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commentAuthors.xml" ContentType="application/vnd.openxmlformats-officedocument.presentationml.commentAuthors+xml"/>
  <Override PartName="/ppt/fonts/font1.fntdata" ContentType="application/x-fontdata"/>
  <Override PartName="/ppt/handoutMasters/handoutMaster1.xml" ContentType="application/vnd.openxmlformats-officedocument.presentationml.handoutMaster+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handoutMasterIdLst>
    <p:handoutMasterId r:id="rId20"/>
  </p:handoutMasterIdLst>
  <p:sldIdLst>
    <p:sldId id="3138" r:id="rId3"/>
    <p:sldId id="3139" r:id="rId4"/>
    <p:sldId id="3146" r:id="rId5"/>
    <p:sldId id="3153" r:id="rId6"/>
    <p:sldId id="3152" r:id="rId7"/>
    <p:sldId id="3147" r:id="rId8"/>
    <p:sldId id="3154" r:id="rId9"/>
    <p:sldId id="3155" r:id="rId10"/>
    <p:sldId id="3156" r:id="rId11"/>
    <p:sldId id="3148" r:id="rId12"/>
    <p:sldId id="3157" r:id="rId13"/>
    <p:sldId id="3158" r:id="rId14"/>
    <p:sldId id="3150" r:id="rId15"/>
    <p:sldId id="3159" r:id="rId16"/>
    <p:sldId id="3160" r:id="rId17"/>
    <p:sldId id="3151" r:id="rId18"/>
  </p:sldIdLst>
  <p:sldSz cx="12192000" cy="6858000"/>
  <p:notesSz cx="6858000" cy="9144000"/>
  <p:embeddedFontLst>
    <p:embeddedFont>
      <p:font typeface="优设标题黑" panose="00000500000000000000" pitchFamily="2" charset="-122"/>
      <p:regular r:id="rId25"/>
    </p:embeddedFont>
  </p:embeddedFontLst>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无标题节" id="{27A33972-1BD0-4BE4-BD09-B993F07EDA97}">
          <p14:sldIdLst>
            <p14:sldId id="3138"/>
            <p14:sldId id="3139"/>
            <p14:sldId id="3146"/>
            <p14:sldId id="3153"/>
            <p14:sldId id="3152"/>
            <p14:sldId id="3147"/>
            <p14:sldId id="3154"/>
            <p14:sldId id="3155"/>
            <p14:sldId id="3156"/>
            <p14:sldId id="3148"/>
            <p14:sldId id="3157"/>
            <p14:sldId id="3158"/>
            <p14:sldId id="3150"/>
            <p14:sldId id="3159"/>
            <p14:sldId id="3160"/>
            <p14:sldId id="3151"/>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吕娜" initials="W用" lastIdx="0" clrIdx="0"/>
  <p:cmAuthor id="14" name="作者" initials="A" lastIdx="0" clrIdx="3"/>
  <p:cmAuthor id="1" name="程泽源" initials="程泽源" lastIdx="1" clrIdx="0"/>
  <p:cmAuthor id="2" name="wangxi-049" initials="w" lastIdx="2" clrIdx="1"/>
  <p:cmAuthor id="3" name="Mz" initials="M" lastIdx="1" clrIdx="0"/>
  <p:cmAuthor id="4" name="马妍" initials="马"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FFFFFF"/>
    <a:srgbClr val="407BFF"/>
    <a:srgbClr val="000000"/>
    <a:srgbClr val="D9E5FF"/>
    <a:srgbClr val="EBEBEB"/>
    <a:srgbClr val="21BAE5"/>
    <a:srgbClr val="0739ED"/>
    <a:srgbClr val="DDDDDD"/>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34" autoAdjust="0"/>
    <p:restoredTop sz="94660"/>
  </p:normalViewPr>
  <p:slideViewPr>
    <p:cSldViewPr>
      <p:cViewPr>
        <p:scale>
          <a:sx n="75" d="100"/>
          <a:sy n="75" d="100"/>
        </p:scale>
        <p:origin x="768" y="696"/>
      </p:cViewPr>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font" Target="fonts/font1.fntdata"/><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5" Type="http://schemas.microsoft.com/office/2011/relationships/chartColorStyle" Target="colors1.xml"/><Relationship Id="rId4" Type="http://schemas.microsoft.com/office/2011/relationships/chartStyle" Target="style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dPt>
            <c:idx val="2"/>
            <c:invertIfNegative val="0"/>
            <c:bubble3D val="0"/>
            <c:spPr>
              <a:blipFill>
                <a:blip xmlns:r="http://schemas.openxmlformats.org/officeDocument/2006/relationships" r:embed="rId3"/>
                <a:stretch>
                  <a:fillRect/>
                </a:stretch>
              </a:blipFill>
              <a:ln>
                <a:noFill/>
              </a:ln>
              <a:effectLst/>
            </c:spPr>
          </c:dPt>
          <c:dLbls>
            <c:delete val="1"/>
          </c:dLbls>
          <c:cat>
            <c:strRef>
              <c:f>Sheet1!$A$2:$A$5</c:f>
              <c:strCache>
                <c:ptCount val="4"/>
                <c:pt idx="0">
                  <c:v>类别 1</c:v>
                </c:pt>
                <c:pt idx="1">
                  <c:v>类别 5</c:v>
                </c:pt>
                <c:pt idx="2">
                  <c:v>类别 6</c:v>
                </c:pt>
                <c:pt idx="3">
                  <c:v>类别 7</c:v>
                </c:pt>
              </c:strCache>
            </c:strRef>
          </c:cat>
          <c:val>
            <c:numRef>
              <c:f>Sheet1!$B$2:$B$5</c:f>
              <c:numCache>
                <c:formatCode>General</c:formatCode>
                <c:ptCount val="4"/>
                <c:pt idx="0">
                  <c:v>4.3</c:v>
                </c:pt>
                <c:pt idx="1">
                  <c:v>5</c:v>
                </c:pt>
                <c:pt idx="2">
                  <c:v>7</c:v>
                </c:pt>
                <c:pt idx="3">
                  <c:v>4</c:v>
                </c:pt>
              </c:numCache>
            </c:numRef>
          </c:val>
        </c:ser>
        <c:dLbls>
          <c:showLegendKey val="0"/>
          <c:showVal val="0"/>
          <c:showCatName val="0"/>
          <c:showSerName val="0"/>
          <c:showPercent val="0"/>
          <c:showBubbleSize val="0"/>
        </c:dLbls>
        <c:gapWidth val="219"/>
        <c:overlap val="-27"/>
        <c:axId val="52183248"/>
        <c:axId val="52183664"/>
      </c:barChart>
      <c:catAx>
        <c:axId val="52183248"/>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2183664"/>
        <c:crosses val="autoZero"/>
        <c:auto val="1"/>
        <c:lblAlgn val="ctr"/>
        <c:lblOffset val="100"/>
        <c:noMultiLvlLbl val="0"/>
      </c:catAx>
      <c:valAx>
        <c:axId val="52183664"/>
        <c:scaling>
          <c:orientation val="minMax"/>
        </c:scaling>
        <c:delete val="0"/>
        <c:axPos val="l"/>
        <c:majorGridlines>
          <c:spPr>
            <a:ln w="9525" cap="flat" cmpd="sng" algn="ctr">
              <a:solidFill>
                <a:schemeClr val="accent1">
                  <a:shade val="50000"/>
                  <a:alpha val="12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2183248"/>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优设标题黑" panose="00000500000000000000"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优设标题黑" panose="00000500000000000000" pitchFamily="2" charset="-122"/>
              </a:rPr>
            </a:fld>
            <a:endParaRPr lang="zh-CN" altLang="en-US">
              <a:latin typeface="优设标题黑" panose="00000500000000000000"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优设标题黑" panose="00000500000000000000"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优设标题黑" panose="00000500000000000000" pitchFamily="2" charset="-122"/>
              </a:rPr>
            </a:fld>
            <a:endParaRPr lang="zh-CN" altLang="en-US">
              <a:latin typeface="优设标题黑" panose="00000500000000000000"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优设标题黑" panose="00000500000000000000"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优设标题黑" panose="00000500000000000000" pitchFamily="2"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优设标题黑" panose="00000500000000000000"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优设标题黑" panose="00000500000000000000" pitchFamily="2"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优设标题黑" panose="00000500000000000000" pitchFamily="2" charset="-122"/>
        <a:ea typeface="+mn-ea"/>
        <a:cs typeface="+mn-cs"/>
      </a:defRPr>
    </a:lvl1pPr>
    <a:lvl2pPr marL="457200" algn="l" defTabSz="914400" rtl="0" eaLnBrk="1" latinLnBrk="0" hangingPunct="1">
      <a:defRPr sz="1200" kern="1200">
        <a:solidFill>
          <a:schemeClr val="tx1"/>
        </a:solidFill>
        <a:latin typeface="优设标题黑" panose="00000500000000000000" pitchFamily="2" charset="-122"/>
        <a:ea typeface="+mn-ea"/>
        <a:cs typeface="+mn-cs"/>
      </a:defRPr>
    </a:lvl2pPr>
    <a:lvl3pPr marL="914400" algn="l" defTabSz="914400" rtl="0" eaLnBrk="1" latinLnBrk="0" hangingPunct="1">
      <a:defRPr sz="1200" kern="1200">
        <a:solidFill>
          <a:schemeClr val="tx1"/>
        </a:solidFill>
        <a:latin typeface="优设标题黑" panose="00000500000000000000" pitchFamily="2" charset="-122"/>
        <a:ea typeface="+mn-ea"/>
        <a:cs typeface="+mn-cs"/>
      </a:defRPr>
    </a:lvl3pPr>
    <a:lvl4pPr marL="1371600" algn="l" defTabSz="914400" rtl="0" eaLnBrk="1" latinLnBrk="0" hangingPunct="1">
      <a:defRPr sz="1200" kern="1200">
        <a:solidFill>
          <a:schemeClr val="tx1"/>
        </a:solidFill>
        <a:latin typeface="优设标题黑" panose="00000500000000000000" pitchFamily="2" charset="-122"/>
        <a:ea typeface="+mn-ea"/>
        <a:cs typeface="+mn-cs"/>
      </a:defRPr>
    </a:lvl4pPr>
    <a:lvl5pPr marL="1828800" algn="l" defTabSz="914400" rtl="0" eaLnBrk="1" latinLnBrk="0" hangingPunct="1">
      <a:defRPr sz="1200" kern="1200">
        <a:solidFill>
          <a:schemeClr val="tx1"/>
        </a:solidFill>
        <a:latin typeface="优设标题黑" panose="00000500000000000000"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2" name="圆角矩形 2"/>
          <p:cNvSpPr/>
          <p:nvPr userDrawn="1"/>
        </p:nvSpPr>
        <p:spPr>
          <a:xfrm>
            <a:off x="-1090295" y="392430"/>
            <a:ext cx="914400" cy="914400"/>
          </a:xfrm>
          <a:prstGeom prst="roundRect">
            <a:avLst>
              <a:gd name="adj" fmla="val 9861"/>
            </a:avLst>
          </a:prstGeom>
          <a:solidFill>
            <a:srgbClr val="407BFF"/>
          </a:solidFill>
          <a:ln>
            <a:noFill/>
          </a:ln>
          <a:effectLst>
            <a:outerShdw blurRad="3810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3"/>
          <p:cNvSpPr/>
          <p:nvPr userDrawn="1"/>
        </p:nvSpPr>
        <p:spPr>
          <a:xfrm>
            <a:off x="-1090295" y="1682115"/>
            <a:ext cx="914400" cy="914400"/>
          </a:xfrm>
          <a:prstGeom prst="roundRect">
            <a:avLst>
              <a:gd name="adj" fmla="val 9861"/>
            </a:avLst>
          </a:prstGeom>
          <a:solidFill>
            <a:srgbClr val="D9E5FF"/>
          </a:solidFill>
          <a:ln>
            <a:noFill/>
          </a:ln>
          <a:effectLst>
            <a:outerShdw blurRad="3810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4"/>
          <p:cNvSpPr/>
          <p:nvPr userDrawn="1"/>
        </p:nvSpPr>
        <p:spPr>
          <a:xfrm>
            <a:off x="-1090295" y="2971800"/>
            <a:ext cx="914400" cy="914400"/>
          </a:xfrm>
          <a:prstGeom prst="roundRect">
            <a:avLst>
              <a:gd name="adj" fmla="val 9861"/>
            </a:avLst>
          </a:prstGeom>
          <a:solidFill>
            <a:schemeClr val="bg1">
              <a:lumMod val="95000"/>
            </a:schemeClr>
          </a:solidFill>
          <a:ln>
            <a:noFill/>
          </a:ln>
          <a:effectLst>
            <a:outerShdw blurRad="3810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5"/>
          <p:cNvSpPr/>
          <p:nvPr userDrawn="1"/>
        </p:nvSpPr>
        <p:spPr>
          <a:xfrm>
            <a:off x="-1090295" y="4261485"/>
            <a:ext cx="914400" cy="914400"/>
          </a:xfrm>
          <a:prstGeom prst="roundRect">
            <a:avLst>
              <a:gd name="adj" fmla="val 9861"/>
            </a:avLst>
          </a:prstGeom>
          <a:solidFill>
            <a:schemeClr val="tx1"/>
          </a:solidFill>
          <a:ln>
            <a:noFill/>
          </a:ln>
          <a:effectLst>
            <a:outerShdw blurRad="3810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6"/>
          <p:cNvSpPr/>
          <p:nvPr userDrawn="1"/>
        </p:nvSpPr>
        <p:spPr>
          <a:xfrm>
            <a:off x="-1090295" y="5551170"/>
            <a:ext cx="914400" cy="914400"/>
          </a:xfrm>
          <a:prstGeom prst="roundRect">
            <a:avLst>
              <a:gd name="adj" fmla="val 9861"/>
            </a:avLst>
          </a:prstGeom>
          <a:solidFill>
            <a:schemeClr val="bg1"/>
          </a:solidFill>
          <a:ln>
            <a:noFill/>
          </a:ln>
          <a:effectLst>
            <a:outerShdw blurRad="3810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sv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6.svg"/><Relationship Id="rId3" Type="http://schemas.openxmlformats.org/officeDocument/2006/relationships/image" Target="../media/image8.png"/><Relationship Id="rId2" Type="http://schemas.openxmlformats.org/officeDocument/2006/relationships/image" Target="../media/image4.sv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sv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svg"/><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sv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sv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sv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sv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2.png"/><Relationship Id="rId4" Type="http://schemas.openxmlformats.org/officeDocument/2006/relationships/image" Target="../media/image4.svg"/><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svg"/><Relationship Id="rId3" Type="http://schemas.openxmlformats.org/officeDocument/2006/relationships/image" Target="../media/image3.png"/><Relationship Id="rId2" Type="http://schemas.openxmlformats.org/officeDocument/2006/relationships/image" Target="../media/image4.sv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sv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sv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svg"/><Relationship Id="rId2" Type="http://schemas.openxmlformats.org/officeDocument/2006/relationships/image" Target="../media/image4.pn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sv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619" y="1327896"/>
            <a:ext cx="6550632" cy="5337534"/>
            <a:chOff x="-3619" y="1327896"/>
            <a:chExt cx="6550632" cy="5337534"/>
          </a:xfrm>
        </p:grpSpPr>
        <p:sp>
          <p:nvSpPr>
            <p:cNvPr id="450" name="箭头: 上 449"/>
            <p:cNvSpPr/>
            <p:nvPr/>
          </p:nvSpPr>
          <p:spPr>
            <a:xfrm rot="2700000">
              <a:off x="2573496" y="-312013"/>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5" name="箭头: 上 4"/>
            <p:cNvSpPr/>
            <p:nvPr/>
          </p:nvSpPr>
          <p:spPr>
            <a:xfrm rot="2700000">
              <a:off x="1972927" y="3748756"/>
              <a:ext cx="1712934" cy="412041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451" name="箭头: 上 450"/>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grpSp>
      <p:pic>
        <p:nvPicPr>
          <p:cNvPr id="221" name="图形 220"/>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880000" y="122333"/>
            <a:ext cx="6469500" cy="6469500"/>
          </a:xfrm>
          <a:prstGeom prst="rect">
            <a:avLst/>
          </a:prstGeom>
        </p:spPr>
      </p:pic>
      <p:sp>
        <p:nvSpPr>
          <p:cNvPr id="448" name="矩形: 圆角 447"/>
          <p:cNvSpPr/>
          <p:nvPr/>
        </p:nvSpPr>
        <p:spPr>
          <a:xfrm>
            <a:off x="443560" y="4214523"/>
            <a:ext cx="1584000" cy="432000"/>
          </a:xfrm>
          <a:prstGeom prst="roundRect">
            <a:avLst>
              <a:gd name="adj" fmla="val 40578"/>
            </a:avLst>
          </a:prstGeom>
          <a:solidFill>
            <a:srgbClr val="D9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文本框 221"/>
          <p:cNvSpPr txBox="1"/>
          <p:nvPr/>
        </p:nvSpPr>
        <p:spPr>
          <a:xfrm>
            <a:off x="258522" y="2211477"/>
            <a:ext cx="5849678" cy="1815882"/>
          </a:xfrm>
          <a:prstGeom prst="rect">
            <a:avLst/>
          </a:prstGeom>
          <a:noFill/>
        </p:spPr>
        <p:txBody>
          <a:bodyPr wrap="none" rtlCol="0" anchor="ctr" anchorCtr="0">
            <a:spAutoFit/>
          </a:bodyPr>
          <a:lstStyle/>
          <a:p>
            <a:pPr fontAlgn="auto"/>
            <a:r>
              <a:rPr lang="zh-CN" altLang="en-US" sz="3200">
                <a:ln w="9525">
                  <a:noFill/>
                </a:ln>
                <a:solidFill>
                  <a:srgbClr val="000000"/>
                </a:solidFill>
                <a:latin typeface="优设标题黑" panose="00000500000000000000" pitchFamily="2" charset="-122"/>
                <a:ea typeface="优设标题黑" panose="00000500000000000000" pitchFamily="2" charset="-122"/>
              </a:rPr>
              <a:t>简</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约</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商</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务</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风</a:t>
            </a:r>
            <a:endParaRPr lang="en-US" altLang="zh-CN" sz="3200">
              <a:ln w="9525">
                <a:noFill/>
              </a:ln>
              <a:solidFill>
                <a:srgbClr val="000000"/>
              </a:solidFill>
              <a:latin typeface="优设标题黑" panose="00000500000000000000" pitchFamily="2" charset="-122"/>
              <a:ea typeface="优设标题黑" panose="00000500000000000000" pitchFamily="2" charset="-122"/>
            </a:endParaRPr>
          </a:p>
          <a:p>
            <a:pPr fontAlgn="auto"/>
            <a:r>
              <a:rPr lang="zh-CN" altLang="en-US" sz="8000">
                <a:ln w="9525">
                  <a:noFill/>
                </a:ln>
                <a:solidFill>
                  <a:srgbClr val="407BFF"/>
                </a:solidFill>
                <a:latin typeface="优设标题黑" panose="00000500000000000000" pitchFamily="2" charset="-122"/>
                <a:ea typeface="优设标题黑" panose="00000500000000000000" pitchFamily="2" charset="-122"/>
              </a:rPr>
              <a:t>竞聘述职</a:t>
            </a:r>
            <a:r>
              <a:rPr lang="zh-CN" altLang="en-US" sz="8000">
                <a:ln w="9525">
                  <a:noFill/>
                </a:ln>
                <a:solidFill>
                  <a:srgbClr val="000000"/>
                </a:solidFill>
                <a:uFillTx/>
                <a:latin typeface="优设标题黑" panose="00000500000000000000" pitchFamily="2" charset="-122"/>
                <a:ea typeface="优设标题黑" panose="00000500000000000000" pitchFamily="2" charset="-122"/>
              </a:rPr>
              <a:t>模板</a:t>
            </a:r>
            <a:endParaRPr lang="zh-CN" altLang="en-US" sz="8000">
              <a:ln w="9525">
                <a:noFill/>
              </a:ln>
              <a:solidFill>
                <a:srgbClr val="000000"/>
              </a:solidFill>
              <a:uFillTx/>
              <a:latin typeface="优设标题黑" panose="00000500000000000000" pitchFamily="2" charset="-122"/>
              <a:ea typeface="优设标题黑" panose="00000500000000000000" pitchFamily="2" charset="-122"/>
            </a:endParaRPr>
          </a:p>
        </p:txBody>
      </p:sp>
      <p:sp>
        <p:nvSpPr>
          <p:cNvPr id="2" name="矩形: 圆角 1"/>
          <p:cNvSpPr/>
          <p:nvPr/>
        </p:nvSpPr>
        <p:spPr>
          <a:xfrm>
            <a:off x="371560" y="4151227"/>
            <a:ext cx="1584000" cy="432000"/>
          </a:xfrm>
          <a:prstGeom prst="roundRect">
            <a:avLst>
              <a:gd name="adj" fmla="val 40578"/>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42529" y="4192005"/>
            <a:ext cx="1242060" cy="330835"/>
          </a:xfrm>
          <a:prstGeom prst="rect">
            <a:avLst/>
          </a:prstGeom>
          <a:noFill/>
        </p:spPr>
        <p:txBody>
          <a:bodyPr wrap="none" rtlCol="0" anchor="ctr" anchorCtr="0">
            <a:spAutoFit/>
          </a:bodyPr>
          <a:lstStyle/>
          <a:p>
            <a:pPr algn="ctr" fontAlgn="auto">
              <a:lnSpc>
                <a:spcPct val="130000"/>
              </a:lnSpc>
            </a:pPr>
            <a:r>
              <a:rPr lang="zh-CN" altLang="en-US" sz="1200" spc="120">
                <a:solidFill>
                  <a:srgbClr val="FFFFFF"/>
                </a:solidFill>
                <a:uFillTx/>
                <a:latin typeface="+mj-ea"/>
                <a:ea typeface="+mj-ea"/>
              </a:rPr>
              <a:t>汇报人：</a:t>
            </a:r>
            <a:r>
              <a:rPr lang="en-US" altLang="zh-CN" sz="1200" spc="120">
                <a:solidFill>
                  <a:srgbClr val="FFFFFF"/>
                </a:solidFill>
                <a:uFillTx/>
                <a:latin typeface="+mj-ea"/>
                <a:ea typeface="+mj-ea"/>
              </a:rPr>
              <a:t>XXX</a:t>
            </a:r>
            <a:endParaRPr lang="en-US" altLang="zh-CN" sz="1200" spc="120">
              <a:solidFill>
                <a:srgbClr val="FFFFFF"/>
              </a:solidFill>
              <a:uFillTx/>
              <a:latin typeface="+mj-ea"/>
              <a:ea typeface="+mj-ea"/>
            </a:endParaRPr>
          </a:p>
        </p:txBody>
      </p:sp>
      <p:sp>
        <p:nvSpPr>
          <p:cNvPr id="449" name="文本框 448"/>
          <p:cNvSpPr txBox="1"/>
          <p:nvPr/>
        </p:nvSpPr>
        <p:spPr>
          <a:xfrm>
            <a:off x="341860" y="3742488"/>
            <a:ext cx="5970139" cy="315023"/>
          </a:xfrm>
          <a:prstGeom prst="rect">
            <a:avLst/>
          </a:prstGeom>
          <a:noFill/>
        </p:spPr>
        <p:txBody>
          <a:bodyPr wrap="square" rtlCol="0" anchor="ctr" anchorCtr="0">
            <a:spAutoFit/>
          </a:bodyPr>
          <a:lstStyle/>
          <a:p>
            <a:pPr algn="l" fontAlgn="auto">
              <a:lnSpc>
                <a:spcPct val="130000"/>
              </a:lnSpc>
            </a:pPr>
            <a:r>
              <a:rPr lang="en-US" altLang="zh-CN" sz="1200" spc="120">
                <a:solidFill>
                  <a:schemeClr val="tx1">
                    <a:alpha val="34000"/>
                  </a:schemeClr>
                </a:solidFill>
                <a:uFillTx/>
                <a:latin typeface="+mj-ea"/>
                <a:ea typeface="+mj-ea"/>
              </a:rPr>
              <a:t>GENERAL TEMPLATE FOR WORK SUMMARY AND REPORT</a:t>
            </a:r>
            <a:endParaRPr lang="zh-CN" altLang="en-US" sz="1200" spc="120">
              <a:solidFill>
                <a:schemeClr val="tx1">
                  <a:alpha val="34000"/>
                </a:schemeClr>
              </a:solidFill>
              <a:uFillTx/>
              <a:latin typeface="+mj-ea"/>
              <a:ea typeface="+mj-ea"/>
            </a:endParaRPr>
          </a:p>
        </p:txBody>
      </p:sp>
      <p:sp>
        <p:nvSpPr>
          <p:cNvPr id="6" name="文本框 5"/>
          <p:cNvSpPr txBox="1"/>
          <p:nvPr/>
        </p:nvSpPr>
        <p:spPr>
          <a:xfrm>
            <a:off x="387860" y="6388062"/>
            <a:ext cx="1085478" cy="221023"/>
          </a:xfrm>
          <a:prstGeom prst="rect">
            <a:avLst/>
          </a:prstGeom>
          <a:noFill/>
        </p:spPr>
        <p:txBody>
          <a:bodyPr wrap="square" rtlCol="0" anchor="ctr" anchorCtr="0">
            <a:spAutoFit/>
          </a:bodyPr>
          <a:lstStyle/>
          <a:p>
            <a:pPr>
              <a:lnSpc>
                <a:spcPct val="130000"/>
              </a:lnSpc>
            </a:pPr>
            <a:r>
              <a:rPr lang="zh-CN" altLang="en-US" sz="700" b="1" spc="120"/>
              <a:t>○ ○ ○</a:t>
            </a:r>
            <a:endParaRPr lang="zh-CN" altLang="en-US" sz="700" b="1" spc="120">
              <a:solidFill>
                <a:schemeClr val="tx1"/>
              </a:solidFill>
              <a:uFillTx/>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箭头: 上 10"/>
          <p:cNvSpPr/>
          <p:nvPr/>
        </p:nvSpPr>
        <p:spPr>
          <a:xfrm rot="2700000">
            <a:off x="3079439" y="-638211"/>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2" name="箭头: 上 11"/>
          <p:cNvSpPr/>
          <p:nvPr/>
        </p:nvSpPr>
        <p:spPr>
          <a:xfrm rot="2700000">
            <a:off x="5378815" y="4777680"/>
            <a:ext cx="1350003" cy="300667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3" name="箭头: 上 12"/>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3" name="文本框 2"/>
          <p:cNvSpPr txBox="1"/>
          <p:nvPr/>
        </p:nvSpPr>
        <p:spPr>
          <a:xfrm>
            <a:off x="749440" y="4307000"/>
            <a:ext cx="4724050" cy="830997"/>
          </a:xfrm>
          <a:prstGeom prst="rect">
            <a:avLst/>
          </a:prstGeom>
          <a:noFill/>
        </p:spPr>
        <p:txBody>
          <a:bodyPr wrap="none" lIns="0" tIns="0" rIns="0" bIns="0" rtlCol="0">
            <a:spAutoFit/>
          </a:bodyPr>
          <a:lstStyle/>
          <a:p>
            <a:pPr algn="ctr" defTabSz="457200">
              <a:defRPr/>
            </a:pPr>
            <a:r>
              <a:rPr lang="zh-CN" altLang="en-US" sz="5400" spc="300" noProof="1">
                <a:latin typeface="+mj-ea"/>
                <a:ea typeface="+mj-ea"/>
              </a:rPr>
              <a:t>问题与解决</a:t>
            </a:r>
            <a:r>
              <a:rPr lang="zh-CN" altLang="en-US" sz="5400" spc="300" noProof="1">
                <a:solidFill>
                  <a:srgbClr val="407BFF"/>
                </a:solidFill>
                <a:latin typeface="+mj-ea"/>
                <a:ea typeface="+mj-ea"/>
              </a:rPr>
              <a:t>措施</a:t>
            </a:r>
            <a:endParaRPr lang="da-DK" altLang="zh-CN" sz="5400" spc="300" dirty="0">
              <a:solidFill>
                <a:srgbClr val="407BFF"/>
              </a:solidFill>
              <a:latin typeface="+mj-ea"/>
              <a:ea typeface="+mj-ea"/>
            </a:endParaRPr>
          </a:p>
        </p:txBody>
      </p:sp>
      <p:sp>
        <p:nvSpPr>
          <p:cNvPr id="4" name="文本框 3"/>
          <p:cNvSpPr txBox="1"/>
          <p:nvPr/>
        </p:nvSpPr>
        <p:spPr>
          <a:xfrm>
            <a:off x="660502" y="5090668"/>
            <a:ext cx="4901927" cy="276999"/>
          </a:xfrm>
          <a:prstGeom prst="rect">
            <a:avLst/>
          </a:prstGeom>
          <a:noFill/>
        </p:spPr>
        <p:txBody>
          <a:bodyPr wrap="square" lIns="0" tIns="0" rIns="0" bIns="0" rtlCol="0">
            <a:spAutoFit/>
          </a:bodyPr>
          <a:lstStyle/>
          <a:p>
            <a:r>
              <a:rPr lang="en-US" altLang="zh-CN">
                <a:solidFill>
                  <a:srgbClr val="7F7F7F"/>
                </a:solidFill>
                <a:latin typeface="+mj-ea"/>
                <a:ea typeface="+mj-ea"/>
              </a:rPr>
              <a:t>PROBLEMS AND SOLUTIONS IN WORK</a:t>
            </a:r>
            <a:endParaRPr lang="zh-CN" altLang="en-US">
              <a:solidFill>
                <a:srgbClr val="7F7F7F"/>
              </a:solidFill>
              <a:latin typeface="+mj-ea"/>
              <a:ea typeface="+mj-ea"/>
            </a:endParaRPr>
          </a:p>
        </p:txBody>
      </p:sp>
      <p:sp>
        <p:nvSpPr>
          <p:cNvPr id="5" name="文本框 4"/>
          <p:cNvSpPr txBox="1"/>
          <p:nvPr/>
        </p:nvSpPr>
        <p:spPr>
          <a:xfrm>
            <a:off x="433781" y="-223506"/>
            <a:ext cx="5577168" cy="5417702"/>
          </a:xfrm>
          <a:prstGeom prst="rect">
            <a:avLst/>
          </a:prstGeom>
          <a:noFill/>
        </p:spPr>
        <p:txBody>
          <a:bodyPr wrap="none" rtlCol="0" anchor="ctr" anchorCtr="0">
            <a:spAutoFit/>
          </a:bodyPr>
          <a:lstStyle/>
          <a:p>
            <a:pPr algn="l" fontAlgn="auto">
              <a:lnSpc>
                <a:spcPct val="130000"/>
              </a:lnSpc>
            </a:pPr>
            <a:r>
              <a:rPr lang="en-US" altLang="zh-CN" sz="28700" spc="300">
                <a:latin typeface="+mj-ea"/>
                <a:ea typeface="+mj-ea"/>
              </a:rPr>
              <a:t>03</a:t>
            </a:r>
            <a:endParaRPr lang="zh-CN" altLang="en-US" sz="28700" spc="300">
              <a:latin typeface="+mj-ea"/>
              <a:ea typeface="+mj-ea"/>
            </a:endParaRPr>
          </a:p>
        </p:txBody>
      </p:sp>
      <p:cxnSp>
        <p:nvCxnSpPr>
          <p:cNvPr id="6" name="直接连接符 5"/>
          <p:cNvCxnSpPr/>
          <p:nvPr/>
        </p:nvCxnSpPr>
        <p:spPr>
          <a:xfrm>
            <a:off x="1086872" y="5517000"/>
            <a:ext cx="4049186"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21" name="图形 20"/>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6014102" y="868260"/>
            <a:ext cx="5214296" cy="521429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509000"/>
            <a:ext cx="12192000" cy="2349000"/>
          </a:xfrm>
          <a:prstGeom prst="rect">
            <a:avLst/>
          </a:prstGeom>
          <a:solidFill>
            <a:srgbClr val="D9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240000" y="5622706"/>
            <a:ext cx="5400000" cy="492443"/>
          </a:xfrm>
          <a:prstGeom prst="rect">
            <a:avLst/>
          </a:prstGeom>
          <a:noFill/>
        </p:spPr>
        <p:txBody>
          <a:bodyPr wrap="square" lIns="0" tIns="0" rIns="0" bIns="0" rtlCol="0">
            <a:spAutoFit/>
          </a:bodyPr>
          <a:lstStyle/>
          <a:p>
            <a:pPr algn="ctr"/>
            <a:r>
              <a:rPr lang="en-US" altLang="zh-CN" sz="3200">
                <a:solidFill>
                  <a:srgbClr val="407BFF"/>
                </a:solidFill>
                <a:latin typeface="+mj-ea"/>
                <a:ea typeface="+mj-ea"/>
              </a:rPr>
              <a:t>SOLUTIONS IN WORK</a:t>
            </a:r>
            <a:endParaRPr lang="zh-CN" altLang="en-US" sz="3200">
              <a:solidFill>
                <a:srgbClr val="407BFF"/>
              </a:solidFill>
              <a:latin typeface="+mj-ea"/>
              <a:ea typeface="+mj-ea"/>
            </a:endParaRPr>
          </a:p>
        </p:txBody>
      </p:sp>
      <p:sp>
        <p:nvSpPr>
          <p:cNvPr id="5" name="文本框 4"/>
          <p:cNvSpPr txBox="1"/>
          <p:nvPr/>
        </p:nvSpPr>
        <p:spPr>
          <a:xfrm>
            <a:off x="11095577" y="4706013"/>
            <a:ext cx="1431161" cy="1873654"/>
          </a:xfrm>
          <a:prstGeom prst="rect">
            <a:avLst/>
          </a:prstGeom>
          <a:noFill/>
        </p:spPr>
        <p:txBody>
          <a:bodyPr wrap="none" rtlCol="0" anchor="ctr" anchorCtr="0">
            <a:spAutoFit/>
          </a:bodyPr>
          <a:lstStyle/>
          <a:p>
            <a:pPr algn="l" fontAlgn="auto">
              <a:lnSpc>
                <a:spcPct val="130000"/>
              </a:lnSpc>
            </a:pPr>
            <a:r>
              <a:rPr lang="en-US" altLang="zh-CN" sz="9600" spc="120">
                <a:solidFill>
                  <a:schemeClr val="tx1"/>
                </a:solidFill>
                <a:uFillTx/>
                <a:latin typeface="+mj-ea"/>
                <a:ea typeface="+mj-ea"/>
              </a:rPr>
              <a:t>”</a:t>
            </a:r>
            <a:endParaRPr lang="zh-CN" altLang="en-US" sz="9600" spc="120">
              <a:solidFill>
                <a:schemeClr val="tx1"/>
              </a:solidFill>
              <a:uFillTx/>
              <a:latin typeface="+mj-ea"/>
              <a:ea typeface="+mj-ea"/>
            </a:endParaRPr>
          </a:p>
        </p:txBody>
      </p:sp>
      <p:sp>
        <p:nvSpPr>
          <p:cNvPr id="7" name="文本框 6"/>
          <p:cNvSpPr txBox="1"/>
          <p:nvPr/>
        </p:nvSpPr>
        <p:spPr>
          <a:xfrm>
            <a:off x="264000" y="6361223"/>
            <a:ext cx="1656000" cy="307777"/>
          </a:xfrm>
          <a:prstGeom prst="rect">
            <a:avLst/>
          </a:prstGeom>
          <a:noFill/>
        </p:spPr>
        <p:txBody>
          <a:bodyPr wrap="square">
            <a:spAutoFit/>
          </a:bodyPr>
          <a:lstStyle/>
          <a:p>
            <a:r>
              <a:rPr lang="en-US" altLang="zh-CN" sz="1400">
                <a:solidFill>
                  <a:srgbClr val="000000"/>
                </a:solidFill>
                <a:latin typeface="+mj-ea"/>
                <a:ea typeface="+mj-ea"/>
              </a:rPr>
              <a:t>PROBLEMS</a:t>
            </a:r>
            <a:endParaRPr lang="zh-CN" altLang="en-US" sz="1400">
              <a:solidFill>
                <a:srgbClr val="000000"/>
              </a:solidFill>
            </a:endParaRPr>
          </a:p>
        </p:txBody>
      </p:sp>
      <p:sp>
        <p:nvSpPr>
          <p:cNvPr id="8" name="文本框 7"/>
          <p:cNvSpPr txBox="1"/>
          <p:nvPr/>
        </p:nvSpPr>
        <p:spPr>
          <a:xfrm>
            <a:off x="1091633" y="2880227"/>
            <a:ext cx="3564367" cy="1097545"/>
          </a:xfrm>
          <a:prstGeom prst="rect">
            <a:avLst/>
          </a:prstGeom>
          <a:noFill/>
        </p:spPr>
        <p:txBody>
          <a:bodyPr wrap="square" lIns="0" tIns="0" rIns="0" bIns="0">
            <a:spAutoFit/>
          </a:bodyPr>
          <a:lstStyle/>
          <a:p>
            <a:pP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点击文本即可进行编辑输入相关内容点击文本即可进行点击文本即可进行编辑输入相关内容点击文本即可进行点击文本即可进行编辑输入相关内容点击文本即可进行</a:t>
            </a:r>
            <a:endParaRPr lang="en-US" altLang="zh-CN" sz="1400" spc="120">
              <a:solidFill>
                <a:srgbClr val="000000">
                  <a:alpha val="34000"/>
                </a:srgbClr>
              </a:solidFill>
            </a:endParaRPr>
          </a:p>
        </p:txBody>
      </p:sp>
      <p:sp>
        <p:nvSpPr>
          <p:cNvPr id="9" name="文本框 8"/>
          <p:cNvSpPr txBox="1"/>
          <p:nvPr/>
        </p:nvSpPr>
        <p:spPr>
          <a:xfrm>
            <a:off x="1091633" y="2317223"/>
            <a:ext cx="2580835"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问题与解决</a:t>
            </a:r>
            <a:r>
              <a:rPr lang="zh-CN" altLang="en-US" sz="2800" spc="300" noProof="1">
                <a:solidFill>
                  <a:srgbClr val="407BFF"/>
                </a:solidFill>
                <a:latin typeface="+mj-ea"/>
                <a:ea typeface="+mj-ea"/>
              </a:rPr>
              <a:t>措施</a:t>
            </a:r>
            <a:endParaRPr lang="da-DK" altLang="zh-CN" sz="2800" spc="300" dirty="0">
              <a:solidFill>
                <a:srgbClr val="407BFF"/>
              </a:solidFill>
              <a:latin typeface="+mj-ea"/>
              <a:ea typeface="+mj-ea"/>
            </a:endParaRPr>
          </a:p>
        </p:txBody>
      </p:sp>
      <p:pic>
        <p:nvPicPr>
          <p:cNvPr id="10" name="图形 9"/>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77800" y="0"/>
            <a:ext cx="1085456" cy="1085456"/>
          </a:xfrm>
          <a:prstGeom prst="rect">
            <a:avLst/>
          </a:prstGeom>
        </p:spPr>
      </p:pic>
      <p:sp>
        <p:nvSpPr>
          <p:cNvPr id="11" name="文本框 10"/>
          <p:cNvSpPr txBox="1"/>
          <p:nvPr/>
        </p:nvSpPr>
        <p:spPr>
          <a:xfrm>
            <a:off x="1416000" y="252770"/>
            <a:ext cx="2580835"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问题与解决</a:t>
            </a:r>
            <a:r>
              <a:rPr lang="zh-CN" altLang="en-US" sz="2800" spc="300" noProof="1">
                <a:solidFill>
                  <a:srgbClr val="407BFF"/>
                </a:solidFill>
                <a:latin typeface="+mj-ea"/>
                <a:ea typeface="+mj-ea"/>
              </a:rPr>
              <a:t>措施</a:t>
            </a:r>
            <a:endParaRPr lang="da-DK" altLang="zh-CN" sz="2800" spc="300" dirty="0">
              <a:solidFill>
                <a:srgbClr val="407BFF"/>
              </a:solidFill>
              <a:latin typeface="+mj-ea"/>
              <a:ea typeface="+mj-ea"/>
            </a:endParaRPr>
          </a:p>
        </p:txBody>
      </p:sp>
      <p:sp>
        <p:nvSpPr>
          <p:cNvPr id="12" name="文本框 11"/>
          <p:cNvSpPr txBox="1"/>
          <p:nvPr/>
        </p:nvSpPr>
        <p:spPr>
          <a:xfrm>
            <a:off x="1416000" y="648867"/>
            <a:ext cx="3312000" cy="184666"/>
          </a:xfrm>
          <a:prstGeom prst="rect">
            <a:avLst/>
          </a:prstGeom>
          <a:noFill/>
        </p:spPr>
        <p:txBody>
          <a:bodyPr wrap="square" lIns="0" tIns="0" rIns="0" bIns="0" rtlCol="0">
            <a:spAutoFit/>
          </a:bodyPr>
          <a:lstStyle/>
          <a:p>
            <a:r>
              <a:rPr lang="en-US" altLang="zh-CN" sz="1200">
                <a:solidFill>
                  <a:srgbClr val="7F7F7F"/>
                </a:solidFill>
                <a:latin typeface="+mj-ea"/>
                <a:ea typeface="+mj-ea"/>
              </a:rPr>
              <a:t>PROBLEMS AND SOLUTIONS IN WORK</a:t>
            </a:r>
            <a:endParaRPr lang="zh-CN" altLang="en-US" sz="1200">
              <a:solidFill>
                <a:srgbClr val="7F7F7F"/>
              </a:solidFill>
              <a:latin typeface="+mj-ea"/>
              <a:ea typeface="+mj-ea"/>
            </a:endParaRPr>
          </a:p>
        </p:txBody>
      </p:sp>
      <p:pic>
        <p:nvPicPr>
          <p:cNvPr id="13" name="图形 12"/>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3077" y="909000"/>
            <a:ext cx="4762500" cy="47625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形 1"/>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09417" y="-204200"/>
            <a:ext cx="6922500" cy="6922500"/>
          </a:xfrm>
          <a:prstGeom prst="rect">
            <a:avLst/>
          </a:prstGeom>
        </p:spPr>
      </p:pic>
      <p:sp>
        <p:nvSpPr>
          <p:cNvPr id="3" name="矩形 2"/>
          <p:cNvSpPr/>
          <p:nvPr/>
        </p:nvSpPr>
        <p:spPr>
          <a:xfrm>
            <a:off x="7203414" y="4003302"/>
            <a:ext cx="548586" cy="1657698"/>
          </a:xfrm>
          <a:prstGeom prst="rect">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8562333" y="909000"/>
            <a:ext cx="331964" cy="331964"/>
            <a:chOff x="4903490" y="3860473"/>
            <a:chExt cx="179579" cy="179579"/>
          </a:xfrm>
          <a:noFill/>
        </p:grpSpPr>
        <p:sp>
          <p:nvSpPr>
            <p:cNvPr id="5" name="任意多边形: 形状 4"/>
            <p:cNvSpPr/>
            <p:nvPr/>
          </p:nvSpPr>
          <p:spPr>
            <a:xfrm>
              <a:off x="4903490" y="3860473"/>
              <a:ext cx="161925" cy="161925"/>
            </a:xfrm>
            <a:custGeom>
              <a:avLst/>
              <a:gdLst>
                <a:gd name="connsiteX0" fmla="*/ 80963 w 161925"/>
                <a:gd name="connsiteY0" fmla="*/ 161925 h 161925"/>
                <a:gd name="connsiteX1" fmla="*/ 161925 w 161925"/>
                <a:gd name="connsiteY1" fmla="*/ 80963 h 161925"/>
                <a:gd name="connsiteX2" fmla="*/ 80963 w 161925"/>
                <a:gd name="connsiteY2" fmla="*/ 0 h 161925"/>
                <a:gd name="connsiteX3" fmla="*/ 0 w 161925"/>
                <a:gd name="connsiteY3" fmla="*/ 80963 h 161925"/>
                <a:gd name="connsiteX4" fmla="*/ 80963 w 161925"/>
                <a:gd name="connsiteY4" fmla="*/ 161925 h 16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 h="161925">
                  <a:moveTo>
                    <a:pt x="80963" y="161925"/>
                  </a:moveTo>
                  <a:cubicBezTo>
                    <a:pt x="125677" y="161925"/>
                    <a:pt x="161925" y="125677"/>
                    <a:pt x="161925" y="80963"/>
                  </a:cubicBezTo>
                  <a:cubicBezTo>
                    <a:pt x="161925" y="36248"/>
                    <a:pt x="125677" y="0"/>
                    <a:pt x="80963" y="0"/>
                  </a:cubicBezTo>
                  <a:cubicBezTo>
                    <a:pt x="36248" y="0"/>
                    <a:pt x="0" y="36248"/>
                    <a:pt x="0" y="80963"/>
                  </a:cubicBezTo>
                  <a:cubicBezTo>
                    <a:pt x="0" y="125677"/>
                    <a:pt x="36248" y="161925"/>
                    <a:pt x="80963" y="161925"/>
                  </a:cubicBezTo>
                  <a:close/>
                </a:path>
              </a:pathLst>
            </a:custGeom>
            <a:grpFill/>
            <a:ln w="19050" cap="flat">
              <a:solidFill>
                <a:srgbClr val="000000"/>
              </a:solidFill>
              <a:prstDash val="solid"/>
              <a:round/>
            </a:ln>
          </p:spPr>
          <p:txBody>
            <a:bodyPr rtlCol="0" anchor="ctr"/>
            <a:lstStyle/>
            <a:p>
              <a:endParaRPr lang="zh-CN" altLang="en-US" sz="2000">
                <a:solidFill>
                  <a:srgbClr val="000000"/>
                </a:solidFill>
              </a:endParaRPr>
            </a:p>
          </p:txBody>
        </p:sp>
        <p:sp>
          <p:nvSpPr>
            <p:cNvPr id="6" name="任意多边形: 形状 5"/>
            <p:cNvSpPr/>
            <p:nvPr/>
          </p:nvSpPr>
          <p:spPr>
            <a:xfrm>
              <a:off x="4957511" y="3898573"/>
              <a:ext cx="53881" cy="11159"/>
            </a:xfrm>
            <a:custGeom>
              <a:avLst/>
              <a:gdLst>
                <a:gd name="connsiteX0" fmla="*/ 53881 w 53881"/>
                <a:gd name="connsiteY0" fmla="*/ 11159 h 11159"/>
                <a:gd name="connsiteX1" fmla="*/ 26941 w 53881"/>
                <a:gd name="connsiteY1" fmla="*/ 0 h 11159"/>
                <a:gd name="connsiteX2" fmla="*/ 0 w 53881"/>
                <a:gd name="connsiteY2" fmla="*/ 11159 h 11159"/>
              </a:gdLst>
              <a:ahLst/>
              <a:cxnLst>
                <a:cxn ang="0">
                  <a:pos x="connsiteX0" y="connsiteY0"/>
                </a:cxn>
                <a:cxn ang="0">
                  <a:pos x="connsiteX1" y="connsiteY1"/>
                </a:cxn>
                <a:cxn ang="0">
                  <a:pos x="connsiteX2" y="connsiteY2"/>
                </a:cxn>
              </a:cxnLst>
              <a:rect l="l" t="t" r="r" b="b"/>
              <a:pathLst>
                <a:path w="53881" h="11159">
                  <a:moveTo>
                    <a:pt x="53881" y="11159"/>
                  </a:moveTo>
                  <a:cubicBezTo>
                    <a:pt x="46987" y="4264"/>
                    <a:pt x="37462" y="0"/>
                    <a:pt x="26941" y="0"/>
                  </a:cubicBezTo>
                  <a:cubicBezTo>
                    <a:pt x="16420" y="0"/>
                    <a:pt x="6895" y="4264"/>
                    <a:pt x="0" y="11159"/>
                  </a:cubicBezTo>
                </a:path>
              </a:pathLst>
            </a:custGeom>
            <a:grpFill/>
            <a:ln w="19050" cap="rnd">
              <a:solidFill>
                <a:srgbClr val="000000"/>
              </a:solidFill>
              <a:prstDash val="solid"/>
              <a:round/>
            </a:ln>
          </p:spPr>
          <p:txBody>
            <a:bodyPr rtlCol="0" anchor="ctr"/>
            <a:lstStyle/>
            <a:p>
              <a:endParaRPr lang="zh-CN" altLang="en-US" sz="2000">
                <a:solidFill>
                  <a:srgbClr val="000000"/>
                </a:solidFill>
              </a:endParaRPr>
            </a:p>
          </p:txBody>
        </p:sp>
        <p:sp>
          <p:nvSpPr>
            <p:cNvPr id="7" name="任意多边形: 形状 6"/>
            <p:cNvSpPr/>
            <p:nvPr/>
          </p:nvSpPr>
          <p:spPr>
            <a:xfrm>
              <a:off x="5042658" y="3999641"/>
              <a:ext cx="40411" cy="40411"/>
            </a:xfrm>
            <a:custGeom>
              <a:avLst/>
              <a:gdLst>
                <a:gd name="connsiteX0" fmla="*/ 0 w 40411"/>
                <a:gd name="connsiteY0" fmla="*/ 0 h 40411"/>
                <a:gd name="connsiteX1" fmla="*/ 40411 w 40411"/>
                <a:gd name="connsiteY1" fmla="*/ 40411 h 40411"/>
              </a:gdLst>
              <a:ahLst/>
              <a:cxnLst>
                <a:cxn ang="0">
                  <a:pos x="connsiteX0" y="connsiteY0"/>
                </a:cxn>
                <a:cxn ang="0">
                  <a:pos x="connsiteX1" y="connsiteY1"/>
                </a:cxn>
              </a:cxnLst>
              <a:rect l="l" t="t" r="r" b="b"/>
              <a:pathLst>
                <a:path w="40411" h="40411">
                  <a:moveTo>
                    <a:pt x="0" y="0"/>
                  </a:moveTo>
                  <a:lnTo>
                    <a:pt x="40411" y="40411"/>
                  </a:lnTo>
                </a:path>
              </a:pathLst>
            </a:custGeom>
            <a:grpFill/>
            <a:ln w="19050" cap="rnd">
              <a:solidFill>
                <a:srgbClr val="000000"/>
              </a:solidFill>
              <a:prstDash val="solid"/>
              <a:round/>
            </a:ln>
          </p:spPr>
          <p:txBody>
            <a:bodyPr rtlCol="0" anchor="ctr"/>
            <a:lstStyle/>
            <a:p>
              <a:endParaRPr lang="zh-CN" altLang="en-US" sz="2000">
                <a:solidFill>
                  <a:srgbClr val="000000"/>
                </a:solidFill>
              </a:endParaRPr>
            </a:p>
          </p:txBody>
        </p:sp>
      </p:grpSp>
      <p:sp>
        <p:nvSpPr>
          <p:cNvPr id="8" name="文本框 7"/>
          <p:cNvSpPr txBox="1"/>
          <p:nvPr/>
        </p:nvSpPr>
        <p:spPr>
          <a:xfrm>
            <a:off x="8544000" y="1773000"/>
            <a:ext cx="2805299" cy="1477328"/>
          </a:xfrm>
          <a:prstGeom prst="rect">
            <a:avLst/>
          </a:prstGeom>
          <a:noFill/>
        </p:spPr>
        <p:txBody>
          <a:bodyPr wrap="square" lIns="0" tIns="0" rIns="0" bIns="0" rtlCol="0">
            <a:spAutoFit/>
          </a:bodyPr>
          <a:lstStyle/>
          <a:p>
            <a:r>
              <a:rPr lang="en-US" altLang="zh-CN" sz="2400" b="1">
                <a:solidFill>
                  <a:srgbClr val="407BFF"/>
                </a:solidFill>
                <a:latin typeface="+mj-ea"/>
                <a:ea typeface="+mj-ea"/>
              </a:rPr>
              <a:t>PROBLEMS </a:t>
            </a:r>
            <a:endParaRPr lang="en-US" altLang="zh-CN" sz="2400" b="1">
              <a:solidFill>
                <a:srgbClr val="407BFF"/>
              </a:solidFill>
              <a:latin typeface="+mj-ea"/>
              <a:ea typeface="+mj-ea"/>
            </a:endParaRPr>
          </a:p>
          <a:p>
            <a:r>
              <a:rPr lang="en-US" altLang="zh-CN" sz="2400" b="1">
                <a:solidFill>
                  <a:srgbClr val="7F7F7F"/>
                </a:solidFill>
                <a:latin typeface="+mj-ea"/>
                <a:ea typeface="+mj-ea"/>
              </a:rPr>
              <a:t>AND </a:t>
            </a:r>
            <a:endParaRPr lang="en-US" altLang="zh-CN" sz="2400" b="1">
              <a:solidFill>
                <a:srgbClr val="7F7F7F"/>
              </a:solidFill>
              <a:latin typeface="+mj-ea"/>
              <a:ea typeface="+mj-ea"/>
            </a:endParaRPr>
          </a:p>
          <a:p>
            <a:r>
              <a:rPr lang="en-US" altLang="zh-CN" sz="2400" b="1">
                <a:solidFill>
                  <a:srgbClr val="7F7F7F"/>
                </a:solidFill>
                <a:latin typeface="+mj-ea"/>
                <a:ea typeface="+mj-ea"/>
              </a:rPr>
              <a:t>SOLUTIONS IN WORK</a:t>
            </a:r>
            <a:endParaRPr lang="zh-CN" altLang="en-US" sz="2400" b="1">
              <a:solidFill>
                <a:srgbClr val="7F7F7F"/>
              </a:solidFill>
              <a:latin typeface="+mj-ea"/>
              <a:ea typeface="+mj-ea"/>
            </a:endParaRPr>
          </a:p>
        </p:txBody>
      </p:sp>
      <p:cxnSp>
        <p:nvCxnSpPr>
          <p:cNvPr id="10" name="直接连接符 9"/>
          <p:cNvCxnSpPr/>
          <p:nvPr/>
        </p:nvCxnSpPr>
        <p:spPr>
          <a:xfrm>
            <a:off x="8563637" y="1557000"/>
            <a:ext cx="392727" cy="0"/>
          </a:xfrm>
          <a:prstGeom prst="line">
            <a:avLst/>
          </a:prstGeom>
          <a:ln w="19050">
            <a:solidFill>
              <a:srgbClr val="407BFF"/>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521533" y="4003302"/>
            <a:ext cx="2542467" cy="1657698"/>
          </a:xfrm>
          <a:prstGeom prst="rect">
            <a:avLst/>
          </a:prstGeom>
          <a:noFill/>
        </p:spPr>
        <p:txBody>
          <a:bodyPr wrap="square" lIns="0" tIns="0" rIns="0" bIns="0">
            <a:spAutoFit/>
          </a:bodyPr>
          <a:lstStyle/>
          <a:p>
            <a:pP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点击文本即可进行编辑输入相关内容点击文本即可进行点击文本即可进行编辑输入相关内容点击文本即可进行点击文本即可进行编辑输入相关内容点击文本即可进行</a:t>
            </a:r>
            <a:endParaRPr lang="en-US" altLang="zh-CN" sz="1400" spc="120">
              <a:solidFill>
                <a:srgbClr val="000000">
                  <a:alpha val="34000"/>
                </a:srgb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flipH="1">
            <a:off x="5088000" y="1001698"/>
            <a:ext cx="7560772" cy="5954320"/>
            <a:chOff x="-3619" y="1001698"/>
            <a:chExt cx="7560772" cy="5954320"/>
          </a:xfrm>
        </p:grpSpPr>
        <p:sp>
          <p:nvSpPr>
            <p:cNvPr id="11" name="箭头: 上 10"/>
            <p:cNvSpPr/>
            <p:nvPr/>
          </p:nvSpPr>
          <p:spPr>
            <a:xfrm rot="2700000">
              <a:off x="3079439" y="-638211"/>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2" name="箭头: 上 11"/>
            <p:cNvSpPr/>
            <p:nvPr/>
          </p:nvSpPr>
          <p:spPr>
            <a:xfrm rot="2700000">
              <a:off x="5378815" y="4777680"/>
              <a:ext cx="1350003" cy="300667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3" name="箭头: 上 12"/>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grpSp>
      <p:sp>
        <p:nvSpPr>
          <p:cNvPr id="3" name="文本框 2"/>
          <p:cNvSpPr txBox="1"/>
          <p:nvPr/>
        </p:nvSpPr>
        <p:spPr>
          <a:xfrm>
            <a:off x="7092443" y="4307000"/>
            <a:ext cx="4049186" cy="830997"/>
          </a:xfrm>
          <a:prstGeom prst="rect">
            <a:avLst/>
          </a:prstGeom>
          <a:noFill/>
        </p:spPr>
        <p:txBody>
          <a:bodyPr wrap="none" lIns="0" tIns="0" rIns="0" bIns="0" rtlCol="0">
            <a:spAutoFit/>
          </a:bodyPr>
          <a:lstStyle/>
          <a:p>
            <a:pPr algn="ctr" defTabSz="457200">
              <a:defRPr/>
            </a:pPr>
            <a:r>
              <a:rPr lang="zh-CN" altLang="en-US" sz="5400" spc="300" noProof="1">
                <a:latin typeface="+mj-ea"/>
                <a:ea typeface="+mj-ea"/>
              </a:rPr>
              <a:t>未来工作</a:t>
            </a:r>
            <a:r>
              <a:rPr lang="zh-CN" altLang="en-US" sz="5400" spc="300" noProof="1">
                <a:solidFill>
                  <a:srgbClr val="407BFF"/>
                </a:solidFill>
                <a:latin typeface="+mj-ea"/>
                <a:ea typeface="+mj-ea"/>
              </a:rPr>
              <a:t>计划</a:t>
            </a:r>
            <a:endParaRPr lang="da-DK" altLang="zh-CN" sz="5400" spc="300" dirty="0">
              <a:solidFill>
                <a:srgbClr val="407BFF"/>
              </a:solidFill>
              <a:latin typeface="+mj-ea"/>
              <a:ea typeface="+mj-ea"/>
            </a:endParaRPr>
          </a:p>
        </p:txBody>
      </p:sp>
      <p:sp>
        <p:nvSpPr>
          <p:cNvPr id="4" name="文本框 3"/>
          <p:cNvSpPr txBox="1"/>
          <p:nvPr/>
        </p:nvSpPr>
        <p:spPr>
          <a:xfrm>
            <a:off x="6666073" y="5090668"/>
            <a:ext cx="4901927" cy="307777"/>
          </a:xfrm>
          <a:prstGeom prst="rect">
            <a:avLst/>
          </a:prstGeom>
          <a:noFill/>
        </p:spPr>
        <p:txBody>
          <a:bodyPr wrap="square" lIns="0" tIns="0" rIns="0" bIns="0" rtlCol="0">
            <a:spAutoFit/>
          </a:bodyPr>
          <a:lstStyle/>
          <a:p>
            <a:pPr algn="ctr"/>
            <a:r>
              <a:rPr lang="en-US" altLang="zh-CN" sz="2000">
                <a:solidFill>
                  <a:srgbClr val="7F7F7F"/>
                </a:solidFill>
                <a:latin typeface="+mj-ea"/>
                <a:ea typeface="+mj-ea"/>
              </a:rPr>
              <a:t>NEXT WORK</a:t>
            </a:r>
            <a:r>
              <a:rPr lang="zh-CN" altLang="en-US" sz="2000">
                <a:solidFill>
                  <a:srgbClr val="7F7F7F"/>
                </a:solidFill>
                <a:latin typeface="+mj-ea"/>
                <a:ea typeface="+mj-ea"/>
              </a:rPr>
              <a:t> </a:t>
            </a:r>
            <a:r>
              <a:rPr lang="en-US" altLang="zh-CN" sz="2000">
                <a:solidFill>
                  <a:srgbClr val="7F7F7F"/>
                </a:solidFill>
                <a:latin typeface="+mj-ea"/>
                <a:ea typeface="+mj-ea"/>
              </a:rPr>
              <a:t>PLANNING</a:t>
            </a:r>
            <a:endParaRPr lang="zh-CN" altLang="en-US" sz="2000">
              <a:solidFill>
                <a:srgbClr val="7F7F7F"/>
              </a:solidFill>
              <a:latin typeface="+mj-ea"/>
              <a:ea typeface="+mj-ea"/>
            </a:endParaRPr>
          </a:p>
        </p:txBody>
      </p:sp>
      <p:sp>
        <p:nvSpPr>
          <p:cNvPr id="5" name="文本框 4"/>
          <p:cNvSpPr txBox="1"/>
          <p:nvPr/>
        </p:nvSpPr>
        <p:spPr>
          <a:xfrm>
            <a:off x="6329755" y="-244296"/>
            <a:ext cx="5521063" cy="5417702"/>
          </a:xfrm>
          <a:prstGeom prst="rect">
            <a:avLst/>
          </a:prstGeom>
          <a:noFill/>
        </p:spPr>
        <p:txBody>
          <a:bodyPr wrap="none" rtlCol="0" anchor="ctr" anchorCtr="0">
            <a:spAutoFit/>
          </a:bodyPr>
          <a:lstStyle/>
          <a:p>
            <a:pPr algn="l" fontAlgn="auto">
              <a:lnSpc>
                <a:spcPct val="130000"/>
              </a:lnSpc>
            </a:pPr>
            <a:r>
              <a:rPr lang="en-US" altLang="zh-CN" sz="28700" spc="300">
                <a:latin typeface="+mj-ea"/>
                <a:ea typeface="+mj-ea"/>
              </a:rPr>
              <a:t>04</a:t>
            </a:r>
            <a:endParaRPr lang="zh-CN" altLang="en-US" sz="28700" spc="300">
              <a:latin typeface="+mj-ea"/>
              <a:ea typeface="+mj-ea"/>
            </a:endParaRPr>
          </a:p>
        </p:txBody>
      </p:sp>
      <p:cxnSp>
        <p:nvCxnSpPr>
          <p:cNvPr id="6" name="直接连接符 5"/>
          <p:cNvCxnSpPr/>
          <p:nvPr/>
        </p:nvCxnSpPr>
        <p:spPr>
          <a:xfrm>
            <a:off x="7230814" y="5517000"/>
            <a:ext cx="4049186"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22" name="图形 21"/>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056000" y="971365"/>
            <a:ext cx="4762500" cy="47625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568000" y="0"/>
            <a:ext cx="624000" cy="6858000"/>
          </a:xfrm>
          <a:prstGeom prst="rect">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984000" y="981000"/>
            <a:ext cx="1204728" cy="523220"/>
          </a:xfrm>
          <a:prstGeom prst="rect">
            <a:avLst/>
          </a:prstGeom>
          <a:noFill/>
        </p:spPr>
        <p:txBody>
          <a:bodyPr wrap="square">
            <a:spAutoFit/>
          </a:bodyPr>
          <a:lstStyle/>
          <a:p>
            <a:pPr algn="ctr"/>
            <a:r>
              <a:rPr kumimoji="0" lang="zh-CN" altLang="en-US" sz="2800" b="0" i="0" u="none" strike="noStrike" kern="1200" cap="none" spc="300" normalizeH="0" baseline="0" noProof="0">
                <a:ln>
                  <a:noFill/>
                </a:ln>
                <a:solidFill>
                  <a:srgbClr val="407BFF"/>
                </a:solidFill>
                <a:uLnTx/>
                <a:uFillTx/>
                <a:latin typeface="优设标题黑" panose="00000500000000000000" pitchFamily="2" charset="-122"/>
                <a:ea typeface="优设标题黑" panose="00000500000000000000" pitchFamily="2" charset="-122"/>
                <a:cs typeface="+mn-cs"/>
              </a:rPr>
              <a:t>╳</a:t>
            </a:r>
            <a:endParaRPr lang="zh-CN" altLang="en-US" sz="1200">
              <a:solidFill>
                <a:srgbClr val="407BFF"/>
              </a:solidFill>
            </a:endParaRPr>
          </a:p>
        </p:txBody>
      </p:sp>
      <p:sp>
        <p:nvSpPr>
          <p:cNvPr id="4" name="文本框 3"/>
          <p:cNvSpPr txBox="1"/>
          <p:nvPr/>
        </p:nvSpPr>
        <p:spPr>
          <a:xfrm>
            <a:off x="8760000" y="1701000"/>
            <a:ext cx="2165927" cy="1292662"/>
          </a:xfrm>
          <a:prstGeom prst="rect">
            <a:avLst/>
          </a:prstGeom>
          <a:noFill/>
        </p:spPr>
        <p:txBody>
          <a:bodyPr wrap="square" lIns="0" tIns="0" rIns="0" bIns="0" rtlCol="0">
            <a:spAutoFit/>
          </a:bodyPr>
          <a:lstStyle/>
          <a:p>
            <a:pPr algn="r"/>
            <a:r>
              <a:rPr lang="en-US" altLang="zh-CN" sz="2800">
                <a:solidFill>
                  <a:srgbClr val="7F7F7F"/>
                </a:solidFill>
                <a:latin typeface="+mj-ea"/>
                <a:ea typeface="+mj-ea"/>
              </a:rPr>
              <a:t>NEXT </a:t>
            </a:r>
            <a:endParaRPr lang="en-US" altLang="zh-CN" sz="2800">
              <a:solidFill>
                <a:srgbClr val="7F7F7F"/>
              </a:solidFill>
              <a:latin typeface="+mj-ea"/>
              <a:ea typeface="+mj-ea"/>
            </a:endParaRPr>
          </a:p>
          <a:p>
            <a:pPr algn="r"/>
            <a:r>
              <a:rPr lang="en-US" altLang="zh-CN" sz="2800">
                <a:solidFill>
                  <a:srgbClr val="7F7F7F"/>
                </a:solidFill>
                <a:latin typeface="+mj-ea"/>
                <a:ea typeface="+mj-ea"/>
              </a:rPr>
              <a:t>WORK</a:t>
            </a:r>
            <a:r>
              <a:rPr lang="zh-CN" altLang="en-US" sz="2800">
                <a:solidFill>
                  <a:srgbClr val="7F7F7F"/>
                </a:solidFill>
                <a:latin typeface="+mj-ea"/>
                <a:ea typeface="+mj-ea"/>
              </a:rPr>
              <a:t> </a:t>
            </a:r>
            <a:endParaRPr lang="en-US" altLang="zh-CN" sz="2800">
              <a:solidFill>
                <a:srgbClr val="7F7F7F"/>
              </a:solidFill>
              <a:latin typeface="+mj-ea"/>
              <a:ea typeface="+mj-ea"/>
            </a:endParaRPr>
          </a:p>
          <a:p>
            <a:pPr algn="r"/>
            <a:r>
              <a:rPr lang="en-US" altLang="zh-CN" sz="2800">
                <a:solidFill>
                  <a:srgbClr val="407BFF"/>
                </a:solidFill>
                <a:latin typeface="+mj-ea"/>
                <a:ea typeface="+mj-ea"/>
              </a:rPr>
              <a:t>PLANNING</a:t>
            </a:r>
            <a:endParaRPr lang="zh-CN" altLang="en-US" sz="2800">
              <a:solidFill>
                <a:srgbClr val="407BFF"/>
              </a:solidFill>
              <a:latin typeface="+mj-ea"/>
              <a:ea typeface="+mj-ea"/>
            </a:endParaRPr>
          </a:p>
        </p:txBody>
      </p:sp>
      <p:sp>
        <p:nvSpPr>
          <p:cNvPr id="5" name="文本框 4"/>
          <p:cNvSpPr txBox="1"/>
          <p:nvPr/>
        </p:nvSpPr>
        <p:spPr>
          <a:xfrm>
            <a:off x="6306894" y="3357000"/>
            <a:ext cx="4686605" cy="1097545"/>
          </a:xfrm>
          <a:prstGeom prst="rect">
            <a:avLst/>
          </a:prstGeom>
          <a:noFill/>
        </p:spPr>
        <p:txBody>
          <a:bodyPr wrap="square" lIns="0" tIns="0" rIns="0" bIns="0">
            <a:spAutoFit/>
          </a:bodyPr>
          <a:lstStyle/>
          <a:p>
            <a:pPr algn="r">
              <a:lnSpc>
                <a:spcPct val="130000"/>
              </a:lnSpc>
            </a:pPr>
            <a:r>
              <a:rPr lang="en-US" altLang="zh-CN" sz="1400" dirty="0">
                <a:solidFill>
                  <a:srgbClr val="000000">
                    <a:alpha val="34000"/>
                  </a:srgbClr>
                </a:solidFill>
              </a:rPr>
              <a:t>Lorem ipsum dolor sit amet, consectetuer adipiscing elit</a:t>
            </a:r>
            <a:r>
              <a:rPr lang="en-US" altLang="zh-CN" sz="1400">
                <a:solidFill>
                  <a:srgbClr val="000000">
                    <a:alpha val="34000"/>
                  </a:srgbClr>
                </a:solidFill>
              </a:rPr>
              <a:t>. Maecenas porttitor </a:t>
            </a:r>
            <a:r>
              <a:rPr lang="en-US" altLang="zh-CN" sz="1400" dirty="0">
                <a:solidFill>
                  <a:srgbClr val="000000">
                    <a:alpha val="34000"/>
                  </a:srgbClr>
                </a:solidFill>
              </a:rPr>
              <a:t>congue massa. Fusce posuere, magna sed pulvinar ultricies, purus lectus malesuada libero, sit amet commodo magna eros quis </a:t>
            </a:r>
            <a:r>
              <a:rPr lang="en-US" altLang="zh-CN" sz="1400">
                <a:solidFill>
                  <a:srgbClr val="000000">
                    <a:alpha val="34000"/>
                  </a:srgbClr>
                </a:solidFill>
              </a:rPr>
              <a:t>urna.</a:t>
            </a:r>
            <a:endParaRPr lang="en-US" altLang="zh-CN" sz="1400">
              <a:solidFill>
                <a:srgbClr val="000000">
                  <a:alpha val="34000"/>
                </a:srgbClr>
              </a:solidFill>
            </a:endParaRPr>
          </a:p>
        </p:txBody>
      </p:sp>
      <p:sp>
        <p:nvSpPr>
          <p:cNvPr id="6" name="矩形 5"/>
          <p:cNvSpPr/>
          <p:nvPr/>
        </p:nvSpPr>
        <p:spPr>
          <a:xfrm>
            <a:off x="9192000" y="5229000"/>
            <a:ext cx="1733927" cy="504000"/>
          </a:xfrm>
          <a:prstGeom prst="rect">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0492633" y="5269435"/>
            <a:ext cx="430887" cy="423129"/>
          </a:xfrm>
          <a:prstGeom prst="rect">
            <a:avLst/>
          </a:prstGeom>
          <a:noFill/>
        </p:spPr>
        <p:txBody>
          <a:bodyPr wrap="none" rtlCol="0" anchor="ctr" anchorCtr="0">
            <a:spAutoFit/>
          </a:bodyPr>
          <a:lstStyle/>
          <a:p>
            <a:pPr algn="l" fontAlgn="auto">
              <a:lnSpc>
                <a:spcPct val="130000"/>
              </a:lnSpc>
            </a:pPr>
            <a:r>
              <a:rPr lang="zh-CN" altLang="en-US" spc="120">
                <a:solidFill>
                  <a:srgbClr val="FFFFFF"/>
                </a:solidFill>
              </a:rPr>
              <a:t>＞</a:t>
            </a:r>
            <a:endParaRPr lang="zh-CN" altLang="en-US" spc="120">
              <a:solidFill>
                <a:srgbClr val="FFFFFF"/>
              </a:solidFill>
              <a:uFillTx/>
            </a:endParaRPr>
          </a:p>
        </p:txBody>
      </p:sp>
      <p:sp>
        <p:nvSpPr>
          <p:cNvPr id="9" name="文本框 8"/>
          <p:cNvSpPr txBox="1"/>
          <p:nvPr/>
        </p:nvSpPr>
        <p:spPr>
          <a:xfrm>
            <a:off x="9001609" y="5349810"/>
            <a:ext cx="1883466"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srgbClr val="FFFFFF"/>
                </a:solidFill>
                <a:effectLst/>
                <a:uLnTx/>
                <a:uFillTx/>
                <a:latin typeface="优设标题黑" panose="00000500000000000000" pitchFamily="2" charset="-122"/>
                <a:ea typeface="优设标题黑" panose="00000500000000000000" pitchFamily="2" charset="-122"/>
                <a:cs typeface="+mn-cs"/>
              </a:rPr>
              <a:t>PLANNING</a:t>
            </a:r>
            <a:endParaRPr kumimoji="0" lang="zh-CN" altLang="en-US" sz="1600" b="0" i="0" u="none" strike="noStrike" kern="1200" cap="none" spc="0" normalizeH="0" baseline="0" noProof="0">
              <a:ln>
                <a:noFill/>
              </a:ln>
              <a:solidFill>
                <a:srgbClr val="FFFFFF"/>
              </a:solidFill>
              <a:effectLst/>
              <a:uLnTx/>
              <a:uFillTx/>
              <a:latin typeface="优设标题黑" panose="00000500000000000000" pitchFamily="2" charset="-122"/>
              <a:ea typeface="优设标题黑" panose="00000500000000000000" pitchFamily="2" charset="-122"/>
              <a:cs typeface="+mn-cs"/>
            </a:endParaRPr>
          </a:p>
        </p:txBody>
      </p:sp>
      <p:pic>
        <p:nvPicPr>
          <p:cNvPr id="10" name="图形 9"/>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254322" y="760867"/>
            <a:ext cx="5626500" cy="56265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04000" y="2565000"/>
            <a:ext cx="10008000" cy="3600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形 1"/>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77800" y="1345283"/>
            <a:ext cx="5391434" cy="5391434"/>
          </a:xfrm>
          <a:prstGeom prst="rect">
            <a:avLst/>
          </a:prstGeom>
        </p:spPr>
      </p:pic>
      <p:sp>
        <p:nvSpPr>
          <p:cNvPr id="4" name="文本框 3"/>
          <p:cNvSpPr txBox="1"/>
          <p:nvPr/>
        </p:nvSpPr>
        <p:spPr>
          <a:xfrm>
            <a:off x="5304000" y="3772937"/>
            <a:ext cx="6192000" cy="369332"/>
          </a:xfrm>
          <a:prstGeom prst="rect">
            <a:avLst/>
          </a:prstGeom>
          <a:noFill/>
        </p:spPr>
        <p:txBody>
          <a:bodyPr wrap="square" lIns="0" tIns="0" rIns="0" bIns="0" rtlCol="0">
            <a:spAutoFit/>
          </a:bodyPr>
          <a:lstStyle/>
          <a:p>
            <a:pPr algn="ctr"/>
            <a:r>
              <a:rPr lang="en-US" altLang="zh-CN" sz="2400" spc="-150">
                <a:solidFill>
                  <a:srgbClr val="7F7F7F"/>
                </a:solidFill>
                <a:latin typeface="+mj-ea"/>
                <a:ea typeface="+mj-ea"/>
              </a:rPr>
              <a:t>NEXT WORK</a:t>
            </a:r>
            <a:r>
              <a:rPr lang="zh-CN" altLang="en-US" sz="2400" spc="-150">
                <a:solidFill>
                  <a:srgbClr val="7F7F7F"/>
                </a:solidFill>
                <a:latin typeface="+mj-ea"/>
                <a:ea typeface="+mj-ea"/>
              </a:rPr>
              <a:t> </a:t>
            </a:r>
            <a:r>
              <a:rPr lang="en-US" altLang="zh-CN" sz="2400" spc="-150">
                <a:solidFill>
                  <a:srgbClr val="407BFF"/>
                </a:solidFill>
                <a:latin typeface="+mj-ea"/>
                <a:ea typeface="+mj-ea"/>
              </a:rPr>
              <a:t>PLANNING</a:t>
            </a:r>
            <a:endParaRPr lang="zh-CN" altLang="en-US" sz="2400" spc="-150">
              <a:solidFill>
                <a:srgbClr val="407BFF"/>
              </a:solidFill>
              <a:latin typeface="+mj-ea"/>
              <a:ea typeface="+mj-ea"/>
            </a:endParaRPr>
          </a:p>
        </p:txBody>
      </p:sp>
      <p:grpSp>
        <p:nvGrpSpPr>
          <p:cNvPr id="5" name="组合 4"/>
          <p:cNvGrpSpPr/>
          <p:nvPr/>
        </p:nvGrpSpPr>
        <p:grpSpPr>
          <a:xfrm>
            <a:off x="8137431" y="3186265"/>
            <a:ext cx="335457" cy="335457"/>
            <a:chOff x="5399732" y="3865235"/>
            <a:chExt cx="180975" cy="180975"/>
          </a:xfrm>
        </p:grpSpPr>
        <p:sp>
          <p:nvSpPr>
            <p:cNvPr id="6" name="任意多边形: 形状 5"/>
            <p:cNvSpPr/>
            <p:nvPr/>
          </p:nvSpPr>
          <p:spPr>
            <a:xfrm>
              <a:off x="5399732" y="3931910"/>
              <a:ext cx="180975" cy="114300"/>
            </a:xfrm>
            <a:custGeom>
              <a:avLst/>
              <a:gdLst>
                <a:gd name="connsiteX0" fmla="*/ 0 w 180975"/>
                <a:gd name="connsiteY0" fmla="*/ 0 h 114300"/>
                <a:gd name="connsiteX1" fmla="*/ 180975 w 180975"/>
                <a:gd name="connsiteY1" fmla="*/ 0 h 114300"/>
                <a:gd name="connsiteX2" fmla="*/ 180975 w 180975"/>
                <a:gd name="connsiteY2" fmla="*/ 104775 h 114300"/>
                <a:gd name="connsiteX3" fmla="*/ 171450 w 180975"/>
                <a:gd name="connsiteY3" fmla="*/ 114300 h 114300"/>
                <a:gd name="connsiteX4" fmla="*/ 9525 w 180975"/>
                <a:gd name="connsiteY4" fmla="*/ 114300 h 114300"/>
                <a:gd name="connsiteX5" fmla="*/ 0 w 180975"/>
                <a:gd name="connsiteY5" fmla="*/ 104775 h 114300"/>
                <a:gd name="connsiteX6" fmla="*/ 0 w 180975"/>
                <a:gd name="connsiteY6"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975" h="114300">
                  <a:moveTo>
                    <a:pt x="0" y="0"/>
                  </a:moveTo>
                  <a:lnTo>
                    <a:pt x="180975" y="0"/>
                  </a:lnTo>
                  <a:lnTo>
                    <a:pt x="180975" y="104775"/>
                  </a:lnTo>
                  <a:cubicBezTo>
                    <a:pt x="180975" y="110036"/>
                    <a:pt x="176711" y="114300"/>
                    <a:pt x="171450" y="114300"/>
                  </a:cubicBezTo>
                  <a:lnTo>
                    <a:pt x="9525" y="114300"/>
                  </a:lnTo>
                  <a:cubicBezTo>
                    <a:pt x="4264" y="114300"/>
                    <a:pt x="0" y="110036"/>
                    <a:pt x="0" y="104775"/>
                  </a:cubicBezTo>
                  <a:lnTo>
                    <a:pt x="0" y="0"/>
                  </a:lnTo>
                  <a:close/>
                </a:path>
              </a:pathLst>
            </a:custGeom>
            <a:noFill/>
            <a:ln w="19050" cap="flat">
              <a:solidFill>
                <a:srgbClr val="000000"/>
              </a:solidFill>
              <a:prstDash val="solid"/>
              <a:round/>
            </a:ln>
          </p:spPr>
          <p:txBody>
            <a:bodyPr rtlCol="0" anchor="ctr"/>
            <a:lstStyle/>
            <a:p>
              <a:pPr algn="ctr"/>
              <a:endParaRPr lang="zh-CN" altLang="en-US">
                <a:solidFill>
                  <a:srgbClr val="0053DB"/>
                </a:solidFill>
              </a:endParaRPr>
            </a:p>
          </p:txBody>
        </p:sp>
        <p:sp>
          <p:nvSpPr>
            <p:cNvPr id="7" name="任意多边形: 形状 6"/>
            <p:cNvSpPr/>
            <p:nvPr/>
          </p:nvSpPr>
          <p:spPr>
            <a:xfrm>
              <a:off x="5399732" y="3879523"/>
              <a:ext cx="180975" cy="52387"/>
            </a:xfrm>
            <a:custGeom>
              <a:avLst/>
              <a:gdLst>
                <a:gd name="connsiteX0" fmla="*/ 0 w 180975"/>
                <a:gd name="connsiteY0" fmla="*/ 9525 h 52387"/>
                <a:gd name="connsiteX1" fmla="*/ 9525 w 180975"/>
                <a:gd name="connsiteY1" fmla="*/ 0 h 52387"/>
                <a:gd name="connsiteX2" fmla="*/ 171450 w 180975"/>
                <a:gd name="connsiteY2" fmla="*/ 0 h 52387"/>
                <a:gd name="connsiteX3" fmla="*/ 180975 w 180975"/>
                <a:gd name="connsiteY3" fmla="*/ 9525 h 52387"/>
                <a:gd name="connsiteX4" fmla="*/ 180975 w 180975"/>
                <a:gd name="connsiteY4" fmla="*/ 52388 h 52387"/>
                <a:gd name="connsiteX5" fmla="*/ 0 w 180975"/>
                <a:gd name="connsiteY5" fmla="*/ 52388 h 52387"/>
                <a:gd name="connsiteX6" fmla="*/ 0 w 180975"/>
                <a:gd name="connsiteY6" fmla="*/ 9525 h 52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975" h="52387">
                  <a:moveTo>
                    <a:pt x="0" y="9525"/>
                  </a:moveTo>
                  <a:cubicBezTo>
                    <a:pt x="0" y="4264"/>
                    <a:pt x="4264" y="0"/>
                    <a:pt x="9525" y="0"/>
                  </a:cubicBezTo>
                  <a:lnTo>
                    <a:pt x="171450" y="0"/>
                  </a:lnTo>
                  <a:cubicBezTo>
                    <a:pt x="176711" y="0"/>
                    <a:pt x="180975" y="4264"/>
                    <a:pt x="180975" y="9525"/>
                  </a:cubicBezTo>
                  <a:lnTo>
                    <a:pt x="180975" y="52388"/>
                  </a:lnTo>
                  <a:lnTo>
                    <a:pt x="0" y="52388"/>
                  </a:lnTo>
                  <a:lnTo>
                    <a:pt x="0" y="9525"/>
                  </a:lnTo>
                  <a:close/>
                </a:path>
              </a:pathLst>
            </a:custGeom>
            <a:noFill/>
            <a:ln w="19050" cap="flat">
              <a:solidFill>
                <a:srgbClr val="000000"/>
              </a:solidFill>
              <a:prstDash val="solid"/>
              <a:round/>
            </a:ln>
          </p:spPr>
          <p:txBody>
            <a:bodyPr rtlCol="0" anchor="ctr"/>
            <a:lstStyle/>
            <a:p>
              <a:pPr algn="ctr"/>
              <a:endParaRPr lang="zh-CN" altLang="en-US">
                <a:solidFill>
                  <a:srgbClr val="0053DB"/>
                </a:solidFill>
              </a:endParaRPr>
            </a:p>
          </p:txBody>
        </p:sp>
        <p:sp>
          <p:nvSpPr>
            <p:cNvPr id="8" name="任意多边形: 形状 7"/>
            <p:cNvSpPr/>
            <p:nvPr/>
          </p:nvSpPr>
          <p:spPr>
            <a:xfrm>
              <a:off x="5452120" y="3960485"/>
              <a:ext cx="85725" cy="57150"/>
            </a:xfrm>
            <a:custGeom>
              <a:avLst/>
              <a:gdLst>
                <a:gd name="connsiteX0" fmla="*/ 0 w 85725"/>
                <a:gd name="connsiteY0" fmla="*/ 28575 h 57150"/>
                <a:gd name="connsiteX1" fmla="*/ 28575 w 85725"/>
                <a:gd name="connsiteY1" fmla="*/ 57150 h 57150"/>
                <a:gd name="connsiteX2" fmla="*/ 85725 w 85725"/>
                <a:gd name="connsiteY2" fmla="*/ 0 h 57150"/>
              </a:gdLst>
              <a:ahLst/>
              <a:cxnLst>
                <a:cxn ang="0">
                  <a:pos x="connsiteX0" y="connsiteY0"/>
                </a:cxn>
                <a:cxn ang="0">
                  <a:pos x="connsiteX1" y="connsiteY1"/>
                </a:cxn>
                <a:cxn ang="0">
                  <a:pos x="connsiteX2" y="connsiteY2"/>
                </a:cxn>
              </a:cxnLst>
              <a:rect l="l" t="t" r="r" b="b"/>
              <a:pathLst>
                <a:path w="85725" h="57150">
                  <a:moveTo>
                    <a:pt x="0" y="28575"/>
                  </a:moveTo>
                  <a:lnTo>
                    <a:pt x="28575" y="57150"/>
                  </a:lnTo>
                  <a:lnTo>
                    <a:pt x="85725" y="0"/>
                  </a:lnTo>
                </a:path>
              </a:pathLst>
            </a:custGeom>
            <a:noFill/>
            <a:ln w="19050" cap="rnd">
              <a:solidFill>
                <a:srgbClr val="000000"/>
              </a:solidFill>
              <a:prstDash val="solid"/>
              <a:round/>
            </a:ln>
          </p:spPr>
          <p:txBody>
            <a:bodyPr rtlCol="0" anchor="ctr"/>
            <a:lstStyle/>
            <a:p>
              <a:pPr algn="ctr"/>
              <a:endParaRPr lang="zh-CN" altLang="en-US">
                <a:solidFill>
                  <a:srgbClr val="0053DB"/>
                </a:solidFill>
              </a:endParaRPr>
            </a:p>
          </p:txBody>
        </p:sp>
        <p:sp>
          <p:nvSpPr>
            <p:cNvPr id="9" name="任意多边形: 形状 8"/>
            <p:cNvSpPr/>
            <p:nvPr/>
          </p:nvSpPr>
          <p:spPr>
            <a:xfrm>
              <a:off x="5452120" y="3865235"/>
              <a:ext cx="4762" cy="38100"/>
            </a:xfrm>
            <a:custGeom>
              <a:avLst/>
              <a:gdLst>
                <a:gd name="connsiteX0" fmla="*/ 0 w 4762"/>
                <a:gd name="connsiteY0" fmla="*/ 0 h 38100"/>
                <a:gd name="connsiteX1" fmla="*/ 0 w 4762"/>
                <a:gd name="connsiteY1" fmla="*/ 38100 h 38100"/>
              </a:gdLst>
              <a:ahLst/>
              <a:cxnLst>
                <a:cxn ang="0">
                  <a:pos x="connsiteX0" y="connsiteY0"/>
                </a:cxn>
                <a:cxn ang="0">
                  <a:pos x="connsiteX1" y="connsiteY1"/>
                </a:cxn>
              </a:cxnLst>
              <a:rect l="l" t="t" r="r" b="b"/>
              <a:pathLst>
                <a:path w="4762" h="38100">
                  <a:moveTo>
                    <a:pt x="0" y="0"/>
                  </a:moveTo>
                  <a:lnTo>
                    <a:pt x="0" y="38100"/>
                  </a:lnTo>
                </a:path>
              </a:pathLst>
            </a:custGeom>
            <a:noFill/>
            <a:ln w="19050" cap="rnd">
              <a:solidFill>
                <a:srgbClr val="000000"/>
              </a:solidFill>
              <a:prstDash val="solid"/>
              <a:miter/>
            </a:ln>
          </p:spPr>
          <p:txBody>
            <a:bodyPr rtlCol="0" anchor="ctr"/>
            <a:lstStyle/>
            <a:p>
              <a:pPr algn="ctr"/>
              <a:endParaRPr lang="zh-CN" altLang="en-US">
                <a:solidFill>
                  <a:srgbClr val="0053DB"/>
                </a:solidFill>
              </a:endParaRPr>
            </a:p>
          </p:txBody>
        </p:sp>
        <p:sp>
          <p:nvSpPr>
            <p:cNvPr id="10" name="任意多边形: 形状 9"/>
            <p:cNvSpPr/>
            <p:nvPr/>
          </p:nvSpPr>
          <p:spPr>
            <a:xfrm>
              <a:off x="5528320" y="3865235"/>
              <a:ext cx="4762" cy="38100"/>
            </a:xfrm>
            <a:custGeom>
              <a:avLst/>
              <a:gdLst>
                <a:gd name="connsiteX0" fmla="*/ 0 w 4762"/>
                <a:gd name="connsiteY0" fmla="*/ 0 h 38100"/>
                <a:gd name="connsiteX1" fmla="*/ 0 w 4762"/>
                <a:gd name="connsiteY1" fmla="*/ 38100 h 38100"/>
              </a:gdLst>
              <a:ahLst/>
              <a:cxnLst>
                <a:cxn ang="0">
                  <a:pos x="connsiteX0" y="connsiteY0"/>
                </a:cxn>
                <a:cxn ang="0">
                  <a:pos x="connsiteX1" y="connsiteY1"/>
                </a:cxn>
              </a:cxnLst>
              <a:rect l="l" t="t" r="r" b="b"/>
              <a:pathLst>
                <a:path w="4762" h="38100">
                  <a:moveTo>
                    <a:pt x="0" y="0"/>
                  </a:moveTo>
                  <a:lnTo>
                    <a:pt x="0" y="38100"/>
                  </a:lnTo>
                </a:path>
              </a:pathLst>
            </a:custGeom>
            <a:noFill/>
            <a:ln w="19050" cap="rnd">
              <a:solidFill>
                <a:srgbClr val="000000"/>
              </a:solidFill>
              <a:prstDash val="solid"/>
              <a:miter/>
            </a:ln>
          </p:spPr>
          <p:txBody>
            <a:bodyPr rtlCol="0" anchor="ctr"/>
            <a:lstStyle/>
            <a:p>
              <a:pPr algn="ctr"/>
              <a:endParaRPr lang="zh-CN" altLang="en-US">
                <a:solidFill>
                  <a:srgbClr val="0053DB"/>
                </a:solidFill>
              </a:endParaRPr>
            </a:p>
          </p:txBody>
        </p:sp>
      </p:grpSp>
      <p:sp>
        <p:nvSpPr>
          <p:cNvPr id="11" name="文本框 10"/>
          <p:cNvSpPr txBox="1"/>
          <p:nvPr/>
        </p:nvSpPr>
        <p:spPr>
          <a:xfrm>
            <a:off x="5976617" y="4348533"/>
            <a:ext cx="5112000" cy="1097545"/>
          </a:xfrm>
          <a:prstGeom prst="rect">
            <a:avLst/>
          </a:prstGeom>
          <a:noFill/>
        </p:spPr>
        <p:txBody>
          <a:bodyPr wrap="square" lIns="0" tIns="0" rIns="0" bIns="0">
            <a:spAutoFit/>
          </a:bodyPr>
          <a:lstStyle/>
          <a:p>
            <a:pPr algn="ctr">
              <a:lnSpc>
                <a:spcPct val="130000"/>
              </a:lnSpc>
            </a:pPr>
            <a:r>
              <a:rPr lang="en-US" altLang="zh-CN" sz="1400" dirty="0">
                <a:solidFill>
                  <a:srgbClr val="000000">
                    <a:alpha val="34000"/>
                  </a:srgbClr>
                </a:solidFill>
              </a:rPr>
              <a:t>Lorem ipsum dolor sit amet, consectetuer adipiscing elit</a:t>
            </a:r>
            <a:r>
              <a:rPr lang="en-US" altLang="zh-CN" sz="1400">
                <a:solidFill>
                  <a:srgbClr val="000000">
                    <a:alpha val="34000"/>
                  </a:srgbClr>
                </a:solidFill>
              </a:rPr>
              <a:t>. Maecenas porttitor </a:t>
            </a:r>
            <a:r>
              <a:rPr lang="en-US" altLang="zh-CN" sz="1400" dirty="0">
                <a:solidFill>
                  <a:srgbClr val="000000">
                    <a:alpha val="34000"/>
                  </a:srgbClr>
                </a:solidFill>
              </a:rPr>
              <a:t>congue massa. Fusce posuere, magna sed pulvinar ultricies, purus lectus malesuada libero, sit amet commodo magna eros quis </a:t>
            </a:r>
            <a:r>
              <a:rPr lang="en-US" altLang="zh-CN" sz="1400">
                <a:solidFill>
                  <a:srgbClr val="000000">
                    <a:alpha val="34000"/>
                  </a:srgbClr>
                </a:solidFill>
              </a:rPr>
              <a:t>urna.</a:t>
            </a:r>
            <a:endParaRPr lang="en-US" altLang="zh-CN" sz="1400">
              <a:solidFill>
                <a:srgbClr val="000000">
                  <a:alpha val="34000"/>
                </a:srgbClr>
              </a:solidFill>
            </a:endParaRPr>
          </a:p>
        </p:txBody>
      </p:sp>
      <p:sp>
        <p:nvSpPr>
          <p:cNvPr id="12" name="文本框 11"/>
          <p:cNvSpPr txBox="1"/>
          <p:nvPr/>
        </p:nvSpPr>
        <p:spPr>
          <a:xfrm>
            <a:off x="4071407" y="349566"/>
            <a:ext cx="4049186" cy="830997"/>
          </a:xfrm>
          <a:prstGeom prst="rect">
            <a:avLst/>
          </a:prstGeom>
          <a:noFill/>
        </p:spPr>
        <p:txBody>
          <a:bodyPr wrap="none" lIns="0" tIns="0" rIns="0" bIns="0" rtlCol="0">
            <a:spAutoFit/>
          </a:bodyPr>
          <a:lstStyle/>
          <a:p>
            <a:pPr algn="ctr" defTabSz="457200">
              <a:defRPr/>
            </a:pPr>
            <a:r>
              <a:rPr lang="zh-CN" altLang="en-US" sz="5400" spc="300" noProof="1">
                <a:latin typeface="+mj-ea"/>
                <a:ea typeface="+mj-ea"/>
              </a:rPr>
              <a:t>未来工作</a:t>
            </a:r>
            <a:r>
              <a:rPr lang="zh-CN" altLang="en-US" sz="5400" spc="300" noProof="1">
                <a:solidFill>
                  <a:srgbClr val="407BFF"/>
                </a:solidFill>
                <a:latin typeface="+mj-ea"/>
                <a:ea typeface="+mj-ea"/>
              </a:rPr>
              <a:t>计划</a:t>
            </a:r>
            <a:endParaRPr lang="da-DK" altLang="zh-CN" sz="5400" spc="300" dirty="0">
              <a:solidFill>
                <a:srgbClr val="407BFF"/>
              </a:solidFill>
              <a:latin typeface="+mj-ea"/>
              <a:ea typeface="+mj-ea"/>
            </a:endParaRPr>
          </a:p>
        </p:txBody>
      </p:sp>
      <p:sp>
        <p:nvSpPr>
          <p:cNvPr id="13" name="文本框 12"/>
          <p:cNvSpPr txBox="1"/>
          <p:nvPr/>
        </p:nvSpPr>
        <p:spPr>
          <a:xfrm>
            <a:off x="3645037" y="1133234"/>
            <a:ext cx="4901927" cy="307777"/>
          </a:xfrm>
          <a:prstGeom prst="rect">
            <a:avLst/>
          </a:prstGeom>
          <a:noFill/>
        </p:spPr>
        <p:txBody>
          <a:bodyPr wrap="square" lIns="0" tIns="0" rIns="0" bIns="0" rtlCol="0">
            <a:spAutoFit/>
          </a:bodyPr>
          <a:lstStyle/>
          <a:p>
            <a:pPr algn="ctr"/>
            <a:r>
              <a:rPr lang="en-US" altLang="zh-CN" sz="2000">
                <a:solidFill>
                  <a:srgbClr val="7F7F7F"/>
                </a:solidFill>
                <a:latin typeface="+mj-ea"/>
                <a:ea typeface="+mj-ea"/>
              </a:rPr>
              <a:t>NEXT WORK</a:t>
            </a:r>
            <a:r>
              <a:rPr lang="zh-CN" altLang="en-US" sz="2000">
                <a:solidFill>
                  <a:srgbClr val="7F7F7F"/>
                </a:solidFill>
                <a:latin typeface="+mj-ea"/>
                <a:ea typeface="+mj-ea"/>
              </a:rPr>
              <a:t> </a:t>
            </a:r>
            <a:r>
              <a:rPr lang="en-US" altLang="zh-CN" sz="2000">
                <a:solidFill>
                  <a:srgbClr val="7F7F7F"/>
                </a:solidFill>
                <a:latin typeface="+mj-ea"/>
                <a:ea typeface="+mj-ea"/>
              </a:rPr>
              <a:t>PLANNING</a:t>
            </a:r>
            <a:endParaRPr lang="zh-CN" altLang="en-US" sz="2000">
              <a:solidFill>
                <a:srgbClr val="7F7F7F"/>
              </a:solidFill>
              <a:latin typeface="+mj-ea"/>
              <a:ea typeface="+mj-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619" y="1327896"/>
            <a:ext cx="6550632" cy="5337534"/>
            <a:chOff x="-3619" y="1327896"/>
            <a:chExt cx="6550632" cy="5337534"/>
          </a:xfrm>
        </p:grpSpPr>
        <p:sp>
          <p:nvSpPr>
            <p:cNvPr id="450" name="箭头: 上 449"/>
            <p:cNvSpPr/>
            <p:nvPr/>
          </p:nvSpPr>
          <p:spPr>
            <a:xfrm rot="2700000">
              <a:off x="2573496" y="-312013"/>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5" name="箭头: 上 4"/>
            <p:cNvSpPr/>
            <p:nvPr/>
          </p:nvSpPr>
          <p:spPr>
            <a:xfrm rot="2700000">
              <a:off x="1972927" y="3748756"/>
              <a:ext cx="1712934" cy="412041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451" name="箭头: 上 450"/>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grpSp>
      <p:pic>
        <p:nvPicPr>
          <p:cNvPr id="221" name="图形 220"/>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880000" y="122333"/>
            <a:ext cx="6469500" cy="6469500"/>
          </a:xfrm>
          <a:prstGeom prst="rect">
            <a:avLst/>
          </a:prstGeom>
        </p:spPr>
      </p:pic>
      <p:sp>
        <p:nvSpPr>
          <p:cNvPr id="448" name="矩形: 圆角 447"/>
          <p:cNvSpPr/>
          <p:nvPr/>
        </p:nvSpPr>
        <p:spPr>
          <a:xfrm>
            <a:off x="443560" y="4214523"/>
            <a:ext cx="1584000" cy="432000"/>
          </a:xfrm>
          <a:prstGeom prst="roundRect">
            <a:avLst>
              <a:gd name="adj" fmla="val 40578"/>
            </a:avLst>
          </a:prstGeom>
          <a:solidFill>
            <a:srgbClr val="D9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文本框 221"/>
          <p:cNvSpPr txBox="1"/>
          <p:nvPr/>
        </p:nvSpPr>
        <p:spPr>
          <a:xfrm>
            <a:off x="258522" y="2180596"/>
            <a:ext cx="2710999" cy="584775"/>
          </a:xfrm>
          <a:prstGeom prst="rect">
            <a:avLst/>
          </a:prstGeom>
          <a:noFill/>
        </p:spPr>
        <p:txBody>
          <a:bodyPr wrap="none" rtlCol="0" anchor="ctr" anchorCtr="0">
            <a:spAutoFit/>
          </a:bodyPr>
          <a:lstStyle/>
          <a:p>
            <a:pPr fontAlgn="auto"/>
            <a:r>
              <a:rPr lang="zh-CN" altLang="en-US" sz="3200">
                <a:ln w="9525">
                  <a:noFill/>
                </a:ln>
                <a:solidFill>
                  <a:srgbClr val="000000"/>
                </a:solidFill>
                <a:latin typeface="优设标题黑" panose="00000500000000000000" pitchFamily="2" charset="-122"/>
                <a:ea typeface="优设标题黑" panose="00000500000000000000" pitchFamily="2" charset="-122"/>
              </a:rPr>
              <a:t>简</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约</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商</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务</a:t>
            </a:r>
            <a:r>
              <a:rPr lang="en-US" altLang="zh-CN" sz="3200">
                <a:ln w="9525">
                  <a:noFill/>
                </a:ln>
                <a:solidFill>
                  <a:srgbClr val="000000"/>
                </a:solidFill>
                <a:latin typeface="优设标题黑" panose="00000500000000000000" pitchFamily="2" charset="-122"/>
                <a:ea typeface="优设标题黑" panose="00000500000000000000" pitchFamily="2" charset="-122"/>
              </a:rPr>
              <a:t>/</a:t>
            </a:r>
            <a:r>
              <a:rPr lang="zh-CN" altLang="en-US" sz="3200">
                <a:ln w="9525">
                  <a:noFill/>
                </a:ln>
                <a:solidFill>
                  <a:srgbClr val="000000"/>
                </a:solidFill>
                <a:latin typeface="优设标题黑" panose="00000500000000000000" pitchFamily="2" charset="-122"/>
                <a:ea typeface="优设标题黑" panose="00000500000000000000" pitchFamily="2" charset="-122"/>
              </a:rPr>
              <a:t>风</a:t>
            </a:r>
            <a:endParaRPr lang="en-US" altLang="zh-CN" sz="3200">
              <a:ln w="9525">
                <a:noFill/>
              </a:ln>
              <a:solidFill>
                <a:srgbClr val="000000"/>
              </a:solidFill>
              <a:latin typeface="优设标题黑" panose="00000500000000000000" pitchFamily="2" charset="-122"/>
              <a:ea typeface="优设标题黑" panose="00000500000000000000" pitchFamily="2" charset="-122"/>
            </a:endParaRPr>
          </a:p>
        </p:txBody>
      </p:sp>
      <p:sp>
        <p:nvSpPr>
          <p:cNvPr id="2" name="矩形: 圆角 1"/>
          <p:cNvSpPr/>
          <p:nvPr/>
        </p:nvSpPr>
        <p:spPr>
          <a:xfrm>
            <a:off x="371560" y="4151227"/>
            <a:ext cx="1584000" cy="432000"/>
          </a:xfrm>
          <a:prstGeom prst="roundRect">
            <a:avLst>
              <a:gd name="adj" fmla="val 40578"/>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42529" y="4192005"/>
            <a:ext cx="1242060" cy="330835"/>
          </a:xfrm>
          <a:prstGeom prst="rect">
            <a:avLst/>
          </a:prstGeom>
          <a:noFill/>
        </p:spPr>
        <p:txBody>
          <a:bodyPr wrap="none" rtlCol="0" anchor="ctr" anchorCtr="0">
            <a:spAutoFit/>
          </a:bodyPr>
          <a:lstStyle/>
          <a:p>
            <a:pPr algn="ctr" fontAlgn="auto">
              <a:lnSpc>
                <a:spcPct val="130000"/>
              </a:lnSpc>
            </a:pPr>
            <a:r>
              <a:rPr lang="zh-CN" altLang="en-US" sz="1200" spc="120">
                <a:solidFill>
                  <a:srgbClr val="FFFFFF"/>
                </a:solidFill>
                <a:uFillTx/>
                <a:latin typeface="+mj-ea"/>
                <a:ea typeface="+mj-ea"/>
              </a:rPr>
              <a:t>汇报人：</a:t>
            </a:r>
            <a:r>
              <a:rPr lang="en-US" altLang="zh-CN" sz="1200" spc="120">
                <a:solidFill>
                  <a:srgbClr val="FFFFFF"/>
                </a:solidFill>
                <a:uFillTx/>
                <a:latin typeface="+mj-ea"/>
                <a:ea typeface="+mj-ea"/>
              </a:rPr>
              <a:t>XXX</a:t>
            </a:r>
            <a:endParaRPr lang="en-US" altLang="zh-CN" sz="1200" spc="120">
              <a:solidFill>
                <a:srgbClr val="FFFFFF"/>
              </a:solidFill>
              <a:uFillTx/>
              <a:latin typeface="+mj-ea"/>
              <a:ea typeface="+mj-ea"/>
            </a:endParaRPr>
          </a:p>
        </p:txBody>
      </p:sp>
      <p:sp>
        <p:nvSpPr>
          <p:cNvPr id="449" name="文本框 448"/>
          <p:cNvSpPr txBox="1"/>
          <p:nvPr/>
        </p:nvSpPr>
        <p:spPr>
          <a:xfrm>
            <a:off x="341860" y="3742488"/>
            <a:ext cx="5970139" cy="315023"/>
          </a:xfrm>
          <a:prstGeom prst="rect">
            <a:avLst/>
          </a:prstGeom>
          <a:noFill/>
        </p:spPr>
        <p:txBody>
          <a:bodyPr wrap="square" rtlCol="0" anchor="ctr" anchorCtr="0">
            <a:spAutoFit/>
          </a:bodyPr>
          <a:lstStyle/>
          <a:p>
            <a:pPr algn="l" fontAlgn="auto">
              <a:lnSpc>
                <a:spcPct val="130000"/>
              </a:lnSpc>
            </a:pPr>
            <a:r>
              <a:rPr lang="en-US" altLang="zh-CN" sz="1200" spc="120">
                <a:solidFill>
                  <a:schemeClr val="tx1">
                    <a:alpha val="34000"/>
                  </a:schemeClr>
                </a:solidFill>
                <a:uFillTx/>
                <a:latin typeface="+mj-ea"/>
                <a:ea typeface="+mj-ea"/>
              </a:rPr>
              <a:t>GENERAL TEMPLATE FOR WORK SUMMARY AND REPORT</a:t>
            </a:r>
            <a:endParaRPr lang="zh-CN" altLang="en-US" sz="1200" spc="120">
              <a:solidFill>
                <a:schemeClr val="tx1">
                  <a:alpha val="34000"/>
                </a:schemeClr>
              </a:solidFill>
              <a:uFillTx/>
              <a:latin typeface="+mj-ea"/>
              <a:ea typeface="+mj-ea"/>
            </a:endParaRPr>
          </a:p>
        </p:txBody>
      </p:sp>
      <p:sp>
        <p:nvSpPr>
          <p:cNvPr id="6" name="文本框 5"/>
          <p:cNvSpPr txBox="1"/>
          <p:nvPr/>
        </p:nvSpPr>
        <p:spPr>
          <a:xfrm>
            <a:off x="387860" y="6388062"/>
            <a:ext cx="1085478" cy="221023"/>
          </a:xfrm>
          <a:prstGeom prst="rect">
            <a:avLst/>
          </a:prstGeom>
          <a:noFill/>
        </p:spPr>
        <p:txBody>
          <a:bodyPr wrap="square" rtlCol="0" anchor="ctr" anchorCtr="0">
            <a:spAutoFit/>
          </a:bodyPr>
          <a:lstStyle/>
          <a:p>
            <a:pPr>
              <a:lnSpc>
                <a:spcPct val="130000"/>
              </a:lnSpc>
            </a:pPr>
            <a:r>
              <a:rPr lang="zh-CN" altLang="en-US" sz="700" b="1" spc="120"/>
              <a:t>○ ○ ○</a:t>
            </a:r>
            <a:endParaRPr lang="zh-CN" altLang="en-US" sz="700" b="1" spc="120">
              <a:solidFill>
                <a:schemeClr val="tx1"/>
              </a:solidFill>
              <a:uFillTx/>
            </a:endParaRPr>
          </a:p>
        </p:txBody>
      </p:sp>
      <p:sp>
        <p:nvSpPr>
          <p:cNvPr id="21" name="文本框 20"/>
          <p:cNvSpPr txBox="1"/>
          <p:nvPr/>
        </p:nvSpPr>
        <p:spPr>
          <a:xfrm>
            <a:off x="258522" y="2593559"/>
            <a:ext cx="5192447" cy="1323439"/>
          </a:xfrm>
          <a:prstGeom prst="rect">
            <a:avLst/>
          </a:prstGeom>
          <a:noFill/>
        </p:spPr>
        <p:txBody>
          <a:bodyPr wrap="none" rtlCol="0" anchor="ctr" anchorCtr="0">
            <a:spAutoFit/>
          </a:bodyPr>
          <a:lstStyle/>
          <a:p>
            <a:pPr fontAlgn="auto"/>
            <a:r>
              <a:rPr lang="zh-CN" altLang="en-US" sz="8000">
                <a:ln w="9525">
                  <a:noFill/>
                </a:ln>
                <a:solidFill>
                  <a:srgbClr val="000000"/>
                </a:solidFill>
                <a:latin typeface="优设标题黑" panose="00000500000000000000" pitchFamily="2" charset="-122"/>
                <a:ea typeface="优设标题黑" panose="00000500000000000000" pitchFamily="2" charset="-122"/>
              </a:rPr>
              <a:t>感谢  观赏</a:t>
            </a:r>
            <a:endParaRPr lang="zh-CN" altLang="en-US" sz="8000">
              <a:ln w="9525">
                <a:noFill/>
              </a:ln>
              <a:solidFill>
                <a:srgbClr val="000000"/>
              </a:solidFill>
              <a:uFillTx/>
              <a:latin typeface="优设标题黑" panose="00000500000000000000" pitchFamily="2" charset="-122"/>
              <a:ea typeface="优设标题黑" panose="00000500000000000000" pitchFamily="2" charset="-122"/>
            </a:endParaRPr>
          </a:p>
        </p:txBody>
      </p:sp>
      <p:sp>
        <p:nvSpPr>
          <p:cNvPr id="22" name="文本框 21"/>
          <p:cNvSpPr txBox="1"/>
          <p:nvPr/>
        </p:nvSpPr>
        <p:spPr>
          <a:xfrm>
            <a:off x="2252381" y="2874626"/>
            <a:ext cx="1204728" cy="707886"/>
          </a:xfrm>
          <a:prstGeom prst="rect">
            <a:avLst/>
          </a:prstGeom>
          <a:noFill/>
        </p:spPr>
        <p:txBody>
          <a:bodyPr wrap="square">
            <a:spAutoFit/>
          </a:bodyPr>
          <a:lstStyle/>
          <a:p>
            <a:pPr algn="ctr"/>
            <a:r>
              <a:rPr kumimoji="0" lang="zh-CN" altLang="en-US" sz="4000" b="0" i="0" u="none" strike="noStrike" kern="1200" cap="none" spc="300" normalizeH="0" baseline="0" noProof="0">
                <a:ln>
                  <a:noFill/>
                </a:ln>
                <a:solidFill>
                  <a:srgbClr val="407BFF"/>
                </a:solidFill>
                <a:effectLst>
                  <a:outerShdw blurRad="127000" dist="38100" dir="5400000" algn="t" rotWithShape="0">
                    <a:prstClr val="black">
                      <a:alpha val="20000"/>
                    </a:prstClr>
                  </a:outerShdw>
                </a:effectLst>
                <a:uLnTx/>
                <a:uFillTx/>
                <a:latin typeface="优设标题黑" panose="00000500000000000000" pitchFamily="2" charset="-122"/>
                <a:ea typeface="优设标题黑" panose="00000500000000000000" pitchFamily="2" charset="-122"/>
                <a:cs typeface="+mn-cs"/>
              </a:rPr>
              <a:t>╳</a:t>
            </a:r>
            <a:endParaRPr lang="zh-CN" altLang="en-US">
              <a:solidFill>
                <a:srgbClr val="407B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箭头: 上 270"/>
          <p:cNvSpPr/>
          <p:nvPr/>
        </p:nvSpPr>
        <p:spPr>
          <a:xfrm rot="18900000" flipH="1">
            <a:off x="7757504" y="427658"/>
            <a:ext cx="1720906" cy="4139590"/>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solidFill>
                <a:schemeClr val="tx1"/>
              </a:solidFill>
            </a:endParaRPr>
          </a:p>
        </p:txBody>
      </p:sp>
      <p:sp>
        <p:nvSpPr>
          <p:cNvPr id="272" name="箭头: 上 271"/>
          <p:cNvSpPr/>
          <p:nvPr/>
        </p:nvSpPr>
        <p:spPr>
          <a:xfrm rot="18900000" flipH="1">
            <a:off x="9218656" y="4289856"/>
            <a:ext cx="1256484" cy="3022436"/>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273" name="箭头: 上 272"/>
          <p:cNvSpPr/>
          <p:nvPr/>
        </p:nvSpPr>
        <p:spPr>
          <a:xfrm rot="18900000">
            <a:off x="11219016" y="1862298"/>
            <a:ext cx="640138" cy="1539832"/>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grpSp>
        <p:nvGrpSpPr>
          <p:cNvPr id="30" name="图形 2"/>
          <p:cNvGrpSpPr/>
          <p:nvPr/>
        </p:nvGrpSpPr>
        <p:grpSpPr>
          <a:xfrm flipH="1">
            <a:off x="680853" y="1297702"/>
            <a:ext cx="5328000" cy="5328000"/>
            <a:chOff x="3714750" y="1047750"/>
            <a:chExt cx="4762500" cy="4762500"/>
          </a:xfrm>
        </p:grpSpPr>
        <p:sp>
          <p:nvSpPr>
            <p:cNvPr id="31" name="任意多边形: 形状 30"/>
            <p:cNvSpPr/>
            <p:nvPr/>
          </p:nvSpPr>
          <p:spPr>
            <a:xfrm>
              <a:off x="3857732" y="3025020"/>
              <a:ext cx="4476619" cy="2593633"/>
            </a:xfrm>
            <a:custGeom>
              <a:avLst/>
              <a:gdLst>
                <a:gd name="connsiteX0" fmla="*/ 3815798 w 4476619"/>
                <a:gd name="connsiteY0" fmla="*/ 379690 h 2593633"/>
                <a:gd name="connsiteX1" fmla="*/ 650450 w 4476619"/>
                <a:gd name="connsiteY1" fmla="*/ 379690 h 2593633"/>
                <a:gd name="connsiteX2" fmla="*/ 660737 w 4476619"/>
                <a:gd name="connsiteY2" fmla="*/ 2213729 h 2593633"/>
                <a:gd name="connsiteX3" fmla="*/ 3826181 w 4476619"/>
                <a:gd name="connsiteY3" fmla="*/ 2213729 h 2593633"/>
                <a:gd name="connsiteX4" fmla="*/ 3815798 w 4476619"/>
                <a:gd name="connsiteY4" fmla="*/ 379690 h 2593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6619" h="2593633">
                  <a:moveTo>
                    <a:pt x="3815798" y="379690"/>
                  </a:moveTo>
                  <a:cubicBezTo>
                    <a:pt x="2938832" y="-126563"/>
                    <a:pt x="1521702" y="-126563"/>
                    <a:pt x="650450" y="379690"/>
                  </a:cubicBezTo>
                  <a:cubicBezTo>
                    <a:pt x="-220801" y="885944"/>
                    <a:pt x="-216229" y="1706999"/>
                    <a:pt x="660737" y="2213729"/>
                  </a:cubicBezTo>
                  <a:cubicBezTo>
                    <a:pt x="1537704" y="2720459"/>
                    <a:pt x="2954834" y="2720078"/>
                    <a:pt x="3826181" y="2213729"/>
                  </a:cubicBezTo>
                  <a:cubicBezTo>
                    <a:pt x="4697528" y="1707380"/>
                    <a:pt x="4692765" y="886039"/>
                    <a:pt x="3815798" y="379690"/>
                  </a:cubicBezTo>
                  <a:close/>
                </a:path>
              </a:pathLst>
            </a:custGeom>
            <a:solidFill>
              <a:srgbClr val="F5F5F5"/>
            </a:solidFill>
            <a:ln w="9525" cap="flat">
              <a:noFill/>
              <a:prstDash val="solid"/>
              <a:miter/>
            </a:ln>
          </p:spPr>
          <p:txBody>
            <a:bodyPr rtlCol="0" anchor="ctr"/>
            <a:lstStyle/>
            <a:p>
              <a:endParaRPr lang="zh-CN" altLang="en-US"/>
            </a:p>
          </p:txBody>
        </p:sp>
        <p:grpSp>
          <p:nvGrpSpPr>
            <p:cNvPr id="32" name="图形 2"/>
            <p:cNvGrpSpPr/>
            <p:nvPr/>
          </p:nvGrpSpPr>
          <p:grpSpPr>
            <a:xfrm>
              <a:off x="4122431" y="3318700"/>
              <a:ext cx="3991191" cy="2113978"/>
              <a:chOff x="4122431" y="3318700"/>
              <a:chExt cx="3991191" cy="2113978"/>
            </a:xfrm>
            <a:solidFill>
              <a:srgbClr val="E0E0E0"/>
            </a:solidFill>
          </p:grpSpPr>
          <p:sp>
            <p:nvSpPr>
              <p:cNvPr id="243" name="任意多边形: 形状 242"/>
              <p:cNvSpPr/>
              <p:nvPr/>
            </p:nvSpPr>
            <p:spPr>
              <a:xfrm>
                <a:off x="5592781" y="3318700"/>
                <a:ext cx="486623" cy="281761"/>
              </a:xfrm>
              <a:custGeom>
                <a:avLst/>
                <a:gdLst>
                  <a:gd name="connsiteX0" fmla="*/ 414827 w 486623"/>
                  <a:gd name="connsiteY0" fmla="*/ 41148 h 281761"/>
                  <a:gd name="connsiteX1" fmla="*/ 415970 w 486623"/>
                  <a:gd name="connsiteY1" fmla="*/ 240506 h 281761"/>
                  <a:gd name="connsiteX2" fmla="*/ 71832 w 486623"/>
                  <a:gd name="connsiteY2" fmla="*/ 240506 h 281761"/>
                  <a:gd name="connsiteX3" fmla="*/ 70689 w 486623"/>
                  <a:gd name="connsiteY3" fmla="*/ 41148 h 281761"/>
                  <a:gd name="connsiteX4" fmla="*/ 414827 w 486623"/>
                  <a:gd name="connsiteY4" fmla="*/ 41148 h 281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623" h="281761">
                    <a:moveTo>
                      <a:pt x="414827" y="41148"/>
                    </a:moveTo>
                    <a:cubicBezTo>
                      <a:pt x="510077" y="96203"/>
                      <a:pt x="510648" y="185452"/>
                      <a:pt x="415970" y="240506"/>
                    </a:cubicBezTo>
                    <a:cubicBezTo>
                      <a:pt x="321291" y="295561"/>
                      <a:pt x="167177" y="295466"/>
                      <a:pt x="71832" y="240506"/>
                    </a:cubicBezTo>
                    <a:cubicBezTo>
                      <a:pt x="-23514" y="185547"/>
                      <a:pt x="-23990" y="96203"/>
                      <a:pt x="70689" y="41148"/>
                    </a:cubicBezTo>
                    <a:cubicBezTo>
                      <a:pt x="165367" y="-13906"/>
                      <a:pt x="319482" y="-13525"/>
                      <a:pt x="414827" y="41148"/>
                    </a:cubicBezTo>
                    <a:close/>
                  </a:path>
                </a:pathLst>
              </a:custGeom>
              <a:solidFill>
                <a:srgbClr val="E0E0E0"/>
              </a:solidFill>
              <a:ln w="9525" cap="flat">
                <a:noFill/>
                <a:prstDash val="solid"/>
                <a:miter/>
              </a:ln>
            </p:spPr>
            <p:txBody>
              <a:bodyPr rtlCol="0" anchor="ctr"/>
              <a:lstStyle/>
              <a:p>
                <a:endParaRPr lang="zh-CN" altLang="en-US"/>
              </a:p>
            </p:txBody>
          </p:sp>
          <p:sp>
            <p:nvSpPr>
              <p:cNvPr id="244" name="任意多边形: 形状 243"/>
              <p:cNvSpPr/>
              <p:nvPr/>
            </p:nvSpPr>
            <p:spPr>
              <a:xfrm>
                <a:off x="4122431" y="4240672"/>
                <a:ext cx="331102" cy="191797"/>
              </a:xfrm>
              <a:custGeom>
                <a:avLst/>
                <a:gdLst>
                  <a:gd name="connsiteX0" fmla="*/ 282215 w 331102"/>
                  <a:gd name="connsiteY0" fmla="*/ 28146 h 191797"/>
                  <a:gd name="connsiteX1" fmla="*/ 48090 w 331102"/>
                  <a:gd name="connsiteY1" fmla="*/ 28146 h 191797"/>
                  <a:gd name="connsiteX2" fmla="*/ 48852 w 331102"/>
                  <a:gd name="connsiteY2" fmla="*/ 163687 h 191797"/>
                  <a:gd name="connsiteX3" fmla="*/ 282977 w 331102"/>
                  <a:gd name="connsiteY3" fmla="*/ 163687 h 191797"/>
                  <a:gd name="connsiteX4" fmla="*/ 282215 w 331102"/>
                  <a:gd name="connsiteY4" fmla="*/ 28146 h 191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102" h="191797">
                    <a:moveTo>
                      <a:pt x="282215" y="28146"/>
                    </a:moveTo>
                    <a:cubicBezTo>
                      <a:pt x="217349" y="-9382"/>
                      <a:pt x="112479" y="-9382"/>
                      <a:pt x="48090" y="28146"/>
                    </a:cubicBezTo>
                    <a:cubicBezTo>
                      <a:pt x="-16299" y="65675"/>
                      <a:pt x="-16013" y="126254"/>
                      <a:pt x="48852" y="163687"/>
                    </a:cubicBezTo>
                    <a:cubicBezTo>
                      <a:pt x="113717" y="201120"/>
                      <a:pt x="218492" y="201215"/>
                      <a:pt x="282977" y="163687"/>
                    </a:cubicBezTo>
                    <a:cubicBezTo>
                      <a:pt x="347461" y="126158"/>
                      <a:pt x="347080" y="65580"/>
                      <a:pt x="282215" y="28146"/>
                    </a:cubicBezTo>
                    <a:close/>
                  </a:path>
                </a:pathLst>
              </a:custGeom>
              <a:solidFill>
                <a:srgbClr val="E0E0E0"/>
              </a:solidFill>
              <a:ln w="9525" cap="flat">
                <a:noFill/>
                <a:prstDash val="solid"/>
                <a:miter/>
              </a:ln>
            </p:spPr>
            <p:txBody>
              <a:bodyPr rtlCol="0" anchor="ctr"/>
              <a:lstStyle/>
              <a:p>
                <a:endParaRPr lang="zh-CN" altLang="en-US"/>
              </a:p>
            </p:txBody>
          </p:sp>
          <p:sp>
            <p:nvSpPr>
              <p:cNvPr id="245" name="任意多边形: 形状 244"/>
              <p:cNvSpPr/>
              <p:nvPr/>
            </p:nvSpPr>
            <p:spPr>
              <a:xfrm>
                <a:off x="4448468" y="4114442"/>
                <a:ext cx="1980528" cy="1318236"/>
              </a:xfrm>
              <a:custGeom>
                <a:avLst/>
                <a:gdLst>
                  <a:gd name="connsiteX0" fmla="*/ 221353 w 1980528"/>
                  <a:gd name="connsiteY0" fmla="*/ 127230 h 1318236"/>
                  <a:gd name="connsiteX1" fmla="*/ 1281772 w 1980528"/>
                  <a:gd name="connsiteY1" fmla="*/ 127230 h 1318236"/>
                  <a:gd name="connsiteX2" fmla="*/ 1368925 w 1980528"/>
                  <a:gd name="connsiteY2" fmla="*/ 678252 h 1318236"/>
                  <a:gd name="connsiteX3" fmla="*/ 1819458 w 1980528"/>
                  <a:gd name="connsiteY3" fmla="*/ 770358 h 1318236"/>
                  <a:gd name="connsiteX4" fmla="*/ 1816981 w 1980528"/>
                  <a:gd name="connsiteY4" fmla="*/ 1224224 h 1318236"/>
                  <a:gd name="connsiteX5" fmla="*/ 1033264 w 1980528"/>
                  <a:gd name="connsiteY5" fmla="*/ 1224224 h 1318236"/>
                  <a:gd name="connsiteX6" fmla="*/ 930013 w 1980528"/>
                  <a:gd name="connsiteY6" fmla="*/ 855607 h 1318236"/>
                  <a:gd name="connsiteX7" fmla="*/ 217924 w 1980528"/>
                  <a:gd name="connsiteY7" fmla="*/ 741307 h 1318236"/>
                  <a:gd name="connsiteX8" fmla="*/ 221353 w 1980528"/>
                  <a:gd name="connsiteY8" fmla="*/ 127230 h 131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0528" h="1318236">
                    <a:moveTo>
                      <a:pt x="221353" y="127230"/>
                    </a:moveTo>
                    <a:cubicBezTo>
                      <a:pt x="515104" y="-42410"/>
                      <a:pt x="989926" y="-42410"/>
                      <a:pt x="1281772" y="127230"/>
                    </a:cubicBezTo>
                    <a:cubicBezTo>
                      <a:pt x="1539708" y="277058"/>
                      <a:pt x="1568379" y="509183"/>
                      <a:pt x="1368925" y="678252"/>
                    </a:cubicBezTo>
                    <a:cubicBezTo>
                      <a:pt x="1529802" y="668250"/>
                      <a:pt x="1696585" y="698921"/>
                      <a:pt x="1819458" y="770358"/>
                    </a:cubicBezTo>
                    <a:cubicBezTo>
                      <a:pt x="2035199" y="895707"/>
                      <a:pt x="2034056" y="1098875"/>
                      <a:pt x="1816981" y="1224224"/>
                    </a:cubicBezTo>
                    <a:cubicBezTo>
                      <a:pt x="1599906" y="1349573"/>
                      <a:pt x="1249006" y="1349573"/>
                      <a:pt x="1033264" y="1224224"/>
                    </a:cubicBezTo>
                    <a:cubicBezTo>
                      <a:pt x="861814" y="1124498"/>
                      <a:pt x="827524" y="975527"/>
                      <a:pt x="930013" y="855607"/>
                    </a:cubicBezTo>
                    <a:cubicBezTo>
                      <a:pt x="682363" y="891421"/>
                      <a:pt x="410520" y="853416"/>
                      <a:pt x="217924" y="741307"/>
                    </a:cubicBezTo>
                    <a:cubicBezTo>
                      <a:pt x="-74017" y="571857"/>
                      <a:pt x="-72398" y="296870"/>
                      <a:pt x="221353" y="127230"/>
                    </a:cubicBezTo>
                    <a:close/>
                  </a:path>
                </a:pathLst>
              </a:custGeom>
              <a:solidFill>
                <a:srgbClr val="E0E0E0"/>
              </a:solidFill>
              <a:ln w="9525" cap="flat">
                <a:noFill/>
                <a:prstDash val="solid"/>
                <a:miter/>
              </a:ln>
            </p:spPr>
            <p:txBody>
              <a:bodyPr rtlCol="0" anchor="ctr"/>
              <a:lstStyle/>
              <a:p>
                <a:endParaRPr lang="zh-CN" altLang="en-US"/>
              </a:p>
            </p:txBody>
          </p:sp>
          <p:sp>
            <p:nvSpPr>
              <p:cNvPr id="246" name="任意多边形: 形状 245"/>
              <p:cNvSpPr/>
              <p:nvPr/>
            </p:nvSpPr>
            <p:spPr>
              <a:xfrm>
                <a:off x="6057677" y="3582168"/>
                <a:ext cx="1775562" cy="1019504"/>
              </a:xfrm>
              <a:custGeom>
                <a:avLst/>
                <a:gdLst>
                  <a:gd name="connsiteX0" fmla="*/ 6986 w 1775562"/>
                  <a:gd name="connsiteY0" fmla="*/ 47999 h 1019504"/>
                  <a:gd name="connsiteX1" fmla="*/ 1676623 w 1775562"/>
                  <a:gd name="connsiteY1" fmla="*/ 1010786 h 1019504"/>
                  <a:gd name="connsiteX2" fmla="*/ 1741583 w 1775562"/>
                  <a:gd name="connsiteY2" fmla="*/ 1010786 h 1019504"/>
                  <a:gd name="connsiteX3" fmla="*/ 1768920 w 1775562"/>
                  <a:gd name="connsiteY3" fmla="*/ 995070 h 1019504"/>
                  <a:gd name="connsiteX4" fmla="*/ 1773798 w 1775562"/>
                  <a:gd name="connsiteY4" fmla="*/ 976992 h 1019504"/>
                  <a:gd name="connsiteX5" fmla="*/ 1768920 w 1775562"/>
                  <a:gd name="connsiteY5" fmla="*/ 972115 h 1019504"/>
                  <a:gd name="connsiteX6" fmla="*/ 99569 w 1775562"/>
                  <a:gd name="connsiteY6" fmla="*/ 8756 h 1019504"/>
                  <a:gd name="connsiteX7" fmla="*/ 34322 w 1775562"/>
                  <a:gd name="connsiteY7" fmla="*/ 8756 h 1019504"/>
                  <a:gd name="connsiteX8" fmla="*/ 6986 w 1775562"/>
                  <a:gd name="connsiteY8" fmla="*/ 24663 h 1019504"/>
                  <a:gd name="connsiteX9" fmla="*/ 1574 w 1775562"/>
                  <a:gd name="connsiteY9" fmla="*/ 42588 h 1019504"/>
                  <a:gd name="connsiteX10" fmla="*/ 6986 w 1775562"/>
                  <a:gd name="connsiteY10" fmla="*/ 47999 h 1019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75562" h="1019504">
                    <a:moveTo>
                      <a:pt x="6986" y="47999"/>
                    </a:moveTo>
                    <a:lnTo>
                      <a:pt x="1676623" y="1010786"/>
                    </a:lnTo>
                    <a:cubicBezTo>
                      <a:pt x="1696716" y="1022410"/>
                      <a:pt x="1721490" y="1022410"/>
                      <a:pt x="1741583" y="1010786"/>
                    </a:cubicBezTo>
                    <a:lnTo>
                      <a:pt x="1768920" y="995070"/>
                    </a:lnTo>
                    <a:cubicBezTo>
                      <a:pt x="1775259" y="991425"/>
                      <a:pt x="1777443" y="983332"/>
                      <a:pt x="1773798" y="976992"/>
                    </a:cubicBezTo>
                    <a:cubicBezTo>
                      <a:pt x="1772632" y="974964"/>
                      <a:pt x="1770949" y="973281"/>
                      <a:pt x="1768920" y="972115"/>
                    </a:cubicBezTo>
                    <a:lnTo>
                      <a:pt x="99569" y="8756"/>
                    </a:lnTo>
                    <a:cubicBezTo>
                      <a:pt x="79386" y="-2919"/>
                      <a:pt x="54504" y="-2919"/>
                      <a:pt x="34322" y="8756"/>
                    </a:cubicBezTo>
                    <a:lnTo>
                      <a:pt x="6986" y="24663"/>
                    </a:lnTo>
                    <a:cubicBezTo>
                      <a:pt x="542" y="28119"/>
                      <a:pt x="-1881" y="36144"/>
                      <a:pt x="1574" y="42588"/>
                    </a:cubicBezTo>
                    <a:cubicBezTo>
                      <a:pt x="2806" y="44885"/>
                      <a:pt x="4689" y="46767"/>
                      <a:pt x="6986" y="47999"/>
                    </a:cubicBezTo>
                    <a:close/>
                  </a:path>
                </a:pathLst>
              </a:custGeom>
              <a:solidFill>
                <a:srgbClr val="E0E0E0"/>
              </a:solidFill>
              <a:ln w="9525" cap="flat">
                <a:noFill/>
                <a:prstDash val="solid"/>
                <a:miter/>
              </a:ln>
            </p:spPr>
            <p:txBody>
              <a:bodyPr rtlCol="0" anchor="ctr"/>
              <a:lstStyle/>
              <a:p>
                <a:endParaRPr lang="zh-CN" altLang="en-US"/>
              </a:p>
            </p:txBody>
          </p:sp>
          <p:sp>
            <p:nvSpPr>
              <p:cNvPr id="247" name="任意多边形: 形状 246"/>
              <p:cNvSpPr/>
              <p:nvPr/>
            </p:nvSpPr>
            <p:spPr>
              <a:xfrm>
                <a:off x="7199952" y="4718632"/>
                <a:ext cx="639619" cy="361186"/>
              </a:xfrm>
              <a:custGeom>
                <a:avLst/>
                <a:gdLst>
                  <a:gd name="connsiteX0" fmla="*/ 5996 w 639619"/>
                  <a:gd name="connsiteY0" fmla="*/ 42820 h 361186"/>
                  <a:gd name="connsiteX1" fmla="*/ 550731 w 639619"/>
                  <a:gd name="connsiteY1" fmla="*/ 353334 h 361186"/>
                  <a:gd name="connsiteX2" fmla="*/ 609119 w 639619"/>
                  <a:gd name="connsiteY2" fmla="*/ 353334 h 361186"/>
                  <a:gd name="connsiteX3" fmla="*/ 633694 w 639619"/>
                  <a:gd name="connsiteY3" fmla="*/ 339142 h 361186"/>
                  <a:gd name="connsiteX4" fmla="*/ 638046 w 639619"/>
                  <a:gd name="connsiteY4" fmla="*/ 323016 h 361186"/>
                  <a:gd name="connsiteX5" fmla="*/ 633694 w 639619"/>
                  <a:gd name="connsiteY5" fmla="*/ 318663 h 361186"/>
                  <a:gd name="connsiteX6" fmla="*/ 89149 w 639619"/>
                  <a:gd name="connsiteY6" fmla="*/ 7863 h 361186"/>
                  <a:gd name="connsiteX7" fmla="*/ 30571 w 639619"/>
                  <a:gd name="connsiteY7" fmla="*/ 7863 h 361186"/>
                  <a:gd name="connsiteX8" fmla="*/ 5996 w 639619"/>
                  <a:gd name="connsiteY8" fmla="*/ 22150 h 361186"/>
                  <a:gd name="connsiteX9" fmla="*/ 1574 w 639619"/>
                  <a:gd name="connsiteY9" fmla="*/ 38397 h 361186"/>
                  <a:gd name="connsiteX10" fmla="*/ 5996 w 639619"/>
                  <a:gd name="connsiteY10" fmla="*/ 42820 h 361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9619" h="361186">
                    <a:moveTo>
                      <a:pt x="5996" y="42820"/>
                    </a:moveTo>
                    <a:lnTo>
                      <a:pt x="550731" y="353334"/>
                    </a:lnTo>
                    <a:cubicBezTo>
                      <a:pt x="568786" y="363804"/>
                      <a:pt x="591064" y="363804"/>
                      <a:pt x="609119" y="353334"/>
                    </a:cubicBezTo>
                    <a:lnTo>
                      <a:pt x="633694" y="339142"/>
                    </a:lnTo>
                    <a:cubicBezTo>
                      <a:pt x="639349" y="335891"/>
                      <a:pt x="641297" y="328671"/>
                      <a:pt x="638046" y="323016"/>
                    </a:cubicBezTo>
                    <a:cubicBezTo>
                      <a:pt x="637006" y="321206"/>
                      <a:pt x="635504" y="319704"/>
                      <a:pt x="633694" y="318663"/>
                    </a:cubicBezTo>
                    <a:lnTo>
                      <a:pt x="89149" y="7863"/>
                    </a:lnTo>
                    <a:cubicBezTo>
                      <a:pt x="71030" y="-2621"/>
                      <a:pt x="48690" y="-2621"/>
                      <a:pt x="30571" y="7863"/>
                    </a:cubicBezTo>
                    <a:lnTo>
                      <a:pt x="5996" y="22150"/>
                    </a:lnTo>
                    <a:cubicBezTo>
                      <a:pt x="288" y="25415"/>
                      <a:pt x="-1692" y="32689"/>
                      <a:pt x="1574" y="38397"/>
                    </a:cubicBezTo>
                    <a:cubicBezTo>
                      <a:pt x="2627" y="40239"/>
                      <a:pt x="4154" y="41766"/>
                      <a:pt x="5996" y="42820"/>
                    </a:cubicBezTo>
                    <a:close/>
                  </a:path>
                </a:pathLst>
              </a:custGeom>
              <a:solidFill>
                <a:srgbClr val="E0E0E0"/>
              </a:solidFill>
              <a:ln w="9525" cap="flat">
                <a:noFill/>
                <a:prstDash val="solid"/>
                <a:miter/>
              </a:ln>
            </p:spPr>
            <p:txBody>
              <a:bodyPr rtlCol="0" anchor="ctr"/>
              <a:lstStyle/>
              <a:p>
                <a:endParaRPr lang="zh-CN" altLang="en-US"/>
              </a:p>
            </p:txBody>
          </p:sp>
          <p:sp>
            <p:nvSpPr>
              <p:cNvPr id="248" name="任意多边形: 形状 247"/>
              <p:cNvSpPr/>
              <p:nvPr/>
            </p:nvSpPr>
            <p:spPr>
              <a:xfrm>
                <a:off x="7735798" y="4232362"/>
                <a:ext cx="377823" cy="218896"/>
              </a:xfrm>
              <a:custGeom>
                <a:avLst/>
                <a:gdLst>
                  <a:gd name="connsiteX0" fmla="*/ 55651 w 377823"/>
                  <a:gd name="connsiteY0" fmla="*/ 32075 h 218896"/>
                  <a:gd name="connsiteX1" fmla="*/ 322923 w 377823"/>
                  <a:gd name="connsiteY1" fmla="*/ 32075 h 218896"/>
                  <a:gd name="connsiteX2" fmla="*/ 322066 w 377823"/>
                  <a:gd name="connsiteY2" fmla="*/ 186857 h 218896"/>
                  <a:gd name="connsiteX3" fmla="*/ 54794 w 377823"/>
                  <a:gd name="connsiteY3" fmla="*/ 186857 h 218896"/>
                  <a:gd name="connsiteX4" fmla="*/ 55651 w 377823"/>
                  <a:gd name="connsiteY4" fmla="*/ 32075 h 218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823" h="218896">
                    <a:moveTo>
                      <a:pt x="55651" y="32075"/>
                    </a:moveTo>
                    <a:cubicBezTo>
                      <a:pt x="129756" y="-10692"/>
                      <a:pt x="249390" y="-10692"/>
                      <a:pt x="322923" y="32075"/>
                    </a:cubicBezTo>
                    <a:cubicBezTo>
                      <a:pt x="396456" y="74843"/>
                      <a:pt x="396075" y="144185"/>
                      <a:pt x="322066" y="186857"/>
                    </a:cubicBezTo>
                    <a:cubicBezTo>
                      <a:pt x="248056" y="229529"/>
                      <a:pt x="128327" y="229624"/>
                      <a:pt x="54794" y="186857"/>
                    </a:cubicBezTo>
                    <a:cubicBezTo>
                      <a:pt x="-18739" y="144089"/>
                      <a:pt x="-18072" y="74843"/>
                      <a:pt x="55651" y="32075"/>
                    </a:cubicBezTo>
                    <a:close/>
                  </a:path>
                </a:pathLst>
              </a:custGeom>
              <a:solidFill>
                <a:srgbClr val="E0E0E0"/>
              </a:solidFill>
              <a:ln w="9525" cap="flat">
                <a:noFill/>
                <a:prstDash val="solid"/>
                <a:miter/>
              </a:ln>
            </p:spPr>
            <p:txBody>
              <a:bodyPr rtlCol="0" anchor="ctr"/>
              <a:lstStyle/>
              <a:p>
                <a:endParaRPr lang="zh-CN" altLang="en-US"/>
              </a:p>
            </p:txBody>
          </p:sp>
        </p:grpSp>
        <p:grpSp>
          <p:nvGrpSpPr>
            <p:cNvPr id="33" name="图形 2"/>
            <p:cNvGrpSpPr/>
            <p:nvPr/>
          </p:nvGrpSpPr>
          <p:grpSpPr>
            <a:xfrm>
              <a:off x="4221003" y="1559337"/>
              <a:ext cx="1204055" cy="1812226"/>
              <a:chOff x="4221003" y="1559337"/>
              <a:chExt cx="1204055" cy="1812226"/>
            </a:xfrm>
          </p:grpSpPr>
          <p:sp>
            <p:nvSpPr>
              <p:cNvPr id="237" name="任意多边形: 形状 236"/>
              <p:cNvSpPr/>
              <p:nvPr/>
            </p:nvSpPr>
            <p:spPr>
              <a:xfrm>
                <a:off x="4914328" y="1559337"/>
                <a:ext cx="510730" cy="1416367"/>
              </a:xfrm>
              <a:custGeom>
                <a:avLst/>
                <a:gdLst>
                  <a:gd name="connsiteX0" fmla="*/ 443960 w 510730"/>
                  <a:gd name="connsiteY0" fmla="*/ 35909 h 1416367"/>
                  <a:gd name="connsiteX1" fmla="*/ 506825 w 510730"/>
                  <a:gd name="connsiteY1" fmla="*/ 0 h 1416367"/>
                  <a:gd name="connsiteX2" fmla="*/ 510730 w 510730"/>
                  <a:gd name="connsiteY2" fmla="*/ 1126903 h 1416367"/>
                  <a:gd name="connsiteX3" fmla="*/ 510635 w 510730"/>
                  <a:gd name="connsiteY3" fmla="*/ 1126998 h 1416367"/>
                  <a:gd name="connsiteX4" fmla="*/ 3905 w 510730"/>
                  <a:gd name="connsiteY4" fmla="*/ 1416368 h 1416367"/>
                  <a:gd name="connsiteX5" fmla="*/ 3715 w 510730"/>
                  <a:gd name="connsiteY5" fmla="*/ 1344359 h 1416367"/>
                  <a:gd name="connsiteX6" fmla="*/ 0 w 510730"/>
                  <a:gd name="connsiteY6" fmla="*/ 289369 h 1416367"/>
                  <a:gd name="connsiteX7" fmla="*/ 443960 w 510730"/>
                  <a:gd name="connsiteY7" fmla="*/ 35909 h 141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730" h="1416367">
                    <a:moveTo>
                      <a:pt x="443960" y="35909"/>
                    </a:moveTo>
                    <a:lnTo>
                      <a:pt x="506825" y="0"/>
                    </a:lnTo>
                    <a:lnTo>
                      <a:pt x="510730" y="1126903"/>
                    </a:lnTo>
                    <a:lnTo>
                      <a:pt x="510635" y="1126998"/>
                    </a:lnTo>
                    <a:lnTo>
                      <a:pt x="3905" y="1416368"/>
                    </a:lnTo>
                    <a:lnTo>
                      <a:pt x="3715" y="1344359"/>
                    </a:lnTo>
                    <a:lnTo>
                      <a:pt x="0" y="289369"/>
                    </a:lnTo>
                    <a:lnTo>
                      <a:pt x="443960" y="35909"/>
                    </a:lnTo>
                    <a:close/>
                  </a:path>
                </a:pathLst>
              </a:custGeom>
              <a:solidFill>
                <a:srgbClr val="F0F0F0"/>
              </a:solidFill>
              <a:ln w="9525" cap="flat">
                <a:noFill/>
                <a:prstDash val="solid"/>
                <a:miter/>
              </a:ln>
            </p:spPr>
            <p:txBody>
              <a:bodyPr rtlCol="0" anchor="ctr"/>
              <a:lstStyle/>
              <a:p>
                <a:endParaRPr lang="zh-CN" altLang="en-US"/>
              </a:p>
            </p:txBody>
          </p:sp>
          <p:sp>
            <p:nvSpPr>
              <p:cNvPr id="238" name="任意多边形: 形状 237"/>
              <p:cNvSpPr/>
              <p:nvPr/>
            </p:nvSpPr>
            <p:spPr>
              <a:xfrm>
                <a:off x="5358288" y="1559337"/>
                <a:ext cx="66770" cy="1126997"/>
              </a:xfrm>
              <a:custGeom>
                <a:avLst/>
                <a:gdLst>
                  <a:gd name="connsiteX0" fmla="*/ 3715 w 66770"/>
                  <a:gd name="connsiteY0" fmla="*/ 1090803 h 1126997"/>
                  <a:gd name="connsiteX1" fmla="*/ 0 w 66770"/>
                  <a:gd name="connsiteY1" fmla="*/ 35909 h 1126997"/>
                  <a:gd name="connsiteX2" fmla="*/ 62865 w 66770"/>
                  <a:gd name="connsiteY2" fmla="*/ 0 h 1126997"/>
                  <a:gd name="connsiteX3" fmla="*/ 66770 w 66770"/>
                  <a:gd name="connsiteY3" fmla="*/ 1126903 h 1126997"/>
                  <a:gd name="connsiteX4" fmla="*/ 66675 w 66770"/>
                  <a:gd name="connsiteY4" fmla="*/ 1126998 h 1126997"/>
                  <a:gd name="connsiteX5" fmla="*/ 3524 w 66770"/>
                  <a:gd name="connsiteY5" fmla="*/ 1090994 h 1126997"/>
                  <a:gd name="connsiteX6" fmla="*/ 3715 w 66770"/>
                  <a:gd name="connsiteY6" fmla="*/ 1090803 h 11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70" h="1126997">
                    <a:moveTo>
                      <a:pt x="3715" y="1090803"/>
                    </a:moveTo>
                    <a:lnTo>
                      <a:pt x="0" y="35909"/>
                    </a:lnTo>
                    <a:lnTo>
                      <a:pt x="62865" y="0"/>
                    </a:lnTo>
                    <a:lnTo>
                      <a:pt x="66770" y="1126903"/>
                    </a:lnTo>
                    <a:lnTo>
                      <a:pt x="66675" y="1126998"/>
                    </a:lnTo>
                    <a:lnTo>
                      <a:pt x="3524" y="1090994"/>
                    </a:lnTo>
                    <a:lnTo>
                      <a:pt x="3715" y="1090803"/>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39" name="任意多边形: 形状 238"/>
              <p:cNvSpPr/>
              <p:nvPr/>
            </p:nvSpPr>
            <p:spPr>
              <a:xfrm>
                <a:off x="4918043" y="2650331"/>
                <a:ext cx="506920" cy="325374"/>
              </a:xfrm>
              <a:custGeom>
                <a:avLst/>
                <a:gdLst>
                  <a:gd name="connsiteX0" fmla="*/ 0 w 506920"/>
                  <a:gd name="connsiteY0" fmla="*/ 253365 h 325374"/>
                  <a:gd name="connsiteX1" fmla="*/ 443770 w 506920"/>
                  <a:gd name="connsiteY1" fmla="*/ 0 h 325374"/>
                  <a:gd name="connsiteX2" fmla="*/ 506921 w 506920"/>
                  <a:gd name="connsiteY2" fmla="*/ 36004 h 325374"/>
                  <a:gd name="connsiteX3" fmla="*/ 190 w 506920"/>
                  <a:gd name="connsiteY3" fmla="*/ 325374 h 325374"/>
                  <a:gd name="connsiteX4" fmla="*/ 0 w 506920"/>
                  <a:gd name="connsiteY4" fmla="*/ 253365 h 325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920" h="325374">
                    <a:moveTo>
                      <a:pt x="0" y="253365"/>
                    </a:moveTo>
                    <a:lnTo>
                      <a:pt x="443770" y="0"/>
                    </a:lnTo>
                    <a:lnTo>
                      <a:pt x="506921" y="36004"/>
                    </a:lnTo>
                    <a:lnTo>
                      <a:pt x="190" y="325374"/>
                    </a:lnTo>
                    <a:lnTo>
                      <a:pt x="0" y="253365"/>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40" name="任意多边形: 形状 239"/>
              <p:cNvSpPr/>
              <p:nvPr/>
            </p:nvSpPr>
            <p:spPr>
              <a:xfrm>
                <a:off x="4221003" y="1955196"/>
                <a:ext cx="510730" cy="1416367"/>
              </a:xfrm>
              <a:custGeom>
                <a:avLst/>
                <a:gdLst>
                  <a:gd name="connsiteX0" fmla="*/ 443960 w 510730"/>
                  <a:gd name="connsiteY0" fmla="*/ 35909 h 1416367"/>
                  <a:gd name="connsiteX1" fmla="*/ 506825 w 510730"/>
                  <a:gd name="connsiteY1" fmla="*/ 0 h 1416367"/>
                  <a:gd name="connsiteX2" fmla="*/ 510730 w 510730"/>
                  <a:gd name="connsiteY2" fmla="*/ 1126903 h 1416367"/>
                  <a:gd name="connsiteX3" fmla="*/ 510540 w 510730"/>
                  <a:gd name="connsiteY3" fmla="*/ 1126998 h 1416367"/>
                  <a:gd name="connsiteX4" fmla="*/ 3905 w 510730"/>
                  <a:gd name="connsiteY4" fmla="*/ 1416368 h 1416367"/>
                  <a:gd name="connsiteX5" fmla="*/ 3715 w 510730"/>
                  <a:gd name="connsiteY5" fmla="*/ 1344359 h 1416367"/>
                  <a:gd name="connsiteX6" fmla="*/ 0 w 510730"/>
                  <a:gd name="connsiteY6" fmla="*/ 289465 h 1416367"/>
                  <a:gd name="connsiteX7" fmla="*/ 443960 w 510730"/>
                  <a:gd name="connsiteY7" fmla="*/ 35909 h 141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730" h="1416367">
                    <a:moveTo>
                      <a:pt x="443960" y="35909"/>
                    </a:moveTo>
                    <a:lnTo>
                      <a:pt x="506825" y="0"/>
                    </a:lnTo>
                    <a:lnTo>
                      <a:pt x="510730" y="1126903"/>
                    </a:lnTo>
                    <a:lnTo>
                      <a:pt x="510540" y="1126998"/>
                    </a:lnTo>
                    <a:lnTo>
                      <a:pt x="3905" y="1416368"/>
                    </a:lnTo>
                    <a:lnTo>
                      <a:pt x="3715" y="1344359"/>
                    </a:lnTo>
                    <a:lnTo>
                      <a:pt x="0" y="289465"/>
                    </a:lnTo>
                    <a:lnTo>
                      <a:pt x="443960" y="35909"/>
                    </a:lnTo>
                    <a:close/>
                  </a:path>
                </a:pathLst>
              </a:custGeom>
              <a:solidFill>
                <a:srgbClr val="F0F0F0"/>
              </a:solidFill>
              <a:ln w="9525" cap="flat">
                <a:noFill/>
                <a:prstDash val="solid"/>
                <a:miter/>
              </a:ln>
            </p:spPr>
            <p:txBody>
              <a:bodyPr rtlCol="0" anchor="ctr"/>
              <a:lstStyle/>
              <a:p>
                <a:endParaRPr lang="zh-CN" altLang="en-US"/>
              </a:p>
            </p:txBody>
          </p:sp>
          <p:sp>
            <p:nvSpPr>
              <p:cNvPr id="241" name="任意多边形: 形状 240"/>
              <p:cNvSpPr/>
              <p:nvPr/>
            </p:nvSpPr>
            <p:spPr>
              <a:xfrm>
                <a:off x="4664964" y="1955196"/>
                <a:ext cx="66770" cy="1126997"/>
              </a:xfrm>
              <a:custGeom>
                <a:avLst/>
                <a:gdLst>
                  <a:gd name="connsiteX0" fmla="*/ 3715 w 66770"/>
                  <a:gd name="connsiteY0" fmla="*/ 1090803 h 1126997"/>
                  <a:gd name="connsiteX1" fmla="*/ 0 w 66770"/>
                  <a:gd name="connsiteY1" fmla="*/ 35909 h 1126997"/>
                  <a:gd name="connsiteX2" fmla="*/ 62865 w 66770"/>
                  <a:gd name="connsiteY2" fmla="*/ 0 h 1126997"/>
                  <a:gd name="connsiteX3" fmla="*/ 66770 w 66770"/>
                  <a:gd name="connsiteY3" fmla="*/ 1126903 h 1126997"/>
                  <a:gd name="connsiteX4" fmla="*/ 66580 w 66770"/>
                  <a:gd name="connsiteY4" fmla="*/ 1126998 h 1126997"/>
                  <a:gd name="connsiteX5" fmla="*/ 3524 w 66770"/>
                  <a:gd name="connsiteY5" fmla="*/ 1090994 h 1126997"/>
                  <a:gd name="connsiteX6" fmla="*/ 3715 w 66770"/>
                  <a:gd name="connsiteY6" fmla="*/ 1090803 h 11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770" h="1126997">
                    <a:moveTo>
                      <a:pt x="3715" y="1090803"/>
                    </a:moveTo>
                    <a:lnTo>
                      <a:pt x="0" y="35909"/>
                    </a:lnTo>
                    <a:lnTo>
                      <a:pt x="62865" y="0"/>
                    </a:lnTo>
                    <a:lnTo>
                      <a:pt x="66770" y="1126903"/>
                    </a:lnTo>
                    <a:lnTo>
                      <a:pt x="66580" y="1126998"/>
                    </a:lnTo>
                    <a:lnTo>
                      <a:pt x="3524" y="1090994"/>
                    </a:lnTo>
                    <a:lnTo>
                      <a:pt x="3715" y="1090803"/>
                    </a:ln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42" name="任意多边形: 形状 241"/>
              <p:cNvSpPr/>
              <p:nvPr/>
            </p:nvSpPr>
            <p:spPr>
              <a:xfrm>
                <a:off x="4224718" y="3046190"/>
                <a:ext cx="506825" cy="325374"/>
              </a:xfrm>
              <a:custGeom>
                <a:avLst/>
                <a:gdLst>
                  <a:gd name="connsiteX0" fmla="*/ 0 w 506825"/>
                  <a:gd name="connsiteY0" fmla="*/ 253365 h 325374"/>
                  <a:gd name="connsiteX1" fmla="*/ 443770 w 506825"/>
                  <a:gd name="connsiteY1" fmla="*/ 0 h 325374"/>
                  <a:gd name="connsiteX2" fmla="*/ 506825 w 506825"/>
                  <a:gd name="connsiteY2" fmla="*/ 36004 h 325374"/>
                  <a:gd name="connsiteX3" fmla="*/ 191 w 506825"/>
                  <a:gd name="connsiteY3" fmla="*/ 325374 h 325374"/>
                  <a:gd name="connsiteX4" fmla="*/ 0 w 506825"/>
                  <a:gd name="connsiteY4" fmla="*/ 253365 h 325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825" h="325374">
                    <a:moveTo>
                      <a:pt x="0" y="253365"/>
                    </a:moveTo>
                    <a:lnTo>
                      <a:pt x="443770" y="0"/>
                    </a:lnTo>
                    <a:lnTo>
                      <a:pt x="506825" y="36004"/>
                    </a:lnTo>
                    <a:lnTo>
                      <a:pt x="191" y="325374"/>
                    </a:lnTo>
                    <a:lnTo>
                      <a:pt x="0" y="253365"/>
                    </a:lnTo>
                    <a:close/>
                  </a:path>
                </a:pathLst>
              </a:custGeom>
              <a:solidFill>
                <a:srgbClr val="000000">
                  <a:alpha val="20000"/>
                </a:srgbClr>
              </a:solidFill>
              <a:ln w="9525" cap="flat">
                <a:noFill/>
                <a:prstDash val="solid"/>
                <a:miter/>
              </a:ln>
            </p:spPr>
            <p:txBody>
              <a:bodyPr rtlCol="0" anchor="ctr"/>
              <a:lstStyle/>
              <a:p>
                <a:endParaRPr lang="zh-CN" altLang="en-US"/>
              </a:p>
            </p:txBody>
          </p:sp>
        </p:grpSp>
        <p:grpSp>
          <p:nvGrpSpPr>
            <p:cNvPr id="34" name="图形 2"/>
            <p:cNvGrpSpPr/>
            <p:nvPr/>
          </p:nvGrpSpPr>
          <p:grpSpPr>
            <a:xfrm>
              <a:off x="5600509" y="2181841"/>
              <a:ext cx="471631" cy="1337262"/>
              <a:chOff x="5600509" y="2181841"/>
              <a:chExt cx="471631" cy="1337262"/>
            </a:xfrm>
          </p:grpSpPr>
          <p:sp>
            <p:nvSpPr>
              <p:cNvPr id="224" name="任意多边形: 形状 223"/>
              <p:cNvSpPr/>
              <p:nvPr/>
            </p:nvSpPr>
            <p:spPr>
              <a:xfrm>
                <a:off x="5813964" y="2700718"/>
                <a:ext cx="43910" cy="818385"/>
              </a:xfrm>
              <a:custGeom>
                <a:avLst/>
                <a:gdLst>
                  <a:gd name="connsiteX0" fmla="*/ 43910 w 43910"/>
                  <a:gd name="connsiteY0" fmla="*/ 0 h 818385"/>
                  <a:gd name="connsiteX1" fmla="*/ 0 w 43910"/>
                  <a:gd name="connsiteY1" fmla="*/ 0 h 818385"/>
                  <a:gd name="connsiteX2" fmla="*/ 6858 w 43910"/>
                  <a:gd name="connsiteY2" fmla="*/ 809625 h 818385"/>
                  <a:gd name="connsiteX3" fmla="*/ 6858 w 43910"/>
                  <a:gd name="connsiteY3" fmla="*/ 809625 h 818385"/>
                  <a:gd name="connsiteX4" fmla="*/ 11335 w 43910"/>
                  <a:gd name="connsiteY4" fmla="*/ 815816 h 818385"/>
                  <a:gd name="connsiteX5" fmla="*/ 32671 w 43910"/>
                  <a:gd name="connsiteY5" fmla="*/ 815816 h 818385"/>
                  <a:gd name="connsiteX6" fmla="*/ 37052 w 43910"/>
                  <a:gd name="connsiteY6" fmla="*/ 809625 h 818385"/>
                  <a:gd name="connsiteX7" fmla="*/ 37052 w 43910"/>
                  <a:gd name="connsiteY7" fmla="*/ 809625 h 818385"/>
                  <a:gd name="connsiteX8" fmla="*/ 43910 w 43910"/>
                  <a:gd name="connsiteY8" fmla="*/ 0 h 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10" h="818385">
                    <a:moveTo>
                      <a:pt x="43910" y="0"/>
                    </a:moveTo>
                    <a:lnTo>
                      <a:pt x="0" y="0"/>
                    </a:lnTo>
                    <a:cubicBezTo>
                      <a:pt x="0" y="188690"/>
                      <a:pt x="6858" y="809625"/>
                      <a:pt x="6858" y="809625"/>
                    </a:cubicBezTo>
                    <a:lnTo>
                      <a:pt x="6858" y="809625"/>
                    </a:lnTo>
                    <a:cubicBezTo>
                      <a:pt x="7152" y="812335"/>
                      <a:pt x="8854" y="814688"/>
                      <a:pt x="11335" y="815816"/>
                    </a:cubicBezTo>
                    <a:cubicBezTo>
                      <a:pt x="18034" y="819242"/>
                      <a:pt x="25971" y="819242"/>
                      <a:pt x="32671" y="815816"/>
                    </a:cubicBezTo>
                    <a:cubicBezTo>
                      <a:pt x="35141" y="814693"/>
                      <a:pt x="36815" y="812328"/>
                      <a:pt x="37052" y="809625"/>
                    </a:cubicBezTo>
                    <a:lnTo>
                      <a:pt x="37052" y="809625"/>
                    </a:lnTo>
                    <a:cubicBezTo>
                      <a:pt x="37052" y="809625"/>
                      <a:pt x="43910" y="188690"/>
                      <a:pt x="43910" y="0"/>
                    </a:cubicBezTo>
                    <a:close/>
                  </a:path>
                </a:pathLst>
              </a:custGeom>
              <a:solidFill>
                <a:srgbClr val="E6E6E6"/>
              </a:solidFill>
              <a:ln w="9525" cap="flat">
                <a:noFill/>
                <a:prstDash val="solid"/>
                <a:miter/>
              </a:ln>
            </p:spPr>
            <p:txBody>
              <a:bodyPr rtlCol="0" anchor="ctr"/>
              <a:lstStyle/>
              <a:p>
                <a:endParaRPr lang="zh-CN" altLang="en-US"/>
              </a:p>
            </p:txBody>
          </p:sp>
          <p:sp>
            <p:nvSpPr>
              <p:cNvPr id="225" name="任意多边形: 形状 224"/>
              <p:cNvSpPr/>
              <p:nvPr/>
            </p:nvSpPr>
            <p:spPr>
              <a:xfrm>
                <a:off x="5663469" y="2615660"/>
                <a:ext cx="106108" cy="818385"/>
              </a:xfrm>
              <a:custGeom>
                <a:avLst/>
                <a:gdLst>
                  <a:gd name="connsiteX0" fmla="*/ 106108 w 106108"/>
                  <a:gd name="connsiteY0" fmla="*/ 0 h 818385"/>
                  <a:gd name="connsiteX1" fmla="*/ 62198 w 106108"/>
                  <a:gd name="connsiteY1" fmla="*/ 0 h 818385"/>
                  <a:gd name="connsiteX2" fmla="*/ 0 w 106108"/>
                  <a:gd name="connsiteY2" fmla="*/ 809625 h 818385"/>
                  <a:gd name="connsiteX3" fmla="*/ 0 w 106108"/>
                  <a:gd name="connsiteY3" fmla="*/ 809625 h 818385"/>
                  <a:gd name="connsiteX4" fmla="*/ 4477 w 106108"/>
                  <a:gd name="connsiteY4" fmla="*/ 815816 h 818385"/>
                  <a:gd name="connsiteX5" fmla="*/ 25813 w 106108"/>
                  <a:gd name="connsiteY5" fmla="*/ 815816 h 818385"/>
                  <a:gd name="connsiteX6" fmla="*/ 30194 w 106108"/>
                  <a:gd name="connsiteY6" fmla="*/ 809625 h 818385"/>
                  <a:gd name="connsiteX7" fmla="*/ 30194 w 106108"/>
                  <a:gd name="connsiteY7" fmla="*/ 809625 h 818385"/>
                  <a:gd name="connsiteX8" fmla="*/ 106108 w 106108"/>
                  <a:gd name="connsiteY8" fmla="*/ 0 h 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108" h="818385">
                    <a:moveTo>
                      <a:pt x="106108" y="0"/>
                    </a:moveTo>
                    <a:lnTo>
                      <a:pt x="62198" y="0"/>
                    </a:lnTo>
                    <a:cubicBezTo>
                      <a:pt x="24098" y="195167"/>
                      <a:pt x="0" y="809625"/>
                      <a:pt x="0" y="809625"/>
                    </a:cubicBezTo>
                    <a:lnTo>
                      <a:pt x="0" y="809625"/>
                    </a:lnTo>
                    <a:cubicBezTo>
                      <a:pt x="256" y="812349"/>
                      <a:pt x="1970" y="814720"/>
                      <a:pt x="4477" y="815816"/>
                    </a:cubicBezTo>
                    <a:cubicBezTo>
                      <a:pt x="11176" y="819242"/>
                      <a:pt x="19113" y="819242"/>
                      <a:pt x="25813" y="815816"/>
                    </a:cubicBezTo>
                    <a:cubicBezTo>
                      <a:pt x="28296" y="814710"/>
                      <a:pt x="29977" y="812335"/>
                      <a:pt x="30194" y="809625"/>
                    </a:cubicBezTo>
                    <a:lnTo>
                      <a:pt x="30194" y="809625"/>
                    </a:lnTo>
                    <a:cubicBezTo>
                      <a:pt x="30194" y="809625"/>
                      <a:pt x="71723" y="192405"/>
                      <a:pt x="106108" y="0"/>
                    </a:cubicBezTo>
                    <a:close/>
                  </a:path>
                </a:pathLst>
              </a:custGeom>
              <a:solidFill>
                <a:srgbClr val="E6E6E6"/>
              </a:solidFill>
              <a:ln w="9525" cap="flat">
                <a:noFill/>
                <a:prstDash val="solid"/>
                <a:miter/>
              </a:ln>
            </p:spPr>
            <p:txBody>
              <a:bodyPr rtlCol="0" anchor="ctr"/>
              <a:lstStyle/>
              <a:p>
                <a:endParaRPr lang="zh-CN" altLang="en-US"/>
              </a:p>
            </p:txBody>
          </p:sp>
          <p:sp>
            <p:nvSpPr>
              <p:cNvPr id="226" name="任意多边形: 形状 225"/>
              <p:cNvSpPr/>
              <p:nvPr/>
            </p:nvSpPr>
            <p:spPr>
              <a:xfrm>
                <a:off x="5902737" y="2615660"/>
                <a:ext cx="106013" cy="818385"/>
              </a:xfrm>
              <a:custGeom>
                <a:avLst/>
                <a:gdLst>
                  <a:gd name="connsiteX0" fmla="*/ 0 w 106013"/>
                  <a:gd name="connsiteY0" fmla="*/ 0 h 818385"/>
                  <a:gd name="connsiteX1" fmla="*/ 43815 w 106013"/>
                  <a:gd name="connsiteY1" fmla="*/ 0 h 818385"/>
                  <a:gd name="connsiteX2" fmla="*/ 106013 w 106013"/>
                  <a:gd name="connsiteY2" fmla="*/ 809625 h 818385"/>
                  <a:gd name="connsiteX3" fmla="*/ 106013 w 106013"/>
                  <a:gd name="connsiteY3" fmla="*/ 809625 h 818385"/>
                  <a:gd name="connsiteX4" fmla="*/ 101536 w 106013"/>
                  <a:gd name="connsiteY4" fmla="*/ 815816 h 818385"/>
                  <a:gd name="connsiteX5" fmla="*/ 80200 w 106013"/>
                  <a:gd name="connsiteY5" fmla="*/ 815816 h 818385"/>
                  <a:gd name="connsiteX6" fmla="*/ 75819 w 106013"/>
                  <a:gd name="connsiteY6" fmla="*/ 809625 h 818385"/>
                  <a:gd name="connsiteX7" fmla="*/ 75819 w 106013"/>
                  <a:gd name="connsiteY7" fmla="*/ 809625 h 818385"/>
                  <a:gd name="connsiteX8" fmla="*/ 0 w 106013"/>
                  <a:gd name="connsiteY8" fmla="*/ 0 h 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013" h="818385">
                    <a:moveTo>
                      <a:pt x="0" y="0"/>
                    </a:moveTo>
                    <a:lnTo>
                      <a:pt x="43815" y="0"/>
                    </a:lnTo>
                    <a:cubicBezTo>
                      <a:pt x="81915" y="195167"/>
                      <a:pt x="106013" y="809625"/>
                      <a:pt x="106013" y="809625"/>
                    </a:cubicBezTo>
                    <a:lnTo>
                      <a:pt x="106013" y="809625"/>
                    </a:lnTo>
                    <a:cubicBezTo>
                      <a:pt x="105758" y="812349"/>
                      <a:pt x="104043" y="814720"/>
                      <a:pt x="101536" y="815816"/>
                    </a:cubicBezTo>
                    <a:cubicBezTo>
                      <a:pt x="94837" y="819242"/>
                      <a:pt x="86900" y="819242"/>
                      <a:pt x="80200" y="815816"/>
                    </a:cubicBezTo>
                    <a:cubicBezTo>
                      <a:pt x="77744" y="814678"/>
                      <a:pt x="76076" y="812321"/>
                      <a:pt x="75819" y="809625"/>
                    </a:cubicBezTo>
                    <a:lnTo>
                      <a:pt x="75819" y="809625"/>
                    </a:lnTo>
                    <a:cubicBezTo>
                      <a:pt x="75819" y="809625"/>
                      <a:pt x="34290" y="192405"/>
                      <a:pt x="0" y="0"/>
                    </a:cubicBezTo>
                    <a:close/>
                  </a:path>
                </a:pathLst>
              </a:custGeom>
              <a:solidFill>
                <a:srgbClr val="E6E6E6"/>
              </a:solidFill>
              <a:ln w="9525" cap="flat">
                <a:noFill/>
                <a:prstDash val="solid"/>
                <a:miter/>
              </a:ln>
            </p:spPr>
            <p:txBody>
              <a:bodyPr rtlCol="0" anchor="ctr"/>
              <a:lstStyle/>
              <a:p>
                <a:endParaRPr lang="zh-CN" altLang="en-US"/>
              </a:p>
            </p:txBody>
          </p:sp>
          <p:sp>
            <p:nvSpPr>
              <p:cNvPr id="227" name="任意多边形: 形状 226"/>
              <p:cNvSpPr/>
              <p:nvPr/>
            </p:nvSpPr>
            <p:spPr>
              <a:xfrm>
                <a:off x="5600509" y="2499669"/>
                <a:ext cx="471584" cy="273415"/>
              </a:xfrm>
              <a:custGeom>
                <a:avLst/>
                <a:gdLst>
                  <a:gd name="connsiteX0" fmla="*/ 471583 w 471584"/>
                  <a:gd name="connsiteY0" fmla="*/ 110180 h 273415"/>
                  <a:gd name="connsiteX1" fmla="*/ 466916 w 471584"/>
                  <a:gd name="connsiteY1" fmla="*/ 110180 h 273415"/>
                  <a:gd name="connsiteX2" fmla="*/ 401955 w 471584"/>
                  <a:gd name="connsiteY2" fmla="*/ 40076 h 273415"/>
                  <a:gd name="connsiteX3" fmla="*/ 68580 w 471584"/>
                  <a:gd name="connsiteY3" fmla="*/ 40076 h 273415"/>
                  <a:gd name="connsiteX4" fmla="*/ 4382 w 471584"/>
                  <a:gd name="connsiteY4" fmla="*/ 110180 h 273415"/>
                  <a:gd name="connsiteX5" fmla="*/ 0 w 471584"/>
                  <a:gd name="connsiteY5" fmla="*/ 110180 h 273415"/>
                  <a:gd name="connsiteX6" fmla="*/ 0 w 471584"/>
                  <a:gd name="connsiteY6" fmla="*/ 136755 h 273415"/>
                  <a:gd name="connsiteX7" fmla="*/ 0 w 471584"/>
                  <a:gd name="connsiteY7" fmla="*/ 136755 h 273415"/>
                  <a:gd name="connsiteX8" fmla="*/ 69628 w 471584"/>
                  <a:gd name="connsiteY8" fmla="*/ 233339 h 273415"/>
                  <a:gd name="connsiteX9" fmla="*/ 403003 w 471584"/>
                  <a:gd name="connsiteY9" fmla="*/ 233339 h 273415"/>
                  <a:gd name="connsiteX10" fmla="*/ 471583 w 471584"/>
                  <a:gd name="connsiteY10" fmla="*/ 136755 h 273415"/>
                  <a:gd name="connsiteX11" fmla="*/ 471583 w 471584"/>
                  <a:gd name="connsiteY11" fmla="*/ 136755 h 27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1584" h="273415">
                    <a:moveTo>
                      <a:pt x="471583" y="110180"/>
                    </a:moveTo>
                    <a:lnTo>
                      <a:pt x="466916" y="110180"/>
                    </a:lnTo>
                    <a:cubicBezTo>
                      <a:pt x="458057" y="84463"/>
                      <a:pt x="436436" y="59984"/>
                      <a:pt x="401955" y="40076"/>
                    </a:cubicBezTo>
                    <a:cubicBezTo>
                      <a:pt x="309467" y="-13359"/>
                      <a:pt x="160020" y="-13359"/>
                      <a:pt x="68580" y="40076"/>
                    </a:cubicBezTo>
                    <a:cubicBezTo>
                      <a:pt x="34290" y="59984"/>
                      <a:pt x="12954" y="84463"/>
                      <a:pt x="4382" y="110180"/>
                    </a:cubicBezTo>
                    <a:lnTo>
                      <a:pt x="0" y="110180"/>
                    </a:lnTo>
                    <a:lnTo>
                      <a:pt x="0" y="136755"/>
                    </a:lnTo>
                    <a:lnTo>
                      <a:pt x="0" y="136755"/>
                    </a:lnTo>
                    <a:cubicBezTo>
                      <a:pt x="0" y="171712"/>
                      <a:pt x="23432" y="206669"/>
                      <a:pt x="69628" y="233339"/>
                    </a:cubicBezTo>
                    <a:cubicBezTo>
                      <a:pt x="162116" y="286774"/>
                      <a:pt x="311563" y="286774"/>
                      <a:pt x="403003" y="233339"/>
                    </a:cubicBezTo>
                    <a:cubicBezTo>
                      <a:pt x="449009" y="206669"/>
                      <a:pt x="471773" y="171712"/>
                      <a:pt x="471583" y="136755"/>
                    </a:cubicBezTo>
                    <a:lnTo>
                      <a:pt x="471583" y="136755"/>
                    </a:lnTo>
                    <a:close/>
                  </a:path>
                </a:pathLst>
              </a:custGeom>
              <a:solidFill>
                <a:srgbClr val="F0F0F0"/>
              </a:solidFill>
              <a:ln w="9525" cap="flat">
                <a:noFill/>
                <a:prstDash val="solid"/>
                <a:miter/>
              </a:ln>
            </p:spPr>
            <p:txBody>
              <a:bodyPr rtlCol="0" anchor="ctr"/>
              <a:lstStyle/>
              <a:p>
                <a:endParaRPr lang="zh-CN" altLang="en-US"/>
              </a:p>
            </p:txBody>
          </p:sp>
          <p:sp>
            <p:nvSpPr>
              <p:cNvPr id="228" name="任意多边形: 形状 227"/>
              <p:cNvSpPr/>
              <p:nvPr/>
            </p:nvSpPr>
            <p:spPr>
              <a:xfrm>
                <a:off x="5600602" y="2473416"/>
                <a:ext cx="471538" cy="273343"/>
              </a:xfrm>
              <a:custGeom>
                <a:avLst/>
                <a:gdLst>
                  <a:gd name="connsiteX0" fmla="*/ 401862 w 471538"/>
                  <a:gd name="connsiteY0" fmla="*/ 40041 h 273343"/>
                  <a:gd name="connsiteX1" fmla="*/ 402909 w 471538"/>
                  <a:gd name="connsiteY1" fmla="*/ 233303 h 273343"/>
                  <a:gd name="connsiteX2" fmla="*/ 69534 w 471538"/>
                  <a:gd name="connsiteY2" fmla="*/ 233303 h 273343"/>
                  <a:gd name="connsiteX3" fmla="*/ 68487 w 471538"/>
                  <a:gd name="connsiteY3" fmla="*/ 40041 h 273343"/>
                  <a:gd name="connsiteX4" fmla="*/ 401862 w 471538"/>
                  <a:gd name="connsiteY4" fmla="*/ 40041 h 273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538" h="273343">
                    <a:moveTo>
                      <a:pt x="401862" y="40041"/>
                    </a:moveTo>
                    <a:cubicBezTo>
                      <a:pt x="494349" y="93381"/>
                      <a:pt x="494826" y="179963"/>
                      <a:pt x="402909" y="233303"/>
                    </a:cubicBezTo>
                    <a:cubicBezTo>
                      <a:pt x="310993" y="286643"/>
                      <a:pt x="161641" y="286738"/>
                      <a:pt x="69534" y="233303"/>
                    </a:cubicBezTo>
                    <a:cubicBezTo>
                      <a:pt x="-22572" y="179868"/>
                      <a:pt x="-23430" y="93381"/>
                      <a:pt x="68487" y="40041"/>
                    </a:cubicBezTo>
                    <a:cubicBezTo>
                      <a:pt x="160403" y="-13299"/>
                      <a:pt x="309374" y="-13395"/>
                      <a:pt x="401862" y="40041"/>
                    </a:cubicBezTo>
                    <a:close/>
                  </a:path>
                </a:pathLst>
              </a:custGeom>
              <a:solidFill>
                <a:srgbClr val="F5F5F5"/>
              </a:solidFill>
              <a:ln w="9525" cap="flat">
                <a:noFill/>
                <a:prstDash val="solid"/>
                <a:miter/>
              </a:ln>
            </p:spPr>
            <p:txBody>
              <a:bodyPr rtlCol="0" anchor="ctr"/>
              <a:lstStyle/>
              <a:p>
                <a:endParaRPr lang="zh-CN" altLang="en-US"/>
              </a:p>
            </p:txBody>
          </p:sp>
          <p:sp>
            <p:nvSpPr>
              <p:cNvPr id="229" name="任意多边形: 形状 228"/>
              <p:cNvSpPr/>
              <p:nvPr/>
            </p:nvSpPr>
            <p:spPr>
              <a:xfrm>
                <a:off x="5720333" y="2434494"/>
                <a:ext cx="231552" cy="190144"/>
              </a:xfrm>
              <a:custGeom>
                <a:avLst/>
                <a:gdLst>
                  <a:gd name="connsiteX0" fmla="*/ 231553 w 231552"/>
                  <a:gd name="connsiteY0" fmla="*/ 0 h 190144"/>
                  <a:gd name="connsiteX1" fmla="*/ 0 w 231552"/>
                  <a:gd name="connsiteY1" fmla="*/ 0 h 190144"/>
                  <a:gd name="connsiteX2" fmla="*/ 46482 w 231552"/>
                  <a:gd name="connsiteY2" fmla="*/ 159734 h 190144"/>
                  <a:gd name="connsiteX3" fmla="*/ 47911 w 231552"/>
                  <a:gd name="connsiteY3" fmla="*/ 162306 h 190144"/>
                  <a:gd name="connsiteX4" fmla="*/ 48482 w 231552"/>
                  <a:gd name="connsiteY4" fmla="*/ 163163 h 190144"/>
                  <a:gd name="connsiteX5" fmla="*/ 48482 w 231552"/>
                  <a:gd name="connsiteY5" fmla="*/ 163163 h 190144"/>
                  <a:gd name="connsiteX6" fmla="*/ 64960 w 231552"/>
                  <a:gd name="connsiteY6" fmla="*/ 177927 h 190144"/>
                  <a:gd name="connsiteX7" fmla="*/ 166973 w 231552"/>
                  <a:gd name="connsiteY7" fmla="*/ 177927 h 190144"/>
                  <a:gd name="connsiteX8" fmla="*/ 186023 w 231552"/>
                  <a:gd name="connsiteY8" fmla="*/ 158877 h 190144"/>
                  <a:gd name="connsiteX9" fmla="*/ 231553 w 231552"/>
                  <a:gd name="connsiteY9" fmla="*/ 0 h 190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552" h="190144">
                    <a:moveTo>
                      <a:pt x="231553" y="0"/>
                    </a:moveTo>
                    <a:lnTo>
                      <a:pt x="0" y="0"/>
                    </a:lnTo>
                    <a:cubicBezTo>
                      <a:pt x="0" y="76200"/>
                      <a:pt x="35528" y="140589"/>
                      <a:pt x="46482" y="159734"/>
                    </a:cubicBezTo>
                    <a:cubicBezTo>
                      <a:pt x="46482" y="160592"/>
                      <a:pt x="47434" y="161449"/>
                      <a:pt x="47911" y="162306"/>
                    </a:cubicBezTo>
                    <a:lnTo>
                      <a:pt x="48482" y="163163"/>
                    </a:lnTo>
                    <a:lnTo>
                      <a:pt x="48482" y="163163"/>
                    </a:lnTo>
                    <a:cubicBezTo>
                      <a:pt x="52740" y="169310"/>
                      <a:pt x="58385" y="174368"/>
                      <a:pt x="64960" y="177927"/>
                    </a:cubicBezTo>
                    <a:cubicBezTo>
                      <a:pt x="97014" y="194216"/>
                      <a:pt x="134920" y="194216"/>
                      <a:pt x="166973" y="177927"/>
                    </a:cubicBezTo>
                    <a:cubicBezTo>
                      <a:pt x="175166" y="173735"/>
                      <a:pt x="181831" y="167070"/>
                      <a:pt x="186023" y="158877"/>
                    </a:cubicBezTo>
                    <a:cubicBezTo>
                      <a:pt x="196977" y="138779"/>
                      <a:pt x="231553" y="75057"/>
                      <a:pt x="231553" y="0"/>
                    </a:cubicBezTo>
                    <a:close/>
                  </a:path>
                </a:pathLst>
              </a:custGeom>
              <a:solidFill>
                <a:srgbClr val="EBEBEB"/>
              </a:solidFill>
              <a:ln w="9525" cap="flat">
                <a:noFill/>
                <a:prstDash val="solid"/>
                <a:miter/>
              </a:ln>
            </p:spPr>
            <p:txBody>
              <a:bodyPr rtlCol="0" anchor="ctr"/>
              <a:lstStyle/>
              <a:p>
                <a:endParaRPr lang="zh-CN" altLang="en-US"/>
              </a:p>
            </p:txBody>
          </p:sp>
          <p:sp>
            <p:nvSpPr>
              <p:cNvPr id="230" name="任意多边形: 形状 229"/>
              <p:cNvSpPr/>
              <p:nvPr/>
            </p:nvSpPr>
            <p:spPr>
              <a:xfrm>
                <a:off x="5720345" y="2367271"/>
                <a:ext cx="231566" cy="134826"/>
              </a:xfrm>
              <a:custGeom>
                <a:avLst/>
                <a:gdLst>
                  <a:gd name="connsiteX0" fmla="*/ 197347 w 231566"/>
                  <a:gd name="connsiteY0" fmla="*/ 19788 h 134826"/>
                  <a:gd name="connsiteX1" fmla="*/ 197918 w 231566"/>
                  <a:gd name="connsiteY1" fmla="*/ 115038 h 134826"/>
                  <a:gd name="connsiteX2" fmla="*/ 34184 w 231566"/>
                  <a:gd name="connsiteY2" fmla="*/ 115038 h 134826"/>
                  <a:gd name="connsiteX3" fmla="*/ 33612 w 231566"/>
                  <a:gd name="connsiteY3" fmla="*/ 19788 h 134826"/>
                  <a:gd name="connsiteX4" fmla="*/ 197347 w 231566"/>
                  <a:gd name="connsiteY4" fmla="*/ 19788 h 134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66" h="134826">
                    <a:moveTo>
                      <a:pt x="197347" y="19788"/>
                    </a:moveTo>
                    <a:cubicBezTo>
                      <a:pt x="242781" y="45982"/>
                      <a:pt x="242972" y="88464"/>
                      <a:pt x="197918" y="115038"/>
                    </a:cubicBezTo>
                    <a:cubicBezTo>
                      <a:pt x="152865" y="141613"/>
                      <a:pt x="79523" y="141232"/>
                      <a:pt x="34184" y="115038"/>
                    </a:cubicBezTo>
                    <a:cubicBezTo>
                      <a:pt x="-11155" y="88845"/>
                      <a:pt x="-11441" y="46363"/>
                      <a:pt x="33612" y="19788"/>
                    </a:cubicBezTo>
                    <a:cubicBezTo>
                      <a:pt x="78665" y="-6786"/>
                      <a:pt x="152008" y="-6405"/>
                      <a:pt x="197347" y="19788"/>
                    </a:cubicBezTo>
                    <a:close/>
                  </a:path>
                </a:pathLst>
              </a:custGeom>
              <a:solidFill>
                <a:srgbClr val="F5F5F5"/>
              </a:solidFill>
              <a:ln w="9525" cap="flat">
                <a:noFill/>
                <a:prstDash val="solid"/>
                <a:miter/>
              </a:ln>
            </p:spPr>
            <p:txBody>
              <a:bodyPr rtlCol="0" anchor="ctr"/>
              <a:lstStyle/>
              <a:p>
                <a:endParaRPr lang="zh-CN" altLang="en-US"/>
              </a:p>
            </p:txBody>
          </p:sp>
          <p:sp>
            <p:nvSpPr>
              <p:cNvPr id="231" name="任意多边形: 形状 230"/>
              <p:cNvSpPr/>
              <p:nvPr/>
            </p:nvSpPr>
            <p:spPr>
              <a:xfrm>
                <a:off x="5774254" y="2181841"/>
                <a:ext cx="82616" cy="241347"/>
              </a:xfrm>
              <a:custGeom>
                <a:avLst/>
                <a:gdLst>
                  <a:gd name="connsiteX0" fmla="*/ 49330 w 82616"/>
                  <a:gd name="connsiteY0" fmla="*/ 222745 h 241347"/>
                  <a:gd name="connsiteX1" fmla="*/ 15898 w 82616"/>
                  <a:gd name="connsiteY1" fmla="*/ 79870 h 241347"/>
                  <a:gd name="connsiteX2" fmla="*/ 86 w 82616"/>
                  <a:gd name="connsiteY2" fmla="*/ 36341 h 241347"/>
                  <a:gd name="connsiteX3" fmla="*/ 22851 w 82616"/>
                  <a:gd name="connsiteY3" fmla="*/ 241 h 241347"/>
                  <a:gd name="connsiteX4" fmla="*/ 53998 w 82616"/>
                  <a:gd name="connsiteY4" fmla="*/ 15195 h 241347"/>
                  <a:gd name="connsiteX5" fmla="*/ 66380 w 82616"/>
                  <a:gd name="connsiteY5" fmla="*/ 49390 h 241347"/>
                  <a:gd name="connsiteX6" fmla="*/ 80096 w 82616"/>
                  <a:gd name="connsiteY6" fmla="*/ 212363 h 241347"/>
                  <a:gd name="connsiteX7" fmla="*/ 76381 w 82616"/>
                  <a:gd name="connsiteY7" fmla="*/ 230746 h 241347"/>
                  <a:gd name="connsiteX8" fmla="*/ 63142 w 82616"/>
                  <a:gd name="connsiteY8" fmla="*/ 241319 h 241347"/>
                  <a:gd name="connsiteX9" fmla="*/ 52664 w 82616"/>
                  <a:gd name="connsiteY9" fmla="*/ 237223 h 241347"/>
                  <a:gd name="connsiteX10" fmla="*/ 49330 w 82616"/>
                  <a:gd name="connsiteY10" fmla="*/ 222745 h 241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616" h="241347">
                    <a:moveTo>
                      <a:pt x="49330" y="222745"/>
                    </a:moveTo>
                    <a:cubicBezTo>
                      <a:pt x="48971" y="173224"/>
                      <a:pt x="37548" y="124409"/>
                      <a:pt x="15898" y="79870"/>
                    </a:cubicBezTo>
                    <a:cubicBezTo>
                      <a:pt x="7892" y="66505"/>
                      <a:pt x="2525" y="51728"/>
                      <a:pt x="86" y="36341"/>
                    </a:cubicBezTo>
                    <a:cubicBezTo>
                      <a:pt x="-962" y="20815"/>
                      <a:pt x="7611" y="3289"/>
                      <a:pt x="22851" y="241"/>
                    </a:cubicBezTo>
                    <a:cubicBezTo>
                      <a:pt x="35263" y="-1288"/>
                      <a:pt x="47429" y="4553"/>
                      <a:pt x="53998" y="15195"/>
                    </a:cubicBezTo>
                    <a:cubicBezTo>
                      <a:pt x="60341" y="25665"/>
                      <a:pt x="64549" y="37286"/>
                      <a:pt x="66380" y="49390"/>
                    </a:cubicBezTo>
                    <a:cubicBezTo>
                      <a:pt x="77810" y="102920"/>
                      <a:pt x="87335" y="158070"/>
                      <a:pt x="80096" y="212363"/>
                    </a:cubicBezTo>
                    <a:cubicBezTo>
                      <a:pt x="79730" y="218635"/>
                      <a:pt x="78480" y="224824"/>
                      <a:pt x="76381" y="230746"/>
                    </a:cubicBezTo>
                    <a:cubicBezTo>
                      <a:pt x="74093" y="236322"/>
                      <a:pt x="69086" y="240321"/>
                      <a:pt x="63142" y="241319"/>
                    </a:cubicBezTo>
                    <a:cubicBezTo>
                      <a:pt x="59214" y="241579"/>
                      <a:pt x="55374" y="240078"/>
                      <a:pt x="52664" y="237223"/>
                    </a:cubicBezTo>
                    <a:cubicBezTo>
                      <a:pt x="50223" y="232803"/>
                      <a:pt x="49069" y="227787"/>
                      <a:pt x="49330" y="222745"/>
                    </a:cubicBezTo>
                    <a:close/>
                  </a:path>
                </a:pathLst>
              </a:custGeom>
              <a:solidFill>
                <a:srgbClr val="E0E0E0"/>
              </a:solidFill>
              <a:ln w="9525" cap="flat">
                <a:noFill/>
                <a:prstDash val="solid"/>
                <a:miter/>
              </a:ln>
            </p:spPr>
            <p:txBody>
              <a:bodyPr rtlCol="0" anchor="ctr"/>
              <a:lstStyle/>
              <a:p>
                <a:endParaRPr lang="zh-CN" altLang="en-US"/>
              </a:p>
            </p:txBody>
          </p:sp>
          <p:sp>
            <p:nvSpPr>
              <p:cNvPr id="232" name="任意多边形: 形状 231"/>
              <p:cNvSpPr/>
              <p:nvPr/>
            </p:nvSpPr>
            <p:spPr>
              <a:xfrm>
                <a:off x="5799994" y="2201164"/>
                <a:ext cx="39813" cy="207814"/>
              </a:xfrm>
              <a:custGeom>
                <a:avLst/>
                <a:gdLst>
                  <a:gd name="connsiteX0" fmla="*/ 36354 w 39813"/>
                  <a:gd name="connsiteY0" fmla="*/ 207804 h 207814"/>
                  <a:gd name="connsiteX1" fmla="*/ 36354 w 39813"/>
                  <a:gd name="connsiteY1" fmla="*/ 207804 h 207814"/>
                  <a:gd name="connsiteX2" fmla="*/ 34637 w 39813"/>
                  <a:gd name="connsiteY2" fmla="*/ 205727 h 207814"/>
                  <a:gd name="connsiteX3" fmla="*/ 34639 w 39813"/>
                  <a:gd name="connsiteY3" fmla="*/ 205708 h 207814"/>
                  <a:gd name="connsiteX4" fmla="*/ 159 w 39813"/>
                  <a:gd name="connsiteY4" fmla="*/ 2731 h 207814"/>
                  <a:gd name="connsiteX5" fmla="*/ 1111 w 39813"/>
                  <a:gd name="connsiteY5" fmla="*/ 159 h 207814"/>
                  <a:gd name="connsiteX6" fmla="*/ 3683 w 39813"/>
                  <a:gd name="connsiteY6" fmla="*/ 1111 h 207814"/>
                  <a:gd name="connsiteX7" fmla="*/ 38354 w 39813"/>
                  <a:gd name="connsiteY7" fmla="*/ 206089 h 207814"/>
                  <a:gd name="connsiteX8" fmla="*/ 36461 w 39813"/>
                  <a:gd name="connsiteY8" fmla="*/ 207812 h 207814"/>
                  <a:gd name="connsiteX9" fmla="*/ 36354 w 39813"/>
                  <a:gd name="connsiteY9" fmla="*/ 207804 h 207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813" h="207814">
                    <a:moveTo>
                      <a:pt x="36354" y="207804"/>
                    </a:moveTo>
                    <a:lnTo>
                      <a:pt x="36354" y="207804"/>
                    </a:lnTo>
                    <a:cubicBezTo>
                      <a:pt x="35306" y="207704"/>
                      <a:pt x="34538" y="206774"/>
                      <a:pt x="34637" y="205727"/>
                    </a:cubicBezTo>
                    <a:cubicBezTo>
                      <a:pt x="34638" y="205721"/>
                      <a:pt x="34639" y="205714"/>
                      <a:pt x="34639" y="205708"/>
                    </a:cubicBezTo>
                    <a:cubicBezTo>
                      <a:pt x="40419" y="136225"/>
                      <a:pt x="28559" y="66407"/>
                      <a:pt x="159" y="2731"/>
                    </a:cubicBezTo>
                    <a:cubicBezTo>
                      <a:pt x="-254" y="1756"/>
                      <a:pt x="164" y="629"/>
                      <a:pt x="1111" y="159"/>
                    </a:cubicBezTo>
                    <a:cubicBezTo>
                      <a:pt x="2086" y="-254"/>
                      <a:pt x="3213" y="164"/>
                      <a:pt x="3683" y="1111"/>
                    </a:cubicBezTo>
                    <a:cubicBezTo>
                      <a:pt x="32303" y="65432"/>
                      <a:pt x="44229" y="135934"/>
                      <a:pt x="38354" y="206089"/>
                    </a:cubicBezTo>
                    <a:cubicBezTo>
                      <a:pt x="38307" y="207088"/>
                      <a:pt x="37460" y="207859"/>
                      <a:pt x="36461" y="207812"/>
                    </a:cubicBezTo>
                    <a:cubicBezTo>
                      <a:pt x="36425" y="207810"/>
                      <a:pt x="36390" y="207808"/>
                      <a:pt x="36354" y="207804"/>
                    </a:cubicBezTo>
                    <a:close/>
                  </a:path>
                </a:pathLst>
              </a:custGeom>
              <a:solidFill>
                <a:srgbClr val="FFFFFF"/>
              </a:solidFill>
              <a:ln w="9525" cap="flat">
                <a:noFill/>
                <a:prstDash val="solid"/>
                <a:miter/>
              </a:ln>
            </p:spPr>
            <p:txBody>
              <a:bodyPr rtlCol="0" anchor="ctr"/>
              <a:lstStyle/>
              <a:p>
                <a:endParaRPr lang="zh-CN" altLang="en-US"/>
              </a:p>
            </p:txBody>
          </p:sp>
          <p:sp>
            <p:nvSpPr>
              <p:cNvPr id="233" name="任意多边形: 形状 232"/>
              <p:cNvSpPr/>
              <p:nvPr/>
            </p:nvSpPr>
            <p:spPr>
              <a:xfrm>
                <a:off x="5685378" y="2266196"/>
                <a:ext cx="155509" cy="189119"/>
              </a:xfrm>
              <a:custGeom>
                <a:avLst/>
                <a:gdLst>
                  <a:gd name="connsiteX0" fmla="*/ 25525 w 155509"/>
                  <a:gd name="connsiteY0" fmla="*/ 57903 h 189119"/>
                  <a:gd name="connsiteX1" fmla="*/ 570 w 155509"/>
                  <a:gd name="connsiteY1" fmla="*/ 33234 h 189119"/>
                  <a:gd name="connsiteX2" fmla="*/ 12286 w 155509"/>
                  <a:gd name="connsiteY2" fmla="*/ 5611 h 189119"/>
                  <a:gd name="connsiteX3" fmla="*/ 43242 w 155509"/>
                  <a:gd name="connsiteY3" fmla="*/ 1420 h 189119"/>
                  <a:gd name="connsiteX4" fmla="*/ 71817 w 155509"/>
                  <a:gd name="connsiteY4" fmla="*/ 15708 h 189119"/>
                  <a:gd name="connsiteX5" fmla="*/ 111060 w 155509"/>
                  <a:gd name="connsiteY5" fmla="*/ 53236 h 189119"/>
                  <a:gd name="connsiteX6" fmla="*/ 142397 w 155509"/>
                  <a:gd name="connsiteY6" fmla="*/ 109815 h 189119"/>
                  <a:gd name="connsiteX7" fmla="*/ 153732 w 155509"/>
                  <a:gd name="connsiteY7" fmla="*/ 150486 h 189119"/>
                  <a:gd name="connsiteX8" fmla="*/ 147350 w 155509"/>
                  <a:gd name="connsiteY8" fmla="*/ 186872 h 189119"/>
                  <a:gd name="connsiteX9" fmla="*/ 130681 w 155509"/>
                  <a:gd name="connsiteY9" fmla="*/ 186872 h 189119"/>
                  <a:gd name="connsiteX10" fmla="*/ 119347 w 155509"/>
                  <a:gd name="connsiteY10" fmla="*/ 173822 h 189119"/>
                  <a:gd name="connsiteX11" fmla="*/ 113346 w 155509"/>
                  <a:gd name="connsiteY11" fmla="*/ 157344 h 189119"/>
                  <a:gd name="connsiteX12" fmla="*/ 78103 w 155509"/>
                  <a:gd name="connsiteY12" fmla="*/ 99527 h 189119"/>
                  <a:gd name="connsiteX13" fmla="*/ 25525 w 155509"/>
                  <a:gd name="connsiteY13" fmla="*/ 57903 h 18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5509" h="189119">
                    <a:moveTo>
                      <a:pt x="25525" y="57903"/>
                    </a:moveTo>
                    <a:cubicBezTo>
                      <a:pt x="15238" y="51617"/>
                      <a:pt x="3618" y="44854"/>
                      <a:pt x="570" y="33234"/>
                    </a:cubicBezTo>
                    <a:cubicBezTo>
                      <a:pt x="-1708" y="22480"/>
                      <a:pt x="2971" y="11448"/>
                      <a:pt x="12286" y="5611"/>
                    </a:cubicBezTo>
                    <a:cubicBezTo>
                      <a:pt x="21606" y="66"/>
                      <a:pt x="32782" y="-1447"/>
                      <a:pt x="43242" y="1420"/>
                    </a:cubicBezTo>
                    <a:cubicBezTo>
                      <a:pt x="53585" y="4331"/>
                      <a:pt x="63282" y="9179"/>
                      <a:pt x="71817" y="15708"/>
                    </a:cubicBezTo>
                    <a:cubicBezTo>
                      <a:pt x="86580" y="26330"/>
                      <a:pt x="99789" y="38962"/>
                      <a:pt x="111060" y="53236"/>
                    </a:cubicBezTo>
                    <a:cubicBezTo>
                      <a:pt x="124476" y="70290"/>
                      <a:pt x="135058" y="89394"/>
                      <a:pt x="142397" y="109815"/>
                    </a:cubicBezTo>
                    <a:cubicBezTo>
                      <a:pt x="147470" y="122977"/>
                      <a:pt x="151266" y="136597"/>
                      <a:pt x="153732" y="150486"/>
                    </a:cubicBezTo>
                    <a:cubicBezTo>
                      <a:pt x="155446" y="161440"/>
                      <a:pt x="158685" y="179728"/>
                      <a:pt x="147350" y="186872"/>
                    </a:cubicBezTo>
                    <a:cubicBezTo>
                      <a:pt x="142198" y="189869"/>
                      <a:pt x="135833" y="189869"/>
                      <a:pt x="130681" y="186872"/>
                    </a:cubicBezTo>
                    <a:cubicBezTo>
                      <a:pt x="125690" y="183745"/>
                      <a:pt x="121744" y="179202"/>
                      <a:pt x="119347" y="173822"/>
                    </a:cubicBezTo>
                    <a:cubicBezTo>
                      <a:pt x="117023" y="168453"/>
                      <a:pt x="115019" y="162950"/>
                      <a:pt x="113346" y="157344"/>
                    </a:cubicBezTo>
                    <a:cubicBezTo>
                      <a:pt x="106032" y="135696"/>
                      <a:pt x="93994" y="115947"/>
                      <a:pt x="78103" y="99527"/>
                    </a:cubicBezTo>
                    <a:cubicBezTo>
                      <a:pt x="62443" y="83446"/>
                      <a:pt x="44771" y="69456"/>
                      <a:pt x="25525" y="57903"/>
                    </a:cubicBezTo>
                    <a:close/>
                  </a:path>
                </a:pathLst>
              </a:custGeom>
              <a:solidFill>
                <a:srgbClr val="EBEBEB"/>
              </a:solidFill>
              <a:ln w="9525" cap="flat">
                <a:noFill/>
                <a:prstDash val="solid"/>
                <a:miter/>
              </a:ln>
            </p:spPr>
            <p:txBody>
              <a:bodyPr rtlCol="0" anchor="ctr"/>
              <a:lstStyle/>
              <a:p>
                <a:endParaRPr lang="zh-CN" altLang="en-US"/>
              </a:p>
            </p:txBody>
          </p:sp>
          <p:sp>
            <p:nvSpPr>
              <p:cNvPr id="234" name="任意多边形: 形状 233"/>
              <p:cNvSpPr/>
              <p:nvPr/>
            </p:nvSpPr>
            <p:spPr>
              <a:xfrm>
                <a:off x="5704192" y="2279865"/>
                <a:ext cx="125180" cy="159741"/>
              </a:xfrm>
              <a:custGeom>
                <a:avLst/>
                <a:gdLst>
                  <a:gd name="connsiteX0" fmla="*/ 123584 w 125180"/>
                  <a:gd name="connsiteY0" fmla="*/ 159678 h 159741"/>
                  <a:gd name="connsiteX1" fmla="*/ 123584 w 125180"/>
                  <a:gd name="connsiteY1" fmla="*/ 159678 h 159741"/>
                  <a:gd name="connsiteX2" fmla="*/ 120827 w 125180"/>
                  <a:gd name="connsiteY2" fmla="*/ 157988 h 159741"/>
                  <a:gd name="connsiteX3" fmla="*/ 120822 w 125180"/>
                  <a:gd name="connsiteY3" fmla="*/ 157963 h 159741"/>
                  <a:gd name="connsiteX4" fmla="*/ 1283 w 125180"/>
                  <a:gd name="connsiteY4" fmla="*/ 4420 h 159741"/>
                  <a:gd name="connsiteX5" fmla="*/ 235 w 125180"/>
                  <a:gd name="connsiteY5" fmla="*/ 1277 h 159741"/>
                  <a:gd name="connsiteX6" fmla="*/ 3283 w 125180"/>
                  <a:gd name="connsiteY6" fmla="*/ 229 h 159741"/>
                  <a:gd name="connsiteX7" fmla="*/ 125108 w 125180"/>
                  <a:gd name="connsiteY7" fmla="*/ 157011 h 159741"/>
                  <a:gd name="connsiteX8" fmla="*/ 123584 w 125180"/>
                  <a:gd name="connsiteY8" fmla="*/ 159678 h 15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180" h="159741">
                    <a:moveTo>
                      <a:pt x="123584" y="159678"/>
                    </a:moveTo>
                    <a:lnTo>
                      <a:pt x="123584" y="159678"/>
                    </a:lnTo>
                    <a:cubicBezTo>
                      <a:pt x="122356" y="159972"/>
                      <a:pt x="121122" y="159216"/>
                      <a:pt x="120827" y="157988"/>
                    </a:cubicBezTo>
                    <a:cubicBezTo>
                      <a:pt x="120825" y="157980"/>
                      <a:pt x="120823" y="157972"/>
                      <a:pt x="120822" y="157963"/>
                    </a:cubicBezTo>
                    <a:cubicBezTo>
                      <a:pt x="106085" y="91414"/>
                      <a:pt x="62186" y="35027"/>
                      <a:pt x="1283" y="4420"/>
                    </a:cubicBezTo>
                    <a:cubicBezTo>
                      <a:pt x="142" y="3827"/>
                      <a:pt x="-321" y="2436"/>
                      <a:pt x="235" y="1277"/>
                    </a:cubicBezTo>
                    <a:cubicBezTo>
                      <a:pt x="790" y="149"/>
                      <a:pt x="2152" y="-319"/>
                      <a:pt x="3283" y="229"/>
                    </a:cubicBezTo>
                    <a:cubicBezTo>
                      <a:pt x="65383" y="31534"/>
                      <a:pt x="110115" y="89102"/>
                      <a:pt x="125108" y="157011"/>
                    </a:cubicBezTo>
                    <a:cubicBezTo>
                      <a:pt x="125412" y="158167"/>
                      <a:pt x="124734" y="159354"/>
                      <a:pt x="123584" y="159678"/>
                    </a:cubicBezTo>
                    <a:close/>
                  </a:path>
                </a:pathLst>
              </a:custGeom>
              <a:solidFill>
                <a:srgbClr val="FFFFFF"/>
              </a:solidFill>
              <a:ln w="9525" cap="flat">
                <a:noFill/>
                <a:prstDash val="solid"/>
                <a:miter/>
              </a:ln>
            </p:spPr>
            <p:txBody>
              <a:bodyPr rtlCol="0" anchor="ctr"/>
              <a:lstStyle/>
              <a:p>
                <a:endParaRPr lang="zh-CN" altLang="en-US"/>
              </a:p>
            </p:txBody>
          </p:sp>
          <p:sp>
            <p:nvSpPr>
              <p:cNvPr id="235" name="任意多边形: 形状 234"/>
              <p:cNvSpPr/>
              <p:nvPr/>
            </p:nvSpPr>
            <p:spPr>
              <a:xfrm>
                <a:off x="5836088" y="2244722"/>
                <a:ext cx="119322" cy="211664"/>
              </a:xfrm>
              <a:custGeom>
                <a:avLst/>
                <a:gdLst>
                  <a:gd name="connsiteX0" fmla="*/ 101415 w 119322"/>
                  <a:gd name="connsiteY0" fmla="*/ 55565 h 211664"/>
                  <a:gd name="connsiteX1" fmla="*/ 119322 w 119322"/>
                  <a:gd name="connsiteY1" fmla="*/ 25371 h 211664"/>
                  <a:gd name="connsiteX2" fmla="*/ 100844 w 119322"/>
                  <a:gd name="connsiteY2" fmla="*/ 1558 h 211664"/>
                  <a:gd name="connsiteX3" fmla="*/ 69887 w 119322"/>
                  <a:gd name="connsiteY3" fmla="*/ 5368 h 211664"/>
                  <a:gd name="connsiteX4" fmla="*/ 45980 w 119322"/>
                  <a:gd name="connsiteY4" fmla="*/ 26419 h 211664"/>
                  <a:gd name="connsiteX5" fmla="*/ 17405 w 119322"/>
                  <a:gd name="connsiteY5" fmla="*/ 72710 h 211664"/>
                  <a:gd name="connsiteX6" fmla="*/ 1307 w 119322"/>
                  <a:gd name="connsiteY6" fmla="*/ 135289 h 211664"/>
                  <a:gd name="connsiteX7" fmla="*/ 736 w 119322"/>
                  <a:gd name="connsiteY7" fmla="*/ 177580 h 211664"/>
                  <a:gd name="connsiteX8" fmla="*/ 16071 w 119322"/>
                  <a:gd name="connsiteY8" fmla="*/ 211108 h 211664"/>
                  <a:gd name="connsiteX9" fmla="*/ 32168 w 119322"/>
                  <a:gd name="connsiteY9" fmla="*/ 206631 h 211664"/>
                  <a:gd name="connsiteX10" fmla="*/ 39788 w 119322"/>
                  <a:gd name="connsiteY10" fmla="*/ 191201 h 211664"/>
                  <a:gd name="connsiteX11" fmla="*/ 41408 w 119322"/>
                  <a:gd name="connsiteY11" fmla="*/ 173770 h 211664"/>
                  <a:gd name="connsiteX12" fmla="*/ 60458 w 119322"/>
                  <a:gd name="connsiteY12" fmla="*/ 108905 h 211664"/>
                  <a:gd name="connsiteX13" fmla="*/ 101415 w 119322"/>
                  <a:gd name="connsiteY13" fmla="*/ 55565 h 21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22" h="211664">
                    <a:moveTo>
                      <a:pt x="101415" y="55565"/>
                    </a:moveTo>
                    <a:cubicBezTo>
                      <a:pt x="109702" y="46897"/>
                      <a:pt x="119227" y="37372"/>
                      <a:pt x="119322" y="25371"/>
                    </a:cubicBezTo>
                    <a:cubicBezTo>
                      <a:pt x="118722" y="14360"/>
                      <a:pt x="111361" y="4874"/>
                      <a:pt x="100844" y="1558"/>
                    </a:cubicBezTo>
                    <a:cubicBezTo>
                      <a:pt x="90437" y="-1446"/>
                      <a:pt x="79255" y="-70"/>
                      <a:pt x="69887" y="5368"/>
                    </a:cubicBezTo>
                    <a:cubicBezTo>
                      <a:pt x="60650" y="10798"/>
                      <a:pt x="52535" y="17943"/>
                      <a:pt x="45980" y="26419"/>
                    </a:cubicBezTo>
                    <a:cubicBezTo>
                      <a:pt x="34263" y="40384"/>
                      <a:pt x="24638" y="55977"/>
                      <a:pt x="17405" y="72710"/>
                    </a:cubicBezTo>
                    <a:cubicBezTo>
                      <a:pt x="8739" y="92579"/>
                      <a:pt x="3305" y="113705"/>
                      <a:pt x="1307" y="135289"/>
                    </a:cubicBezTo>
                    <a:cubicBezTo>
                      <a:pt x="-218" y="149337"/>
                      <a:pt x="-409" y="163497"/>
                      <a:pt x="736" y="177580"/>
                    </a:cubicBezTo>
                    <a:cubicBezTo>
                      <a:pt x="1783" y="188629"/>
                      <a:pt x="3307" y="207108"/>
                      <a:pt x="16071" y="211108"/>
                    </a:cubicBezTo>
                    <a:cubicBezTo>
                      <a:pt x="21852" y="212649"/>
                      <a:pt x="28013" y="210935"/>
                      <a:pt x="32168" y="206631"/>
                    </a:cubicBezTo>
                    <a:cubicBezTo>
                      <a:pt x="36234" y="202393"/>
                      <a:pt x="38894" y="197005"/>
                      <a:pt x="39788" y="191201"/>
                    </a:cubicBezTo>
                    <a:cubicBezTo>
                      <a:pt x="40709" y="185432"/>
                      <a:pt x="41250" y="179610"/>
                      <a:pt x="41408" y="173770"/>
                    </a:cubicBezTo>
                    <a:cubicBezTo>
                      <a:pt x="42913" y="151011"/>
                      <a:pt x="49417" y="128864"/>
                      <a:pt x="60458" y="108905"/>
                    </a:cubicBezTo>
                    <a:cubicBezTo>
                      <a:pt x="71716" y="89409"/>
                      <a:pt x="85487" y="71476"/>
                      <a:pt x="101415" y="55565"/>
                    </a:cubicBezTo>
                    <a:close/>
                  </a:path>
                </a:pathLst>
              </a:custGeom>
              <a:solidFill>
                <a:srgbClr val="EBEBEB"/>
              </a:solidFill>
              <a:ln w="9525" cap="flat">
                <a:noFill/>
                <a:prstDash val="solid"/>
                <a:miter/>
              </a:ln>
            </p:spPr>
            <p:txBody>
              <a:bodyPr rtlCol="0" anchor="ctr"/>
              <a:lstStyle/>
              <a:p>
                <a:endParaRPr lang="zh-CN" altLang="en-US"/>
              </a:p>
            </p:txBody>
          </p:sp>
          <p:sp>
            <p:nvSpPr>
              <p:cNvPr id="236" name="任意多边形: 形状 235"/>
              <p:cNvSpPr/>
              <p:nvPr/>
            </p:nvSpPr>
            <p:spPr>
              <a:xfrm>
                <a:off x="5850946" y="2256694"/>
                <a:ext cx="82466" cy="185157"/>
              </a:xfrm>
              <a:custGeom>
                <a:avLst/>
                <a:gdLst>
                  <a:gd name="connsiteX0" fmla="*/ 2832 w 82466"/>
                  <a:gd name="connsiteY0" fmla="*/ 185134 h 185157"/>
                  <a:gd name="connsiteX1" fmla="*/ 2832 w 82466"/>
                  <a:gd name="connsiteY1" fmla="*/ 185134 h 185157"/>
                  <a:gd name="connsiteX2" fmla="*/ 5023 w 82466"/>
                  <a:gd name="connsiteY2" fmla="*/ 182658 h 185157"/>
                  <a:gd name="connsiteX3" fmla="*/ 81795 w 82466"/>
                  <a:gd name="connsiteY3" fmla="*/ 3874 h 185157"/>
                  <a:gd name="connsiteX4" fmla="*/ 81800 w 82466"/>
                  <a:gd name="connsiteY4" fmla="*/ 641 h 185157"/>
                  <a:gd name="connsiteX5" fmla="*/ 81795 w 82466"/>
                  <a:gd name="connsiteY5" fmla="*/ 635 h 185157"/>
                  <a:gd name="connsiteX6" fmla="*/ 78556 w 82466"/>
                  <a:gd name="connsiteY6" fmla="*/ 635 h 185157"/>
                  <a:gd name="connsiteX7" fmla="*/ 165 w 82466"/>
                  <a:gd name="connsiteY7" fmla="*/ 183230 h 185157"/>
                  <a:gd name="connsiteX8" fmla="*/ 2832 w 82466"/>
                  <a:gd name="connsiteY8" fmla="*/ 185135 h 1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466" h="185157">
                    <a:moveTo>
                      <a:pt x="2832" y="185134"/>
                    </a:moveTo>
                    <a:lnTo>
                      <a:pt x="2832" y="185134"/>
                    </a:lnTo>
                    <a:cubicBezTo>
                      <a:pt x="4110" y="185033"/>
                      <a:pt x="5078" y="183939"/>
                      <a:pt x="5023" y="182658"/>
                    </a:cubicBezTo>
                    <a:cubicBezTo>
                      <a:pt x="2410" y="114548"/>
                      <a:pt x="30607" y="48882"/>
                      <a:pt x="81795" y="3874"/>
                    </a:cubicBezTo>
                    <a:cubicBezTo>
                      <a:pt x="82689" y="2983"/>
                      <a:pt x="82691" y="1535"/>
                      <a:pt x="81800" y="641"/>
                    </a:cubicBezTo>
                    <a:cubicBezTo>
                      <a:pt x="81798" y="639"/>
                      <a:pt x="81796" y="637"/>
                      <a:pt x="81795" y="635"/>
                    </a:cubicBezTo>
                    <a:cubicBezTo>
                      <a:pt x="80881" y="-212"/>
                      <a:pt x="79469" y="-212"/>
                      <a:pt x="78556" y="635"/>
                    </a:cubicBezTo>
                    <a:cubicBezTo>
                      <a:pt x="26322" y="46633"/>
                      <a:pt x="-2462" y="113679"/>
                      <a:pt x="165" y="183230"/>
                    </a:cubicBezTo>
                    <a:cubicBezTo>
                      <a:pt x="407" y="184473"/>
                      <a:pt x="1578" y="185310"/>
                      <a:pt x="2832" y="185135"/>
                    </a:cubicBezTo>
                    <a:close/>
                  </a:path>
                </a:pathLst>
              </a:custGeom>
              <a:solidFill>
                <a:srgbClr val="FFFFFF"/>
              </a:solidFill>
              <a:ln w="9525" cap="flat">
                <a:noFill/>
                <a:prstDash val="solid"/>
                <a:miter/>
              </a:ln>
            </p:spPr>
            <p:txBody>
              <a:bodyPr rtlCol="0" anchor="ctr"/>
              <a:lstStyle/>
              <a:p>
                <a:endParaRPr lang="zh-CN" altLang="en-US"/>
              </a:p>
            </p:txBody>
          </p:sp>
        </p:grpSp>
        <p:grpSp>
          <p:nvGrpSpPr>
            <p:cNvPr id="35" name="图形 2"/>
            <p:cNvGrpSpPr/>
            <p:nvPr/>
          </p:nvGrpSpPr>
          <p:grpSpPr>
            <a:xfrm>
              <a:off x="3946683" y="3383089"/>
              <a:ext cx="4259080" cy="999244"/>
              <a:chOff x="3946683" y="3383089"/>
              <a:chExt cx="4259080" cy="999244"/>
            </a:xfrm>
          </p:grpSpPr>
          <p:sp>
            <p:nvSpPr>
              <p:cNvPr id="198" name="任意多边形: 形状 197"/>
              <p:cNvSpPr/>
              <p:nvPr/>
            </p:nvSpPr>
            <p:spPr>
              <a:xfrm>
                <a:off x="4129607" y="4053077"/>
                <a:ext cx="316627" cy="318396"/>
              </a:xfrm>
              <a:custGeom>
                <a:avLst/>
                <a:gdLst>
                  <a:gd name="connsiteX0" fmla="*/ 315329 w 316627"/>
                  <a:gd name="connsiteY0" fmla="*/ 191 h 318396"/>
                  <a:gd name="connsiteX1" fmla="*/ 158357 w 316627"/>
                  <a:gd name="connsiteY1" fmla="*/ 4572 h 318396"/>
                  <a:gd name="connsiteX2" fmla="*/ 1290 w 316627"/>
                  <a:gd name="connsiteY2" fmla="*/ 0 h 318396"/>
                  <a:gd name="connsiteX3" fmla="*/ 43771 w 316627"/>
                  <a:gd name="connsiteY3" fmla="*/ 266700 h 318396"/>
                  <a:gd name="connsiteX4" fmla="*/ 43771 w 316627"/>
                  <a:gd name="connsiteY4" fmla="*/ 266700 h 318396"/>
                  <a:gd name="connsiteX5" fmla="*/ 74823 w 316627"/>
                  <a:gd name="connsiteY5" fmla="*/ 298323 h 318396"/>
                  <a:gd name="connsiteX6" fmla="*/ 242177 w 316627"/>
                  <a:gd name="connsiteY6" fmla="*/ 298323 h 318396"/>
                  <a:gd name="connsiteX7" fmla="*/ 273228 w 316627"/>
                  <a:gd name="connsiteY7" fmla="*/ 265843 h 318396"/>
                  <a:gd name="connsiteX8" fmla="*/ 315329 w 316627"/>
                  <a:gd name="connsiteY8" fmla="*/ 191 h 318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627" h="318396">
                    <a:moveTo>
                      <a:pt x="315329" y="191"/>
                    </a:moveTo>
                    <a:lnTo>
                      <a:pt x="158357" y="4572"/>
                    </a:lnTo>
                    <a:lnTo>
                      <a:pt x="1290" y="0"/>
                    </a:lnTo>
                    <a:cubicBezTo>
                      <a:pt x="-5473" y="106109"/>
                      <a:pt x="15196" y="214122"/>
                      <a:pt x="43771" y="266700"/>
                    </a:cubicBezTo>
                    <a:lnTo>
                      <a:pt x="43771" y="266700"/>
                    </a:lnTo>
                    <a:cubicBezTo>
                      <a:pt x="50577" y="280217"/>
                      <a:pt x="61432" y="291272"/>
                      <a:pt x="74823" y="298323"/>
                    </a:cubicBezTo>
                    <a:cubicBezTo>
                      <a:pt x="121209" y="325088"/>
                      <a:pt x="196076" y="325088"/>
                      <a:pt x="242177" y="298323"/>
                    </a:cubicBezTo>
                    <a:cubicBezTo>
                      <a:pt x="255807" y="291191"/>
                      <a:pt x="266716" y="279779"/>
                      <a:pt x="273228" y="265843"/>
                    </a:cubicBezTo>
                    <a:cubicBezTo>
                      <a:pt x="301613" y="213265"/>
                      <a:pt x="322092" y="105728"/>
                      <a:pt x="315329" y="191"/>
                    </a:cubicBezTo>
                    <a:close/>
                  </a:path>
                </a:pathLst>
              </a:custGeom>
              <a:solidFill>
                <a:srgbClr val="FFFFFF"/>
              </a:solidFill>
              <a:ln w="9525" cap="flat">
                <a:noFill/>
                <a:prstDash val="solid"/>
                <a:miter/>
              </a:ln>
            </p:spPr>
            <p:txBody>
              <a:bodyPr rtlCol="0" anchor="ctr"/>
              <a:lstStyle/>
              <a:p>
                <a:endParaRPr lang="zh-CN" altLang="en-US"/>
              </a:p>
            </p:txBody>
          </p:sp>
          <p:sp>
            <p:nvSpPr>
              <p:cNvPr id="199" name="任意多边形: 形状 198"/>
              <p:cNvSpPr/>
              <p:nvPr/>
            </p:nvSpPr>
            <p:spPr>
              <a:xfrm>
                <a:off x="4130967" y="3962328"/>
                <a:ext cx="314017" cy="181784"/>
              </a:xfrm>
              <a:custGeom>
                <a:avLst/>
                <a:gdLst>
                  <a:gd name="connsiteX0" fmla="*/ 267678 w 314017"/>
                  <a:gd name="connsiteY0" fmla="*/ 26646 h 181784"/>
                  <a:gd name="connsiteX1" fmla="*/ 268344 w 314017"/>
                  <a:gd name="connsiteY1" fmla="*/ 155234 h 181784"/>
                  <a:gd name="connsiteX2" fmla="*/ 46317 w 314017"/>
                  <a:gd name="connsiteY2" fmla="*/ 155329 h 181784"/>
                  <a:gd name="connsiteX3" fmla="*/ 45555 w 314017"/>
                  <a:gd name="connsiteY3" fmla="*/ 26646 h 181784"/>
                  <a:gd name="connsiteX4" fmla="*/ 267678 w 314017"/>
                  <a:gd name="connsiteY4" fmla="*/ 26646 h 18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17" h="181784">
                    <a:moveTo>
                      <a:pt x="267678" y="26646"/>
                    </a:moveTo>
                    <a:cubicBezTo>
                      <a:pt x="329209" y="62174"/>
                      <a:pt x="329495" y="119801"/>
                      <a:pt x="268344" y="155234"/>
                    </a:cubicBezTo>
                    <a:cubicBezTo>
                      <a:pt x="207194" y="190667"/>
                      <a:pt x="107658" y="190571"/>
                      <a:pt x="46317" y="155329"/>
                    </a:cubicBezTo>
                    <a:cubicBezTo>
                      <a:pt x="-15024" y="120086"/>
                      <a:pt x="-15596" y="62174"/>
                      <a:pt x="45555" y="26646"/>
                    </a:cubicBezTo>
                    <a:cubicBezTo>
                      <a:pt x="106705" y="-8882"/>
                      <a:pt x="206146" y="-8882"/>
                      <a:pt x="267678" y="26646"/>
                    </a:cubicBezTo>
                    <a:close/>
                  </a:path>
                </a:pathLst>
              </a:custGeom>
              <a:solidFill>
                <a:srgbClr val="EBEBEB"/>
              </a:solidFill>
              <a:ln w="9525" cap="flat">
                <a:noFill/>
                <a:prstDash val="solid"/>
                <a:miter/>
              </a:ln>
            </p:spPr>
            <p:txBody>
              <a:bodyPr rtlCol="0" anchor="ctr"/>
              <a:lstStyle/>
              <a:p>
                <a:endParaRPr lang="zh-CN" altLang="en-US"/>
              </a:p>
            </p:txBody>
          </p:sp>
          <p:sp>
            <p:nvSpPr>
              <p:cNvPr id="200" name="任意多边形: 形状 199"/>
              <p:cNvSpPr/>
              <p:nvPr/>
            </p:nvSpPr>
            <p:spPr>
              <a:xfrm>
                <a:off x="4165388" y="3982283"/>
                <a:ext cx="244913" cy="141970"/>
              </a:xfrm>
              <a:custGeom>
                <a:avLst/>
                <a:gdLst>
                  <a:gd name="connsiteX0" fmla="*/ 208872 w 244913"/>
                  <a:gd name="connsiteY0" fmla="*/ 20788 h 141970"/>
                  <a:gd name="connsiteX1" fmla="*/ 209444 w 244913"/>
                  <a:gd name="connsiteY1" fmla="*/ 121182 h 141970"/>
                  <a:gd name="connsiteX2" fmla="*/ 36184 w 244913"/>
                  <a:gd name="connsiteY2" fmla="*/ 121182 h 141970"/>
                  <a:gd name="connsiteX3" fmla="*/ 35612 w 244913"/>
                  <a:gd name="connsiteY3" fmla="*/ 20788 h 141970"/>
                  <a:gd name="connsiteX4" fmla="*/ 208872 w 244913"/>
                  <a:gd name="connsiteY4" fmla="*/ 20788 h 141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913" h="141970">
                    <a:moveTo>
                      <a:pt x="208872" y="20788"/>
                    </a:moveTo>
                    <a:cubicBezTo>
                      <a:pt x="256497" y="48506"/>
                      <a:pt x="257164" y="93464"/>
                      <a:pt x="209444" y="121182"/>
                    </a:cubicBezTo>
                    <a:cubicBezTo>
                      <a:pt x="161723" y="148900"/>
                      <a:pt x="84190" y="148900"/>
                      <a:pt x="36184" y="121182"/>
                    </a:cubicBezTo>
                    <a:cubicBezTo>
                      <a:pt x="-11822" y="93464"/>
                      <a:pt x="-12108" y="48506"/>
                      <a:pt x="35612" y="20788"/>
                    </a:cubicBezTo>
                    <a:cubicBezTo>
                      <a:pt x="83333" y="-6929"/>
                      <a:pt x="160866" y="-6929"/>
                      <a:pt x="208872" y="20788"/>
                    </a:cubicBezTo>
                    <a:close/>
                  </a:path>
                </a:pathLst>
              </a:custGeom>
              <a:solidFill>
                <a:srgbClr val="E0E0E0"/>
              </a:solidFill>
              <a:ln w="9525" cap="flat">
                <a:noFill/>
                <a:prstDash val="solid"/>
                <a:miter/>
              </a:ln>
            </p:spPr>
            <p:txBody>
              <a:bodyPr rtlCol="0" anchor="ctr"/>
              <a:lstStyle/>
              <a:p>
                <a:endParaRPr lang="zh-CN" altLang="en-US"/>
              </a:p>
            </p:txBody>
          </p:sp>
          <p:sp>
            <p:nvSpPr>
              <p:cNvPr id="201" name="任意多边形: 形状 200"/>
              <p:cNvSpPr/>
              <p:nvPr/>
            </p:nvSpPr>
            <p:spPr>
              <a:xfrm>
                <a:off x="4165388" y="3982283"/>
                <a:ext cx="244913" cy="141970"/>
              </a:xfrm>
              <a:custGeom>
                <a:avLst/>
                <a:gdLst>
                  <a:gd name="connsiteX0" fmla="*/ 208872 w 244913"/>
                  <a:gd name="connsiteY0" fmla="*/ 20788 h 141970"/>
                  <a:gd name="connsiteX1" fmla="*/ 209444 w 244913"/>
                  <a:gd name="connsiteY1" fmla="*/ 121182 h 141970"/>
                  <a:gd name="connsiteX2" fmla="*/ 36184 w 244913"/>
                  <a:gd name="connsiteY2" fmla="*/ 121182 h 141970"/>
                  <a:gd name="connsiteX3" fmla="*/ 35612 w 244913"/>
                  <a:gd name="connsiteY3" fmla="*/ 20788 h 141970"/>
                  <a:gd name="connsiteX4" fmla="*/ 208872 w 244913"/>
                  <a:gd name="connsiteY4" fmla="*/ 20788 h 141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913" h="141970">
                    <a:moveTo>
                      <a:pt x="208872" y="20788"/>
                    </a:moveTo>
                    <a:cubicBezTo>
                      <a:pt x="256497" y="48506"/>
                      <a:pt x="257164" y="93464"/>
                      <a:pt x="209444" y="121182"/>
                    </a:cubicBezTo>
                    <a:cubicBezTo>
                      <a:pt x="161723" y="148900"/>
                      <a:pt x="84190" y="148900"/>
                      <a:pt x="36184" y="121182"/>
                    </a:cubicBezTo>
                    <a:cubicBezTo>
                      <a:pt x="-11822" y="93464"/>
                      <a:pt x="-12108" y="48506"/>
                      <a:pt x="35612" y="20788"/>
                    </a:cubicBezTo>
                    <a:cubicBezTo>
                      <a:pt x="83333" y="-6929"/>
                      <a:pt x="160866" y="-6929"/>
                      <a:pt x="208872" y="20788"/>
                    </a:cubicBezTo>
                    <a:close/>
                  </a:path>
                </a:pathLst>
              </a:custGeom>
              <a:solidFill>
                <a:srgbClr val="000000"/>
              </a:solidFill>
              <a:ln w="9525" cap="flat">
                <a:noFill/>
                <a:prstDash val="solid"/>
                <a:miter/>
              </a:ln>
            </p:spPr>
            <p:txBody>
              <a:bodyPr rtlCol="0" anchor="ctr"/>
              <a:lstStyle/>
              <a:p>
                <a:endParaRPr lang="zh-CN" altLang="en-US"/>
              </a:p>
            </p:txBody>
          </p:sp>
          <p:sp>
            <p:nvSpPr>
              <p:cNvPr id="202" name="任意多边形: 形状 201"/>
              <p:cNvSpPr/>
              <p:nvPr/>
            </p:nvSpPr>
            <p:spPr>
              <a:xfrm>
                <a:off x="4226472" y="3383089"/>
                <a:ext cx="319619" cy="542297"/>
              </a:xfrm>
              <a:custGeom>
                <a:avLst/>
                <a:gdLst>
                  <a:gd name="connsiteX0" fmla="*/ 319619 w 319619"/>
                  <a:gd name="connsiteY0" fmla="*/ 0 h 542297"/>
                  <a:gd name="connsiteX1" fmla="*/ 42346 w 319619"/>
                  <a:gd name="connsiteY1" fmla="*/ 521303 h 542297"/>
                  <a:gd name="connsiteX2" fmla="*/ 176363 w 319619"/>
                  <a:gd name="connsiteY2" fmla="*/ 364046 h 542297"/>
                  <a:gd name="connsiteX3" fmla="*/ 83399 w 319619"/>
                  <a:gd name="connsiteY3" fmla="*/ 375952 h 542297"/>
                  <a:gd name="connsiteX4" fmla="*/ 191698 w 319619"/>
                  <a:gd name="connsiteY4" fmla="*/ 321088 h 542297"/>
                  <a:gd name="connsiteX5" fmla="*/ 220273 w 319619"/>
                  <a:gd name="connsiteY5" fmla="*/ 236982 h 542297"/>
                  <a:gd name="connsiteX6" fmla="*/ 129881 w 319619"/>
                  <a:gd name="connsiteY6" fmla="*/ 243650 h 542297"/>
                  <a:gd name="connsiteX7" fmla="*/ 244181 w 319619"/>
                  <a:gd name="connsiteY7" fmla="*/ 195453 h 542297"/>
                  <a:gd name="connsiteX8" fmla="*/ 319619 w 319619"/>
                  <a:gd name="connsiteY8" fmla="*/ 0 h 54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619" h="542297">
                    <a:moveTo>
                      <a:pt x="319619" y="0"/>
                    </a:moveTo>
                    <a:cubicBezTo>
                      <a:pt x="-34235" y="115919"/>
                      <a:pt x="-37473" y="352425"/>
                      <a:pt x="42346" y="521303"/>
                    </a:cubicBezTo>
                    <a:cubicBezTo>
                      <a:pt x="62444" y="555403"/>
                      <a:pt x="123309" y="573786"/>
                      <a:pt x="176363" y="364046"/>
                    </a:cubicBezTo>
                    <a:lnTo>
                      <a:pt x="83399" y="375952"/>
                    </a:lnTo>
                    <a:lnTo>
                      <a:pt x="191698" y="321088"/>
                    </a:lnTo>
                    <a:lnTo>
                      <a:pt x="220273" y="236982"/>
                    </a:lnTo>
                    <a:lnTo>
                      <a:pt x="129881" y="243650"/>
                    </a:lnTo>
                    <a:lnTo>
                      <a:pt x="244181" y="195453"/>
                    </a:lnTo>
                    <a:cubicBezTo>
                      <a:pt x="265336" y="128831"/>
                      <a:pt x="290529" y="63559"/>
                      <a:pt x="319619" y="0"/>
                    </a:cubicBezTo>
                    <a:close/>
                  </a:path>
                </a:pathLst>
              </a:custGeom>
              <a:solidFill>
                <a:srgbClr val="407BFF"/>
              </a:solidFill>
              <a:ln w="9525" cap="flat">
                <a:noFill/>
                <a:prstDash val="solid"/>
                <a:miter/>
              </a:ln>
            </p:spPr>
            <p:txBody>
              <a:bodyPr rtlCol="0" anchor="ctr"/>
              <a:lstStyle/>
              <a:p>
                <a:endParaRPr lang="zh-CN" altLang="en-US"/>
              </a:p>
            </p:txBody>
          </p:sp>
          <p:sp>
            <p:nvSpPr>
              <p:cNvPr id="203" name="任意多边形: 形状 202"/>
              <p:cNvSpPr/>
              <p:nvPr/>
            </p:nvSpPr>
            <p:spPr>
              <a:xfrm>
                <a:off x="4226472" y="3383089"/>
                <a:ext cx="319619" cy="542297"/>
              </a:xfrm>
              <a:custGeom>
                <a:avLst/>
                <a:gdLst>
                  <a:gd name="connsiteX0" fmla="*/ 319619 w 319619"/>
                  <a:gd name="connsiteY0" fmla="*/ 0 h 542297"/>
                  <a:gd name="connsiteX1" fmla="*/ 42346 w 319619"/>
                  <a:gd name="connsiteY1" fmla="*/ 521303 h 542297"/>
                  <a:gd name="connsiteX2" fmla="*/ 176363 w 319619"/>
                  <a:gd name="connsiteY2" fmla="*/ 364046 h 542297"/>
                  <a:gd name="connsiteX3" fmla="*/ 83399 w 319619"/>
                  <a:gd name="connsiteY3" fmla="*/ 375952 h 542297"/>
                  <a:gd name="connsiteX4" fmla="*/ 191698 w 319619"/>
                  <a:gd name="connsiteY4" fmla="*/ 321088 h 542297"/>
                  <a:gd name="connsiteX5" fmla="*/ 220273 w 319619"/>
                  <a:gd name="connsiteY5" fmla="*/ 236982 h 542297"/>
                  <a:gd name="connsiteX6" fmla="*/ 129881 w 319619"/>
                  <a:gd name="connsiteY6" fmla="*/ 243650 h 542297"/>
                  <a:gd name="connsiteX7" fmla="*/ 244181 w 319619"/>
                  <a:gd name="connsiteY7" fmla="*/ 195453 h 542297"/>
                  <a:gd name="connsiteX8" fmla="*/ 319619 w 319619"/>
                  <a:gd name="connsiteY8" fmla="*/ 0 h 54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619" h="542297">
                    <a:moveTo>
                      <a:pt x="319619" y="0"/>
                    </a:moveTo>
                    <a:cubicBezTo>
                      <a:pt x="-34235" y="115919"/>
                      <a:pt x="-37473" y="352425"/>
                      <a:pt x="42346" y="521303"/>
                    </a:cubicBezTo>
                    <a:cubicBezTo>
                      <a:pt x="62444" y="555403"/>
                      <a:pt x="123309" y="573786"/>
                      <a:pt x="176363" y="364046"/>
                    </a:cubicBezTo>
                    <a:lnTo>
                      <a:pt x="83399" y="375952"/>
                    </a:lnTo>
                    <a:lnTo>
                      <a:pt x="191698" y="321088"/>
                    </a:lnTo>
                    <a:lnTo>
                      <a:pt x="220273" y="236982"/>
                    </a:lnTo>
                    <a:lnTo>
                      <a:pt x="129881" y="243650"/>
                    </a:lnTo>
                    <a:lnTo>
                      <a:pt x="244181" y="195453"/>
                    </a:lnTo>
                    <a:cubicBezTo>
                      <a:pt x="265336" y="128831"/>
                      <a:pt x="290529" y="63559"/>
                      <a:pt x="319619" y="0"/>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04" name="任意多边形: 形状 203"/>
              <p:cNvSpPr/>
              <p:nvPr/>
            </p:nvSpPr>
            <p:spPr>
              <a:xfrm>
                <a:off x="4226472" y="3383089"/>
                <a:ext cx="319619" cy="542297"/>
              </a:xfrm>
              <a:custGeom>
                <a:avLst/>
                <a:gdLst>
                  <a:gd name="connsiteX0" fmla="*/ 319619 w 319619"/>
                  <a:gd name="connsiteY0" fmla="*/ 0 h 542297"/>
                  <a:gd name="connsiteX1" fmla="*/ 42346 w 319619"/>
                  <a:gd name="connsiteY1" fmla="*/ 521303 h 542297"/>
                  <a:gd name="connsiteX2" fmla="*/ 176363 w 319619"/>
                  <a:gd name="connsiteY2" fmla="*/ 364046 h 542297"/>
                  <a:gd name="connsiteX3" fmla="*/ 83399 w 319619"/>
                  <a:gd name="connsiteY3" fmla="*/ 375952 h 542297"/>
                  <a:gd name="connsiteX4" fmla="*/ 191698 w 319619"/>
                  <a:gd name="connsiteY4" fmla="*/ 321088 h 542297"/>
                  <a:gd name="connsiteX5" fmla="*/ 220273 w 319619"/>
                  <a:gd name="connsiteY5" fmla="*/ 236982 h 542297"/>
                  <a:gd name="connsiteX6" fmla="*/ 129881 w 319619"/>
                  <a:gd name="connsiteY6" fmla="*/ 243650 h 542297"/>
                  <a:gd name="connsiteX7" fmla="*/ 244181 w 319619"/>
                  <a:gd name="connsiteY7" fmla="*/ 195453 h 542297"/>
                  <a:gd name="connsiteX8" fmla="*/ 319619 w 319619"/>
                  <a:gd name="connsiteY8" fmla="*/ 0 h 54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619" h="542297">
                    <a:moveTo>
                      <a:pt x="319619" y="0"/>
                    </a:moveTo>
                    <a:cubicBezTo>
                      <a:pt x="-34235" y="115919"/>
                      <a:pt x="-37473" y="352425"/>
                      <a:pt x="42346" y="521303"/>
                    </a:cubicBezTo>
                    <a:cubicBezTo>
                      <a:pt x="62444" y="555403"/>
                      <a:pt x="123309" y="573786"/>
                      <a:pt x="176363" y="364046"/>
                    </a:cubicBezTo>
                    <a:lnTo>
                      <a:pt x="83399" y="375952"/>
                    </a:lnTo>
                    <a:lnTo>
                      <a:pt x="191698" y="321088"/>
                    </a:lnTo>
                    <a:lnTo>
                      <a:pt x="220273" y="236982"/>
                    </a:lnTo>
                    <a:lnTo>
                      <a:pt x="129881" y="243650"/>
                    </a:lnTo>
                    <a:lnTo>
                      <a:pt x="244181" y="195453"/>
                    </a:lnTo>
                    <a:cubicBezTo>
                      <a:pt x="265336" y="128831"/>
                      <a:pt x="290529" y="63559"/>
                      <a:pt x="319619" y="0"/>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205" name="任意多边形: 形状 204"/>
              <p:cNvSpPr/>
              <p:nvPr/>
            </p:nvSpPr>
            <p:spPr>
              <a:xfrm>
                <a:off x="4269439" y="3442334"/>
                <a:ext cx="176640" cy="473583"/>
              </a:xfrm>
              <a:custGeom>
                <a:avLst/>
                <a:gdLst>
                  <a:gd name="connsiteX0" fmla="*/ 176640 w 176640"/>
                  <a:gd name="connsiteY0" fmla="*/ 0 h 473583"/>
                  <a:gd name="connsiteX1" fmla="*/ 26336 w 176640"/>
                  <a:gd name="connsiteY1" fmla="*/ 473583 h 473583"/>
                  <a:gd name="connsiteX2" fmla="*/ 176640 w 176640"/>
                  <a:gd name="connsiteY2" fmla="*/ 0 h 473583"/>
                </a:gdLst>
                <a:ahLst/>
                <a:cxnLst>
                  <a:cxn ang="0">
                    <a:pos x="connsiteX0" y="connsiteY0"/>
                  </a:cxn>
                  <a:cxn ang="0">
                    <a:pos x="connsiteX1" y="connsiteY1"/>
                  </a:cxn>
                  <a:cxn ang="0">
                    <a:pos x="connsiteX2" y="connsiteY2"/>
                  </a:cxn>
                </a:cxnLst>
                <a:rect l="l" t="t" r="r" b="b"/>
                <a:pathLst>
                  <a:path w="176640" h="473583">
                    <a:moveTo>
                      <a:pt x="176640" y="0"/>
                    </a:moveTo>
                    <a:cubicBezTo>
                      <a:pt x="-10050" y="141637"/>
                      <a:pt x="-26909" y="304038"/>
                      <a:pt x="26336" y="473583"/>
                    </a:cubicBezTo>
                    <a:cubicBezTo>
                      <a:pt x="7286" y="324326"/>
                      <a:pt x="-13002" y="173355"/>
                      <a:pt x="176640" y="0"/>
                    </a:cubicBezTo>
                    <a:close/>
                  </a:path>
                </a:pathLst>
              </a:custGeom>
              <a:solidFill>
                <a:srgbClr val="FFFFFF"/>
              </a:solidFill>
              <a:ln w="9525" cap="flat">
                <a:noFill/>
                <a:prstDash val="solid"/>
                <a:miter/>
              </a:ln>
            </p:spPr>
            <p:txBody>
              <a:bodyPr rtlCol="0" anchor="ctr"/>
              <a:lstStyle/>
              <a:p>
                <a:endParaRPr lang="zh-CN" altLang="en-US"/>
              </a:p>
            </p:txBody>
          </p:sp>
          <p:sp>
            <p:nvSpPr>
              <p:cNvPr id="206" name="任意多边形: 形状 205"/>
              <p:cNvSpPr/>
              <p:nvPr/>
            </p:nvSpPr>
            <p:spPr>
              <a:xfrm>
                <a:off x="3946683" y="3623691"/>
                <a:ext cx="360326" cy="464659"/>
              </a:xfrm>
              <a:custGeom>
                <a:avLst/>
                <a:gdLst>
                  <a:gd name="connsiteX0" fmla="*/ 0 w 360326"/>
                  <a:gd name="connsiteY0" fmla="*/ 0 h 464659"/>
                  <a:gd name="connsiteX1" fmla="*/ 344900 w 360326"/>
                  <a:gd name="connsiteY1" fmla="*/ 439293 h 464659"/>
                  <a:gd name="connsiteX2" fmla="*/ 193929 w 360326"/>
                  <a:gd name="connsiteY2" fmla="*/ 315468 h 464659"/>
                  <a:gd name="connsiteX3" fmla="*/ 282512 w 360326"/>
                  <a:gd name="connsiteY3" fmla="*/ 311087 h 464659"/>
                  <a:gd name="connsiteX4" fmla="*/ 172498 w 360326"/>
                  <a:gd name="connsiteY4" fmla="*/ 277939 h 464659"/>
                  <a:gd name="connsiteX5" fmla="*/ 132302 w 360326"/>
                  <a:gd name="connsiteY5" fmla="*/ 204311 h 464659"/>
                  <a:gd name="connsiteX6" fmla="*/ 217551 w 360326"/>
                  <a:gd name="connsiteY6" fmla="*/ 195548 h 464659"/>
                  <a:gd name="connsiteX7" fmla="*/ 103251 w 360326"/>
                  <a:gd name="connsiteY7" fmla="*/ 169640 h 464659"/>
                  <a:gd name="connsiteX8" fmla="*/ 0 w 360326"/>
                  <a:gd name="connsiteY8" fmla="*/ 0 h 46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326" h="464659">
                    <a:moveTo>
                      <a:pt x="0" y="0"/>
                    </a:moveTo>
                    <a:cubicBezTo>
                      <a:pt x="348901" y="49054"/>
                      <a:pt x="391192" y="269081"/>
                      <a:pt x="344900" y="439293"/>
                    </a:cubicBezTo>
                    <a:cubicBezTo>
                      <a:pt x="331851" y="474440"/>
                      <a:pt x="278225" y="501682"/>
                      <a:pt x="193929" y="315468"/>
                    </a:cubicBezTo>
                    <a:lnTo>
                      <a:pt x="282512" y="311087"/>
                    </a:lnTo>
                    <a:lnTo>
                      <a:pt x="172498" y="277939"/>
                    </a:lnTo>
                    <a:lnTo>
                      <a:pt x="132302" y="204311"/>
                    </a:lnTo>
                    <a:lnTo>
                      <a:pt x="217551" y="195548"/>
                    </a:lnTo>
                    <a:lnTo>
                      <a:pt x="103251" y="169640"/>
                    </a:lnTo>
                    <a:cubicBezTo>
                      <a:pt x="72372" y="111015"/>
                      <a:pt x="37888" y="54359"/>
                      <a:pt x="0" y="0"/>
                    </a:cubicBezTo>
                    <a:close/>
                  </a:path>
                </a:pathLst>
              </a:custGeom>
              <a:solidFill>
                <a:srgbClr val="407BFF"/>
              </a:solidFill>
              <a:ln w="9525" cap="flat">
                <a:noFill/>
                <a:prstDash val="solid"/>
                <a:miter/>
              </a:ln>
            </p:spPr>
            <p:txBody>
              <a:bodyPr rtlCol="0" anchor="ctr"/>
              <a:lstStyle/>
              <a:p>
                <a:endParaRPr lang="zh-CN" altLang="en-US"/>
              </a:p>
            </p:txBody>
          </p:sp>
          <p:sp>
            <p:nvSpPr>
              <p:cNvPr id="207" name="任意多边形: 形状 206"/>
              <p:cNvSpPr/>
              <p:nvPr/>
            </p:nvSpPr>
            <p:spPr>
              <a:xfrm>
                <a:off x="3946683" y="3623691"/>
                <a:ext cx="360326" cy="464659"/>
              </a:xfrm>
              <a:custGeom>
                <a:avLst/>
                <a:gdLst>
                  <a:gd name="connsiteX0" fmla="*/ 0 w 360326"/>
                  <a:gd name="connsiteY0" fmla="*/ 0 h 464659"/>
                  <a:gd name="connsiteX1" fmla="*/ 344900 w 360326"/>
                  <a:gd name="connsiteY1" fmla="*/ 439293 h 464659"/>
                  <a:gd name="connsiteX2" fmla="*/ 193929 w 360326"/>
                  <a:gd name="connsiteY2" fmla="*/ 315468 h 464659"/>
                  <a:gd name="connsiteX3" fmla="*/ 282512 w 360326"/>
                  <a:gd name="connsiteY3" fmla="*/ 311087 h 464659"/>
                  <a:gd name="connsiteX4" fmla="*/ 172498 w 360326"/>
                  <a:gd name="connsiteY4" fmla="*/ 277939 h 464659"/>
                  <a:gd name="connsiteX5" fmla="*/ 132302 w 360326"/>
                  <a:gd name="connsiteY5" fmla="*/ 204311 h 464659"/>
                  <a:gd name="connsiteX6" fmla="*/ 217551 w 360326"/>
                  <a:gd name="connsiteY6" fmla="*/ 195548 h 464659"/>
                  <a:gd name="connsiteX7" fmla="*/ 103251 w 360326"/>
                  <a:gd name="connsiteY7" fmla="*/ 169640 h 464659"/>
                  <a:gd name="connsiteX8" fmla="*/ 0 w 360326"/>
                  <a:gd name="connsiteY8" fmla="*/ 0 h 46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326" h="464659">
                    <a:moveTo>
                      <a:pt x="0" y="0"/>
                    </a:moveTo>
                    <a:cubicBezTo>
                      <a:pt x="348901" y="49054"/>
                      <a:pt x="391192" y="269081"/>
                      <a:pt x="344900" y="439293"/>
                    </a:cubicBezTo>
                    <a:cubicBezTo>
                      <a:pt x="331851" y="474440"/>
                      <a:pt x="278225" y="501682"/>
                      <a:pt x="193929" y="315468"/>
                    </a:cubicBezTo>
                    <a:lnTo>
                      <a:pt x="282512" y="311087"/>
                    </a:lnTo>
                    <a:lnTo>
                      <a:pt x="172498" y="277939"/>
                    </a:lnTo>
                    <a:lnTo>
                      <a:pt x="132302" y="204311"/>
                    </a:lnTo>
                    <a:lnTo>
                      <a:pt x="217551" y="195548"/>
                    </a:lnTo>
                    <a:lnTo>
                      <a:pt x="103251" y="169640"/>
                    </a:lnTo>
                    <a:cubicBezTo>
                      <a:pt x="72372" y="111015"/>
                      <a:pt x="37888" y="54359"/>
                      <a:pt x="0" y="0"/>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208" name="任意多边形: 形状 207"/>
              <p:cNvSpPr/>
              <p:nvPr/>
            </p:nvSpPr>
            <p:spPr>
              <a:xfrm>
                <a:off x="3946683" y="3623691"/>
                <a:ext cx="360326" cy="464659"/>
              </a:xfrm>
              <a:custGeom>
                <a:avLst/>
                <a:gdLst>
                  <a:gd name="connsiteX0" fmla="*/ 0 w 360326"/>
                  <a:gd name="connsiteY0" fmla="*/ 0 h 464659"/>
                  <a:gd name="connsiteX1" fmla="*/ 344900 w 360326"/>
                  <a:gd name="connsiteY1" fmla="*/ 439293 h 464659"/>
                  <a:gd name="connsiteX2" fmla="*/ 193929 w 360326"/>
                  <a:gd name="connsiteY2" fmla="*/ 315468 h 464659"/>
                  <a:gd name="connsiteX3" fmla="*/ 282512 w 360326"/>
                  <a:gd name="connsiteY3" fmla="*/ 311087 h 464659"/>
                  <a:gd name="connsiteX4" fmla="*/ 172498 w 360326"/>
                  <a:gd name="connsiteY4" fmla="*/ 277939 h 464659"/>
                  <a:gd name="connsiteX5" fmla="*/ 132302 w 360326"/>
                  <a:gd name="connsiteY5" fmla="*/ 204311 h 464659"/>
                  <a:gd name="connsiteX6" fmla="*/ 217551 w 360326"/>
                  <a:gd name="connsiteY6" fmla="*/ 195548 h 464659"/>
                  <a:gd name="connsiteX7" fmla="*/ 103251 w 360326"/>
                  <a:gd name="connsiteY7" fmla="*/ 169640 h 464659"/>
                  <a:gd name="connsiteX8" fmla="*/ 0 w 360326"/>
                  <a:gd name="connsiteY8" fmla="*/ 0 h 46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326" h="464659">
                    <a:moveTo>
                      <a:pt x="0" y="0"/>
                    </a:moveTo>
                    <a:cubicBezTo>
                      <a:pt x="348901" y="49054"/>
                      <a:pt x="391192" y="269081"/>
                      <a:pt x="344900" y="439293"/>
                    </a:cubicBezTo>
                    <a:cubicBezTo>
                      <a:pt x="331851" y="474440"/>
                      <a:pt x="278225" y="501682"/>
                      <a:pt x="193929" y="315468"/>
                    </a:cubicBezTo>
                    <a:lnTo>
                      <a:pt x="282512" y="311087"/>
                    </a:lnTo>
                    <a:lnTo>
                      <a:pt x="172498" y="277939"/>
                    </a:lnTo>
                    <a:lnTo>
                      <a:pt x="132302" y="204311"/>
                    </a:lnTo>
                    <a:lnTo>
                      <a:pt x="217551" y="195548"/>
                    </a:lnTo>
                    <a:lnTo>
                      <a:pt x="103251" y="169640"/>
                    </a:lnTo>
                    <a:cubicBezTo>
                      <a:pt x="72372" y="111015"/>
                      <a:pt x="37888" y="54359"/>
                      <a:pt x="0" y="0"/>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209" name="任意多边形: 形状 208"/>
              <p:cNvSpPr/>
              <p:nvPr/>
            </p:nvSpPr>
            <p:spPr>
              <a:xfrm>
                <a:off x="4049744" y="3662172"/>
                <a:ext cx="223902" cy="415956"/>
              </a:xfrm>
              <a:custGeom>
                <a:avLst/>
                <a:gdLst>
                  <a:gd name="connsiteX0" fmla="*/ 0 w 223902"/>
                  <a:gd name="connsiteY0" fmla="*/ 0 h 415956"/>
                  <a:gd name="connsiteX1" fmla="*/ 219075 w 223902"/>
                  <a:gd name="connsiteY1" fmla="*/ 415957 h 415956"/>
                  <a:gd name="connsiteX2" fmla="*/ 0 w 223902"/>
                  <a:gd name="connsiteY2" fmla="*/ 0 h 415956"/>
                </a:gdLst>
                <a:ahLst/>
                <a:cxnLst>
                  <a:cxn ang="0">
                    <a:pos x="connsiteX0" y="connsiteY0"/>
                  </a:cxn>
                  <a:cxn ang="0">
                    <a:pos x="connsiteX1" y="connsiteY1"/>
                  </a:cxn>
                  <a:cxn ang="0">
                    <a:pos x="connsiteX2" y="connsiteY2"/>
                  </a:cxn>
                </a:cxnLst>
                <a:rect l="l" t="t" r="r" b="b"/>
                <a:pathLst>
                  <a:path w="223902" h="415956">
                    <a:moveTo>
                      <a:pt x="0" y="0"/>
                    </a:moveTo>
                    <a:cubicBezTo>
                      <a:pt x="197358" y="100870"/>
                      <a:pt x="240030" y="249364"/>
                      <a:pt x="219075" y="415957"/>
                    </a:cubicBezTo>
                    <a:cubicBezTo>
                      <a:pt x="211646" y="273844"/>
                      <a:pt x="205359" y="129921"/>
                      <a:pt x="0" y="0"/>
                    </a:cubicBezTo>
                    <a:close/>
                  </a:path>
                </a:pathLst>
              </a:custGeom>
              <a:solidFill>
                <a:srgbClr val="FFFFFF"/>
              </a:solidFill>
              <a:ln w="9525" cap="flat">
                <a:noFill/>
                <a:prstDash val="solid"/>
                <a:miter/>
              </a:ln>
            </p:spPr>
            <p:txBody>
              <a:bodyPr rtlCol="0" anchor="ctr"/>
              <a:lstStyle/>
              <a:p>
                <a:endParaRPr lang="zh-CN" altLang="en-US"/>
              </a:p>
            </p:txBody>
          </p:sp>
          <p:sp>
            <p:nvSpPr>
              <p:cNvPr id="210" name="任意多边形: 形状 209"/>
              <p:cNvSpPr/>
              <p:nvPr/>
            </p:nvSpPr>
            <p:spPr>
              <a:xfrm>
                <a:off x="4284076" y="3706082"/>
                <a:ext cx="364123" cy="383938"/>
              </a:xfrm>
              <a:custGeom>
                <a:avLst/>
                <a:gdLst>
                  <a:gd name="connsiteX0" fmla="*/ 364124 w 364123"/>
                  <a:gd name="connsiteY0" fmla="*/ 0 h 383938"/>
                  <a:gd name="connsiteX1" fmla="*/ 4174 w 364123"/>
                  <a:gd name="connsiteY1" fmla="*/ 357378 h 383938"/>
                  <a:gd name="connsiteX2" fmla="*/ 154098 w 364123"/>
                  <a:gd name="connsiteY2" fmla="*/ 262128 h 383938"/>
                  <a:gd name="connsiteX3" fmla="*/ 74754 w 364123"/>
                  <a:gd name="connsiteY3" fmla="*/ 248317 h 383938"/>
                  <a:gd name="connsiteX4" fmla="*/ 177624 w 364123"/>
                  <a:gd name="connsiteY4" fmla="*/ 230696 h 383938"/>
                  <a:gd name="connsiteX5" fmla="*/ 222106 w 364123"/>
                  <a:gd name="connsiteY5" fmla="*/ 168783 h 383938"/>
                  <a:gd name="connsiteX6" fmla="*/ 145906 w 364123"/>
                  <a:gd name="connsiteY6" fmla="*/ 151352 h 383938"/>
                  <a:gd name="connsiteX7" fmla="*/ 252300 w 364123"/>
                  <a:gd name="connsiteY7" fmla="*/ 140970 h 383938"/>
                  <a:gd name="connsiteX8" fmla="*/ 364124 w 364123"/>
                  <a:gd name="connsiteY8" fmla="*/ 0 h 383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4123" h="383938">
                    <a:moveTo>
                      <a:pt x="364124" y="0"/>
                    </a:moveTo>
                    <a:cubicBezTo>
                      <a:pt x="44274" y="5239"/>
                      <a:pt x="-18495" y="198787"/>
                      <a:pt x="4174" y="357378"/>
                    </a:cubicBezTo>
                    <a:cubicBezTo>
                      <a:pt x="11985" y="390525"/>
                      <a:pt x="57324" y="421005"/>
                      <a:pt x="154098" y="262128"/>
                    </a:cubicBezTo>
                    <a:lnTo>
                      <a:pt x="74754" y="248317"/>
                    </a:lnTo>
                    <a:lnTo>
                      <a:pt x="177624" y="230696"/>
                    </a:lnTo>
                    <a:lnTo>
                      <a:pt x="222106" y="168783"/>
                    </a:lnTo>
                    <a:lnTo>
                      <a:pt x="145906" y="151352"/>
                    </a:lnTo>
                    <a:lnTo>
                      <a:pt x="252300" y="140970"/>
                    </a:lnTo>
                    <a:cubicBezTo>
                      <a:pt x="286647" y="91730"/>
                      <a:pt x="323992" y="44651"/>
                      <a:pt x="364124" y="0"/>
                    </a:cubicBezTo>
                    <a:close/>
                  </a:path>
                </a:pathLst>
              </a:custGeom>
              <a:solidFill>
                <a:srgbClr val="407BFF"/>
              </a:solidFill>
              <a:ln w="9525" cap="flat">
                <a:noFill/>
                <a:prstDash val="solid"/>
                <a:miter/>
              </a:ln>
            </p:spPr>
            <p:txBody>
              <a:bodyPr rtlCol="0" anchor="ctr"/>
              <a:lstStyle/>
              <a:p>
                <a:endParaRPr lang="zh-CN" altLang="en-US"/>
              </a:p>
            </p:txBody>
          </p:sp>
          <p:sp>
            <p:nvSpPr>
              <p:cNvPr id="211" name="任意多边形: 形状 210"/>
              <p:cNvSpPr/>
              <p:nvPr/>
            </p:nvSpPr>
            <p:spPr>
              <a:xfrm>
                <a:off x="4307014" y="3729227"/>
                <a:ext cx="244031" cy="350424"/>
              </a:xfrm>
              <a:custGeom>
                <a:avLst/>
                <a:gdLst>
                  <a:gd name="connsiteX0" fmla="*/ 244031 w 244031"/>
                  <a:gd name="connsiteY0" fmla="*/ 0 h 350424"/>
                  <a:gd name="connsiteX1" fmla="*/ 0 w 244031"/>
                  <a:gd name="connsiteY1" fmla="*/ 350425 h 350424"/>
                  <a:gd name="connsiteX2" fmla="*/ 244031 w 244031"/>
                  <a:gd name="connsiteY2" fmla="*/ 0 h 350424"/>
                </a:gdLst>
                <a:ahLst/>
                <a:cxnLst>
                  <a:cxn ang="0">
                    <a:pos x="connsiteX0" y="connsiteY0"/>
                  </a:cxn>
                  <a:cxn ang="0">
                    <a:pos x="connsiteX1" y="connsiteY1"/>
                  </a:cxn>
                  <a:cxn ang="0">
                    <a:pos x="connsiteX2" y="connsiteY2"/>
                  </a:cxn>
                </a:cxnLst>
                <a:rect l="l" t="t" r="r" b="b"/>
                <a:pathLst>
                  <a:path w="244031" h="350424">
                    <a:moveTo>
                      <a:pt x="244031" y="0"/>
                    </a:moveTo>
                    <a:cubicBezTo>
                      <a:pt x="54865" y="68866"/>
                      <a:pt x="-190" y="197929"/>
                      <a:pt x="0" y="350425"/>
                    </a:cubicBezTo>
                    <a:cubicBezTo>
                      <a:pt x="22575" y="223647"/>
                      <a:pt x="44387" y="94202"/>
                      <a:pt x="244031" y="0"/>
                    </a:cubicBezTo>
                    <a:close/>
                  </a:path>
                </a:pathLst>
              </a:custGeom>
              <a:solidFill>
                <a:srgbClr val="FFFFFF"/>
              </a:solidFill>
              <a:ln w="9525" cap="flat">
                <a:noFill/>
                <a:prstDash val="solid"/>
                <a:miter/>
              </a:ln>
            </p:spPr>
            <p:txBody>
              <a:bodyPr rtlCol="0" anchor="ctr"/>
              <a:lstStyle/>
              <a:p>
                <a:endParaRPr lang="zh-CN" altLang="en-US"/>
              </a:p>
            </p:txBody>
          </p:sp>
          <p:sp>
            <p:nvSpPr>
              <p:cNvPr id="212" name="任意多边形: 形状 211"/>
              <p:cNvSpPr/>
              <p:nvPr/>
            </p:nvSpPr>
            <p:spPr>
              <a:xfrm>
                <a:off x="4284076" y="3706082"/>
                <a:ext cx="364123" cy="383938"/>
              </a:xfrm>
              <a:custGeom>
                <a:avLst/>
                <a:gdLst>
                  <a:gd name="connsiteX0" fmla="*/ 364124 w 364123"/>
                  <a:gd name="connsiteY0" fmla="*/ 0 h 383938"/>
                  <a:gd name="connsiteX1" fmla="*/ 4174 w 364123"/>
                  <a:gd name="connsiteY1" fmla="*/ 357378 h 383938"/>
                  <a:gd name="connsiteX2" fmla="*/ 154098 w 364123"/>
                  <a:gd name="connsiteY2" fmla="*/ 262128 h 383938"/>
                  <a:gd name="connsiteX3" fmla="*/ 74754 w 364123"/>
                  <a:gd name="connsiteY3" fmla="*/ 248317 h 383938"/>
                  <a:gd name="connsiteX4" fmla="*/ 177624 w 364123"/>
                  <a:gd name="connsiteY4" fmla="*/ 230696 h 383938"/>
                  <a:gd name="connsiteX5" fmla="*/ 222106 w 364123"/>
                  <a:gd name="connsiteY5" fmla="*/ 168783 h 383938"/>
                  <a:gd name="connsiteX6" fmla="*/ 145906 w 364123"/>
                  <a:gd name="connsiteY6" fmla="*/ 151352 h 383938"/>
                  <a:gd name="connsiteX7" fmla="*/ 252300 w 364123"/>
                  <a:gd name="connsiteY7" fmla="*/ 140970 h 383938"/>
                  <a:gd name="connsiteX8" fmla="*/ 364124 w 364123"/>
                  <a:gd name="connsiteY8" fmla="*/ 0 h 383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4123" h="383938">
                    <a:moveTo>
                      <a:pt x="364124" y="0"/>
                    </a:moveTo>
                    <a:cubicBezTo>
                      <a:pt x="44274" y="5239"/>
                      <a:pt x="-18495" y="198787"/>
                      <a:pt x="4174" y="357378"/>
                    </a:cubicBezTo>
                    <a:cubicBezTo>
                      <a:pt x="11985" y="390525"/>
                      <a:pt x="57324" y="421005"/>
                      <a:pt x="154098" y="262128"/>
                    </a:cubicBezTo>
                    <a:lnTo>
                      <a:pt x="74754" y="248317"/>
                    </a:lnTo>
                    <a:lnTo>
                      <a:pt x="177624" y="230696"/>
                    </a:lnTo>
                    <a:lnTo>
                      <a:pt x="222106" y="168783"/>
                    </a:lnTo>
                    <a:lnTo>
                      <a:pt x="145906" y="151352"/>
                    </a:lnTo>
                    <a:lnTo>
                      <a:pt x="252300" y="140970"/>
                    </a:lnTo>
                    <a:cubicBezTo>
                      <a:pt x="286647" y="91730"/>
                      <a:pt x="323992" y="44651"/>
                      <a:pt x="364124" y="0"/>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213" name="任意多边形: 形状 212"/>
              <p:cNvSpPr/>
              <p:nvPr/>
            </p:nvSpPr>
            <p:spPr>
              <a:xfrm>
                <a:off x="7744248" y="4018502"/>
                <a:ext cx="361376" cy="363831"/>
              </a:xfrm>
              <a:custGeom>
                <a:avLst/>
                <a:gdLst>
                  <a:gd name="connsiteX0" fmla="*/ 1482 w 361376"/>
                  <a:gd name="connsiteY0" fmla="*/ 0 h 363831"/>
                  <a:gd name="connsiteX1" fmla="*/ 180742 w 361376"/>
                  <a:gd name="connsiteY1" fmla="*/ 5239 h 363831"/>
                  <a:gd name="connsiteX2" fmla="*/ 359907 w 361376"/>
                  <a:gd name="connsiteY2" fmla="*/ 0 h 363831"/>
                  <a:gd name="connsiteX3" fmla="*/ 311425 w 361376"/>
                  <a:gd name="connsiteY3" fmla="*/ 304800 h 363831"/>
                  <a:gd name="connsiteX4" fmla="*/ 311425 w 361376"/>
                  <a:gd name="connsiteY4" fmla="*/ 304800 h 363831"/>
                  <a:gd name="connsiteX5" fmla="*/ 275897 w 361376"/>
                  <a:gd name="connsiteY5" fmla="*/ 340900 h 363831"/>
                  <a:gd name="connsiteX6" fmla="*/ 85397 w 361376"/>
                  <a:gd name="connsiteY6" fmla="*/ 340900 h 363831"/>
                  <a:gd name="connsiteX7" fmla="*/ 49964 w 361376"/>
                  <a:gd name="connsiteY7" fmla="*/ 303943 h 363831"/>
                  <a:gd name="connsiteX8" fmla="*/ 1482 w 361376"/>
                  <a:gd name="connsiteY8" fmla="*/ 0 h 36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376" h="363831">
                    <a:moveTo>
                      <a:pt x="1482" y="0"/>
                    </a:moveTo>
                    <a:lnTo>
                      <a:pt x="180742" y="5239"/>
                    </a:lnTo>
                    <a:lnTo>
                      <a:pt x="359907" y="0"/>
                    </a:lnTo>
                    <a:cubicBezTo>
                      <a:pt x="367623" y="121063"/>
                      <a:pt x="344001" y="244411"/>
                      <a:pt x="311425" y="304800"/>
                    </a:cubicBezTo>
                    <a:lnTo>
                      <a:pt x="311425" y="304800"/>
                    </a:lnTo>
                    <a:cubicBezTo>
                      <a:pt x="303759" y="320331"/>
                      <a:pt x="291304" y="332987"/>
                      <a:pt x="275897" y="340900"/>
                    </a:cubicBezTo>
                    <a:cubicBezTo>
                      <a:pt x="223033" y="371475"/>
                      <a:pt x="137594" y="371475"/>
                      <a:pt x="85397" y="340900"/>
                    </a:cubicBezTo>
                    <a:cubicBezTo>
                      <a:pt x="69836" y="332823"/>
                      <a:pt x="57379" y="319830"/>
                      <a:pt x="49964" y="303943"/>
                    </a:cubicBezTo>
                    <a:cubicBezTo>
                      <a:pt x="17103" y="243173"/>
                      <a:pt x="-6233" y="120491"/>
                      <a:pt x="1482" y="0"/>
                    </a:cubicBezTo>
                    <a:close/>
                  </a:path>
                </a:pathLst>
              </a:custGeom>
              <a:solidFill>
                <a:srgbClr val="FFFFFF"/>
              </a:solidFill>
              <a:ln w="9525" cap="flat">
                <a:noFill/>
                <a:prstDash val="solid"/>
                <a:miter/>
              </a:ln>
            </p:spPr>
            <p:txBody>
              <a:bodyPr rtlCol="0" anchor="ctr"/>
              <a:lstStyle/>
              <a:p>
                <a:endParaRPr lang="zh-CN" altLang="en-US"/>
              </a:p>
            </p:txBody>
          </p:sp>
          <p:sp>
            <p:nvSpPr>
              <p:cNvPr id="214" name="任意多边形: 形状 213"/>
              <p:cNvSpPr/>
              <p:nvPr/>
            </p:nvSpPr>
            <p:spPr>
              <a:xfrm>
                <a:off x="7745693" y="3914632"/>
                <a:ext cx="358499" cy="207704"/>
              </a:xfrm>
              <a:custGeom>
                <a:avLst/>
                <a:gdLst>
                  <a:gd name="connsiteX0" fmla="*/ 52900 w 358499"/>
                  <a:gd name="connsiteY0" fmla="*/ 30432 h 207704"/>
                  <a:gd name="connsiteX1" fmla="*/ 52043 w 358499"/>
                  <a:gd name="connsiteY1" fmla="*/ 177308 h 207704"/>
                  <a:gd name="connsiteX2" fmla="*/ 305599 w 358499"/>
                  <a:gd name="connsiteY2" fmla="*/ 177308 h 207704"/>
                  <a:gd name="connsiteX3" fmla="*/ 306456 w 358499"/>
                  <a:gd name="connsiteY3" fmla="*/ 30432 h 207704"/>
                  <a:gd name="connsiteX4" fmla="*/ 52900 w 358499"/>
                  <a:gd name="connsiteY4" fmla="*/ 30432 h 207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499" h="207704">
                    <a:moveTo>
                      <a:pt x="52900" y="30432"/>
                    </a:moveTo>
                    <a:cubicBezTo>
                      <a:pt x="-17299" y="71009"/>
                      <a:pt x="-17680" y="136731"/>
                      <a:pt x="52043" y="177308"/>
                    </a:cubicBezTo>
                    <a:cubicBezTo>
                      <a:pt x="121766" y="217884"/>
                      <a:pt x="235400" y="217789"/>
                      <a:pt x="305599" y="177308"/>
                    </a:cubicBezTo>
                    <a:cubicBezTo>
                      <a:pt x="375798" y="136827"/>
                      <a:pt x="376179" y="71009"/>
                      <a:pt x="306456" y="30432"/>
                    </a:cubicBezTo>
                    <a:cubicBezTo>
                      <a:pt x="236733" y="-10144"/>
                      <a:pt x="123100" y="-10144"/>
                      <a:pt x="52900" y="30432"/>
                    </a:cubicBezTo>
                    <a:close/>
                  </a:path>
                </a:pathLst>
              </a:custGeom>
              <a:solidFill>
                <a:srgbClr val="EBEBEB"/>
              </a:solidFill>
              <a:ln w="9525" cap="flat">
                <a:noFill/>
                <a:prstDash val="solid"/>
                <a:miter/>
              </a:ln>
            </p:spPr>
            <p:txBody>
              <a:bodyPr rtlCol="0" anchor="ctr"/>
              <a:lstStyle/>
              <a:p>
                <a:endParaRPr lang="zh-CN" altLang="en-US"/>
              </a:p>
            </p:txBody>
          </p:sp>
          <p:sp>
            <p:nvSpPr>
              <p:cNvPr id="215" name="任意多边形: 形状 214"/>
              <p:cNvSpPr/>
              <p:nvPr/>
            </p:nvSpPr>
            <p:spPr>
              <a:xfrm>
                <a:off x="7785067" y="3937575"/>
                <a:ext cx="279750" cy="161627"/>
              </a:xfrm>
              <a:custGeom>
                <a:avLst/>
                <a:gdLst>
                  <a:gd name="connsiteX0" fmla="*/ 41339 w 279750"/>
                  <a:gd name="connsiteY0" fmla="*/ 23682 h 161627"/>
                  <a:gd name="connsiteX1" fmla="*/ 40673 w 279750"/>
                  <a:gd name="connsiteY1" fmla="*/ 137982 h 161627"/>
                  <a:gd name="connsiteX2" fmla="*/ 238411 w 279750"/>
                  <a:gd name="connsiteY2" fmla="*/ 137982 h 161627"/>
                  <a:gd name="connsiteX3" fmla="*/ 239078 w 279750"/>
                  <a:gd name="connsiteY3" fmla="*/ 23682 h 161627"/>
                  <a:gd name="connsiteX4" fmla="*/ 41339 w 279750"/>
                  <a:gd name="connsiteY4" fmla="*/ 23682 h 161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750" h="161627">
                    <a:moveTo>
                      <a:pt x="41339" y="23682"/>
                    </a:moveTo>
                    <a:cubicBezTo>
                      <a:pt x="-13525" y="55305"/>
                      <a:pt x="-13810" y="106549"/>
                      <a:pt x="40673" y="137982"/>
                    </a:cubicBezTo>
                    <a:cubicBezTo>
                      <a:pt x="95156" y="169414"/>
                      <a:pt x="183548" y="169605"/>
                      <a:pt x="238411" y="137982"/>
                    </a:cubicBezTo>
                    <a:cubicBezTo>
                      <a:pt x="293275" y="106359"/>
                      <a:pt x="293561" y="55114"/>
                      <a:pt x="239078" y="23682"/>
                    </a:cubicBezTo>
                    <a:cubicBezTo>
                      <a:pt x="184595" y="-7751"/>
                      <a:pt x="96108" y="-8037"/>
                      <a:pt x="41339" y="23682"/>
                    </a:cubicBezTo>
                    <a:close/>
                  </a:path>
                </a:pathLst>
              </a:custGeom>
              <a:solidFill>
                <a:srgbClr val="E0E0E0"/>
              </a:solidFill>
              <a:ln w="9525" cap="flat">
                <a:noFill/>
                <a:prstDash val="solid"/>
                <a:miter/>
              </a:ln>
            </p:spPr>
            <p:txBody>
              <a:bodyPr rtlCol="0" anchor="ctr"/>
              <a:lstStyle/>
              <a:p>
                <a:endParaRPr lang="zh-CN" altLang="en-US"/>
              </a:p>
            </p:txBody>
          </p:sp>
          <p:sp>
            <p:nvSpPr>
              <p:cNvPr id="216" name="任意多边形: 形状 215"/>
              <p:cNvSpPr/>
              <p:nvPr/>
            </p:nvSpPr>
            <p:spPr>
              <a:xfrm>
                <a:off x="7785067" y="3937575"/>
                <a:ext cx="279750" cy="161627"/>
              </a:xfrm>
              <a:custGeom>
                <a:avLst/>
                <a:gdLst>
                  <a:gd name="connsiteX0" fmla="*/ 41339 w 279750"/>
                  <a:gd name="connsiteY0" fmla="*/ 23682 h 161627"/>
                  <a:gd name="connsiteX1" fmla="*/ 40673 w 279750"/>
                  <a:gd name="connsiteY1" fmla="*/ 137982 h 161627"/>
                  <a:gd name="connsiteX2" fmla="*/ 238411 w 279750"/>
                  <a:gd name="connsiteY2" fmla="*/ 137982 h 161627"/>
                  <a:gd name="connsiteX3" fmla="*/ 239078 w 279750"/>
                  <a:gd name="connsiteY3" fmla="*/ 23682 h 161627"/>
                  <a:gd name="connsiteX4" fmla="*/ 41339 w 279750"/>
                  <a:gd name="connsiteY4" fmla="*/ 23682 h 161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750" h="161627">
                    <a:moveTo>
                      <a:pt x="41339" y="23682"/>
                    </a:moveTo>
                    <a:cubicBezTo>
                      <a:pt x="-13525" y="55305"/>
                      <a:pt x="-13810" y="106549"/>
                      <a:pt x="40673" y="137982"/>
                    </a:cubicBezTo>
                    <a:cubicBezTo>
                      <a:pt x="95156" y="169414"/>
                      <a:pt x="183548" y="169605"/>
                      <a:pt x="238411" y="137982"/>
                    </a:cubicBezTo>
                    <a:cubicBezTo>
                      <a:pt x="293275" y="106359"/>
                      <a:pt x="293561" y="55114"/>
                      <a:pt x="239078" y="23682"/>
                    </a:cubicBezTo>
                    <a:cubicBezTo>
                      <a:pt x="184595" y="-7751"/>
                      <a:pt x="96108" y="-8037"/>
                      <a:pt x="41339" y="23682"/>
                    </a:cubicBezTo>
                    <a:close/>
                  </a:path>
                </a:pathLst>
              </a:custGeom>
              <a:solidFill>
                <a:srgbClr val="000000"/>
              </a:solidFill>
              <a:ln w="9525" cap="flat">
                <a:noFill/>
                <a:prstDash val="solid"/>
                <a:miter/>
              </a:ln>
            </p:spPr>
            <p:txBody>
              <a:bodyPr rtlCol="0" anchor="ctr"/>
              <a:lstStyle/>
              <a:p>
                <a:endParaRPr lang="zh-CN" altLang="en-US"/>
              </a:p>
            </p:txBody>
          </p:sp>
          <p:sp>
            <p:nvSpPr>
              <p:cNvPr id="217" name="任意多边形: 形状 216"/>
              <p:cNvSpPr/>
              <p:nvPr/>
            </p:nvSpPr>
            <p:spPr>
              <a:xfrm>
                <a:off x="7785116" y="3399843"/>
                <a:ext cx="348861" cy="602603"/>
              </a:xfrm>
              <a:custGeom>
                <a:avLst/>
                <a:gdLst>
                  <a:gd name="connsiteX0" fmla="*/ 231219 w 348861"/>
                  <a:gd name="connsiteY0" fmla="*/ 251851 h 602603"/>
                  <a:gd name="connsiteX1" fmla="*/ 321040 w 348861"/>
                  <a:gd name="connsiteY1" fmla="*/ 145076 h 602603"/>
                  <a:gd name="connsiteX2" fmla="*/ 346852 w 348861"/>
                  <a:gd name="connsiteY2" fmla="*/ 56493 h 602603"/>
                  <a:gd name="connsiteX3" fmla="*/ 284083 w 348861"/>
                  <a:gd name="connsiteY3" fmla="*/ 1248 h 602603"/>
                  <a:gd name="connsiteX4" fmla="*/ 199786 w 348861"/>
                  <a:gd name="connsiteY4" fmla="*/ 20298 h 602603"/>
                  <a:gd name="connsiteX5" fmla="*/ 136159 w 348861"/>
                  <a:gd name="connsiteY5" fmla="*/ 80972 h 602603"/>
                  <a:gd name="connsiteX6" fmla="*/ 2809 w 348861"/>
                  <a:gd name="connsiteY6" fmla="*/ 532648 h 602603"/>
                  <a:gd name="connsiteX7" fmla="*/ 19478 w 348861"/>
                  <a:gd name="connsiteY7" fmla="*/ 584559 h 602603"/>
                  <a:gd name="connsiteX8" fmla="*/ 73009 w 348861"/>
                  <a:gd name="connsiteY8" fmla="*/ 600657 h 602603"/>
                  <a:gd name="connsiteX9" fmla="*/ 123301 w 348861"/>
                  <a:gd name="connsiteY9" fmla="*/ 481404 h 602603"/>
                  <a:gd name="connsiteX10" fmla="*/ 179403 w 348861"/>
                  <a:gd name="connsiteY10" fmla="*/ 329004 h 602603"/>
                  <a:gd name="connsiteX11" fmla="*/ 231219 w 348861"/>
                  <a:gd name="connsiteY11" fmla="*/ 251851 h 602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861" h="602603">
                    <a:moveTo>
                      <a:pt x="231219" y="251851"/>
                    </a:moveTo>
                    <a:cubicBezTo>
                      <a:pt x="260366" y="215561"/>
                      <a:pt x="294275" y="183081"/>
                      <a:pt x="321040" y="145076"/>
                    </a:cubicBezTo>
                    <a:cubicBezTo>
                      <a:pt x="339233" y="119073"/>
                      <a:pt x="354472" y="87259"/>
                      <a:pt x="346852" y="56493"/>
                    </a:cubicBezTo>
                    <a:cubicBezTo>
                      <a:pt x="338138" y="27640"/>
                      <a:pt x="313809" y="6228"/>
                      <a:pt x="284083" y="1248"/>
                    </a:cubicBezTo>
                    <a:cubicBezTo>
                      <a:pt x="254596" y="-3025"/>
                      <a:pt x="224570" y="3760"/>
                      <a:pt x="199786" y="20298"/>
                    </a:cubicBezTo>
                    <a:cubicBezTo>
                      <a:pt x="175308" y="36791"/>
                      <a:pt x="153796" y="57305"/>
                      <a:pt x="136159" y="80972"/>
                    </a:cubicBezTo>
                    <a:cubicBezTo>
                      <a:pt x="35248" y="208764"/>
                      <a:pt x="-12513" y="370540"/>
                      <a:pt x="2809" y="532648"/>
                    </a:cubicBezTo>
                    <a:cubicBezTo>
                      <a:pt x="3189" y="551206"/>
                      <a:pt x="8982" y="569249"/>
                      <a:pt x="19478" y="584559"/>
                    </a:cubicBezTo>
                    <a:cubicBezTo>
                      <a:pt x="32690" y="599853"/>
                      <a:pt x="53553" y="606127"/>
                      <a:pt x="73009" y="600657"/>
                    </a:cubicBezTo>
                    <a:cubicBezTo>
                      <a:pt x="121777" y="586179"/>
                      <a:pt x="115300" y="520170"/>
                      <a:pt x="123301" y="481404"/>
                    </a:cubicBezTo>
                    <a:cubicBezTo>
                      <a:pt x="134255" y="428078"/>
                      <a:pt x="153167" y="376704"/>
                      <a:pt x="179403" y="329004"/>
                    </a:cubicBezTo>
                    <a:cubicBezTo>
                      <a:pt x="194370" y="301811"/>
                      <a:pt x="211709" y="275993"/>
                      <a:pt x="231219" y="251851"/>
                    </a:cubicBezTo>
                    <a:close/>
                  </a:path>
                </a:pathLst>
              </a:custGeom>
              <a:solidFill>
                <a:srgbClr val="407BFF"/>
              </a:solidFill>
              <a:ln w="9525" cap="flat">
                <a:noFill/>
                <a:prstDash val="solid"/>
                <a:miter/>
              </a:ln>
            </p:spPr>
            <p:txBody>
              <a:bodyPr rtlCol="0" anchor="ctr"/>
              <a:lstStyle/>
              <a:p>
                <a:endParaRPr lang="zh-CN" altLang="en-US"/>
              </a:p>
            </p:txBody>
          </p:sp>
          <p:sp>
            <p:nvSpPr>
              <p:cNvPr id="218" name="任意多边形: 形状 217"/>
              <p:cNvSpPr/>
              <p:nvPr/>
            </p:nvSpPr>
            <p:spPr>
              <a:xfrm>
                <a:off x="7785116" y="3399843"/>
                <a:ext cx="348861" cy="602603"/>
              </a:xfrm>
              <a:custGeom>
                <a:avLst/>
                <a:gdLst>
                  <a:gd name="connsiteX0" fmla="*/ 231219 w 348861"/>
                  <a:gd name="connsiteY0" fmla="*/ 251851 h 602603"/>
                  <a:gd name="connsiteX1" fmla="*/ 321040 w 348861"/>
                  <a:gd name="connsiteY1" fmla="*/ 145076 h 602603"/>
                  <a:gd name="connsiteX2" fmla="*/ 346852 w 348861"/>
                  <a:gd name="connsiteY2" fmla="*/ 56493 h 602603"/>
                  <a:gd name="connsiteX3" fmla="*/ 284083 w 348861"/>
                  <a:gd name="connsiteY3" fmla="*/ 1248 h 602603"/>
                  <a:gd name="connsiteX4" fmla="*/ 199786 w 348861"/>
                  <a:gd name="connsiteY4" fmla="*/ 20298 h 602603"/>
                  <a:gd name="connsiteX5" fmla="*/ 136159 w 348861"/>
                  <a:gd name="connsiteY5" fmla="*/ 80972 h 602603"/>
                  <a:gd name="connsiteX6" fmla="*/ 2809 w 348861"/>
                  <a:gd name="connsiteY6" fmla="*/ 532648 h 602603"/>
                  <a:gd name="connsiteX7" fmla="*/ 19478 w 348861"/>
                  <a:gd name="connsiteY7" fmla="*/ 584559 h 602603"/>
                  <a:gd name="connsiteX8" fmla="*/ 73009 w 348861"/>
                  <a:gd name="connsiteY8" fmla="*/ 600657 h 602603"/>
                  <a:gd name="connsiteX9" fmla="*/ 123301 w 348861"/>
                  <a:gd name="connsiteY9" fmla="*/ 481404 h 602603"/>
                  <a:gd name="connsiteX10" fmla="*/ 179403 w 348861"/>
                  <a:gd name="connsiteY10" fmla="*/ 329004 h 602603"/>
                  <a:gd name="connsiteX11" fmla="*/ 231219 w 348861"/>
                  <a:gd name="connsiteY11" fmla="*/ 251851 h 602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861" h="602603">
                    <a:moveTo>
                      <a:pt x="231219" y="251851"/>
                    </a:moveTo>
                    <a:cubicBezTo>
                      <a:pt x="260366" y="215561"/>
                      <a:pt x="294275" y="183081"/>
                      <a:pt x="321040" y="145076"/>
                    </a:cubicBezTo>
                    <a:cubicBezTo>
                      <a:pt x="339233" y="119073"/>
                      <a:pt x="354472" y="87259"/>
                      <a:pt x="346852" y="56493"/>
                    </a:cubicBezTo>
                    <a:cubicBezTo>
                      <a:pt x="338138" y="27640"/>
                      <a:pt x="313809" y="6228"/>
                      <a:pt x="284083" y="1248"/>
                    </a:cubicBezTo>
                    <a:cubicBezTo>
                      <a:pt x="254596" y="-3025"/>
                      <a:pt x="224570" y="3760"/>
                      <a:pt x="199786" y="20298"/>
                    </a:cubicBezTo>
                    <a:cubicBezTo>
                      <a:pt x="175308" y="36791"/>
                      <a:pt x="153796" y="57305"/>
                      <a:pt x="136159" y="80972"/>
                    </a:cubicBezTo>
                    <a:cubicBezTo>
                      <a:pt x="35248" y="208764"/>
                      <a:pt x="-12513" y="370540"/>
                      <a:pt x="2809" y="532648"/>
                    </a:cubicBezTo>
                    <a:cubicBezTo>
                      <a:pt x="3189" y="551206"/>
                      <a:pt x="8982" y="569249"/>
                      <a:pt x="19478" y="584559"/>
                    </a:cubicBezTo>
                    <a:cubicBezTo>
                      <a:pt x="32690" y="599853"/>
                      <a:pt x="53553" y="606127"/>
                      <a:pt x="73009" y="600657"/>
                    </a:cubicBezTo>
                    <a:cubicBezTo>
                      <a:pt x="121777" y="586179"/>
                      <a:pt x="115300" y="520170"/>
                      <a:pt x="123301" y="481404"/>
                    </a:cubicBezTo>
                    <a:cubicBezTo>
                      <a:pt x="134255" y="428078"/>
                      <a:pt x="153167" y="376704"/>
                      <a:pt x="179403" y="329004"/>
                    </a:cubicBezTo>
                    <a:cubicBezTo>
                      <a:pt x="194370" y="301811"/>
                      <a:pt x="211709" y="275993"/>
                      <a:pt x="231219" y="251851"/>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219" name="任意多边形: 形状 218"/>
              <p:cNvSpPr/>
              <p:nvPr/>
            </p:nvSpPr>
            <p:spPr>
              <a:xfrm>
                <a:off x="7850122" y="3441713"/>
                <a:ext cx="223758" cy="509672"/>
              </a:xfrm>
              <a:custGeom>
                <a:avLst/>
                <a:gdLst>
                  <a:gd name="connsiteX0" fmla="*/ 5145 w 223758"/>
                  <a:gd name="connsiteY0" fmla="*/ 509638 h 509672"/>
                  <a:gd name="connsiteX1" fmla="*/ 8574 w 223758"/>
                  <a:gd name="connsiteY1" fmla="*/ 505637 h 509672"/>
                  <a:gd name="connsiteX2" fmla="*/ 221839 w 223758"/>
                  <a:gd name="connsiteY2" fmla="*/ 7861 h 509672"/>
                  <a:gd name="connsiteX3" fmla="*/ 223046 w 223758"/>
                  <a:gd name="connsiteY3" fmla="*/ 1920 h 509672"/>
                  <a:gd name="connsiteX4" fmla="*/ 217106 w 223758"/>
                  <a:gd name="connsiteY4" fmla="*/ 713 h 509672"/>
                  <a:gd name="connsiteX5" fmla="*/ 216409 w 223758"/>
                  <a:gd name="connsiteY5" fmla="*/ 1288 h 509672"/>
                  <a:gd name="connsiteX6" fmla="*/ 1 w 223758"/>
                  <a:gd name="connsiteY6" fmla="*/ 505256 h 509672"/>
                  <a:gd name="connsiteX7" fmla="*/ 4097 w 223758"/>
                  <a:gd name="connsiteY7" fmla="*/ 509638 h 509672"/>
                  <a:gd name="connsiteX8" fmla="*/ 5144 w 223758"/>
                  <a:gd name="connsiteY8" fmla="*/ 509638 h 509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758" h="509672">
                    <a:moveTo>
                      <a:pt x="5145" y="509638"/>
                    </a:moveTo>
                    <a:cubicBezTo>
                      <a:pt x="7069" y="509247"/>
                      <a:pt x="8482" y="507599"/>
                      <a:pt x="8574" y="505637"/>
                    </a:cubicBezTo>
                    <a:cubicBezTo>
                      <a:pt x="12003" y="427246"/>
                      <a:pt x="37149" y="159689"/>
                      <a:pt x="221839" y="7861"/>
                    </a:cubicBezTo>
                    <a:cubicBezTo>
                      <a:pt x="223812" y="6554"/>
                      <a:pt x="224353" y="3894"/>
                      <a:pt x="223046" y="1920"/>
                    </a:cubicBezTo>
                    <a:cubicBezTo>
                      <a:pt x="221739" y="-53"/>
                      <a:pt x="219080" y="-594"/>
                      <a:pt x="217106" y="713"/>
                    </a:cubicBezTo>
                    <a:cubicBezTo>
                      <a:pt x="216854" y="879"/>
                      <a:pt x="216621" y="1073"/>
                      <a:pt x="216409" y="1288"/>
                    </a:cubicBezTo>
                    <a:cubicBezTo>
                      <a:pt x="29338" y="155308"/>
                      <a:pt x="3525" y="425913"/>
                      <a:pt x="1" y="505256"/>
                    </a:cubicBezTo>
                    <a:cubicBezTo>
                      <a:pt x="-53" y="507588"/>
                      <a:pt x="1767" y="509535"/>
                      <a:pt x="4097" y="509638"/>
                    </a:cubicBezTo>
                    <a:cubicBezTo>
                      <a:pt x="4445" y="509685"/>
                      <a:pt x="4797" y="509685"/>
                      <a:pt x="5144" y="509638"/>
                    </a:cubicBezTo>
                    <a:close/>
                  </a:path>
                </a:pathLst>
              </a:custGeom>
              <a:solidFill>
                <a:srgbClr val="F0F0F0"/>
              </a:solidFill>
              <a:ln w="9525" cap="flat">
                <a:noFill/>
                <a:prstDash val="solid"/>
                <a:miter/>
              </a:ln>
            </p:spPr>
            <p:txBody>
              <a:bodyPr rtlCol="0" anchor="ctr"/>
              <a:lstStyle/>
              <a:p>
                <a:endParaRPr lang="zh-CN" altLang="en-US"/>
              </a:p>
            </p:txBody>
          </p:sp>
          <p:sp>
            <p:nvSpPr>
              <p:cNvPr id="220" name="任意多边形: 形状 219"/>
              <p:cNvSpPr/>
              <p:nvPr/>
            </p:nvSpPr>
            <p:spPr>
              <a:xfrm>
                <a:off x="7822553" y="3653133"/>
                <a:ext cx="383211" cy="405899"/>
              </a:xfrm>
              <a:custGeom>
                <a:avLst/>
                <a:gdLst>
                  <a:gd name="connsiteX0" fmla="*/ 5758 w 383211"/>
                  <a:gd name="connsiteY0" fmla="*/ 306695 h 405899"/>
                  <a:gd name="connsiteX1" fmla="*/ 65575 w 383211"/>
                  <a:gd name="connsiteY1" fmla="*/ 389658 h 405899"/>
                  <a:gd name="connsiteX2" fmla="*/ 156253 w 383211"/>
                  <a:gd name="connsiteY2" fmla="*/ 404898 h 405899"/>
                  <a:gd name="connsiteX3" fmla="*/ 248169 w 383211"/>
                  <a:gd name="connsiteY3" fmla="*/ 383086 h 405899"/>
                  <a:gd name="connsiteX4" fmla="*/ 280936 w 383211"/>
                  <a:gd name="connsiteY4" fmla="*/ 353082 h 405899"/>
                  <a:gd name="connsiteX5" fmla="*/ 270554 w 383211"/>
                  <a:gd name="connsiteY5" fmla="*/ 327269 h 405899"/>
                  <a:gd name="connsiteX6" fmla="*/ 261029 w 383211"/>
                  <a:gd name="connsiteY6" fmla="*/ 319078 h 405899"/>
                  <a:gd name="connsiteX7" fmla="*/ 259275 w 383211"/>
                  <a:gd name="connsiteY7" fmla="*/ 305722 h 405899"/>
                  <a:gd name="connsiteX8" fmla="*/ 266077 w 383211"/>
                  <a:gd name="connsiteY8" fmla="*/ 302028 h 405899"/>
                  <a:gd name="connsiteX9" fmla="*/ 292366 w 383211"/>
                  <a:gd name="connsiteY9" fmla="*/ 298790 h 405899"/>
                  <a:gd name="connsiteX10" fmla="*/ 347325 w 383211"/>
                  <a:gd name="connsiteY10" fmla="*/ 273929 h 405899"/>
                  <a:gd name="connsiteX11" fmla="*/ 372757 w 383211"/>
                  <a:gd name="connsiteY11" fmla="*/ 235829 h 405899"/>
                  <a:gd name="connsiteX12" fmla="*/ 369137 w 383211"/>
                  <a:gd name="connsiteY12" fmla="*/ 198872 h 405899"/>
                  <a:gd name="connsiteX13" fmla="*/ 348753 w 383211"/>
                  <a:gd name="connsiteY13" fmla="*/ 190014 h 405899"/>
                  <a:gd name="connsiteX14" fmla="*/ 329037 w 383211"/>
                  <a:gd name="connsiteY14" fmla="*/ 186299 h 405899"/>
                  <a:gd name="connsiteX15" fmla="*/ 321590 w 383211"/>
                  <a:gd name="connsiteY15" fmla="*/ 176562 h 405899"/>
                  <a:gd name="connsiteX16" fmla="*/ 327036 w 383211"/>
                  <a:gd name="connsiteY16" fmla="*/ 169630 h 405899"/>
                  <a:gd name="connsiteX17" fmla="*/ 354850 w 383211"/>
                  <a:gd name="connsiteY17" fmla="*/ 158010 h 405899"/>
                  <a:gd name="connsiteX18" fmla="*/ 375900 w 383211"/>
                  <a:gd name="connsiteY18" fmla="*/ 144961 h 405899"/>
                  <a:gd name="connsiteX19" fmla="*/ 381234 w 383211"/>
                  <a:gd name="connsiteY19" fmla="*/ 106861 h 405899"/>
                  <a:gd name="connsiteX20" fmla="*/ 367804 w 383211"/>
                  <a:gd name="connsiteY20" fmla="*/ 55330 h 405899"/>
                  <a:gd name="connsiteX21" fmla="*/ 365899 w 383211"/>
                  <a:gd name="connsiteY21" fmla="*/ 2752 h 405899"/>
                  <a:gd name="connsiteX22" fmla="*/ 210165 w 383211"/>
                  <a:gd name="connsiteY22" fmla="*/ 13135 h 405899"/>
                  <a:gd name="connsiteX23" fmla="*/ 167683 w 383211"/>
                  <a:gd name="connsiteY23" fmla="*/ 31708 h 405899"/>
                  <a:gd name="connsiteX24" fmla="*/ 147586 w 383211"/>
                  <a:gd name="connsiteY24" fmla="*/ 88858 h 405899"/>
                  <a:gd name="connsiteX25" fmla="*/ 143920 w 383211"/>
                  <a:gd name="connsiteY25" fmla="*/ 93168 h 405899"/>
                  <a:gd name="connsiteX26" fmla="*/ 140061 w 383211"/>
                  <a:gd name="connsiteY26" fmla="*/ 91049 h 405899"/>
                  <a:gd name="connsiteX27" fmla="*/ 122249 w 383211"/>
                  <a:gd name="connsiteY27" fmla="*/ 58283 h 405899"/>
                  <a:gd name="connsiteX28" fmla="*/ 94627 w 383211"/>
                  <a:gd name="connsiteY28" fmla="*/ 49425 h 405899"/>
                  <a:gd name="connsiteX29" fmla="*/ 54050 w 383211"/>
                  <a:gd name="connsiteY29" fmla="*/ 81334 h 405899"/>
                  <a:gd name="connsiteX30" fmla="*/ 36620 w 383211"/>
                  <a:gd name="connsiteY30" fmla="*/ 133340 h 405899"/>
                  <a:gd name="connsiteX31" fmla="*/ 49573 w 383211"/>
                  <a:gd name="connsiteY31" fmla="*/ 209540 h 405899"/>
                  <a:gd name="connsiteX32" fmla="*/ 44703 w 383211"/>
                  <a:gd name="connsiteY32" fmla="*/ 218237 h 405899"/>
                  <a:gd name="connsiteX33" fmla="*/ 38525 w 383211"/>
                  <a:gd name="connsiteY33" fmla="*/ 217065 h 405899"/>
                  <a:gd name="connsiteX34" fmla="*/ 37667 w 383211"/>
                  <a:gd name="connsiteY34" fmla="*/ 216398 h 405899"/>
                  <a:gd name="connsiteX35" fmla="*/ 20903 w 383211"/>
                  <a:gd name="connsiteY35" fmla="*/ 211540 h 405899"/>
                  <a:gd name="connsiteX36" fmla="*/ 139 w 383211"/>
                  <a:gd name="connsiteY36" fmla="*/ 242973 h 405899"/>
                  <a:gd name="connsiteX37" fmla="*/ 5758 w 383211"/>
                  <a:gd name="connsiteY37" fmla="*/ 306695 h 405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3211" h="405899">
                    <a:moveTo>
                      <a:pt x="5758" y="306695"/>
                    </a:moveTo>
                    <a:cubicBezTo>
                      <a:pt x="13609" y="341323"/>
                      <a:pt x="35201" y="371271"/>
                      <a:pt x="65575" y="389658"/>
                    </a:cubicBezTo>
                    <a:cubicBezTo>
                      <a:pt x="93813" y="403018"/>
                      <a:pt x="125200" y="408292"/>
                      <a:pt x="156253" y="404898"/>
                    </a:cubicBezTo>
                    <a:cubicBezTo>
                      <a:pt x="187640" y="401250"/>
                      <a:pt x="218490" y="393929"/>
                      <a:pt x="248169" y="383086"/>
                    </a:cubicBezTo>
                    <a:cubicBezTo>
                      <a:pt x="262933" y="378037"/>
                      <a:pt x="279412" y="371370"/>
                      <a:pt x="280936" y="353082"/>
                    </a:cubicBezTo>
                    <a:cubicBezTo>
                      <a:pt x="281522" y="343356"/>
                      <a:pt x="277711" y="333880"/>
                      <a:pt x="270554" y="327269"/>
                    </a:cubicBezTo>
                    <a:cubicBezTo>
                      <a:pt x="267551" y="324344"/>
                      <a:pt x="264370" y="321608"/>
                      <a:pt x="261029" y="319078"/>
                    </a:cubicBezTo>
                    <a:cubicBezTo>
                      <a:pt x="256856" y="315874"/>
                      <a:pt x="256071" y="309894"/>
                      <a:pt x="259275" y="305722"/>
                    </a:cubicBezTo>
                    <a:cubicBezTo>
                      <a:pt x="260917" y="303583"/>
                      <a:pt x="263389" y="302241"/>
                      <a:pt x="266077" y="302028"/>
                    </a:cubicBezTo>
                    <a:cubicBezTo>
                      <a:pt x="274901" y="301524"/>
                      <a:pt x="283683" y="300442"/>
                      <a:pt x="292366" y="298790"/>
                    </a:cubicBezTo>
                    <a:cubicBezTo>
                      <a:pt x="312571" y="295538"/>
                      <a:pt x="331542" y="286956"/>
                      <a:pt x="347325" y="273929"/>
                    </a:cubicBezTo>
                    <a:cubicBezTo>
                      <a:pt x="358885" y="263582"/>
                      <a:pt x="367635" y="250474"/>
                      <a:pt x="372757" y="235829"/>
                    </a:cubicBezTo>
                    <a:cubicBezTo>
                      <a:pt x="377233" y="223542"/>
                      <a:pt x="378472" y="208016"/>
                      <a:pt x="369137" y="198872"/>
                    </a:cubicBezTo>
                    <a:cubicBezTo>
                      <a:pt x="363341" y="194012"/>
                      <a:pt x="356261" y="190935"/>
                      <a:pt x="348753" y="190014"/>
                    </a:cubicBezTo>
                    <a:cubicBezTo>
                      <a:pt x="342404" y="188617"/>
                      <a:pt x="335832" y="187379"/>
                      <a:pt x="329037" y="186299"/>
                    </a:cubicBezTo>
                    <a:cubicBezTo>
                      <a:pt x="324292" y="185667"/>
                      <a:pt x="320958" y="181307"/>
                      <a:pt x="321590" y="176562"/>
                    </a:cubicBezTo>
                    <a:cubicBezTo>
                      <a:pt x="322007" y="173432"/>
                      <a:pt x="324094" y="170776"/>
                      <a:pt x="327036" y="169630"/>
                    </a:cubicBezTo>
                    <a:lnTo>
                      <a:pt x="354850" y="158010"/>
                    </a:lnTo>
                    <a:cubicBezTo>
                      <a:pt x="362818" y="155426"/>
                      <a:pt x="370041" y="150948"/>
                      <a:pt x="375900" y="144961"/>
                    </a:cubicBezTo>
                    <a:cubicBezTo>
                      <a:pt x="383195" y="133663"/>
                      <a:pt x="385146" y="119727"/>
                      <a:pt x="381234" y="106861"/>
                    </a:cubicBezTo>
                    <a:cubicBezTo>
                      <a:pt x="377900" y="89430"/>
                      <a:pt x="371709" y="72666"/>
                      <a:pt x="367804" y="55330"/>
                    </a:cubicBezTo>
                    <a:cubicBezTo>
                      <a:pt x="362948" y="38213"/>
                      <a:pt x="362295" y="20176"/>
                      <a:pt x="365899" y="2752"/>
                    </a:cubicBezTo>
                    <a:cubicBezTo>
                      <a:pt x="313784" y="-3108"/>
                      <a:pt x="261041" y="408"/>
                      <a:pt x="210165" y="13135"/>
                    </a:cubicBezTo>
                    <a:cubicBezTo>
                      <a:pt x="194858" y="16277"/>
                      <a:pt x="180384" y="22605"/>
                      <a:pt x="167683" y="31708"/>
                    </a:cubicBezTo>
                    <a:cubicBezTo>
                      <a:pt x="150348" y="45615"/>
                      <a:pt x="145776" y="66475"/>
                      <a:pt x="147586" y="88858"/>
                    </a:cubicBezTo>
                    <a:cubicBezTo>
                      <a:pt x="147764" y="91060"/>
                      <a:pt x="146123" y="92990"/>
                      <a:pt x="143920" y="93168"/>
                    </a:cubicBezTo>
                    <a:cubicBezTo>
                      <a:pt x="142326" y="93297"/>
                      <a:pt x="140808" y="92463"/>
                      <a:pt x="140061" y="91049"/>
                    </a:cubicBezTo>
                    <a:lnTo>
                      <a:pt x="122249" y="58283"/>
                    </a:lnTo>
                    <a:cubicBezTo>
                      <a:pt x="116871" y="48445"/>
                      <a:pt x="104724" y="44550"/>
                      <a:pt x="94627" y="49425"/>
                    </a:cubicBezTo>
                    <a:cubicBezTo>
                      <a:pt x="79073" y="57193"/>
                      <a:pt x="65267" y="68050"/>
                      <a:pt x="54050" y="81334"/>
                    </a:cubicBezTo>
                    <a:cubicBezTo>
                      <a:pt x="41457" y="95605"/>
                      <a:pt x="35170" y="114362"/>
                      <a:pt x="36620" y="133340"/>
                    </a:cubicBezTo>
                    <a:cubicBezTo>
                      <a:pt x="38795" y="159058"/>
                      <a:pt x="43128" y="184548"/>
                      <a:pt x="49573" y="209540"/>
                    </a:cubicBezTo>
                    <a:cubicBezTo>
                      <a:pt x="50630" y="213287"/>
                      <a:pt x="48449" y="217181"/>
                      <a:pt x="44703" y="218237"/>
                    </a:cubicBezTo>
                    <a:cubicBezTo>
                      <a:pt x="42574" y="218838"/>
                      <a:pt x="40286" y="218403"/>
                      <a:pt x="38525" y="217065"/>
                    </a:cubicBezTo>
                    <a:lnTo>
                      <a:pt x="37667" y="216398"/>
                    </a:lnTo>
                    <a:cubicBezTo>
                      <a:pt x="32900" y="212707"/>
                      <a:pt x="26906" y="210970"/>
                      <a:pt x="20903" y="211540"/>
                    </a:cubicBezTo>
                    <a:cubicBezTo>
                      <a:pt x="5187" y="213445"/>
                      <a:pt x="1187" y="229447"/>
                      <a:pt x="139" y="242973"/>
                    </a:cubicBezTo>
                    <a:cubicBezTo>
                      <a:pt x="-551" y="264362"/>
                      <a:pt x="1335" y="285757"/>
                      <a:pt x="5758" y="306695"/>
                    </a:cubicBezTo>
                    <a:close/>
                  </a:path>
                </a:pathLst>
              </a:custGeom>
              <a:solidFill>
                <a:srgbClr val="407BFF"/>
              </a:solidFill>
              <a:ln w="9525" cap="flat">
                <a:noFill/>
                <a:prstDash val="solid"/>
                <a:miter/>
              </a:ln>
            </p:spPr>
            <p:txBody>
              <a:bodyPr rtlCol="0" anchor="ctr"/>
              <a:lstStyle/>
              <a:p>
                <a:endParaRPr lang="zh-CN" altLang="en-US"/>
              </a:p>
            </p:txBody>
          </p:sp>
          <p:sp>
            <p:nvSpPr>
              <p:cNvPr id="221" name="任意多边形: 形状 220"/>
              <p:cNvSpPr/>
              <p:nvPr/>
            </p:nvSpPr>
            <p:spPr>
              <a:xfrm>
                <a:off x="7822553" y="3653133"/>
                <a:ext cx="383211" cy="405899"/>
              </a:xfrm>
              <a:custGeom>
                <a:avLst/>
                <a:gdLst>
                  <a:gd name="connsiteX0" fmla="*/ 5758 w 383211"/>
                  <a:gd name="connsiteY0" fmla="*/ 306695 h 405899"/>
                  <a:gd name="connsiteX1" fmla="*/ 65575 w 383211"/>
                  <a:gd name="connsiteY1" fmla="*/ 389658 h 405899"/>
                  <a:gd name="connsiteX2" fmla="*/ 156253 w 383211"/>
                  <a:gd name="connsiteY2" fmla="*/ 404898 h 405899"/>
                  <a:gd name="connsiteX3" fmla="*/ 248169 w 383211"/>
                  <a:gd name="connsiteY3" fmla="*/ 383086 h 405899"/>
                  <a:gd name="connsiteX4" fmla="*/ 280936 w 383211"/>
                  <a:gd name="connsiteY4" fmla="*/ 353082 h 405899"/>
                  <a:gd name="connsiteX5" fmla="*/ 270554 w 383211"/>
                  <a:gd name="connsiteY5" fmla="*/ 327269 h 405899"/>
                  <a:gd name="connsiteX6" fmla="*/ 261029 w 383211"/>
                  <a:gd name="connsiteY6" fmla="*/ 319078 h 405899"/>
                  <a:gd name="connsiteX7" fmla="*/ 259275 w 383211"/>
                  <a:gd name="connsiteY7" fmla="*/ 305722 h 405899"/>
                  <a:gd name="connsiteX8" fmla="*/ 266077 w 383211"/>
                  <a:gd name="connsiteY8" fmla="*/ 302028 h 405899"/>
                  <a:gd name="connsiteX9" fmla="*/ 292366 w 383211"/>
                  <a:gd name="connsiteY9" fmla="*/ 298790 h 405899"/>
                  <a:gd name="connsiteX10" fmla="*/ 347325 w 383211"/>
                  <a:gd name="connsiteY10" fmla="*/ 273929 h 405899"/>
                  <a:gd name="connsiteX11" fmla="*/ 372757 w 383211"/>
                  <a:gd name="connsiteY11" fmla="*/ 235829 h 405899"/>
                  <a:gd name="connsiteX12" fmla="*/ 369137 w 383211"/>
                  <a:gd name="connsiteY12" fmla="*/ 198872 h 405899"/>
                  <a:gd name="connsiteX13" fmla="*/ 348753 w 383211"/>
                  <a:gd name="connsiteY13" fmla="*/ 190014 h 405899"/>
                  <a:gd name="connsiteX14" fmla="*/ 329037 w 383211"/>
                  <a:gd name="connsiteY14" fmla="*/ 186299 h 405899"/>
                  <a:gd name="connsiteX15" fmla="*/ 321590 w 383211"/>
                  <a:gd name="connsiteY15" fmla="*/ 176562 h 405899"/>
                  <a:gd name="connsiteX16" fmla="*/ 327036 w 383211"/>
                  <a:gd name="connsiteY16" fmla="*/ 169630 h 405899"/>
                  <a:gd name="connsiteX17" fmla="*/ 354850 w 383211"/>
                  <a:gd name="connsiteY17" fmla="*/ 158010 h 405899"/>
                  <a:gd name="connsiteX18" fmla="*/ 375900 w 383211"/>
                  <a:gd name="connsiteY18" fmla="*/ 144961 h 405899"/>
                  <a:gd name="connsiteX19" fmla="*/ 381234 w 383211"/>
                  <a:gd name="connsiteY19" fmla="*/ 106861 h 405899"/>
                  <a:gd name="connsiteX20" fmla="*/ 367804 w 383211"/>
                  <a:gd name="connsiteY20" fmla="*/ 55330 h 405899"/>
                  <a:gd name="connsiteX21" fmla="*/ 365899 w 383211"/>
                  <a:gd name="connsiteY21" fmla="*/ 2752 h 405899"/>
                  <a:gd name="connsiteX22" fmla="*/ 210165 w 383211"/>
                  <a:gd name="connsiteY22" fmla="*/ 13135 h 405899"/>
                  <a:gd name="connsiteX23" fmla="*/ 167683 w 383211"/>
                  <a:gd name="connsiteY23" fmla="*/ 31708 h 405899"/>
                  <a:gd name="connsiteX24" fmla="*/ 147586 w 383211"/>
                  <a:gd name="connsiteY24" fmla="*/ 88858 h 405899"/>
                  <a:gd name="connsiteX25" fmla="*/ 143920 w 383211"/>
                  <a:gd name="connsiteY25" fmla="*/ 93168 h 405899"/>
                  <a:gd name="connsiteX26" fmla="*/ 140061 w 383211"/>
                  <a:gd name="connsiteY26" fmla="*/ 91049 h 405899"/>
                  <a:gd name="connsiteX27" fmla="*/ 122249 w 383211"/>
                  <a:gd name="connsiteY27" fmla="*/ 58283 h 405899"/>
                  <a:gd name="connsiteX28" fmla="*/ 94627 w 383211"/>
                  <a:gd name="connsiteY28" fmla="*/ 49425 h 405899"/>
                  <a:gd name="connsiteX29" fmla="*/ 54050 w 383211"/>
                  <a:gd name="connsiteY29" fmla="*/ 81334 h 405899"/>
                  <a:gd name="connsiteX30" fmla="*/ 36620 w 383211"/>
                  <a:gd name="connsiteY30" fmla="*/ 133340 h 405899"/>
                  <a:gd name="connsiteX31" fmla="*/ 49573 w 383211"/>
                  <a:gd name="connsiteY31" fmla="*/ 209540 h 405899"/>
                  <a:gd name="connsiteX32" fmla="*/ 44703 w 383211"/>
                  <a:gd name="connsiteY32" fmla="*/ 218237 h 405899"/>
                  <a:gd name="connsiteX33" fmla="*/ 38525 w 383211"/>
                  <a:gd name="connsiteY33" fmla="*/ 217065 h 405899"/>
                  <a:gd name="connsiteX34" fmla="*/ 37667 w 383211"/>
                  <a:gd name="connsiteY34" fmla="*/ 216398 h 405899"/>
                  <a:gd name="connsiteX35" fmla="*/ 20903 w 383211"/>
                  <a:gd name="connsiteY35" fmla="*/ 211540 h 405899"/>
                  <a:gd name="connsiteX36" fmla="*/ 139 w 383211"/>
                  <a:gd name="connsiteY36" fmla="*/ 242973 h 405899"/>
                  <a:gd name="connsiteX37" fmla="*/ 5758 w 383211"/>
                  <a:gd name="connsiteY37" fmla="*/ 306695 h 405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3211" h="405899">
                    <a:moveTo>
                      <a:pt x="5758" y="306695"/>
                    </a:moveTo>
                    <a:cubicBezTo>
                      <a:pt x="13609" y="341323"/>
                      <a:pt x="35201" y="371271"/>
                      <a:pt x="65575" y="389658"/>
                    </a:cubicBezTo>
                    <a:cubicBezTo>
                      <a:pt x="93813" y="403018"/>
                      <a:pt x="125200" y="408292"/>
                      <a:pt x="156253" y="404898"/>
                    </a:cubicBezTo>
                    <a:cubicBezTo>
                      <a:pt x="187640" y="401250"/>
                      <a:pt x="218490" y="393929"/>
                      <a:pt x="248169" y="383086"/>
                    </a:cubicBezTo>
                    <a:cubicBezTo>
                      <a:pt x="262933" y="378037"/>
                      <a:pt x="279412" y="371370"/>
                      <a:pt x="280936" y="353082"/>
                    </a:cubicBezTo>
                    <a:cubicBezTo>
                      <a:pt x="281522" y="343356"/>
                      <a:pt x="277711" y="333880"/>
                      <a:pt x="270554" y="327269"/>
                    </a:cubicBezTo>
                    <a:cubicBezTo>
                      <a:pt x="267551" y="324344"/>
                      <a:pt x="264370" y="321608"/>
                      <a:pt x="261029" y="319078"/>
                    </a:cubicBezTo>
                    <a:cubicBezTo>
                      <a:pt x="256856" y="315874"/>
                      <a:pt x="256071" y="309894"/>
                      <a:pt x="259275" y="305722"/>
                    </a:cubicBezTo>
                    <a:cubicBezTo>
                      <a:pt x="260917" y="303583"/>
                      <a:pt x="263389" y="302241"/>
                      <a:pt x="266077" y="302028"/>
                    </a:cubicBezTo>
                    <a:cubicBezTo>
                      <a:pt x="274901" y="301524"/>
                      <a:pt x="283683" y="300442"/>
                      <a:pt x="292366" y="298790"/>
                    </a:cubicBezTo>
                    <a:cubicBezTo>
                      <a:pt x="312571" y="295538"/>
                      <a:pt x="331542" y="286956"/>
                      <a:pt x="347325" y="273929"/>
                    </a:cubicBezTo>
                    <a:cubicBezTo>
                      <a:pt x="358885" y="263582"/>
                      <a:pt x="367635" y="250474"/>
                      <a:pt x="372757" y="235829"/>
                    </a:cubicBezTo>
                    <a:cubicBezTo>
                      <a:pt x="377233" y="223542"/>
                      <a:pt x="378472" y="208016"/>
                      <a:pt x="369137" y="198872"/>
                    </a:cubicBezTo>
                    <a:cubicBezTo>
                      <a:pt x="363341" y="194012"/>
                      <a:pt x="356261" y="190935"/>
                      <a:pt x="348753" y="190014"/>
                    </a:cubicBezTo>
                    <a:cubicBezTo>
                      <a:pt x="342404" y="188617"/>
                      <a:pt x="335832" y="187379"/>
                      <a:pt x="329037" y="186299"/>
                    </a:cubicBezTo>
                    <a:cubicBezTo>
                      <a:pt x="324292" y="185667"/>
                      <a:pt x="320958" y="181307"/>
                      <a:pt x="321590" y="176562"/>
                    </a:cubicBezTo>
                    <a:cubicBezTo>
                      <a:pt x="322007" y="173432"/>
                      <a:pt x="324094" y="170776"/>
                      <a:pt x="327036" y="169630"/>
                    </a:cubicBezTo>
                    <a:lnTo>
                      <a:pt x="354850" y="158010"/>
                    </a:lnTo>
                    <a:cubicBezTo>
                      <a:pt x="362818" y="155426"/>
                      <a:pt x="370041" y="150948"/>
                      <a:pt x="375900" y="144961"/>
                    </a:cubicBezTo>
                    <a:cubicBezTo>
                      <a:pt x="383195" y="133663"/>
                      <a:pt x="385146" y="119727"/>
                      <a:pt x="381234" y="106861"/>
                    </a:cubicBezTo>
                    <a:cubicBezTo>
                      <a:pt x="377900" y="89430"/>
                      <a:pt x="371709" y="72666"/>
                      <a:pt x="367804" y="55330"/>
                    </a:cubicBezTo>
                    <a:cubicBezTo>
                      <a:pt x="362948" y="38213"/>
                      <a:pt x="362295" y="20176"/>
                      <a:pt x="365899" y="2752"/>
                    </a:cubicBezTo>
                    <a:cubicBezTo>
                      <a:pt x="313784" y="-3108"/>
                      <a:pt x="261041" y="408"/>
                      <a:pt x="210165" y="13135"/>
                    </a:cubicBezTo>
                    <a:cubicBezTo>
                      <a:pt x="194858" y="16277"/>
                      <a:pt x="180384" y="22605"/>
                      <a:pt x="167683" y="31708"/>
                    </a:cubicBezTo>
                    <a:cubicBezTo>
                      <a:pt x="150348" y="45615"/>
                      <a:pt x="145776" y="66475"/>
                      <a:pt x="147586" y="88858"/>
                    </a:cubicBezTo>
                    <a:cubicBezTo>
                      <a:pt x="147764" y="91060"/>
                      <a:pt x="146123" y="92990"/>
                      <a:pt x="143920" y="93168"/>
                    </a:cubicBezTo>
                    <a:cubicBezTo>
                      <a:pt x="142326" y="93297"/>
                      <a:pt x="140808" y="92463"/>
                      <a:pt x="140061" y="91049"/>
                    </a:cubicBezTo>
                    <a:lnTo>
                      <a:pt x="122249" y="58283"/>
                    </a:lnTo>
                    <a:cubicBezTo>
                      <a:pt x="116871" y="48445"/>
                      <a:pt x="104724" y="44550"/>
                      <a:pt x="94627" y="49425"/>
                    </a:cubicBezTo>
                    <a:cubicBezTo>
                      <a:pt x="79073" y="57193"/>
                      <a:pt x="65267" y="68050"/>
                      <a:pt x="54050" y="81334"/>
                    </a:cubicBezTo>
                    <a:cubicBezTo>
                      <a:pt x="41457" y="95605"/>
                      <a:pt x="35170" y="114362"/>
                      <a:pt x="36620" y="133340"/>
                    </a:cubicBezTo>
                    <a:cubicBezTo>
                      <a:pt x="38795" y="159058"/>
                      <a:pt x="43128" y="184548"/>
                      <a:pt x="49573" y="209540"/>
                    </a:cubicBezTo>
                    <a:cubicBezTo>
                      <a:pt x="50630" y="213287"/>
                      <a:pt x="48449" y="217181"/>
                      <a:pt x="44703" y="218237"/>
                    </a:cubicBezTo>
                    <a:cubicBezTo>
                      <a:pt x="42574" y="218838"/>
                      <a:pt x="40286" y="218403"/>
                      <a:pt x="38525" y="217065"/>
                    </a:cubicBezTo>
                    <a:lnTo>
                      <a:pt x="37667" y="216398"/>
                    </a:lnTo>
                    <a:cubicBezTo>
                      <a:pt x="32900" y="212707"/>
                      <a:pt x="26906" y="210970"/>
                      <a:pt x="20903" y="211540"/>
                    </a:cubicBezTo>
                    <a:cubicBezTo>
                      <a:pt x="5187" y="213445"/>
                      <a:pt x="1187" y="229447"/>
                      <a:pt x="139" y="242973"/>
                    </a:cubicBezTo>
                    <a:cubicBezTo>
                      <a:pt x="-551" y="264362"/>
                      <a:pt x="1335" y="285757"/>
                      <a:pt x="5758" y="306695"/>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222" name="任意多边形: 形状 221"/>
              <p:cNvSpPr/>
              <p:nvPr/>
            </p:nvSpPr>
            <p:spPr>
              <a:xfrm>
                <a:off x="7822553" y="3653133"/>
                <a:ext cx="383211" cy="405899"/>
              </a:xfrm>
              <a:custGeom>
                <a:avLst/>
                <a:gdLst>
                  <a:gd name="connsiteX0" fmla="*/ 5758 w 383211"/>
                  <a:gd name="connsiteY0" fmla="*/ 306695 h 405899"/>
                  <a:gd name="connsiteX1" fmla="*/ 65575 w 383211"/>
                  <a:gd name="connsiteY1" fmla="*/ 389658 h 405899"/>
                  <a:gd name="connsiteX2" fmla="*/ 156253 w 383211"/>
                  <a:gd name="connsiteY2" fmla="*/ 404898 h 405899"/>
                  <a:gd name="connsiteX3" fmla="*/ 248169 w 383211"/>
                  <a:gd name="connsiteY3" fmla="*/ 383086 h 405899"/>
                  <a:gd name="connsiteX4" fmla="*/ 280936 w 383211"/>
                  <a:gd name="connsiteY4" fmla="*/ 353082 h 405899"/>
                  <a:gd name="connsiteX5" fmla="*/ 270554 w 383211"/>
                  <a:gd name="connsiteY5" fmla="*/ 327269 h 405899"/>
                  <a:gd name="connsiteX6" fmla="*/ 261029 w 383211"/>
                  <a:gd name="connsiteY6" fmla="*/ 319078 h 405899"/>
                  <a:gd name="connsiteX7" fmla="*/ 259275 w 383211"/>
                  <a:gd name="connsiteY7" fmla="*/ 305722 h 405899"/>
                  <a:gd name="connsiteX8" fmla="*/ 266077 w 383211"/>
                  <a:gd name="connsiteY8" fmla="*/ 302028 h 405899"/>
                  <a:gd name="connsiteX9" fmla="*/ 292366 w 383211"/>
                  <a:gd name="connsiteY9" fmla="*/ 298790 h 405899"/>
                  <a:gd name="connsiteX10" fmla="*/ 347325 w 383211"/>
                  <a:gd name="connsiteY10" fmla="*/ 273929 h 405899"/>
                  <a:gd name="connsiteX11" fmla="*/ 372757 w 383211"/>
                  <a:gd name="connsiteY11" fmla="*/ 235829 h 405899"/>
                  <a:gd name="connsiteX12" fmla="*/ 369137 w 383211"/>
                  <a:gd name="connsiteY12" fmla="*/ 198872 h 405899"/>
                  <a:gd name="connsiteX13" fmla="*/ 348753 w 383211"/>
                  <a:gd name="connsiteY13" fmla="*/ 190014 h 405899"/>
                  <a:gd name="connsiteX14" fmla="*/ 329037 w 383211"/>
                  <a:gd name="connsiteY14" fmla="*/ 186299 h 405899"/>
                  <a:gd name="connsiteX15" fmla="*/ 321590 w 383211"/>
                  <a:gd name="connsiteY15" fmla="*/ 176562 h 405899"/>
                  <a:gd name="connsiteX16" fmla="*/ 327036 w 383211"/>
                  <a:gd name="connsiteY16" fmla="*/ 169630 h 405899"/>
                  <a:gd name="connsiteX17" fmla="*/ 354850 w 383211"/>
                  <a:gd name="connsiteY17" fmla="*/ 158010 h 405899"/>
                  <a:gd name="connsiteX18" fmla="*/ 375900 w 383211"/>
                  <a:gd name="connsiteY18" fmla="*/ 144961 h 405899"/>
                  <a:gd name="connsiteX19" fmla="*/ 381234 w 383211"/>
                  <a:gd name="connsiteY19" fmla="*/ 106861 h 405899"/>
                  <a:gd name="connsiteX20" fmla="*/ 367804 w 383211"/>
                  <a:gd name="connsiteY20" fmla="*/ 55330 h 405899"/>
                  <a:gd name="connsiteX21" fmla="*/ 365899 w 383211"/>
                  <a:gd name="connsiteY21" fmla="*/ 2752 h 405899"/>
                  <a:gd name="connsiteX22" fmla="*/ 210165 w 383211"/>
                  <a:gd name="connsiteY22" fmla="*/ 13135 h 405899"/>
                  <a:gd name="connsiteX23" fmla="*/ 167683 w 383211"/>
                  <a:gd name="connsiteY23" fmla="*/ 31708 h 405899"/>
                  <a:gd name="connsiteX24" fmla="*/ 147586 w 383211"/>
                  <a:gd name="connsiteY24" fmla="*/ 88858 h 405899"/>
                  <a:gd name="connsiteX25" fmla="*/ 143920 w 383211"/>
                  <a:gd name="connsiteY25" fmla="*/ 93168 h 405899"/>
                  <a:gd name="connsiteX26" fmla="*/ 140061 w 383211"/>
                  <a:gd name="connsiteY26" fmla="*/ 91049 h 405899"/>
                  <a:gd name="connsiteX27" fmla="*/ 122249 w 383211"/>
                  <a:gd name="connsiteY27" fmla="*/ 58283 h 405899"/>
                  <a:gd name="connsiteX28" fmla="*/ 94627 w 383211"/>
                  <a:gd name="connsiteY28" fmla="*/ 49425 h 405899"/>
                  <a:gd name="connsiteX29" fmla="*/ 54050 w 383211"/>
                  <a:gd name="connsiteY29" fmla="*/ 81334 h 405899"/>
                  <a:gd name="connsiteX30" fmla="*/ 36620 w 383211"/>
                  <a:gd name="connsiteY30" fmla="*/ 133340 h 405899"/>
                  <a:gd name="connsiteX31" fmla="*/ 49573 w 383211"/>
                  <a:gd name="connsiteY31" fmla="*/ 209540 h 405899"/>
                  <a:gd name="connsiteX32" fmla="*/ 44703 w 383211"/>
                  <a:gd name="connsiteY32" fmla="*/ 218237 h 405899"/>
                  <a:gd name="connsiteX33" fmla="*/ 38525 w 383211"/>
                  <a:gd name="connsiteY33" fmla="*/ 217065 h 405899"/>
                  <a:gd name="connsiteX34" fmla="*/ 37667 w 383211"/>
                  <a:gd name="connsiteY34" fmla="*/ 216398 h 405899"/>
                  <a:gd name="connsiteX35" fmla="*/ 20903 w 383211"/>
                  <a:gd name="connsiteY35" fmla="*/ 211540 h 405899"/>
                  <a:gd name="connsiteX36" fmla="*/ 139 w 383211"/>
                  <a:gd name="connsiteY36" fmla="*/ 242973 h 405899"/>
                  <a:gd name="connsiteX37" fmla="*/ 5758 w 383211"/>
                  <a:gd name="connsiteY37" fmla="*/ 306695 h 405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3211" h="405899">
                    <a:moveTo>
                      <a:pt x="5758" y="306695"/>
                    </a:moveTo>
                    <a:cubicBezTo>
                      <a:pt x="13609" y="341323"/>
                      <a:pt x="35201" y="371271"/>
                      <a:pt x="65575" y="389658"/>
                    </a:cubicBezTo>
                    <a:cubicBezTo>
                      <a:pt x="93813" y="403018"/>
                      <a:pt x="125200" y="408292"/>
                      <a:pt x="156253" y="404898"/>
                    </a:cubicBezTo>
                    <a:cubicBezTo>
                      <a:pt x="187640" y="401250"/>
                      <a:pt x="218490" y="393929"/>
                      <a:pt x="248169" y="383086"/>
                    </a:cubicBezTo>
                    <a:cubicBezTo>
                      <a:pt x="262933" y="378037"/>
                      <a:pt x="279412" y="371370"/>
                      <a:pt x="280936" y="353082"/>
                    </a:cubicBezTo>
                    <a:cubicBezTo>
                      <a:pt x="281522" y="343356"/>
                      <a:pt x="277711" y="333880"/>
                      <a:pt x="270554" y="327269"/>
                    </a:cubicBezTo>
                    <a:cubicBezTo>
                      <a:pt x="267551" y="324344"/>
                      <a:pt x="264370" y="321608"/>
                      <a:pt x="261029" y="319078"/>
                    </a:cubicBezTo>
                    <a:cubicBezTo>
                      <a:pt x="256856" y="315874"/>
                      <a:pt x="256071" y="309894"/>
                      <a:pt x="259275" y="305722"/>
                    </a:cubicBezTo>
                    <a:cubicBezTo>
                      <a:pt x="260917" y="303583"/>
                      <a:pt x="263389" y="302241"/>
                      <a:pt x="266077" y="302028"/>
                    </a:cubicBezTo>
                    <a:cubicBezTo>
                      <a:pt x="274901" y="301524"/>
                      <a:pt x="283683" y="300442"/>
                      <a:pt x="292366" y="298790"/>
                    </a:cubicBezTo>
                    <a:cubicBezTo>
                      <a:pt x="312571" y="295538"/>
                      <a:pt x="331542" y="286956"/>
                      <a:pt x="347325" y="273929"/>
                    </a:cubicBezTo>
                    <a:cubicBezTo>
                      <a:pt x="358885" y="263582"/>
                      <a:pt x="367635" y="250474"/>
                      <a:pt x="372757" y="235829"/>
                    </a:cubicBezTo>
                    <a:cubicBezTo>
                      <a:pt x="377233" y="223542"/>
                      <a:pt x="378472" y="208016"/>
                      <a:pt x="369137" y="198872"/>
                    </a:cubicBezTo>
                    <a:cubicBezTo>
                      <a:pt x="363341" y="194012"/>
                      <a:pt x="356261" y="190935"/>
                      <a:pt x="348753" y="190014"/>
                    </a:cubicBezTo>
                    <a:cubicBezTo>
                      <a:pt x="342404" y="188617"/>
                      <a:pt x="335832" y="187379"/>
                      <a:pt x="329037" y="186299"/>
                    </a:cubicBezTo>
                    <a:cubicBezTo>
                      <a:pt x="324292" y="185667"/>
                      <a:pt x="320958" y="181307"/>
                      <a:pt x="321590" y="176562"/>
                    </a:cubicBezTo>
                    <a:cubicBezTo>
                      <a:pt x="322007" y="173432"/>
                      <a:pt x="324094" y="170776"/>
                      <a:pt x="327036" y="169630"/>
                    </a:cubicBezTo>
                    <a:lnTo>
                      <a:pt x="354850" y="158010"/>
                    </a:lnTo>
                    <a:cubicBezTo>
                      <a:pt x="362818" y="155426"/>
                      <a:pt x="370041" y="150948"/>
                      <a:pt x="375900" y="144961"/>
                    </a:cubicBezTo>
                    <a:cubicBezTo>
                      <a:pt x="383195" y="133663"/>
                      <a:pt x="385146" y="119727"/>
                      <a:pt x="381234" y="106861"/>
                    </a:cubicBezTo>
                    <a:cubicBezTo>
                      <a:pt x="377900" y="89430"/>
                      <a:pt x="371709" y="72666"/>
                      <a:pt x="367804" y="55330"/>
                    </a:cubicBezTo>
                    <a:cubicBezTo>
                      <a:pt x="362948" y="38213"/>
                      <a:pt x="362295" y="20176"/>
                      <a:pt x="365899" y="2752"/>
                    </a:cubicBezTo>
                    <a:cubicBezTo>
                      <a:pt x="313784" y="-3108"/>
                      <a:pt x="261041" y="408"/>
                      <a:pt x="210165" y="13135"/>
                    </a:cubicBezTo>
                    <a:cubicBezTo>
                      <a:pt x="194858" y="16277"/>
                      <a:pt x="180384" y="22605"/>
                      <a:pt x="167683" y="31708"/>
                    </a:cubicBezTo>
                    <a:cubicBezTo>
                      <a:pt x="150348" y="45615"/>
                      <a:pt x="145776" y="66475"/>
                      <a:pt x="147586" y="88858"/>
                    </a:cubicBezTo>
                    <a:cubicBezTo>
                      <a:pt x="147764" y="91060"/>
                      <a:pt x="146123" y="92990"/>
                      <a:pt x="143920" y="93168"/>
                    </a:cubicBezTo>
                    <a:cubicBezTo>
                      <a:pt x="142326" y="93297"/>
                      <a:pt x="140808" y="92463"/>
                      <a:pt x="140061" y="91049"/>
                    </a:cubicBezTo>
                    <a:lnTo>
                      <a:pt x="122249" y="58283"/>
                    </a:lnTo>
                    <a:cubicBezTo>
                      <a:pt x="116871" y="48445"/>
                      <a:pt x="104724" y="44550"/>
                      <a:pt x="94627" y="49425"/>
                    </a:cubicBezTo>
                    <a:cubicBezTo>
                      <a:pt x="79073" y="57193"/>
                      <a:pt x="65267" y="68050"/>
                      <a:pt x="54050" y="81334"/>
                    </a:cubicBezTo>
                    <a:cubicBezTo>
                      <a:pt x="41457" y="95605"/>
                      <a:pt x="35170" y="114362"/>
                      <a:pt x="36620" y="133340"/>
                    </a:cubicBezTo>
                    <a:cubicBezTo>
                      <a:pt x="38795" y="159058"/>
                      <a:pt x="43128" y="184548"/>
                      <a:pt x="49573" y="209540"/>
                    </a:cubicBezTo>
                    <a:cubicBezTo>
                      <a:pt x="50630" y="213287"/>
                      <a:pt x="48449" y="217181"/>
                      <a:pt x="44703" y="218237"/>
                    </a:cubicBezTo>
                    <a:cubicBezTo>
                      <a:pt x="42574" y="218838"/>
                      <a:pt x="40286" y="218403"/>
                      <a:pt x="38525" y="217065"/>
                    </a:cubicBezTo>
                    <a:lnTo>
                      <a:pt x="37667" y="216398"/>
                    </a:lnTo>
                    <a:cubicBezTo>
                      <a:pt x="32900" y="212707"/>
                      <a:pt x="26906" y="210970"/>
                      <a:pt x="20903" y="211540"/>
                    </a:cubicBezTo>
                    <a:cubicBezTo>
                      <a:pt x="5187" y="213445"/>
                      <a:pt x="1187" y="229447"/>
                      <a:pt x="139" y="242973"/>
                    </a:cubicBezTo>
                    <a:cubicBezTo>
                      <a:pt x="-551" y="264362"/>
                      <a:pt x="1335" y="285757"/>
                      <a:pt x="5758" y="306695"/>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223" name="任意多边形: 形状 222"/>
              <p:cNvSpPr/>
              <p:nvPr/>
            </p:nvSpPr>
            <p:spPr>
              <a:xfrm>
                <a:off x="7910835" y="3677922"/>
                <a:ext cx="239090" cy="365631"/>
              </a:xfrm>
              <a:custGeom>
                <a:avLst/>
                <a:gdLst>
                  <a:gd name="connsiteX0" fmla="*/ 58 w 239090"/>
                  <a:gd name="connsiteY0" fmla="*/ 360678 h 365631"/>
                  <a:gd name="connsiteX1" fmla="*/ 41968 w 239090"/>
                  <a:gd name="connsiteY1" fmla="*/ 239329 h 365631"/>
                  <a:gd name="connsiteX2" fmla="*/ 43396 w 239090"/>
                  <a:gd name="connsiteY2" fmla="*/ 236091 h 365631"/>
                  <a:gd name="connsiteX3" fmla="*/ 46349 w 239090"/>
                  <a:gd name="connsiteY3" fmla="*/ 229804 h 365631"/>
                  <a:gd name="connsiteX4" fmla="*/ 4915 w 239090"/>
                  <a:gd name="connsiteY4" fmla="*/ 90739 h 365631"/>
                  <a:gd name="connsiteX5" fmla="*/ 6341 w 239090"/>
                  <a:gd name="connsiteY5" fmla="*/ 84987 h 365631"/>
                  <a:gd name="connsiteX6" fmla="*/ 6439 w 239090"/>
                  <a:gd name="connsiteY6" fmla="*/ 84929 h 365631"/>
                  <a:gd name="connsiteX7" fmla="*/ 12250 w 239090"/>
                  <a:gd name="connsiteY7" fmla="*/ 86453 h 365631"/>
                  <a:gd name="connsiteX8" fmla="*/ 53207 w 239090"/>
                  <a:gd name="connsiteY8" fmla="*/ 215708 h 365631"/>
                  <a:gd name="connsiteX9" fmla="*/ 232563 w 239090"/>
                  <a:gd name="connsiteY9" fmla="*/ 633 h 365631"/>
                  <a:gd name="connsiteX10" fmla="*/ 238458 w 239090"/>
                  <a:gd name="connsiteY10" fmla="*/ 2046 h 365631"/>
                  <a:gd name="connsiteX11" fmla="*/ 237421 w 239090"/>
                  <a:gd name="connsiteY11" fmla="*/ 7681 h 365631"/>
                  <a:gd name="connsiteX12" fmla="*/ 56446 w 239090"/>
                  <a:gd name="connsiteY12" fmla="*/ 229328 h 365631"/>
                  <a:gd name="connsiteX13" fmla="*/ 204464 w 239090"/>
                  <a:gd name="connsiteY13" fmla="*/ 209135 h 365631"/>
                  <a:gd name="connsiteX14" fmla="*/ 207893 w 239090"/>
                  <a:gd name="connsiteY14" fmla="*/ 214183 h 365631"/>
                  <a:gd name="connsiteX15" fmla="*/ 204464 w 239090"/>
                  <a:gd name="connsiteY15" fmla="*/ 217517 h 365631"/>
                  <a:gd name="connsiteX16" fmla="*/ 202845 w 239090"/>
                  <a:gd name="connsiteY16" fmla="*/ 217517 h 365631"/>
                  <a:gd name="connsiteX17" fmla="*/ 50445 w 239090"/>
                  <a:gd name="connsiteY17" fmla="*/ 241996 h 365631"/>
                  <a:gd name="connsiteX18" fmla="*/ 8821 w 239090"/>
                  <a:gd name="connsiteY18" fmla="*/ 362297 h 365631"/>
                  <a:gd name="connsiteX19" fmla="*/ 5487 w 239090"/>
                  <a:gd name="connsiteY19" fmla="*/ 365631 h 365631"/>
                  <a:gd name="connsiteX20" fmla="*/ 3772 w 239090"/>
                  <a:gd name="connsiteY20" fmla="*/ 365631 h 365631"/>
                  <a:gd name="connsiteX21" fmla="*/ 31 w 239090"/>
                  <a:gd name="connsiteY21" fmla="*/ 360861 h 365631"/>
                  <a:gd name="connsiteX22" fmla="*/ 58 w 239090"/>
                  <a:gd name="connsiteY22" fmla="*/ 360678 h 365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39090" h="365631">
                    <a:moveTo>
                      <a:pt x="58" y="360678"/>
                    </a:moveTo>
                    <a:cubicBezTo>
                      <a:pt x="9844" y="318902"/>
                      <a:pt x="23888" y="278240"/>
                      <a:pt x="41968" y="239329"/>
                    </a:cubicBezTo>
                    <a:cubicBezTo>
                      <a:pt x="41955" y="238095"/>
                      <a:pt x="42476" y="236914"/>
                      <a:pt x="43396" y="236091"/>
                    </a:cubicBezTo>
                    <a:cubicBezTo>
                      <a:pt x="44444" y="233995"/>
                      <a:pt x="45397" y="231900"/>
                      <a:pt x="46349" y="229804"/>
                    </a:cubicBezTo>
                    <a:cubicBezTo>
                      <a:pt x="41281" y="181281"/>
                      <a:pt x="27231" y="134124"/>
                      <a:pt x="4915" y="90739"/>
                    </a:cubicBezTo>
                    <a:cubicBezTo>
                      <a:pt x="3720" y="88757"/>
                      <a:pt x="4359" y="86181"/>
                      <a:pt x="6341" y="84987"/>
                    </a:cubicBezTo>
                    <a:cubicBezTo>
                      <a:pt x="6374" y="84967"/>
                      <a:pt x="6406" y="84948"/>
                      <a:pt x="6439" y="84929"/>
                    </a:cubicBezTo>
                    <a:cubicBezTo>
                      <a:pt x="8468" y="83768"/>
                      <a:pt x="11052" y="84446"/>
                      <a:pt x="12250" y="86453"/>
                    </a:cubicBezTo>
                    <a:cubicBezTo>
                      <a:pt x="33244" y="126857"/>
                      <a:pt x="47101" y="170585"/>
                      <a:pt x="53207" y="215708"/>
                    </a:cubicBezTo>
                    <a:cubicBezTo>
                      <a:pt x="88640" y="144556"/>
                      <a:pt x="145219" y="61402"/>
                      <a:pt x="232563" y="633"/>
                    </a:cubicBezTo>
                    <a:cubicBezTo>
                      <a:pt x="234581" y="-604"/>
                      <a:pt x="237220" y="28"/>
                      <a:pt x="238458" y="2046"/>
                    </a:cubicBezTo>
                    <a:cubicBezTo>
                      <a:pt x="239603" y="3913"/>
                      <a:pt x="239156" y="6344"/>
                      <a:pt x="237421" y="7681"/>
                    </a:cubicBezTo>
                    <a:cubicBezTo>
                      <a:pt x="147314" y="70356"/>
                      <a:pt x="90545" y="157224"/>
                      <a:pt x="56446" y="229328"/>
                    </a:cubicBezTo>
                    <a:cubicBezTo>
                      <a:pt x="102779" y="208372"/>
                      <a:pt x="154211" y="201355"/>
                      <a:pt x="204464" y="209135"/>
                    </a:cubicBezTo>
                    <a:cubicBezTo>
                      <a:pt x="206784" y="209614"/>
                      <a:pt x="208303" y="211850"/>
                      <a:pt x="207893" y="214183"/>
                    </a:cubicBezTo>
                    <a:cubicBezTo>
                      <a:pt x="207534" y="215888"/>
                      <a:pt x="206178" y="217206"/>
                      <a:pt x="204464" y="217517"/>
                    </a:cubicBezTo>
                    <a:lnTo>
                      <a:pt x="202845" y="217517"/>
                    </a:lnTo>
                    <a:cubicBezTo>
                      <a:pt x="202083" y="217517"/>
                      <a:pt x="120549" y="202563"/>
                      <a:pt x="50445" y="241996"/>
                    </a:cubicBezTo>
                    <a:cubicBezTo>
                      <a:pt x="32449" y="280550"/>
                      <a:pt x="18500" y="320866"/>
                      <a:pt x="8821" y="362297"/>
                    </a:cubicBezTo>
                    <a:cubicBezTo>
                      <a:pt x="8475" y="363975"/>
                      <a:pt x="7164" y="365286"/>
                      <a:pt x="5487" y="365631"/>
                    </a:cubicBezTo>
                    <a:lnTo>
                      <a:pt x="3772" y="365631"/>
                    </a:lnTo>
                    <a:cubicBezTo>
                      <a:pt x="1422" y="365347"/>
                      <a:pt x="-253" y="363211"/>
                      <a:pt x="31" y="360861"/>
                    </a:cubicBezTo>
                    <a:cubicBezTo>
                      <a:pt x="39" y="360800"/>
                      <a:pt x="48" y="360739"/>
                      <a:pt x="58" y="360678"/>
                    </a:cubicBezTo>
                    <a:close/>
                  </a:path>
                </a:pathLst>
              </a:custGeom>
              <a:solidFill>
                <a:srgbClr val="F0F0F0"/>
              </a:solidFill>
              <a:ln w="9525" cap="flat">
                <a:noFill/>
                <a:prstDash val="solid"/>
                <a:miter/>
              </a:ln>
            </p:spPr>
            <p:txBody>
              <a:bodyPr rtlCol="0" anchor="ctr"/>
              <a:lstStyle/>
              <a:p>
                <a:endParaRPr lang="zh-CN" altLang="en-US"/>
              </a:p>
            </p:txBody>
          </p:sp>
        </p:grpSp>
        <p:grpSp>
          <p:nvGrpSpPr>
            <p:cNvPr id="36" name="图形 2"/>
            <p:cNvGrpSpPr/>
            <p:nvPr/>
          </p:nvGrpSpPr>
          <p:grpSpPr>
            <a:xfrm>
              <a:off x="6089523" y="2296819"/>
              <a:ext cx="1722596" cy="2242496"/>
              <a:chOff x="6089523" y="2296819"/>
              <a:chExt cx="1722596" cy="2242496"/>
            </a:xfrm>
          </p:grpSpPr>
          <p:sp>
            <p:nvSpPr>
              <p:cNvPr id="177" name="任意多边形: 形状 176"/>
              <p:cNvSpPr/>
              <p:nvPr/>
            </p:nvSpPr>
            <p:spPr>
              <a:xfrm>
                <a:off x="6089523" y="2296819"/>
                <a:ext cx="1722596" cy="1068648"/>
              </a:xfrm>
              <a:custGeom>
                <a:avLst/>
                <a:gdLst>
                  <a:gd name="connsiteX0" fmla="*/ 0 w 1722596"/>
                  <a:gd name="connsiteY0" fmla="*/ 96241 h 1068648"/>
                  <a:gd name="connsiteX1" fmla="*/ 0 w 1722596"/>
                  <a:gd name="connsiteY1" fmla="*/ 39091 h 1068648"/>
                  <a:gd name="connsiteX2" fmla="*/ 2000 w 1722596"/>
                  <a:gd name="connsiteY2" fmla="*/ 31185 h 1068648"/>
                  <a:gd name="connsiteX3" fmla="*/ 2000 w 1722596"/>
                  <a:gd name="connsiteY3" fmla="*/ 31185 h 1068648"/>
                  <a:gd name="connsiteX4" fmla="*/ 8382 w 1722596"/>
                  <a:gd name="connsiteY4" fmla="*/ 15279 h 1068648"/>
                  <a:gd name="connsiteX5" fmla="*/ 52864 w 1722596"/>
                  <a:gd name="connsiteY5" fmla="*/ 39 h 1068648"/>
                  <a:gd name="connsiteX6" fmla="*/ 63817 w 1722596"/>
                  <a:gd name="connsiteY6" fmla="*/ 2134 h 1068648"/>
                  <a:gd name="connsiteX7" fmla="*/ 1686020 w 1722596"/>
                  <a:gd name="connsiteY7" fmla="*/ 924059 h 1068648"/>
                  <a:gd name="connsiteX8" fmla="*/ 1722596 w 1722596"/>
                  <a:gd name="connsiteY8" fmla="*/ 986924 h 1068648"/>
                  <a:gd name="connsiteX9" fmla="*/ 1722596 w 1722596"/>
                  <a:gd name="connsiteY9" fmla="*/ 1052075 h 1068648"/>
                  <a:gd name="connsiteX10" fmla="*/ 1694021 w 1722596"/>
                  <a:gd name="connsiteY10" fmla="*/ 1068648 h 106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22596" h="1068648">
                    <a:moveTo>
                      <a:pt x="0" y="96241"/>
                    </a:moveTo>
                    <a:lnTo>
                      <a:pt x="0" y="39091"/>
                    </a:lnTo>
                    <a:cubicBezTo>
                      <a:pt x="63" y="36339"/>
                      <a:pt x="747" y="33637"/>
                      <a:pt x="2000" y="31185"/>
                    </a:cubicBezTo>
                    <a:lnTo>
                      <a:pt x="2000" y="31185"/>
                    </a:lnTo>
                    <a:cubicBezTo>
                      <a:pt x="3359" y="25606"/>
                      <a:pt x="5508" y="20250"/>
                      <a:pt x="8382" y="15279"/>
                    </a:cubicBezTo>
                    <a:cubicBezTo>
                      <a:pt x="14668" y="5277"/>
                      <a:pt x="26098" y="-533"/>
                      <a:pt x="52864" y="39"/>
                    </a:cubicBezTo>
                    <a:cubicBezTo>
                      <a:pt x="56604" y="143"/>
                      <a:pt x="60303" y="851"/>
                      <a:pt x="63817" y="2134"/>
                    </a:cubicBezTo>
                    <a:lnTo>
                      <a:pt x="1686020" y="924059"/>
                    </a:lnTo>
                    <a:cubicBezTo>
                      <a:pt x="1708447" y="937095"/>
                      <a:pt x="1722346" y="960984"/>
                      <a:pt x="1722596" y="986924"/>
                    </a:cubicBezTo>
                    <a:lnTo>
                      <a:pt x="1722596" y="1052075"/>
                    </a:lnTo>
                    <a:lnTo>
                      <a:pt x="1694021" y="1068648"/>
                    </a:lnTo>
                    <a:close/>
                  </a:path>
                </a:pathLst>
              </a:custGeom>
              <a:solidFill>
                <a:srgbClr val="407BFF"/>
              </a:solidFill>
              <a:ln w="9525" cap="flat">
                <a:noFill/>
                <a:prstDash val="solid"/>
                <a:miter/>
              </a:ln>
            </p:spPr>
            <p:txBody>
              <a:bodyPr rtlCol="0" anchor="ctr"/>
              <a:lstStyle/>
              <a:p>
                <a:endParaRPr lang="zh-CN" altLang="en-US"/>
              </a:p>
            </p:txBody>
          </p:sp>
          <p:sp>
            <p:nvSpPr>
              <p:cNvPr id="178" name="任意多边形: 形状 177"/>
              <p:cNvSpPr/>
              <p:nvPr/>
            </p:nvSpPr>
            <p:spPr>
              <a:xfrm>
                <a:off x="6089523" y="2393061"/>
                <a:ext cx="1722215" cy="2146255"/>
              </a:xfrm>
              <a:custGeom>
                <a:avLst/>
                <a:gdLst>
                  <a:gd name="connsiteX0" fmla="*/ 1693640 w 1722215"/>
                  <a:gd name="connsiteY0" fmla="*/ 972693 h 2146255"/>
                  <a:gd name="connsiteX1" fmla="*/ 1722215 w 1722215"/>
                  <a:gd name="connsiteY1" fmla="*/ 956119 h 2146255"/>
                  <a:gd name="connsiteX2" fmla="*/ 1722215 w 1722215"/>
                  <a:gd name="connsiteY2" fmla="*/ 2104739 h 2146255"/>
                  <a:gd name="connsiteX3" fmla="*/ 1686020 w 1722215"/>
                  <a:gd name="connsiteY3" fmla="*/ 2146173 h 2146255"/>
                  <a:gd name="connsiteX4" fmla="*/ 1661731 w 1722215"/>
                  <a:gd name="connsiteY4" fmla="*/ 2143030 h 2146255"/>
                  <a:gd name="connsiteX5" fmla="*/ 1661731 w 1722215"/>
                  <a:gd name="connsiteY5" fmla="*/ 2143030 h 2146255"/>
                  <a:gd name="connsiteX6" fmla="*/ 1658779 w 1722215"/>
                  <a:gd name="connsiteY6" fmla="*/ 2141887 h 2146255"/>
                  <a:gd name="connsiteX7" fmla="*/ 36576 w 1722215"/>
                  <a:gd name="connsiteY7" fmla="*/ 1219010 h 2146255"/>
                  <a:gd name="connsiteX8" fmla="*/ 0 w 1722215"/>
                  <a:gd name="connsiteY8" fmla="*/ 1156144 h 2146255"/>
                  <a:gd name="connsiteX9" fmla="*/ 0 w 1722215"/>
                  <a:gd name="connsiteY9" fmla="*/ 0 h 214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2215" h="2146255">
                    <a:moveTo>
                      <a:pt x="1693640" y="972693"/>
                    </a:moveTo>
                    <a:lnTo>
                      <a:pt x="1722215" y="956119"/>
                    </a:lnTo>
                    <a:lnTo>
                      <a:pt x="1722215" y="2104739"/>
                    </a:lnTo>
                    <a:cubicBezTo>
                      <a:pt x="1722215" y="2133886"/>
                      <a:pt x="1705070" y="2144935"/>
                      <a:pt x="1686020" y="2146173"/>
                    </a:cubicBezTo>
                    <a:cubicBezTo>
                      <a:pt x="1677801" y="2146575"/>
                      <a:pt x="1669577" y="2145510"/>
                      <a:pt x="1661731" y="2143030"/>
                    </a:cubicBezTo>
                    <a:lnTo>
                      <a:pt x="1661731" y="2143030"/>
                    </a:lnTo>
                    <a:cubicBezTo>
                      <a:pt x="1660779" y="2143030"/>
                      <a:pt x="1659731" y="2142363"/>
                      <a:pt x="1658779" y="2141887"/>
                    </a:cubicBezTo>
                    <a:lnTo>
                      <a:pt x="36576" y="1219010"/>
                    </a:lnTo>
                    <a:cubicBezTo>
                      <a:pt x="13978" y="1206145"/>
                      <a:pt x="16" y="1182148"/>
                      <a:pt x="0" y="1156144"/>
                    </a:cubicBezTo>
                    <a:lnTo>
                      <a:pt x="0" y="0"/>
                    </a:lnTo>
                    <a:close/>
                  </a:path>
                </a:pathLst>
              </a:custGeom>
              <a:solidFill>
                <a:srgbClr val="407BFF"/>
              </a:solidFill>
              <a:ln w="9525" cap="flat">
                <a:noFill/>
                <a:prstDash val="solid"/>
                <a:miter/>
              </a:ln>
            </p:spPr>
            <p:txBody>
              <a:bodyPr rtlCol="0" anchor="ctr"/>
              <a:lstStyle/>
              <a:p>
                <a:endParaRPr lang="zh-CN" altLang="en-US"/>
              </a:p>
            </p:txBody>
          </p:sp>
          <p:sp>
            <p:nvSpPr>
              <p:cNvPr id="179" name="任意多边形: 形状 178"/>
              <p:cNvSpPr/>
              <p:nvPr/>
            </p:nvSpPr>
            <p:spPr>
              <a:xfrm>
                <a:off x="7772876" y="3246024"/>
                <a:ext cx="39147" cy="1293209"/>
              </a:xfrm>
              <a:custGeom>
                <a:avLst/>
                <a:gdLst>
                  <a:gd name="connsiteX0" fmla="*/ 31623 w 39147"/>
                  <a:gd name="connsiteY0" fmla="*/ 6287 h 1293209"/>
                  <a:gd name="connsiteX1" fmla="*/ 39148 w 39147"/>
                  <a:gd name="connsiteY1" fmla="*/ 38005 h 1293209"/>
                  <a:gd name="connsiteX2" fmla="*/ 39148 w 39147"/>
                  <a:gd name="connsiteY2" fmla="*/ 1251776 h 1293209"/>
                  <a:gd name="connsiteX3" fmla="*/ 2953 w 39147"/>
                  <a:gd name="connsiteY3" fmla="*/ 1293209 h 1293209"/>
                  <a:gd name="connsiteX4" fmla="*/ 10287 w 39147"/>
                  <a:gd name="connsiteY4" fmla="*/ 1266349 h 1293209"/>
                  <a:gd name="connsiteX5" fmla="*/ 10287 w 39147"/>
                  <a:gd name="connsiteY5" fmla="*/ 52673 h 1293209"/>
                  <a:gd name="connsiteX6" fmla="*/ 2762 w 39147"/>
                  <a:gd name="connsiteY6" fmla="*/ 20955 h 1293209"/>
                  <a:gd name="connsiteX7" fmla="*/ 0 w 39147"/>
                  <a:gd name="connsiteY7" fmla="*/ 16097 h 1293209"/>
                  <a:gd name="connsiteX8" fmla="*/ 28004 w 39147"/>
                  <a:gd name="connsiteY8" fmla="*/ 0 h 1293209"/>
                  <a:gd name="connsiteX9" fmla="*/ 31623 w 39147"/>
                  <a:gd name="connsiteY9" fmla="*/ 6287 h 129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47" h="1293209">
                    <a:moveTo>
                      <a:pt x="31623" y="6287"/>
                    </a:moveTo>
                    <a:cubicBezTo>
                      <a:pt x="36523" y="16145"/>
                      <a:pt x="39097" y="26996"/>
                      <a:pt x="39148" y="38005"/>
                    </a:cubicBezTo>
                    <a:lnTo>
                      <a:pt x="39148" y="1251776"/>
                    </a:lnTo>
                    <a:cubicBezTo>
                      <a:pt x="39148" y="1280922"/>
                      <a:pt x="22003" y="1291971"/>
                      <a:pt x="2953" y="1293209"/>
                    </a:cubicBezTo>
                    <a:cubicBezTo>
                      <a:pt x="8172" y="1285255"/>
                      <a:pt x="10740" y="1275852"/>
                      <a:pt x="10287" y="1266349"/>
                    </a:cubicBezTo>
                    <a:lnTo>
                      <a:pt x="10287" y="52673"/>
                    </a:lnTo>
                    <a:cubicBezTo>
                      <a:pt x="10237" y="41664"/>
                      <a:pt x="7662" y="30814"/>
                      <a:pt x="2762" y="20955"/>
                    </a:cubicBezTo>
                    <a:cubicBezTo>
                      <a:pt x="1935" y="19285"/>
                      <a:pt x="1012" y="17663"/>
                      <a:pt x="0" y="16097"/>
                    </a:cubicBezTo>
                    <a:lnTo>
                      <a:pt x="28004" y="0"/>
                    </a:lnTo>
                    <a:cubicBezTo>
                      <a:pt x="29242" y="2000"/>
                      <a:pt x="30575" y="4096"/>
                      <a:pt x="31623" y="6287"/>
                    </a:cubicBez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80" name="任意多边形: 形状 179"/>
              <p:cNvSpPr/>
              <p:nvPr/>
            </p:nvSpPr>
            <p:spPr>
              <a:xfrm>
                <a:off x="6098000" y="2297105"/>
                <a:ext cx="1702879" cy="965016"/>
              </a:xfrm>
              <a:custGeom>
                <a:avLst/>
                <a:gdLst>
                  <a:gd name="connsiteX0" fmla="*/ 44291 w 1702879"/>
                  <a:gd name="connsiteY0" fmla="*/ 39 h 965016"/>
                  <a:gd name="connsiteX1" fmla="*/ 55245 w 1702879"/>
                  <a:gd name="connsiteY1" fmla="*/ 2134 h 965016"/>
                  <a:gd name="connsiteX2" fmla="*/ 1677448 w 1702879"/>
                  <a:gd name="connsiteY2" fmla="*/ 924059 h 965016"/>
                  <a:gd name="connsiteX3" fmla="*/ 1702880 w 1702879"/>
                  <a:gd name="connsiteY3" fmla="*/ 948919 h 965016"/>
                  <a:gd name="connsiteX4" fmla="*/ 1674876 w 1702879"/>
                  <a:gd name="connsiteY4" fmla="*/ 965016 h 965016"/>
                  <a:gd name="connsiteX5" fmla="*/ 1648587 w 1702879"/>
                  <a:gd name="connsiteY5" fmla="*/ 938727 h 965016"/>
                  <a:gd name="connsiteX6" fmla="*/ 26575 w 1702879"/>
                  <a:gd name="connsiteY6" fmla="*/ 16803 h 965016"/>
                  <a:gd name="connsiteX7" fmla="*/ 15621 w 1702879"/>
                  <a:gd name="connsiteY7" fmla="*/ 14612 h 965016"/>
                  <a:gd name="connsiteX8" fmla="*/ 0 w 1702879"/>
                  <a:gd name="connsiteY8" fmla="*/ 15279 h 965016"/>
                  <a:gd name="connsiteX9" fmla="*/ 44291 w 1702879"/>
                  <a:gd name="connsiteY9" fmla="*/ 39 h 965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2879" h="965016">
                    <a:moveTo>
                      <a:pt x="44291" y="39"/>
                    </a:moveTo>
                    <a:cubicBezTo>
                      <a:pt x="48031" y="143"/>
                      <a:pt x="51730" y="851"/>
                      <a:pt x="55245" y="2134"/>
                    </a:cubicBezTo>
                    <a:lnTo>
                      <a:pt x="1677448" y="924059"/>
                    </a:lnTo>
                    <a:cubicBezTo>
                      <a:pt x="1687863" y="930099"/>
                      <a:pt x="1696604" y="938644"/>
                      <a:pt x="1702880" y="948919"/>
                    </a:cubicBezTo>
                    <a:lnTo>
                      <a:pt x="1674876" y="965016"/>
                    </a:lnTo>
                    <a:cubicBezTo>
                      <a:pt x="1668601" y="954076"/>
                      <a:pt x="1659528" y="945002"/>
                      <a:pt x="1648587" y="938727"/>
                    </a:cubicBezTo>
                    <a:lnTo>
                      <a:pt x="26575" y="16803"/>
                    </a:lnTo>
                    <a:cubicBezTo>
                      <a:pt x="23065" y="15487"/>
                      <a:pt x="19366" y="14747"/>
                      <a:pt x="15621" y="14612"/>
                    </a:cubicBezTo>
                    <a:cubicBezTo>
                      <a:pt x="10405" y="14519"/>
                      <a:pt x="5189" y="14741"/>
                      <a:pt x="0" y="15279"/>
                    </a:cubicBezTo>
                    <a:cubicBezTo>
                      <a:pt x="6096" y="5277"/>
                      <a:pt x="17526" y="-533"/>
                      <a:pt x="44291" y="39"/>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181" name="任意多边形: 形状 180"/>
              <p:cNvSpPr/>
              <p:nvPr/>
            </p:nvSpPr>
            <p:spPr>
              <a:xfrm>
                <a:off x="6089523" y="2296819"/>
                <a:ext cx="1722596" cy="1068648"/>
              </a:xfrm>
              <a:custGeom>
                <a:avLst/>
                <a:gdLst>
                  <a:gd name="connsiteX0" fmla="*/ 0 w 1722596"/>
                  <a:gd name="connsiteY0" fmla="*/ 96241 h 1068648"/>
                  <a:gd name="connsiteX1" fmla="*/ 0 w 1722596"/>
                  <a:gd name="connsiteY1" fmla="*/ 39091 h 1068648"/>
                  <a:gd name="connsiteX2" fmla="*/ 2000 w 1722596"/>
                  <a:gd name="connsiteY2" fmla="*/ 31185 h 1068648"/>
                  <a:gd name="connsiteX3" fmla="*/ 2000 w 1722596"/>
                  <a:gd name="connsiteY3" fmla="*/ 31185 h 1068648"/>
                  <a:gd name="connsiteX4" fmla="*/ 8382 w 1722596"/>
                  <a:gd name="connsiteY4" fmla="*/ 15279 h 1068648"/>
                  <a:gd name="connsiteX5" fmla="*/ 52864 w 1722596"/>
                  <a:gd name="connsiteY5" fmla="*/ 39 h 1068648"/>
                  <a:gd name="connsiteX6" fmla="*/ 63817 w 1722596"/>
                  <a:gd name="connsiteY6" fmla="*/ 2134 h 1068648"/>
                  <a:gd name="connsiteX7" fmla="*/ 1686020 w 1722596"/>
                  <a:gd name="connsiteY7" fmla="*/ 924059 h 1068648"/>
                  <a:gd name="connsiteX8" fmla="*/ 1722596 w 1722596"/>
                  <a:gd name="connsiteY8" fmla="*/ 986924 h 1068648"/>
                  <a:gd name="connsiteX9" fmla="*/ 1722596 w 1722596"/>
                  <a:gd name="connsiteY9" fmla="*/ 1052075 h 1068648"/>
                  <a:gd name="connsiteX10" fmla="*/ 1694021 w 1722596"/>
                  <a:gd name="connsiteY10" fmla="*/ 1068648 h 106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22596" h="1068648">
                    <a:moveTo>
                      <a:pt x="0" y="96241"/>
                    </a:moveTo>
                    <a:lnTo>
                      <a:pt x="0" y="39091"/>
                    </a:lnTo>
                    <a:cubicBezTo>
                      <a:pt x="63" y="36339"/>
                      <a:pt x="747" y="33637"/>
                      <a:pt x="2000" y="31185"/>
                    </a:cubicBezTo>
                    <a:lnTo>
                      <a:pt x="2000" y="31185"/>
                    </a:lnTo>
                    <a:cubicBezTo>
                      <a:pt x="3359" y="25606"/>
                      <a:pt x="5508" y="20250"/>
                      <a:pt x="8382" y="15279"/>
                    </a:cubicBezTo>
                    <a:cubicBezTo>
                      <a:pt x="14668" y="5277"/>
                      <a:pt x="26098" y="-533"/>
                      <a:pt x="52864" y="39"/>
                    </a:cubicBezTo>
                    <a:cubicBezTo>
                      <a:pt x="56604" y="143"/>
                      <a:pt x="60303" y="851"/>
                      <a:pt x="63817" y="2134"/>
                    </a:cubicBezTo>
                    <a:lnTo>
                      <a:pt x="1686020" y="924059"/>
                    </a:lnTo>
                    <a:cubicBezTo>
                      <a:pt x="1708447" y="937095"/>
                      <a:pt x="1722346" y="960984"/>
                      <a:pt x="1722596" y="986924"/>
                    </a:cubicBezTo>
                    <a:lnTo>
                      <a:pt x="1722596" y="1052075"/>
                    </a:lnTo>
                    <a:lnTo>
                      <a:pt x="1694021" y="1068648"/>
                    </a:lnTo>
                    <a:close/>
                  </a:path>
                </a:pathLst>
              </a:custGeom>
              <a:solidFill>
                <a:srgbClr val="FFFFFF">
                  <a:alpha val="20000"/>
                </a:srgbClr>
              </a:solidFill>
              <a:ln w="9525" cap="flat">
                <a:noFill/>
                <a:prstDash val="solid"/>
                <a:miter/>
              </a:ln>
            </p:spPr>
            <p:txBody>
              <a:bodyPr rtlCol="0" anchor="ctr"/>
              <a:lstStyle/>
              <a:p>
                <a:endParaRPr lang="zh-CN" altLang="en-US"/>
              </a:p>
            </p:txBody>
          </p:sp>
          <p:sp>
            <p:nvSpPr>
              <p:cNvPr id="182" name="任意多边形: 形状 181"/>
              <p:cNvSpPr/>
              <p:nvPr/>
            </p:nvSpPr>
            <p:spPr>
              <a:xfrm>
                <a:off x="6089523" y="2393061"/>
                <a:ext cx="1722215" cy="2146255"/>
              </a:xfrm>
              <a:custGeom>
                <a:avLst/>
                <a:gdLst>
                  <a:gd name="connsiteX0" fmla="*/ 1693640 w 1722215"/>
                  <a:gd name="connsiteY0" fmla="*/ 972693 h 2146255"/>
                  <a:gd name="connsiteX1" fmla="*/ 1722215 w 1722215"/>
                  <a:gd name="connsiteY1" fmla="*/ 956119 h 2146255"/>
                  <a:gd name="connsiteX2" fmla="*/ 1722215 w 1722215"/>
                  <a:gd name="connsiteY2" fmla="*/ 2104739 h 2146255"/>
                  <a:gd name="connsiteX3" fmla="*/ 1686020 w 1722215"/>
                  <a:gd name="connsiteY3" fmla="*/ 2146173 h 2146255"/>
                  <a:gd name="connsiteX4" fmla="*/ 1661731 w 1722215"/>
                  <a:gd name="connsiteY4" fmla="*/ 2143030 h 2146255"/>
                  <a:gd name="connsiteX5" fmla="*/ 1661731 w 1722215"/>
                  <a:gd name="connsiteY5" fmla="*/ 2143030 h 2146255"/>
                  <a:gd name="connsiteX6" fmla="*/ 1658779 w 1722215"/>
                  <a:gd name="connsiteY6" fmla="*/ 2141887 h 2146255"/>
                  <a:gd name="connsiteX7" fmla="*/ 36576 w 1722215"/>
                  <a:gd name="connsiteY7" fmla="*/ 1219010 h 2146255"/>
                  <a:gd name="connsiteX8" fmla="*/ 0 w 1722215"/>
                  <a:gd name="connsiteY8" fmla="*/ 1156144 h 2146255"/>
                  <a:gd name="connsiteX9" fmla="*/ 0 w 1722215"/>
                  <a:gd name="connsiteY9" fmla="*/ 0 h 2146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2215" h="2146255">
                    <a:moveTo>
                      <a:pt x="1693640" y="972693"/>
                    </a:moveTo>
                    <a:lnTo>
                      <a:pt x="1722215" y="956119"/>
                    </a:lnTo>
                    <a:lnTo>
                      <a:pt x="1722215" y="2104739"/>
                    </a:lnTo>
                    <a:cubicBezTo>
                      <a:pt x="1722215" y="2133886"/>
                      <a:pt x="1705070" y="2144935"/>
                      <a:pt x="1686020" y="2146173"/>
                    </a:cubicBezTo>
                    <a:cubicBezTo>
                      <a:pt x="1677801" y="2146575"/>
                      <a:pt x="1669577" y="2145510"/>
                      <a:pt x="1661731" y="2143030"/>
                    </a:cubicBezTo>
                    <a:lnTo>
                      <a:pt x="1661731" y="2143030"/>
                    </a:lnTo>
                    <a:cubicBezTo>
                      <a:pt x="1660779" y="2143030"/>
                      <a:pt x="1659731" y="2142363"/>
                      <a:pt x="1658779" y="2141887"/>
                    </a:cubicBezTo>
                    <a:lnTo>
                      <a:pt x="36576" y="1219010"/>
                    </a:lnTo>
                    <a:cubicBezTo>
                      <a:pt x="13978" y="1206145"/>
                      <a:pt x="16" y="1182148"/>
                      <a:pt x="0" y="1156144"/>
                    </a:cubicBezTo>
                    <a:lnTo>
                      <a:pt x="0" y="0"/>
                    </a:lnTo>
                    <a:close/>
                  </a:path>
                </a:pathLst>
              </a:custGeom>
              <a:solidFill>
                <a:srgbClr val="FFFFFF">
                  <a:alpha val="70000"/>
                </a:srgbClr>
              </a:solidFill>
              <a:ln w="9525" cap="flat">
                <a:noFill/>
                <a:prstDash val="solid"/>
                <a:miter/>
              </a:ln>
            </p:spPr>
            <p:txBody>
              <a:bodyPr rtlCol="0" anchor="ctr"/>
              <a:lstStyle/>
              <a:p>
                <a:endParaRPr lang="zh-CN" altLang="en-US"/>
              </a:p>
            </p:txBody>
          </p:sp>
          <p:sp>
            <p:nvSpPr>
              <p:cNvPr id="183" name="任意多边形: 形状 182"/>
              <p:cNvSpPr/>
              <p:nvPr/>
            </p:nvSpPr>
            <p:spPr>
              <a:xfrm>
                <a:off x="6127623" y="2479723"/>
                <a:ext cx="1610391" cy="989011"/>
              </a:xfrm>
              <a:custGeom>
                <a:avLst/>
                <a:gdLst>
                  <a:gd name="connsiteX0" fmla="*/ 1564576 w 1610391"/>
                  <a:gd name="connsiteY0" fmla="*/ 876887 h 989011"/>
                  <a:gd name="connsiteX1" fmla="*/ 1610392 w 1610391"/>
                  <a:gd name="connsiteY1" fmla="*/ 956325 h 989011"/>
                  <a:gd name="connsiteX2" fmla="*/ 1564291 w 1610391"/>
                  <a:gd name="connsiteY2" fmla="*/ 982709 h 989011"/>
                  <a:gd name="connsiteX3" fmla="*/ 45815 w 1610391"/>
                  <a:gd name="connsiteY3" fmla="*/ 112124 h 989011"/>
                  <a:gd name="connsiteX4" fmla="*/ 0 w 1610391"/>
                  <a:gd name="connsiteY4" fmla="*/ 32686 h 989011"/>
                  <a:gd name="connsiteX5" fmla="*/ 46101 w 1610391"/>
                  <a:gd name="connsiteY5" fmla="*/ 6302 h 989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391" h="989011">
                    <a:moveTo>
                      <a:pt x="1564576" y="876887"/>
                    </a:moveTo>
                    <a:cubicBezTo>
                      <a:pt x="1591663" y="894525"/>
                      <a:pt x="1608689" y="924047"/>
                      <a:pt x="1610392" y="956325"/>
                    </a:cubicBezTo>
                    <a:cubicBezTo>
                      <a:pt x="1610392" y="985567"/>
                      <a:pt x="1589627" y="997378"/>
                      <a:pt x="1564291" y="982709"/>
                    </a:cubicBezTo>
                    <a:lnTo>
                      <a:pt x="45815" y="112124"/>
                    </a:lnTo>
                    <a:cubicBezTo>
                      <a:pt x="18729" y="94486"/>
                      <a:pt x="1703" y="64964"/>
                      <a:pt x="0" y="32686"/>
                    </a:cubicBezTo>
                    <a:cubicBezTo>
                      <a:pt x="0" y="3444"/>
                      <a:pt x="20764" y="-8367"/>
                      <a:pt x="46101" y="6302"/>
                    </a:cubicBezTo>
                    <a:close/>
                  </a:path>
                </a:pathLst>
              </a:custGeom>
              <a:solidFill>
                <a:srgbClr val="FFFFFF"/>
              </a:solidFill>
              <a:ln w="9525" cap="flat">
                <a:noFill/>
                <a:prstDash val="solid"/>
                <a:miter/>
              </a:ln>
            </p:spPr>
            <p:txBody>
              <a:bodyPr rtlCol="0" anchor="ctr"/>
              <a:lstStyle/>
              <a:p>
                <a:endParaRPr lang="zh-CN" altLang="en-US"/>
              </a:p>
            </p:txBody>
          </p:sp>
          <p:sp>
            <p:nvSpPr>
              <p:cNvPr id="184" name="任意多边形: 形状 183"/>
              <p:cNvSpPr/>
              <p:nvPr/>
            </p:nvSpPr>
            <p:spPr>
              <a:xfrm>
                <a:off x="6536914" y="3047703"/>
                <a:ext cx="653033" cy="840696"/>
              </a:xfrm>
              <a:custGeom>
                <a:avLst/>
                <a:gdLst>
                  <a:gd name="connsiteX0" fmla="*/ 327753 w 653033"/>
                  <a:gd name="connsiteY0" fmla="*/ 44873 h 840696"/>
                  <a:gd name="connsiteX1" fmla="*/ 52957 w 653033"/>
                  <a:gd name="connsiteY1" fmla="*/ 58113 h 840696"/>
                  <a:gd name="connsiteX2" fmla="*/ 64101 w 653033"/>
                  <a:gd name="connsiteY2" fmla="*/ 65733 h 840696"/>
                  <a:gd name="connsiteX3" fmla="*/ 76484 w 653033"/>
                  <a:gd name="connsiteY3" fmla="*/ 84783 h 840696"/>
                  <a:gd name="connsiteX4" fmla="*/ 90200 w 653033"/>
                  <a:gd name="connsiteY4" fmla="*/ 101642 h 840696"/>
                  <a:gd name="connsiteX5" fmla="*/ 96582 w 653033"/>
                  <a:gd name="connsiteY5" fmla="*/ 98594 h 840696"/>
                  <a:gd name="connsiteX6" fmla="*/ 98772 w 653033"/>
                  <a:gd name="connsiteY6" fmla="*/ 100213 h 840696"/>
                  <a:gd name="connsiteX7" fmla="*/ 94200 w 653033"/>
                  <a:gd name="connsiteY7" fmla="*/ 85259 h 840696"/>
                  <a:gd name="connsiteX8" fmla="*/ 99047 w 653033"/>
                  <a:gd name="connsiteY8" fmla="*/ 72691 h 840696"/>
                  <a:gd name="connsiteX9" fmla="*/ 99058 w 653033"/>
                  <a:gd name="connsiteY9" fmla="*/ 72686 h 840696"/>
                  <a:gd name="connsiteX10" fmla="*/ 107821 w 653033"/>
                  <a:gd name="connsiteY10" fmla="*/ 74591 h 840696"/>
                  <a:gd name="connsiteX11" fmla="*/ 114298 w 653033"/>
                  <a:gd name="connsiteY11" fmla="*/ 85164 h 840696"/>
                  <a:gd name="connsiteX12" fmla="*/ 116774 w 653033"/>
                  <a:gd name="connsiteY12" fmla="*/ 90307 h 840696"/>
                  <a:gd name="connsiteX13" fmla="*/ 120775 w 653033"/>
                  <a:gd name="connsiteY13" fmla="*/ 96784 h 840696"/>
                  <a:gd name="connsiteX14" fmla="*/ 124871 w 653033"/>
                  <a:gd name="connsiteY14" fmla="*/ 88593 h 840696"/>
                  <a:gd name="connsiteX15" fmla="*/ 129729 w 653033"/>
                  <a:gd name="connsiteY15" fmla="*/ 88593 h 840696"/>
                  <a:gd name="connsiteX16" fmla="*/ 133253 w 653033"/>
                  <a:gd name="connsiteY16" fmla="*/ 92498 h 840696"/>
                  <a:gd name="connsiteX17" fmla="*/ 133253 w 653033"/>
                  <a:gd name="connsiteY17" fmla="*/ 104690 h 840696"/>
                  <a:gd name="connsiteX18" fmla="*/ 135158 w 653033"/>
                  <a:gd name="connsiteY18" fmla="*/ 113358 h 840696"/>
                  <a:gd name="connsiteX19" fmla="*/ 138015 w 653033"/>
                  <a:gd name="connsiteY19" fmla="*/ 117073 h 840696"/>
                  <a:gd name="connsiteX20" fmla="*/ 142016 w 653033"/>
                  <a:gd name="connsiteY20" fmla="*/ 114405 h 840696"/>
                  <a:gd name="connsiteX21" fmla="*/ 142016 w 653033"/>
                  <a:gd name="connsiteY21" fmla="*/ 97260 h 840696"/>
                  <a:gd name="connsiteX22" fmla="*/ 144588 w 653033"/>
                  <a:gd name="connsiteY22" fmla="*/ 90402 h 840696"/>
                  <a:gd name="connsiteX23" fmla="*/ 149064 w 653033"/>
                  <a:gd name="connsiteY23" fmla="*/ 88212 h 840696"/>
                  <a:gd name="connsiteX24" fmla="*/ 153351 w 653033"/>
                  <a:gd name="connsiteY24" fmla="*/ 94403 h 840696"/>
                  <a:gd name="connsiteX25" fmla="*/ 156589 w 653033"/>
                  <a:gd name="connsiteY25" fmla="*/ 102499 h 840696"/>
                  <a:gd name="connsiteX26" fmla="*/ 162590 w 653033"/>
                  <a:gd name="connsiteY26" fmla="*/ 108024 h 840696"/>
                  <a:gd name="connsiteX27" fmla="*/ 172115 w 653033"/>
                  <a:gd name="connsiteY27" fmla="*/ 111167 h 840696"/>
                  <a:gd name="connsiteX28" fmla="*/ 181640 w 653033"/>
                  <a:gd name="connsiteY28" fmla="*/ 114501 h 840696"/>
                  <a:gd name="connsiteX29" fmla="*/ 193927 w 653033"/>
                  <a:gd name="connsiteY29" fmla="*/ 128884 h 840696"/>
                  <a:gd name="connsiteX30" fmla="*/ 196118 w 653033"/>
                  <a:gd name="connsiteY30" fmla="*/ 145838 h 840696"/>
                  <a:gd name="connsiteX31" fmla="*/ 190403 w 653033"/>
                  <a:gd name="connsiteY31" fmla="*/ 158792 h 840696"/>
                  <a:gd name="connsiteX32" fmla="*/ 190403 w 653033"/>
                  <a:gd name="connsiteY32" fmla="*/ 164793 h 840696"/>
                  <a:gd name="connsiteX33" fmla="*/ 187736 w 653033"/>
                  <a:gd name="connsiteY33" fmla="*/ 166984 h 840696"/>
                  <a:gd name="connsiteX34" fmla="*/ 176020 w 653033"/>
                  <a:gd name="connsiteY34" fmla="*/ 164031 h 840696"/>
                  <a:gd name="connsiteX35" fmla="*/ 168114 w 653033"/>
                  <a:gd name="connsiteY35" fmla="*/ 158697 h 840696"/>
                  <a:gd name="connsiteX36" fmla="*/ 163066 w 653033"/>
                  <a:gd name="connsiteY36" fmla="*/ 153934 h 840696"/>
                  <a:gd name="connsiteX37" fmla="*/ 160590 w 653033"/>
                  <a:gd name="connsiteY37" fmla="*/ 147457 h 840696"/>
                  <a:gd name="connsiteX38" fmla="*/ 161732 w 653033"/>
                  <a:gd name="connsiteY38" fmla="*/ 144695 h 840696"/>
                  <a:gd name="connsiteX39" fmla="*/ 163828 w 653033"/>
                  <a:gd name="connsiteY39" fmla="*/ 135170 h 840696"/>
                  <a:gd name="connsiteX40" fmla="*/ 156970 w 653033"/>
                  <a:gd name="connsiteY40" fmla="*/ 123169 h 840696"/>
                  <a:gd name="connsiteX41" fmla="*/ 150090 w 653033"/>
                  <a:gd name="connsiteY41" fmla="*/ 124483 h 840696"/>
                  <a:gd name="connsiteX42" fmla="*/ 149445 w 653033"/>
                  <a:gd name="connsiteY42" fmla="*/ 125836 h 840696"/>
                  <a:gd name="connsiteX43" fmla="*/ 149445 w 653033"/>
                  <a:gd name="connsiteY43" fmla="*/ 138695 h 840696"/>
                  <a:gd name="connsiteX44" fmla="*/ 149445 w 653033"/>
                  <a:gd name="connsiteY44" fmla="*/ 142981 h 840696"/>
                  <a:gd name="connsiteX45" fmla="*/ 142397 w 653033"/>
                  <a:gd name="connsiteY45" fmla="*/ 144124 h 840696"/>
                  <a:gd name="connsiteX46" fmla="*/ 138587 w 653033"/>
                  <a:gd name="connsiteY46" fmla="*/ 141552 h 840696"/>
                  <a:gd name="connsiteX47" fmla="*/ 134491 w 653033"/>
                  <a:gd name="connsiteY47" fmla="*/ 138885 h 840696"/>
                  <a:gd name="connsiteX48" fmla="*/ 120870 w 653033"/>
                  <a:gd name="connsiteY48" fmla="*/ 140695 h 840696"/>
                  <a:gd name="connsiteX49" fmla="*/ 117537 w 653033"/>
                  <a:gd name="connsiteY49" fmla="*/ 157268 h 840696"/>
                  <a:gd name="connsiteX50" fmla="*/ 124299 w 653033"/>
                  <a:gd name="connsiteY50" fmla="*/ 177080 h 840696"/>
                  <a:gd name="connsiteX51" fmla="*/ 135444 w 653033"/>
                  <a:gd name="connsiteY51" fmla="*/ 188320 h 840696"/>
                  <a:gd name="connsiteX52" fmla="*/ 143254 w 653033"/>
                  <a:gd name="connsiteY52" fmla="*/ 210894 h 840696"/>
                  <a:gd name="connsiteX53" fmla="*/ 147445 w 653033"/>
                  <a:gd name="connsiteY53" fmla="*/ 214799 h 840696"/>
                  <a:gd name="connsiteX54" fmla="*/ 151922 w 653033"/>
                  <a:gd name="connsiteY54" fmla="*/ 215561 h 840696"/>
                  <a:gd name="connsiteX55" fmla="*/ 153636 w 653033"/>
                  <a:gd name="connsiteY55" fmla="*/ 206893 h 840696"/>
                  <a:gd name="connsiteX56" fmla="*/ 149826 w 653033"/>
                  <a:gd name="connsiteY56" fmla="*/ 195082 h 840696"/>
                  <a:gd name="connsiteX57" fmla="*/ 151636 w 653033"/>
                  <a:gd name="connsiteY57" fmla="*/ 193558 h 840696"/>
                  <a:gd name="connsiteX58" fmla="*/ 158399 w 653033"/>
                  <a:gd name="connsiteY58" fmla="*/ 176699 h 840696"/>
                  <a:gd name="connsiteX59" fmla="*/ 156875 w 653033"/>
                  <a:gd name="connsiteY59" fmla="*/ 162412 h 840696"/>
                  <a:gd name="connsiteX60" fmla="*/ 164971 w 653033"/>
                  <a:gd name="connsiteY60" fmla="*/ 162412 h 840696"/>
                  <a:gd name="connsiteX61" fmla="*/ 176973 w 653033"/>
                  <a:gd name="connsiteY61" fmla="*/ 173842 h 840696"/>
                  <a:gd name="connsiteX62" fmla="*/ 184688 w 653033"/>
                  <a:gd name="connsiteY62" fmla="*/ 182700 h 840696"/>
                  <a:gd name="connsiteX63" fmla="*/ 187736 w 653033"/>
                  <a:gd name="connsiteY63" fmla="*/ 182700 h 840696"/>
                  <a:gd name="connsiteX64" fmla="*/ 199166 w 653033"/>
                  <a:gd name="connsiteY64" fmla="*/ 185271 h 840696"/>
                  <a:gd name="connsiteX65" fmla="*/ 204405 w 653033"/>
                  <a:gd name="connsiteY65" fmla="*/ 189081 h 840696"/>
                  <a:gd name="connsiteX66" fmla="*/ 218978 w 653033"/>
                  <a:gd name="connsiteY66" fmla="*/ 208131 h 840696"/>
                  <a:gd name="connsiteX67" fmla="*/ 227741 w 653033"/>
                  <a:gd name="connsiteY67" fmla="*/ 225943 h 840696"/>
                  <a:gd name="connsiteX68" fmla="*/ 245172 w 653033"/>
                  <a:gd name="connsiteY68" fmla="*/ 250804 h 840696"/>
                  <a:gd name="connsiteX69" fmla="*/ 251934 w 653033"/>
                  <a:gd name="connsiteY69" fmla="*/ 258519 h 840696"/>
                  <a:gd name="connsiteX70" fmla="*/ 255935 w 653033"/>
                  <a:gd name="connsiteY70" fmla="*/ 268044 h 840696"/>
                  <a:gd name="connsiteX71" fmla="*/ 251648 w 653033"/>
                  <a:gd name="connsiteY71" fmla="*/ 275473 h 840696"/>
                  <a:gd name="connsiteX72" fmla="*/ 242123 w 653033"/>
                  <a:gd name="connsiteY72" fmla="*/ 275473 h 840696"/>
                  <a:gd name="connsiteX73" fmla="*/ 237456 w 653033"/>
                  <a:gd name="connsiteY73" fmla="*/ 271092 h 840696"/>
                  <a:gd name="connsiteX74" fmla="*/ 232694 w 653033"/>
                  <a:gd name="connsiteY74" fmla="*/ 255756 h 840696"/>
                  <a:gd name="connsiteX75" fmla="*/ 223169 w 653033"/>
                  <a:gd name="connsiteY75" fmla="*/ 241278 h 840696"/>
                  <a:gd name="connsiteX76" fmla="*/ 219168 w 653033"/>
                  <a:gd name="connsiteY76" fmla="*/ 238421 h 840696"/>
                  <a:gd name="connsiteX77" fmla="*/ 210786 w 653033"/>
                  <a:gd name="connsiteY77" fmla="*/ 235849 h 840696"/>
                  <a:gd name="connsiteX78" fmla="*/ 206214 w 653033"/>
                  <a:gd name="connsiteY78" fmla="*/ 237468 h 840696"/>
                  <a:gd name="connsiteX79" fmla="*/ 206214 w 653033"/>
                  <a:gd name="connsiteY79" fmla="*/ 243755 h 840696"/>
                  <a:gd name="connsiteX80" fmla="*/ 214311 w 653033"/>
                  <a:gd name="connsiteY80" fmla="*/ 252042 h 840696"/>
                  <a:gd name="connsiteX81" fmla="*/ 223360 w 653033"/>
                  <a:gd name="connsiteY81" fmla="*/ 271092 h 840696"/>
                  <a:gd name="connsiteX82" fmla="*/ 221740 w 653033"/>
                  <a:gd name="connsiteY82" fmla="*/ 275378 h 840696"/>
                  <a:gd name="connsiteX83" fmla="*/ 215739 w 653033"/>
                  <a:gd name="connsiteY83" fmla="*/ 275378 h 840696"/>
                  <a:gd name="connsiteX84" fmla="*/ 207834 w 653033"/>
                  <a:gd name="connsiteY84" fmla="*/ 271949 h 840696"/>
                  <a:gd name="connsiteX85" fmla="*/ 199356 w 653033"/>
                  <a:gd name="connsiteY85" fmla="*/ 265663 h 840696"/>
                  <a:gd name="connsiteX86" fmla="*/ 196118 w 653033"/>
                  <a:gd name="connsiteY86" fmla="*/ 274330 h 840696"/>
                  <a:gd name="connsiteX87" fmla="*/ 188688 w 653033"/>
                  <a:gd name="connsiteY87" fmla="*/ 275759 h 840696"/>
                  <a:gd name="connsiteX88" fmla="*/ 174877 w 653033"/>
                  <a:gd name="connsiteY88" fmla="*/ 290713 h 840696"/>
                  <a:gd name="connsiteX89" fmla="*/ 171543 w 653033"/>
                  <a:gd name="connsiteY89" fmla="*/ 299667 h 840696"/>
                  <a:gd name="connsiteX90" fmla="*/ 180116 w 653033"/>
                  <a:gd name="connsiteY90" fmla="*/ 345196 h 840696"/>
                  <a:gd name="connsiteX91" fmla="*/ 182783 w 653033"/>
                  <a:gd name="connsiteY91" fmla="*/ 355388 h 840696"/>
                  <a:gd name="connsiteX92" fmla="*/ 177639 w 653033"/>
                  <a:gd name="connsiteY92" fmla="*/ 358150 h 840696"/>
                  <a:gd name="connsiteX93" fmla="*/ 172591 w 653033"/>
                  <a:gd name="connsiteY93" fmla="*/ 349768 h 840696"/>
                  <a:gd name="connsiteX94" fmla="*/ 165543 w 653033"/>
                  <a:gd name="connsiteY94" fmla="*/ 340243 h 840696"/>
                  <a:gd name="connsiteX95" fmla="*/ 156018 w 653033"/>
                  <a:gd name="connsiteY95" fmla="*/ 325765 h 840696"/>
                  <a:gd name="connsiteX96" fmla="*/ 151827 w 653033"/>
                  <a:gd name="connsiteY96" fmla="*/ 322146 h 840696"/>
                  <a:gd name="connsiteX97" fmla="*/ 145635 w 653033"/>
                  <a:gd name="connsiteY97" fmla="*/ 323003 h 840696"/>
                  <a:gd name="connsiteX98" fmla="*/ 142302 w 653033"/>
                  <a:gd name="connsiteY98" fmla="*/ 329956 h 840696"/>
                  <a:gd name="connsiteX99" fmla="*/ 138206 w 653033"/>
                  <a:gd name="connsiteY99" fmla="*/ 326242 h 840696"/>
                  <a:gd name="connsiteX100" fmla="*/ 135825 w 653033"/>
                  <a:gd name="connsiteY100" fmla="*/ 324432 h 840696"/>
                  <a:gd name="connsiteX101" fmla="*/ 126715 w 653033"/>
                  <a:gd name="connsiteY101" fmla="*/ 325383 h 840696"/>
                  <a:gd name="connsiteX102" fmla="*/ 126300 w 653033"/>
                  <a:gd name="connsiteY102" fmla="*/ 325956 h 840696"/>
                  <a:gd name="connsiteX103" fmla="*/ 126300 w 653033"/>
                  <a:gd name="connsiteY103" fmla="*/ 341767 h 840696"/>
                  <a:gd name="connsiteX104" fmla="*/ 133825 w 653033"/>
                  <a:gd name="connsiteY104" fmla="*/ 359770 h 840696"/>
                  <a:gd name="connsiteX105" fmla="*/ 139063 w 653033"/>
                  <a:gd name="connsiteY105" fmla="*/ 368342 h 840696"/>
                  <a:gd name="connsiteX106" fmla="*/ 145540 w 653033"/>
                  <a:gd name="connsiteY106" fmla="*/ 373009 h 840696"/>
                  <a:gd name="connsiteX107" fmla="*/ 155065 w 653033"/>
                  <a:gd name="connsiteY107" fmla="*/ 372343 h 840696"/>
                  <a:gd name="connsiteX108" fmla="*/ 154589 w 653033"/>
                  <a:gd name="connsiteY108" fmla="*/ 361198 h 840696"/>
                  <a:gd name="connsiteX109" fmla="*/ 156684 w 653033"/>
                  <a:gd name="connsiteY109" fmla="*/ 361198 h 840696"/>
                  <a:gd name="connsiteX110" fmla="*/ 159065 w 653033"/>
                  <a:gd name="connsiteY110" fmla="*/ 362055 h 840696"/>
                  <a:gd name="connsiteX111" fmla="*/ 167448 w 653033"/>
                  <a:gd name="connsiteY111" fmla="*/ 375390 h 840696"/>
                  <a:gd name="connsiteX112" fmla="*/ 166209 w 653033"/>
                  <a:gd name="connsiteY112" fmla="*/ 384439 h 840696"/>
                  <a:gd name="connsiteX113" fmla="*/ 181830 w 653033"/>
                  <a:gd name="connsiteY113" fmla="*/ 403965 h 840696"/>
                  <a:gd name="connsiteX114" fmla="*/ 198690 w 653033"/>
                  <a:gd name="connsiteY114" fmla="*/ 419396 h 840696"/>
                  <a:gd name="connsiteX115" fmla="*/ 203833 w 653033"/>
                  <a:gd name="connsiteY115" fmla="*/ 427778 h 840696"/>
                  <a:gd name="connsiteX116" fmla="*/ 206595 w 653033"/>
                  <a:gd name="connsiteY116" fmla="*/ 430064 h 840696"/>
                  <a:gd name="connsiteX117" fmla="*/ 211263 w 653033"/>
                  <a:gd name="connsiteY117" fmla="*/ 431874 h 840696"/>
                  <a:gd name="connsiteX118" fmla="*/ 215930 w 653033"/>
                  <a:gd name="connsiteY118" fmla="*/ 433684 h 840696"/>
                  <a:gd name="connsiteX119" fmla="*/ 218692 w 653033"/>
                  <a:gd name="connsiteY119" fmla="*/ 435874 h 840696"/>
                  <a:gd name="connsiteX120" fmla="*/ 223550 w 653033"/>
                  <a:gd name="connsiteY120" fmla="*/ 444351 h 840696"/>
                  <a:gd name="connsiteX121" fmla="*/ 229265 w 653033"/>
                  <a:gd name="connsiteY121" fmla="*/ 451591 h 840696"/>
                  <a:gd name="connsiteX122" fmla="*/ 234599 w 653033"/>
                  <a:gd name="connsiteY122" fmla="*/ 451591 h 840696"/>
                  <a:gd name="connsiteX123" fmla="*/ 237076 w 653033"/>
                  <a:gd name="connsiteY123" fmla="*/ 452448 h 840696"/>
                  <a:gd name="connsiteX124" fmla="*/ 246601 w 653033"/>
                  <a:gd name="connsiteY124" fmla="*/ 464068 h 840696"/>
                  <a:gd name="connsiteX125" fmla="*/ 256126 w 653033"/>
                  <a:gd name="connsiteY125" fmla="*/ 480356 h 840696"/>
                  <a:gd name="connsiteX126" fmla="*/ 260031 w 653033"/>
                  <a:gd name="connsiteY126" fmla="*/ 483309 h 840696"/>
                  <a:gd name="connsiteX127" fmla="*/ 272318 w 653033"/>
                  <a:gd name="connsiteY127" fmla="*/ 486738 h 840696"/>
                  <a:gd name="connsiteX128" fmla="*/ 286225 w 653033"/>
                  <a:gd name="connsiteY128" fmla="*/ 492167 h 840696"/>
                  <a:gd name="connsiteX129" fmla="*/ 293654 w 653033"/>
                  <a:gd name="connsiteY129" fmla="*/ 499501 h 840696"/>
                  <a:gd name="connsiteX130" fmla="*/ 292320 w 653033"/>
                  <a:gd name="connsiteY130" fmla="*/ 513122 h 840696"/>
                  <a:gd name="connsiteX131" fmla="*/ 288796 w 653033"/>
                  <a:gd name="connsiteY131" fmla="*/ 525409 h 840696"/>
                  <a:gd name="connsiteX132" fmla="*/ 288224 w 653033"/>
                  <a:gd name="connsiteY132" fmla="*/ 561128 h 840696"/>
                  <a:gd name="connsiteX133" fmla="*/ 284700 w 653033"/>
                  <a:gd name="connsiteY133" fmla="*/ 564081 h 840696"/>
                  <a:gd name="connsiteX134" fmla="*/ 285176 w 653033"/>
                  <a:gd name="connsiteY134" fmla="*/ 569510 h 840696"/>
                  <a:gd name="connsiteX135" fmla="*/ 288510 w 653033"/>
                  <a:gd name="connsiteY135" fmla="*/ 593323 h 840696"/>
                  <a:gd name="connsiteX136" fmla="*/ 285653 w 653033"/>
                  <a:gd name="connsiteY136" fmla="*/ 606753 h 840696"/>
                  <a:gd name="connsiteX137" fmla="*/ 289558 w 653033"/>
                  <a:gd name="connsiteY137" fmla="*/ 637423 h 840696"/>
                  <a:gd name="connsiteX138" fmla="*/ 293749 w 653033"/>
                  <a:gd name="connsiteY138" fmla="*/ 649139 h 840696"/>
                  <a:gd name="connsiteX139" fmla="*/ 294892 w 653033"/>
                  <a:gd name="connsiteY139" fmla="*/ 657331 h 840696"/>
                  <a:gd name="connsiteX140" fmla="*/ 308322 w 653033"/>
                  <a:gd name="connsiteY140" fmla="*/ 681524 h 840696"/>
                  <a:gd name="connsiteX141" fmla="*/ 317181 w 653033"/>
                  <a:gd name="connsiteY141" fmla="*/ 689335 h 840696"/>
                  <a:gd name="connsiteX142" fmla="*/ 320610 w 653033"/>
                  <a:gd name="connsiteY142" fmla="*/ 699907 h 840696"/>
                  <a:gd name="connsiteX143" fmla="*/ 312418 w 653033"/>
                  <a:gd name="connsiteY143" fmla="*/ 698669 h 840696"/>
                  <a:gd name="connsiteX144" fmla="*/ 295845 w 653033"/>
                  <a:gd name="connsiteY144" fmla="*/ 689144 h 840696"/>
                  <a:gd name="connsiteX145" fmla="*/ 280128 w 653033"/>
                  <a:gd name="connsiteY145" fmla="*/ 677809 h 840696"/>
                  <a:gd name="connsiteX146" fmla="*/ 269556 w 653033"/>
                  <a:gd name="connsiteY146" fmla="*/ 658759 h 840696"/>
                  <a:gd name="connsiteX147" fmla="*/ 268413 w 653033"/>
                  <a:gd name="connsiteY147" fmla="*/ 651520 h 840696"/>
                  <a:gd name="connsiteX148" fmla="*/ 258888 w 653033"/>
                  <a:gd name="connsiteY148" fmla="*/ 635899 h 840696"/>
                  <a:gd name="connsiteX149" fmla="*/ 256411 w 653033"/>
                  <a:gd name="connsiteY149" fmla="*/ 624088 h 840696"/>
                  <a:gd name="connsiteX150" fmla="*/ 244886 w 653033"/>
                  <a:gd name="connsiteY150" fmla="*/ 604181 h 840696"/>
                  <a:gd name="connsiteX151" fmla="*/ 236694 w 653033"/>
                  <a:gd name="connsiteY151" fmla="*/ 586751 h 840696"/>
                  <a:gd name="connsiteX152" fmla="*/ 224502 w 653033"/>
                  <a:gd name="connsiteY152" fmla="*/ 556556 h 840696"/>
                  <a:gd name="connsiteX153" fmla="*/ 209262 w 653033"/>
                  <a:gd name="connsiteY153" fmla="*/ 545507 h 840696"/>
                  <a:gd name="connsiteX154" fmla="*/ 196404 w 653033"/>
                  <a:gd name="connsiteY154" fmla="*/ 530267 h 840696"/>
                  <a:gd name="connsiteX155" fmla="*/ 194784 w 653033"/>
                  <a:gd name="connsiteY155" fmla="*/ 522457 h 840696"/>
                  <a:gd name="connsiteX156" fmla="*/ 179640 w 653033"/>
                  <a:gd name="connsiteY156" fmla="*/ 504168 h 840696"/>
                  <a:gd name="connsiteX157" fmla="*/ 174401 w 653033"/>
                  <a:gd name="connsiteY157" fmla="*/ 485118 h 840696"/>
                  <a:gd name="connsiteX158" fmla="*/ 175068 w 653033"/>
                  <a:gd name="connsiteY158" fmla="*/ 467307 h 840696"/>
                  <a:gd name="connsiteX159" fmla="*/ 172591 w 653033"/>
                  <a:gd name="connsiteY159" fmla="*/ 454543 h 840696"/>
                  <a:gd name="connsiteX160" fmla="*/ 180878 w 653033"/>
                  <a:gd name="connsiteY160" fmla="*/ 425301 h 840696"/>
                  <a:gd name="connsiteX161" fmla="*/ 163542 w 653033"/>
                  <a:gd name="connsiteY161" fmla="*/ 410443 h 840696"/>
                  <a:gd name="connsiteX162" fmla="*/ 159827 w 653033"/>
                  <a:gd name="connsiteY162" fmla="*/ 408538 h 840696"/>
                  <a:gd name="connsiteX163" fmla="*/ 145445 w 653033"/>
                  <a:gd name="connsiteY163" fmla="*/ 402632 h 840696"/>
                  <a:gd name="connsiteX164" fmla="*/ 142206 w 653033"/>
                  <a:gd name="connsiteY164" fmla="*/ 400537 h 840696"/>
                  <a:gd name="connsiteX165" fmla="*/ 125823 w 653033"/>
                  <a:gd name="connsiteY165" fmla="*/ 376629 h 840696"/>
                  <a:gd name="connsiteX166" fmla="*/ 112869 w 653033"/>
                  <a:gd name="connsiteY166" fmla="*/ 349864 h 840696"/>
                  <a:gd name="connsiteX167" fmla="*/ 88961 w 653033"/>
                  <a:gd name="connsiteY167" fmla="*/ 325003 h 840696"/>
                  <a:gd name="connsiteX168" fmla="*/ 85056 w 653033"/>
                  <a:gd name="connsiteY168" fmla="*/ 322432 h 840696"/>
                  <a:gd name="connsiteX169" fmla="*/ 82103 w 653033"/>
                  <a:gd name="connsiteY169" fmla="*/ 322432 h 840696"/>
                  <a:gd name="connsiteX170" fmla="*/ 77436 w 653033"/>
                  <a:gd name="connsiteY170" fmla="*/ 320717 h 840696"/>
                  <a:gd name="connsiteX171" fmla="*/ 66768 w 653033"/>
                  <a:gd name="connsiteY171" fmla="*/ 308430 h 840696"/>
                  <a:gd name="connsiteX172" fmla="*/ 58958 w 653033"/>
                  <a:gd name="connsiteY172" fmla="*/ 291761 h 840696"/>
                  <a:gd name="connsiteX173" fmla="*/ 56291 w 653033"/>
                  <a:gd name="connsiteY173" fmla="*/ 294238 h 840696"/>
                  <a:gd name="connsiteX174" fmla="*/ 58005 w 653033"/>
                  <a:gd name="connsiteY174" fmla="*/ 300334 h 840696"/>
                  <a:gd name="connsiteX175" fmla="*/ 74103 w 653033"/>
                  <a:gd name="connsiteY175" fmla="*/ 329385 h 840696"/>
                  <a:gd name="connsiteX176" fmla="*/ 79151 w 653033"/>
                  <a:gd name="connsiteY176" fmla="*/ 341101 h 840696"/>
                  <a:gd name="connsiteX177" fmla="*/ 73245 w 653033"/>
                  <a:gd name="connsiteY177" fmla="*/ 341767 h 840696"/>
                  <a:gd name="connsiteX178" fmla="*/ 69150 w 653033"/>
                  <a:gd name="connsiteY178" fmla="*/ 338624 h 840696"/>
                  <a:gd name="connsiteX179" fmla="*/ 51243 w 653033"/>
                  <a:gd name="connsiteY179" fmla="*/ 306334 h 840696"/>
                  <a:gd name="connsiteX180" fmla="*/ 44099 w 653033"/>
                  <a:gd name="connsiteY180" fmla="*/ 272616 h 840696"/>
                  <a:gd name="connsiteX181" fmla="*/ 33336 w 653033"/>
                  <a:gd name="connsiteY181" fmla="*/ 255947 h 840696"/>
                  <a:gd name="connsiteX182" fmla="*/ 31240 w 653033"/>
                  <a:gd name="connsiteY182" fmla="*/ 240612 h 840696"/>
                  <a:gd name="connsiteX183" fmla="*/ 35907 w 653033"/>
                  <a:gd name="connsiteY183" fmla="*/ 229658 h 840696"/>
                  <a:gd name="connsiteX184" fmla="*/ 33336 w 653033"/>
                  <a:gd name="connsiteY184" fmla="*/ 188891 h 840696"/>
                  <a:gd name="connsiteX185" fmla="*/ 24858 w 653033"/>
                  <a:gd name="connsiteY185" fmla="*/ 147743 h 840696"/>
                  <a:gd name="connsiteX186" fmla="*/ 26858 w 653033"/>
                  <a:gd name="connsiteY186" fmla="*/ 107643 h 840696"/>
                  <a:gd name="connsiteX187" fmla="*/ 28668 w 653033"/>
                  <a:gd name="connsiteY187" fmla="*/ 95737 h 840696"/>
                  <a:gd name="connsiteX188" fmla="*/ 93 w 653033"/>
                  <a:gd name="connsiteY188" fmla="*/ 232325 h 840696"/>
                  <a:gd name="connsiteX189" fmla="*/ 325467 w 653033"/>
                  <a:gd name="connsiteY189" fmla="*/ 795919 h 840696"/>
                  <a:gd name="connsiteX190" fmla="*/ 653032 w 653033"/>
                  <a:gd name="connsiteY190" fmla="*/ 609325 h 840696"/>
                  <a:gd name="connsiteX191" fmla="*/ 327753 w 653033"/>
                  <a:gd name="connsiteY191" fmla="*/ 44873 h 840696"/>
                  <a:gd name="connsiteX192" fmla="*/ 250696 w 653033"/>
                  <a:gd name="connsiteY192" fmla="*/ 227277 h 840696"/>
                  <a:gd name="connsiteX193" fmla="*/ 248029 w 653033"/>
                  <a:gd name="connsiteY193" fmla="*/ 227277 h 840696"/>
                  <a:gd name="connsiteX194" fmla="*/ 246981 w 653033"/>
                  <a:gd name="connsiteY194" fmla="*/ 227277 h 840696"/>
                  <a:gd name="connsiteX195" fmla="*/ 245076 w 653033"/>
                  <a:gd name="connsiteY195" fmla="*/ 225467 h 840696"/>
                  <a:gd name="connsiteX196" fmla="*/ 244124 w 653033"/>
                  <a:gd name="connsiteY196" fmla="*/ 223943 h 840696"/>
                  <a:gd name="connsiteX197" fmla="*/ 242886 w 653033"/>
                  <a:gd name="connsiteY197" fmla="*/ 222895 h 840696"/>
                  <a:gd name="connsiteX198" fmla="*/ 241457 w 653033"/>
                  <a:gd name="connsiteY198" fmla="*/ 221943 h 840696"/>
                  <a:gd name="connsiteX199" fmla="*/ 236885 w 653033"/>
                  <a:gd name="connsiteY199" fmla="*/ 219657 h 840696"/>
                  <a:gd name="connsiteX200" fmla="*/ 236408 w 653033"/>
                  <a:gd name="connsiteY200" fmla="*/ 219657 h 840696"/>
                  <a:gd name="connsiteX201" fmla="*/ 231265 w 653033"/>
                  <a:gd name="connsiteY201" fmla="*/ 214894 h 840696"/>
                  <a:gd name="connsiteX202" fmla="*/ 230313 w 653033"/>
                  <a:gd name="connsiteY202" fmla="*/ 212894 h 840696"/>
                  <a:gd name="connsiteX203" fmla="*/ 230313 w 653033"/>
                  <a:gd name="connsiteY203" fmla="*/ 211370 h 840696"/>
                  <a:gd name="connsiteX204" fmla="*/ 230789 w 653033"/>
                  <a:gd name="connsiteY204" fmla="*/ 207655 h 840696"/>
                  <a:gd name="connsiteX205" fmla="*/ 231456 w 653033"/>
                  <a:gd name="connsiteY205" fmla="*/ 206131 h 840696"/>
                  <a:gd name="connsiteX206" fmla="*/ 235932 w 653033"/>
                  <a:gd name="connsiteY206" fmla="*/ 206131 h 840696"/>
                  <a:gd name="connsiteX207" fmla="*/ 238504 w 653033"/>
                  <a:gd name="connsiteY207" fmla="*/ 208322 h 840696"/>
                  <a:gd name="connsiteX208" fmla="*/ 240695 w 653033"/>
                  <a:gd name="connsiteY208" fmla="*/ 211942 h 840696"/>
                  <a:gd name="connsiteX209" fmla="*/ 244410 w 653033"/>
                  <a:gd name="connsiteY209" fmla="*/ 217276 h 840696"/>
                  <a:gd name="connsiteX210" fmla="*/ 247743 w 653033"/>
                  <a:gd name="connsiteY210" fmla="*/ 220419 h 840696"/>
                  <a:gd name="connsiteX211" fmla="*/ 249934 w 653033"/>
                  <a:gd name="connsiteY211" fmla="*/ 223181 h 840696"/>
                  <a:gd name="connsiteX212" fmla="*/ 251363 w 653033"/>
                  <a:gd name="connsiteY212" fmla="*/ 226610 h 840696"/>
                  <a:gd name="connsiteX213" fmla="*/ 251363 w 653033"/>
                  <a:gd name="connsiteY213" fmla="*/ 227277 h 840696"/>
                  <a:gd name="connsiteX214" fmla="*/ 276699 w 653033"/>
                  <a:gd name="connsiteY214" fmla="*/ 147934 h 840696"/>
                  <a:gd name="connsiteX215" fmla="*/ 263269 w 653033"/>
                  <a:gd name="connsiteY215" fmla="*/ 147934 h 840696"/>
                  <a:gd name="connsiteX216" fmla="*/ 246791 w 653033"/>
                  <a:gd name="connsiteY216" fmla="*/ 154220 h 840696"/>
                  <a:gd name="connsiteX217" fmla="*/ 244410 w 653033"/>
                  <a:gd name="connsiteY217" fmla="*/ 164317 h 840696"/>
                  <a:gd name="connsiteX218" fmla="*/ 238695 w 653033"/>
                  <a:gd name="connsiteY218" fmla="*/ 174889 h 840696"/>
                  <a:gd name="connsiteX219" fmla="*/ 230408 w 653033"/>
                  <a:gd name="connsiteY219" fmla="*/ 174127 h 840696"/>
                  <a:gd name="connsiteX220" fmla="*/ 226312 w 653033"/>
                  <a:gd name="connsiteY220" fmla="*/ 170698 h 840696"/>
                  <a:gd name="connsiteX221" fmla="*/ 220026 w 653033"/>
                  <a:gd name="connsiteY221" fmla="*/ 155268 h 840696"/>
                  <a:gd name="connsiteX222" fmla="*/ 205071 w 653033"/>
                  <a:gd name="connsiteY222" fmla="*/ 139075 h 840696"/>
                  <a:gd name="connsiteX223" fmla="*/ 201452 w 653033"/>
                  <a:gd name="connsiteY223" fmla="*/ 124597 h 840696"/>
                  <a:gd name="connsiteX224" fmla="*/ 193832 w 653033"/>
                  <a:gd name="connsiteY224" fmla="*/ 108405 h 840696"/>
                  <a:gd name="connsiteX225" fmla="*/ 198404 w 653033"/>
                  <a:gd name="connsiteY225" fmla="*/ 96403 h 840696"/>
                  <a:gd name="connsiteX226" fmla="*/ 201928 w 653033"/>
                  <a:gd name="connsiteY226" fmla="*/ 93927 h 840696"/>
                  <a:gd name="connsiteX227" fmla="*/ 199928 w 653033"/>
                  <a:gd name="connsiteY227" fmla="*/ 90403 h 840696"/>
                  <a:gd name="connsiteX228" fmla="*/ 198785 w 653033"/>
                  <a:gd name="connsiteY228" fmla="*/ 76972 h 840696"/>
                  <a:gd name="connsiteX229" fmla="*/ 203262 w 653033"/>
                  <a:gd name="connsiteY229" fmla="*/ 66780 h 840696"/>
                  <a:gd name="connsiteX230" fmla="*/ 197261 w 653033"/>
                  <a:gd name="connsiteY230" fmla="*/ 53350 h 840696"/>
                  <a:gd name="connsiteX231" fmla="*/ 192879 w 653033"/>
                  <a:gd name="connsiteY231" fmla="*/ 52207 h 840696"/>
                  <a:gd name="connsiteX232" fmla="*/ 185450 w 653033"/>
                  <a:gd name="connsiteY232" fmla="*/ 48969 h 840696"/>
                  <a:gd name="connsiteX233" fmla="*/ 183069 w 653033"/>
                  <a:gd name="connsiteY233" fmla="*/ 47540 h 840696"/>
                  <a:gd name="connsiteX234" fmla="*/ 180116 w 653033"/>
                  <a:gd name="connsiteY234" fmla="*/ 45825 h 840696"/>
                  <a:gd name="connsiteX235" fmla="*/ 171353 w 653033"/>
                  <a:gd name="connsiteY235" fmla="*/ 42777 h 840696"/>
                  <a:gd name="connsiteX236" fmla="*/ 158780 w 653033"/>
                  <a:gd name="connsiteY236" fmla="*/ 42778 h 840696"/>
                  <a:gd name="connsiteX237" fmla="*/ 152970 w 653033"/>
                  <a:gd name="connsiteY237" fmla="*/ 37253 h 840696"/>
                  <a:gd name="connsiteX238" fmla="*/ 148588 w 653033"/>
                  <a:gd name="connsiteY238" fmla="*/ 20775 h 840696"/>
                  <a:gd name="connsiteX239" fmla="*/ 178878 w 653033"/>
                  <a:gd name="connsiteY239" fmla="*/ 16203 h 840696"/>
                  <a:gd name="connsiteX240" fmla="*/ 193927 w 653033"/>
                  <a:gd name="connsiteY240" fmla="*/ 27347 h 840696"/>
                  <a:gd name="connsiteX241" fmla="*/ 210405 w 653033"/>
                  <a:gd name="connsiteY241" fmla="*/ 38301 h 840696"/>
                  <a:gd name="connsiteX242" fmla="*/ 245648 w 653033"/>
                  <a:gd name="connsiteY242" fmla="*/ 56875 h 840696"/>
                  <a:gd name="connsiteX243" fmla="*/ 246791 w 653033"/>
                  <a:gd name="connsiteY243" fmla="*/ 57541 h 840696"/>
                  <a:gd name="connsiteX244" fmla="*/ 255649 w 653033"/>
                  <a:gd name="connsiteY244" fmla="*/ 64685 h 840696"/>
                  <a:gd name="connsiteX245" fmla="*/ 261650 w 653033"/>
                  <a:gd name="connsiteY245" fmla="*/ 75829 h 840696"/>
                  <a:gd name="connsiteX246" fmla="*/ 265651 w 653033"/>
                  <a:gd name="connsiteY246" fmla="*/ 102118 h 840696"/>
                  <a:gd name="connsiteX247" fmla="*/ 264793 w 653033"/>
                  <a:gd name="connsiteY247" fmla="*/ 111643 h 840696"/>
                  <a:gd name="connsiteX248" fmla="*/ 268318 w 653033"/>
                  <a:gd name="connsiteY248" fmla="*/ 122883 h 840696"/>
                  <a:gd name="connsiteX249" fmla="*/ 277842 w 653033"/>
                  <a:gd name="connsiteY249" fmla="*/ 132408 h 840696"/>
                  <a:gd name="connsiteX250" fmla="*/ 276782 w 653033"/>
                  <a:gd name="connsiteY250" fmla="*/ 147862 h 840696"/>
                  <a:gd name="connsiteX251" fmla="*/ 276699 w 653033"/>
                  <a:gd name="connsiteY251" fmla="*/ 147934 h 840696"/>
                  <a:gd name="connsiteX252" fmla="*/ 544066 w 653033"/>
                  <a:gd name="connsiteY252" fmla="*/ 644853 h 840696"/>
                  <a:gd name="connsiteX253" fmla="*/ 537875 w 653033"/>
                  <a:gd name="connsiteY253" fmla="*/ 650187 h 840696"/>
                  <a:gd name="connsiteX254" fmla="*/ 536922 w 653033"/>
                  <a:gd name="connsiteY254" fmla="*/ 663903 h 840696"/>
                  <a:gd name="connsiteX255" fmla="*/ 530350 w 653033"/>
                  <a:gd name="connsiteY255" fmla="*/ 672856 h 840696"/>
                  <a:gd name="connsiteX256" fmla="*/ 521587 w 653033"/>
                  <a:gd name="connsiteY256" fmla="*/ 672856 h 840696"/>
                  <a:gd name="connsiteX257" fmla="*/ 514824 w 653033"/>
                  <a:gd name="connsiteY257" fmla="*/ 671713 h 840696"/>
                  <a:gd name="connsiteX258" fmla="*/ 512729 w 653033"/>
                  <a:gd name="connsiteY258" fmla="*/ 671046 h 840696"/>
                  <a:gd name="connsiteX259" fmla="*/ 512729 w 653033"/>
                  <a:gd name="connsiteY259" fmla="*/ 671047 h 840696"/>
                  <a:gd name="connsiteX260" fmla="*/ 509300 w 653033"/>
                  <a:gd name="connsiteY260" fmla="*/ 666570 h 840696"/>
                  <a:gd name="connsiteX261" fmla="*/ 508062 w 653033"/>
                  <a:gd name="connsiteY261" fmla="*/ 663331 h 840696"/>
                  <a:gd name="connsiteX262" fmla="*/ 508062 w 653033"/>
                  <a:gd name="connsiteY262" fmla="*/ 661426 h 840696"/>
                  <a:gd name="connsiteX263" fmla="*/ 520254 w 653033"/>
                  <a:gd name="connsiteY263" fmla="*/ 641043 h 840696"/>
                  <a:gd name="connsiteX264" fmla="*/ 520254 w 653033"/>
                  <a:gd name="connsiteY264" fmla="*/ 635042 h 840696"/>
                  <a:gd name="connsiteX265" fmla="*/ 522825 w 653033"/>
                  <a:gd name="connsiteY265" fmla="*/ 631518 h 840696"/>
                  <a:gd name="connsiteX266" fmla="*/ 525302 w 653033"/>
                  <a:gd name="connsiteY266" fmla="*/ 632089 h 840696"/>
                  <a:gd name="connsiteX267" fmla="*/ 533684 w 653033"/>
                  <a:gd name="connsiteY267" fmla="*/ 635518 h 840696"/>
                  <a:gd name="connsiteX268" fmla="*/ 542256 w 653033"/>
                  <a:gd name="connsiteY268" fmla="*/ 634661 h 840696"/>
                  <a:gd name="connsiteX269" fmla="*/ 547781 w 653033"/>
                  <a:gd name="connsiteY269" fmla="*/ 633327 h 840696"/>
                  <a:gd name="connsiteX270" fmla="*/ 548448 w 653033"/>
                  <a:gd name="connsiteY270" fmla="*/ 633327 h 840696"/>
                  <a:gd name="connsiteX271" fmla="*/ 544066 w 653033"/>
                  <a:gd name="connsiteY271" fmla="*/ 644853 h 840696"/>
                  <a:gd name="connsiteX272" fmla="*/ 574641 w 653033"/>
                  <a:gd name="connsiteY272" fmla="*/ 494358 h 840696"/>
                  <a:gd name="connsiteX273" fmla="*/ 573689 w 653033"/>
                  <a:gd name="connsiteY273" fmla="*/ 517503 h 840696"/>
                  <a:gd name="connsiteX274" fmla="*/ 570546 w 653033"/>
                  <a:gd name="connsiteY274" fmla="*/ 522552 h 840696"/>
                  <a:gd name="connsiteX275" fmla="*/ 551496 w 653033"/>
                  <a:gd name="connsiteY275" fmla="*/ 532934 h 840696"/>
                  <a:gd name="connsiteX276" fmla="*/ 546733 w 653033"/>
                  <a:gd name="connsiteY276" fmla="*/ 532362 h 840696"/>
                  <a:gd name="connsiteX277" fmla="*/ 541494 w 653033"/>
                  <a:gd name="connsiteY277" fmla="*/ 526933 h 840696"/>
                  <a:gd name="connsiteX278" fmla="*/ 531969 w 653033"/>
                  <a:gd name="connsiteY278" fmla="*/ 510074 h 840696"/>
                  <a:gd name="connsiteX279" fmla="*/ 536732 w 653033"/>
                  <a:gd name="connsiteY279" fmla="*/ 491595 h 840696"/>
                  <a:gd name="connsiteX280" fmla="*/ 536732 w 653033"/>
                  <a:gd name="connsiteY280" fmla="*/ 488262 h 840696"/>
                  <a:gd name="connsiteX281" fmla="*/ 535113 w 653033"/>
                  <a:gd name="connsiteY281" fmla="*/ 485023 h 840696"/>
                  <a:gd name="connsiteX282" fmla="*/ 521301 w 653033"/>
                  <a:gd name="connsiteY282" fmla="*/ 462640 h 840696"/>
                  <a:gd name="connsiteX283" fmla="*/ 515205 w 653033"/>
                  <a:gd name="connsiteY283" fmla="*/ 454924 h 840696"/>
                  <a:gd name="connsiteX284" fmla="*/ 511490 w 653033"/>
                  <a:gd name="connsiteY284" fmla="*/ 473974 h 840696"/>
                  <a:gd name="connsiteX285" fmla="*/ 510538 w 653033"/>
                  <a:gd name="connsiteY285" fmla="*/ 484547 h 840696"/>
                  <a:gd name="connsiteX286" fmla="*/ 523111 w 653033"/>
                  <a:gd name="connsiteY286" fmla="*/ 512074 h 840696"/>
                  <a:gd name="connsiteX287" fmla="*/ 536351 w 653033"/>
                  <a:gd name="connsiteY287" fmla="*/ 532458 h 840696"/>
                  <a:gd name="connsiteX288" fmla="*/ 540923 w 653033"/>
                  <a:gd name="connsiteY288" fmla="*/ 565319 h 840696"/>
                  <a:gd name="connsiteX289" fmla="*/ 529112 w 653033"/>
                  <a:gd name="connsiteY289" fmla="*/ 583321 h 840696"/>
                  <a:gd name="connsiteX290" fmla="*/ 510062 w 653033"/>
                  <a:gd name="connsiteY290" fmla="*/ 602943 h 840696"/>
                  <a:gd name="connsiteX291" fmla="*/ 506919 w 653033"/>
                  <a:gd name="connsiteY291" fmla="*/ 635233 h 840696"/>
                  <a:gd name="connsiteX292" fmla="*/ 505204 w 653033"/>
                  <a:gd name="connsiteY292" fmla="*/ 643996 h 840696"/>
                  <a:gd name="connsiteX293" fmla="*/ 496727 w 653033"/>
                  <a:gd name="connsiteY293" fmla="*/ 651711 h 840696"/>
                  <a:gd name="connsiteX294" fmla="*/ 464628 w 653033"/>
                  <a:gd name="connsiteY294" fmla="*/ 682858 h 840696"/>
                  <a:gd name="connsiteX295" fmla="*/ 462627 w 653033"/>
                  <a:gd name="connsiteY295" fmla="*/ 684572 h 840696"/>
                  <a:gd name="connsiteX296" fmla="*/ 459579 w 653033"/>
                  <a:gd name="connsiteY296" fmla="*/ 683429 h 840696"/>
                  <a:gd name="connsiteX297" fmla="*/ 447959 w 653033"/>
                  <a:gd name="connsiteY297" fmla="*/ 674571 h 840696"/>
                  <a:gd name="connsiteX298" fmla="*/ 444435 w 653033"/>
                  <a:gd name="connsiteY298" fmla="*/ 670666 h 840696"/>
                  <a:gd name="connsiteX299" fmla="*/ 442720 w 653033"/>
                  <a:gd name="connsiteY299" fmla="*/ 666189 h 840696"/>
                  <a:gd name="connsiteX300" fmla="*/ 433195 w 653033"/>
                  <a:gd name="connsiteY300" fmla="*/ 632851 h 840696"/>
                  <a:gd name="connsiteX301" fmla="*/ 430909 w 653033"/>
                  <a:gd name="connsiteY301" fmla="*/ 620945 h 840696"/>
                  <a:gd name="connsiteX302" fmla="*/ 433005 w 653033"/>
                  <a:gd name="connsiteY302" fmla="*/ 612754 h 840696"/>
                  <a:gd name="connsiteX303" fmla="*/ 444720 w 653033"/>
                  <a:gd name="connsiteY303" fmla="*/ 585512 h 840696"/>
                  <a:gd name="connsiteX304" fmla="*/ 437100 w 653033"/>
                  <a:gd name="connsiteY304" fmla="*/ 548174 h 840696"/>
                  <a:gd name="connsiteX305" fmla="*/ 433100 w 653033"/>
                  <a:gd name="connsiteY305" fmla="*/ 519599 h 840696"/>
                  <a:gd name="connsiteX306" fmla="*/ 428813 w 653033"/>
                  <a:gd name="connsiteY306" fmla="*/ 511884 h 840696"/>
                  <a:gd name="connsiteX307" fmla="*/ 424622 w 653033"/>
                  <a:gd name="connsiteY307" fmla="*/ 508455 h 840696"/>
                  <a:gd name="connsiteX308" fmla="*/ 420432 w 653033"/>
                  <a:gd name="connsiteY308" fmla="*/ 506550 h 840696"/>
                  <a:gd name="connsiteX309" fmla="*/ 396524 w 653033"/>
                  <a:gd name="connsiteY309" fmla="*/ 497025 h 840696"/>
                  <a:gd name="connsiteX310" fmla="*/ 385856 w 653033"/>
                  <a:gd name="connsiteY310" fmla="*/ 492072 h 840696"/>
                  <a:gd name="connsiteX311" fmla="*/ 382236 w 653033"/>
                  <a:gd name="connsiteY311" fmla="*/ 489691 h 840696"/>
                  <a:gd name="connsiteX312" fmla="*/ 369759 w 653033"/>
                  <a:gd name="connsiteY312" fmla="*/ 475213 h 840696"/>
                  <a:gd name="connsiteX313" fmla="*/ 361853 w 653033"/>
                  <a:gd name="connsiteY313" fmla="*/ 458068 h 840696"/>
                  <a:gd name="connsiteX314" fmla="*/ 356138 w 653033"/>
                  <a:gd name="connsiteY314" fmla="*/ 452734 h 840696"/>
                  <a:gd name="connsiteX315" fmla="*/ 345565 w 653033"/>
                  <a:gd name="connsiteY315" fmla="*/ 440923 h 840696"/>
                  <a:gd name="connsiteX316" fmla="*/ 343184 w 653033"/>
                  <a:gd name="connsiteY316" fmla="*/ 436065 h 840696"/>
                  <a:gd name="connsiteX317" fmla="*/ 343184 w 653033"/>
                  <a:gd name="connsiteY317" fmla="*/ 432255 h 840696"/>
                  <a:gd name="connsiteX318" fmla="*/ 351471 w 653033"/>
                  <a:gd name="connsiteY318" fmla="*/ 411300 h 840696"/>
                  <a:gd name="connsiteX319" fmla="*/ 348613 w 653033"/>
                  <a:gd name="connsiteY319" fmla="*/ 397488 h 840696"/>
                  <a:gd name="connsiteX320" fmla="*/ 348613 w 653033"/>
                  <a:gd name="connsiteY320" fmla="*/ 380343 h 840696"/>
                  <a:gd name="connsiteX321" fmla="*/ 370902 w 653033"/>
                  <a:gd name="connsiteY321" fmla="*/ 375486 h 840696"/>
                  <a:gd name="connsiteX322" fmla="*/ 375474 w 653033"/>
                  <a:gd name="connsiteY322" fmla="*/ 360151 h 840696"/>
                  <a:gd name="connsiteX323" fmla="*/ 380807 w 653033"/>
                  <a:gd name="connsiteY323" fmla="*/ 360913 h 840696"/>
                  <a:gd name="connsiteX324" fmla="*/ 419384 w 653033"/>
                  <a:gd name="connsiteY324" fmla="*/ 379963 h 840696"/>
                  <a:gd name="connsiteX325" fmla="*/ 424242 w 653033"/>
                  <a:gd name="connsiteY325" fmla="*/ 381677 h 840696"/>
                  <a:gd name="connsiteX326" fmla="*/ 425480 w 653033"/>
                  <a:gd name="connsiteY326" fmla="*/ 382534 h 840696"/>
                  <a:gd name="connsiteX327" fmla="*/ 429671 w 653033"/>
                  <a:gd name="connsiteY327" fmla="*/ 387106 h 840696"/>
                  <a:gd name="connsiteX328" fmla="*/ 445292 w 653033"/>
                  <a:gd name="connsiteY328" fmla="*/ 408347 h 840696"/>
                  <a:gd name="connsiteX329" fmla="*/ 505776 w 653033"/>
                  <a:gd name="connsiteY329" fmla="*/ 436446 h 840696"/>
                  <a:gd name="connsiteX330" fmla="*/ 511395 w 653033"/>
                  <a:gd name="connsiteY330" fmla="*/ 437017 h 840696"/>
                  <a:gd name="connsiteX331" fmla="*/ 512443 w 653033"/>
                  <a:gd name="connsiteY331" fmla="*/ 433493 h 840696"/>
                  <a:gd name="connsiteX332" fmla="*/ 511395 w 653033"/>
                  <a:gd name="connsiteY332" fmla="*/ 421968 h 840696"/>
                  <a:gd name="connsiteX333" fmla="*/ 509110 w 653033"/>
                  <a:gd name="connsiteY333" fmla="*/ 418158 h 840696"/>
                  <a:gd name="connsiteX334" fmla="*/ 507871 w 653033"/>
                  <a:gd name="connsiteY334" fmla="*/ 417586 h 840696"/>
                  <a:gd name="connsiteX335" fmla="*/ 499965 w 653033"/>
                  <a:gd name="connsiteY335" fmla="*/ 415014 h 840696"/>
                  <a:gd name="connsiteX336" fmla="*/ 497870 w 653033"/>
                  <a:gd name="connsiteY336" fmla="*/ 414157 h 840696"/>
                  <a:gd name="connsiteX337" fmla="*/ 496632 w 653033"/>
                  <a:gd name="connsiteY337" fmla="*/ 413300 h 840696"/>
                  <a:gd name="connsiteX338" fmla="*/ 494536 w 653033"/>
                  <a:gd name="connsiteY338" fmla="*/ 410157 h 840696"/>
                  <a:gd name="connsiteX339" fmla="*/ 489583 w 653033"/>
                  <a:gd name="connsiteY339" fmla="*/ 393488 h 840696"/>
                  <a:gd name="connsiteX340" fmla="*/ 496155 w 653033"/>
                  <a:gd name="connsiteY340" fmla="*/ 383963 h 840696"/>
                  <a:gd name="connsiteX341" fmla="*/ 484535 w 653033"/>
                  <a:gd name="connsiteY341" fmla="*/ 361008 h 840696"/>
                  <a:gd name="connsiteX342" fmla="*/ 474153 w 653033"/>
                  <a:gd name="connsiteY342" fmla="*/ 352626 h 840696"/>
                  <a:gd name="connsiteX343" fmla="*/ 471581 w 653033"/>
                  <a:gd name="connsiteY343" fmla="*/ 349578 h 840696"/>
                  <a:gd name="connsiteX344" fmla="*/ 470438 w 653033"/>
                  <a:gd name="connsiteY344" fmla="*/ 346530 h 840696"/>
                  <a:gd name="connsiteX345" fmla="*/ 466723 w 653033"/>
                  <a:gd name="connsiteY345" fmla="*/ 335005 h 840696"/>
                  <a:gd name="connsiteX346" fmla="*/ 464818 w 653033"/>
                  <a:gd name="connsiteY346" fmla="*/ 333385 h 840696"/>
                  <a:gd name="connsiteX347" fmla="*/ 461675 w 653033"/>
                  <a:gd name="connsiteY347" fmla="*/ 331766 h 840696"/>
                  <a:gd name="connsiteX348" fmla="*/ 458913 w 653033"/>
                  <a:gd name="connsiteY348" fmla="*/ 330337 h 840696"/>
                  <a:gd name="connsiteX349" fmla="*/ 455198 w 653033"/>
                  <a:gd name="connsiteY349" fmla="*/ 327289 h 840696"/>
                  <a:gd name="connsiteX350" fmla="*/ 447197 w 653033"/>
                  <a:gd name="connsiteY350" fmla="*/ 317193 h 840696"/>
                  <a:gd name="connsiteX351" fmla="*/ 447197 w 653033"/>
                  <a:gd name="connsiteY351" fmla="*/ 321574 h 840696"/>
                  <a:gd name="connsiteX352" fmla="*/ 444339 w 653033"/>
                  <a:gd name="connsiteY352" fmla="*/ 326242 h 840696"/>
                  <a:gd name="connsiteX353" fmla="*/ 434814 w 653033"/>
                  <a:gd name="connsiteY353" fmla="*/ 314335 h 840696"/>
                  <a:gd name="connsiteX354" fmla="*/ 420717 w 653033"/>
                  <a:gd name="connsiteY354" fmla="*/ 284427 h 840696"/>
                  <a:gd name="connsiteX355" fmla="*/ 419098 w 653033"/>
                  <a:gd name="connsiteY355" fmla="*/ 280331 h 840696"/>
                  <a:gd name="connsiteX356" fmla="*/ 416907 w 653033"/>
                  <a:gd name="connsiteY356" fmla="*/ 277283 h 840696"/>
                  <a:gd name="connsiteX357" fmla="*/ 407382 w 653033"/>
                  <a:gd name="connsiteY357" fmla="*/ 267758 h 840696"/>
                  <a:gd name="connsiteX358" fmla="*/ 405572 w 653033"/>
                  <a:gd name="connsiteY358" fmla="*/ 267187 h 840696"/>
                  <a:gd name="connsiteX359" fmla="*/ 405573 w 653033"/>
                  <a:gd name="connsiteY359" fmla="*/ 272616 h 840696"/>
                  <a:gd name="connsiteX360" fmla="*/ 420336 w 653033"/>
                  <a:gd name="connsiteY360" fmla="*/ 292809 h 840696"/>
                  <a:gd name="connsiteX361" fmla="*/ 416622 w 653033"/>
                  <a:gd name="connsiteY361" fmla="*/ 300048 h 840696"/>
                  <a:gd name="connsiteX362" fmla="*/ 414145 w 653033"/>
                  <a:gd name="connsiteY362" fmla="*/ 299000 h 840696"/>
                  <a:gd name="connsiteX363" fmla="*/ 411478 w 653033"/>
                  <a:gd name="connsiteY363" fmla="*/ 297190 h 840696"/>
                  <a:gd name="connsiteX364" fmla="*/ 408811 w 653033"/>
                  <a:gd name="connsiteY364" fmla="*/ 294428 h 840696"/>
                  <a:gd name="connsiteX365" fmla="*/ 409954 w 653033"/>
                  <a:gd name="connsiteY365" fmla="*/ 288808 h 840696"/>
                  <a:gd name="connsiteX366" fmla="*/ 408335 w 653033"/>
                  <a:gd name="connsiteY366" fmla="*/ 281760 h 840696"/>
                  <a:gd name="connsiteX367" fmla="*/ 403477 w 653033"/>
                  <a:gd name="connsiteY367" fmla="*/ 275378 h 840696"/>
                  <a:gd name="connsiteX368" fmla="*/ 388618 w 653033"/>
                  <a:gd name="connsiteY368" fmla="*/ 259947 h 840696"/>
                  <a:gd name="connsiteX369" fmla="*/ 384141 w 653033"/>
                  <a:gd name="connsiteY369" fmla="*/ 256614 h 840696"/>
                  <a:gd name="connsiteX370" fmla="*/ 380045 w 653033"/>
                  <a:gd name="connsiteY370" fmla="*/ 256614 h 840696"/>
                  <a:gd name="connsiteX371" fmla="*/ 366234 w 653033"/>
                  <a:gd name="connsiteY371" fmla="*/ 264043 h 840696"/>
                  <a:gd name="connsiteX372" fmla="*/ 355852 w 653033"/>
                  <a:gd name="connsiteY372" fmla="*/ 281188 h 840696"/>
                  <a:gd name="connsiteX373" fmla="*/ 355281 w 653033"/>
                  <a:gd name="connsiteY373" fmla="*/ 285284 h 840696"/>
                  <a:gd name="connsiteX374" fmla="*/ 353280 w 653033"/>
                  <a:gd name="connsiteY374" fmla="*/ 285284 h 840696"/>
                  <a:gd name="connsiteX375" fmla="*/ 343755 w 653033"/>
                  <a:gd name="connsiteY375" fmla="*/ 282617 h 840696"/>
                  <a:gd name="connsiteX376" fmla="*/ 338517 w 653033"/>
                  <a:gd name="connsiteY376" fmla="*/ 277759 h 840696"/>
                  <a:gd name="connsiteX377" fmla="*/ 335278 w 653033"/>
                  <a:gd name="connsiteY377" fmla="*/ 271663 h 840696"/>
                  <a:gd name="connsiteX378" fmla="*/ 325182 w 653033"/>
                  <a:gd name="connsiteY378" fmla="*/ 249184 h 840696"/>
                  <a:gd name="connsiteX379" fmla="*/ 323467 w 653033"/>
                  <a:gd name="connsiteY379" fmla="*/ 243660 h 840696"/>
                  <a:gd name="connsiteX380" fmla="*/ 326420 w 653033"/>
                  <a:gd name="connsiteY380" fmla="*/ 240040 h 840696"/>
                  <a:gd name="connsiteX381" fmla="*/ 335945 w 653033"/>
                  <a:gd name="connsiteY381" fmla="*/ 236992 h 840696"/>
                  <a:gd name="connsiteX382" fmla="*/ 361091 w 653033"/>
                  <a:gd name="connsiteY382" fmla="*/ 243374 h 840696"/>
                  <a:gd name="connsiteX383" fmla="*/ 362710 w 653033"/>
                  <a:gd name="connsiteY383" fmla="*/ 243374 h 840696"/>
                  <a:gd name="connsiteX384" fmla="*/ 362710 w 653033"/>
                  <a:gd name="connsiteY384" fmla="*/ 242231 h 840696"/>
                  <a:gd name="connsiteX385" fmla="*/ 362710 w 653033"/>
                  <a:gd name="connsiteY385" fmla="*/ 236802 h 840696"/>
                  <a:gd name="connsiteX386" fmla="*/ 352328 w 653033"/>
                  <a:gd name="connsiteY386" fmla="*/ 233849 h 840696"/>
                  <a:gd name="connsiteX387" fmla="*/ 345279 w 653033"/>
                  <a:gd name="connsiteY387" fmla="*/ 223467 h 840696"/>
                  <a:gd name="connsiteX388" fmla="*/ 348804 w 653033"/>
                  <a:gd name="connsiteY388" fmla="*/ 215942 h 840696"/>
                  <a:gd name="connsiteX389" fmla="*/ 354423 w 653033"/>
                  <a:gd name="connsiteY389" fmla="*/ 217942 h 840696"/>
                  <a:gd name="connsiteX390" fmla="*/ 356805 w 653033"/>
                  <a:gd name="connsiteY390" fmla="*/ 219371 h 840696"/>
                  <a:gd name="connsiteX391" fmla="*/ 359090 w 653033"/>
                  <a:gd name="connsiteY391" fmla="*/ 220800 h 840696"/>
                  <a:gd name="connsiteX392" fmla="*/ 365282 w 653033"/>
                  <a:gd name="connsiteY392" fmla="*/ 222609 h 840696"/>
                  <a:gd name="connsiteX393" fmla="*/ 371092 w 653033"/>
                  <a:gd name="connsiteY393" fmla="*/ 211846 h 840696"/>
                  <a:gd name="connsiteX394" fmla="*/ 383474 w 653033"/>
                  <a:gd name="connsiteY394" fmla="*/ 210703 h 840696"/>
                  <a:gd name="connsiteX395" fmla="*/ 390332 w 653033"/>
                  <a:gd name="connsiteY395" fmla="*/ 216894 h 840696"/>
                  <a:gd name="connsiteX396" fmla="*/ 395000 w 653033"/>
                  <a:gd name="connsiteY396" fmla="*/ 216894 h 840696"/>
                  <a:gd name="connsiteX397" fmla="*/ 397095 w 653033"/>
                  <a:gd name="connsiteY397" fmla="*/ 218609 h 840696"/>
                  <a:gd name="connsiteX398" fmla="*/ 400619 w 653033"/>
                  <a:gd name="connsiteY398" fmla="*/ 222990 h 840696"/>
                  <a:gd name="connsiteX399" fmla="*/ 402143 w 653033"/>
                  <a:gd name="connsiteY399" fmla="*/ 224229 h 840696"/>
                  <a:gd name="connsiteX400" fmla="*/ 405572 w 653033"/>
                  <a:gd name="connsiteY400" fmla="*/ 225086 h 840696"/>
                  <a:gd name="connsiteX401" fmla="*/ 409478 w 653033"/>
                  <a:gd name="connsiteY401" fmla="*/ 223276 h 840696"/>
                  <a:gd name="connsiteX402" fmla="*/ 415954 w 653033"/>
                  <a:gd name="connsiteY402" fmla="*/ 220133 h 840696"/>
                  <a:gd name="connsiteX403" fmla="*/ 419955 w 653033"/>
                  <a:gd name="connsiteY403" fmla="*/ 217847 h 840696"/>
                  <a:gd name="connsiteX404" fmla="*/ 420431 w 653033"/>
                  <a:gd name="connsiteY404" fmla="*/ 211941 h 840696"/>
                  <a:gd name="connsiteX405" fmla="*/ 418336 w 653033"/>
                  <a:gd name="connsiteY405" fmla="*/ 207846 h 840696"/>
                  <a:gd name="connsiteX406" fmla="*/ 412049 w 653033"/>
                  <a:gd name="connsiteY406" fmla="*/ 193749 h 840696"/>
                  <a:gd name="connsiteX407" fmla="*/ 409382 w 653033"/>
                  <a:gd name="connsiteY407" fmla="*/ 191748 h 840696"/>
                  <a:gd name="connsiteX408" fmla="*/ 407478 w 653033"/>
                  <a:gd name="connsiteY408" fmla="*/ 190701 h 840696"/>
                  <a:gd name="connsiteX409" fmla="*/ 405573 w 653033"/>
                  <a:gd name="connsiteY409" fmla="*/ 189748 h 840696"/>
                  <a:gd name="connsiteX410" fmla="*/ 403096 w 653033"/>
                  <a:gd name="connsiteY410" fmla="*/ 187748 h 840696"/>
                  <a:gd name="connsiteX411" fmla="*/ 398524 w 653033"/>
                  <a:gd name="connsiteY411" fmla="*/ 177080 h 840696"/>
                  <a:gd name="connsiteX412" fmla="*/ 396333 w 653033"/>
                  <a:gd name="connsiteY412" fmla="*/ 193844 h 840696"/>
                  <a:gd name="connsiteX413" fmla="*/ 398238 w 653033"/>
                  <a:gd name="connsiteY413" fmla="*/ 201464 h 840696"/>
                  <a:gd name="connsiteX414" fmla="*/ 395857 w 653033"/>
                  <a:gd name="connsiteY414" fmla="*/ 205941 h 840696"/>
                  <a:gd name="connsiteX415" fmla="*/ 394428 w 653033"/>
                  <a:gd name="connsiteY415" fmla="*/ 205369 h 840696"/>
                  <a:gd name="connsiteX416" fmla="*/ 389380 w 653033"/>
                  <a:gd name="connsiteY416" fmla="*/ 200797 h 840696"/>
                  <a:gd name="connsiteX417" fmla="*/ 384713 w 653033"/>
                  <a:gd name="connsiteY417" fmla="*/ 197463 h 840696"/>
                  <a:gd name="connsiteX418" fmla="*/ 381855 w 653033"/>
                  <a:gd name="connsiteY418" fmla="*/ 195939 h 840696"/>
                  <a:gd name="connsiteX419" fmla="*/ 378903 w 653033"/>
                  <a:gd name="connsiteY419" fmla="*/ 194320 h 840696"/>
                  <a:gd name="connsiteX420" fmla="*/ 373569 w 653033"/>
                  <a:gd name="connsiteY420" fmla="*/ 190225 h 840696"/>
                  <a:gd name="connsiteX421" fmla="*/ 367949 w 653033"/>
                  <a:gd name="connsiteY421" fmla="*/ 178890 h 840696"/>
                  <a:gd name="connsiteX422" fmla="*/ 367949 w 653033"/>
                  <a:gd name="connsiteY422" fmla="*/ 176794 h 840696"/>
                  <a:gd name="connsiteX423" fmla="*/ 369282 w 653033"/>
                  <a:gd name="connsiteY423" fmla="*/ 175651 h 840696"/>
                  <a:gd name="connsiteX424" fmla="*/ 372902 w 653033"/>
                  <a:gd name="connsiteY424" fmla="*/ 164888 h 840696"/>
                  <a:gd name="connsiteX425" fmla="*/ 376331 w 653033"/>
                  <a:gd name="connsiteY425" fmla="*/ 150220 h 840696"/>
                  <a:gd name="connsiteX426" fmla="*/ 376902 w 653033"/>
                  <a:gd name="connsiteY426" fmla="*/ 149267 h 840696"/>
                  <a:gd name="connsiteX427" fmla="*/ 378236 w 653033"/>
                  <a:gd name="connsiteY427" fmla="*/ 149743 h 840696"/>
                  <a:gd name="connsiteX428" fmla="*/ 381855 w 653033"/>
                  <a:gd name="connsiteY428" fmla="*/ 151934 h 840696"/>
                  <a:gd name="connsiteX429" fmla="*/ 392238 w 653033"/>
                  <a:gd name="connsiteY429" fmla="*/ 157363 h 840696"/>
                  <a:gd name="connsiteX430" fmla="*/ 396714 w 653033"/>
                  <a:gd name="connsiteY430" fmla="*/ 158602 h 840696"/>
                  <a:gd name="connsiteX431" fmla="*/ 399572 w 653033"/>
                  <a:gd name="connsiteY431" fmla="*/ 157935 h 840696"/>
                  <a:gd name="connsiteX432" fmla="*/ 403858 w 653033"/>
                  <a:gd name="connsiteY432" fmla="*/ 158887 h 840696"/>
                  <a:gd name="connsiteX433" fmla="*/ 407097 w 653033"/>
                  <a:gd name="connsiteY433" fmla="*/ 161554 h 840696"/>
                  <a:gd name="connsiteX434" fmla="*/ 414050 w 653033"/>
                  <a:gd name="connsiteY434" fmla="*/ 176604 h 840696"/>
                  <a:gd name="connsiteX435" fmla="*/ 422718 w 653033"/>
                  <a:gd name="connsiteY435" fmla="*/ 190415 h 840696"/>
                  <a:gd name="connsiteX436" fmla="*/ 425004 w 653033"/>
                  <a:gd name="connsiteY436" fmla="*/ 190415 h 840696"/>
                  <a:gd name="connsiteX437" fmla="*/ 426337 w 653033"/>
                  <a:gd name="connsiteY437" fmla="*/ 186986 h 840696"/>
                  <a:gd name="connsiteX438" fmla="*/ 438243 w 653033"/>
                  <a:gd name="connsiteY438" fmla="*/ 185843 h 840696"/>
                  <a:gd name="connsiteX439" fmla="*/ 432433 w 653033"/>
                  <a:gd name="connsiteY439" fmla="*/ 178699 h 840696"/>
                  <a:gd name="connsiteX440" fmla="*/ 431004 w 653033"/>
                  <a:gd name="connsiteY440" fmla="*/ 170984 h 840696"/>
                  <a:gd name="connsiteX441" fmla="*/ 435957 w 653033"/>
                  <a:gd name="connsiteY441" fmla="*/ 172222 h 840696"/>
                  <a:gd name="connsiteX442" fmla="*/ 463580 w 653033"/>
                  <a:gd name="connsiteY442" fmla="*/ 181176 h 840696"/>
                  <a:gd name="connsiteX443" fmla="*/ 474819 w 653033"/>
                  <a:gd name="connsiteY443" fmla="*/ 182890 h 840696"/>
                  <a:gd name="connsiteX444" fmla="*/ 476820 w 653033"/>
                  <a:gd name="connsiteY444" fmla="*/ 183843 h 840696"/>
                  <a:gd name="connsiteX445" fmla="*/ 487488 w 653033"/>
                  <a:gd name="connsiteY445" fmla="*/ 192606 h 840696"/>
                  <a:gd name="connsiteX446" fmla="*/ 516063 w 653033"/>
                  <a:gd name="connsiteY446" fmla="*/ 223181 h 840696"/>
                  <a:gd name="connsiteX447" fmla="*/ 539494 w 653033"/>
                  <a:gd name="connsiteY447" fmla="*/ 271568 h 840696"/>
                  <a:gd name="connsiteX448" fmla="*/ 555401 w 653033"/>
                  <a:gd name="connsiteY448" fmla="*/ 294333 h 840696"/>
                  <a:gd name="connsiteX449" fmla="*/ 559306 w 653033"/>
                  <a:gd name="connsiteY449" fmla="*/ 298810 h 840696"/>
                  <a:gd name="connsiteX450" fmla="*/ 562545 w 653033"/>
                  <a:gd name="connsiteY450" fmla="*/ 305668 h 840696"/>
                  <a:gd name="connsiteX451" fmla="*/ 569117 w 653033"/>
                  <a:gd name="connsiteY451" fmla="*/ 323765 h 840696"/>
                  <a:gd name="connsiteX452" fmla="*/ 574165 w 653033"/>
                  <a:gd name="connsiteY452" fmla="*/ 340720 h 840696"/>
                  <a:gd name="connsiteX453" fmla="*/ 574737 w 653033"/>
                  <a:gd name="connsiteY453" fmla="*/ 353388 h 840696"/>
                  <a:gd name="connsiteX454" fmla="*/ 566545 w 653033"/>
                  <a:gd name="connsiteY454" fmla="*/ 397774 h 840696"/>
                  <a:gd name="connsiteX455" fmla="*/ 568927 w 653033"/>
                  <a:gd name="connsiteY455" fmla="*/ 415110 h 840696"/>
                  <a:gd name="connsiteX456" fmla="*/ 566164 w 653033"/>
                  <a:gd name="connsiteY456" fmla="*/ 425492 h 840696"/>
                  <a:gd name="connsiteX457" fmla="*/ 554067 w 653033"/>
                  <a:gd name="connsiteY457" fmla="*/ 455877 h 840696"/>
                  <a:gd name="connsiteX458" fmla="*/ 552162 w 653033"/>
                  <a:gd name="connsiteY458" fmla="*/ 482737 h 840696"/>
                  <a:gd name="connsiteX459" fmla="*/ 560258 w 653033"/>
                  <a:gd name="connsiteY459" fmla="*/ 488928 h 840696"/>
                  <a:gd name="connsiteX460" fmla="*/ 565307 w 653033"/>
                  <a:gd name="connsiteY460" fmla="*/ 475593 h 840696"/>
                  <a:gd name="connsiteX461" fmla="*/ 569403 w 653033"/>
                  <a:gd name="connsiteY461" fmla="*/ 466545 h 840696"/>
                  <a:gd name="connsiteX462" fmla="*/ 570736 w 653033"/>
                  <a:gd name="connsiteY462" fmla="*/ 467021 h 840696"/>
                  <a:gd name="connsiteX463" fmla="*/ 577308 w 653033"/>
                  <a:gd name="connsiteY463" fmla="*/ 475879 h 840696"/>
                  <a:gd name="connsiteX464" fmla="*/ 579594 w 653033"/>
                  <a:gd name="connsiteY464" fmla="*/ 481023 h 840696"/>
                  <a:gd name="connsiteX465" fmla="*/ 574641 w 653033"/>
                  <a:gd name="connsiteY465" fmla="*/ 494358 h 840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Lst>
                <a:rect l="l" t="t" r="r" b="b"/>
                <a:pathLst>
                  <a:path w="653033" h="840696">
                    <a:moveTo>
                      <a:pt x="327753" y="44873"/>
                    </a:moveTo>
                    <a:cubicBezTo>
                      <a:pt x="212691" y="-21802"/>
                      <a:pt x="111440" y="-11515"/>
                      <a:pt x="52957" y="58113"/>
                    </a:cubicBezTo>
                    <a:cubicBezTo>
                      <a:pt x="56577" y="61161"/>
                      <a:pt x="60482" y="62589"/>
                      <a:pt x="64101" y="65733"/>
                    </a:cubicBezTo>
                    <a:cubicBezTo>
                      <a:pt x="69325" y="71299"/>
                      <a:pt x="73518" y="77749"/>
                      <a:pt x="76484" y="84783"/>
                    </a:cubicBezTo>
                    <a:cubicBezTo>
                      <a:pt x="79355" y="91595"/>
                      <a:pt x="84114" y="97445"/>
                      <a:pt x="90200" y="101642"/>
                    </a:cubicBezTo>
                    <a:cubicBezTo>
                      <a:pt x="90200" y="97546"/>
                      <a:pt x="93248" y="96689"/>
                      <a:pt x="96582" y="98594"/>
                    </a:cubicBezTo>
                    <a:cubicBezTo>
                      <a:pt x="97392" y="99015"/>
                      <a:pt x="98132" y="99561"/>
                      <a:pt x="98772" y="100213"/>
                    </a:cubicBezTo>
                    <a:cubicBezTo>
                      <a:pt x="99630" y="96213"/>
                      <a:pt x="95724" y="90688"/>
                      <a:pt x="94200" y="85259"/>
                    </a:cubicBezTo>
                    <a:cubicBezTo>
                      <a:pt x="92068" y="80450"/>
                      <a:pt x="94238" y="74823"/>
                      <a:pt x="99047" y="72691"/>
                    </a:cubicBezTo>
                    <a:cubicBezTo>
                      <a:pt x="99051" y="72689"/>
                      <a:pt x="99054" y="72688"/>
                      <a:pt x="99058" y="72686"/>
                    </a:cubicBezTo>
                    <a:cubicBezTo>
                      <a:pt x="102117" y="71962"/>
                      <a:pt x="105339" y="72662"/>
                      <a:pt x="107821" y="74591"/>
                    </a:cubicBezTo>
                    <a:cubicBezTo>
                      <a:pt x="111245" y="77165"/>
                      <a:pt x="113560" y="80945"/>
                      <a:pt x="114298" y="85164"/>
                    </a:cubicBezTo>
                    <a:cubicBezTo>
                      <a:pt x="114512" y="87111"/>
                      <a:pt x="115386" y="88926"/>
                      <a:pt x="116774" y="90307"/>
                    </a:cubicBezTo>
                    <a:cubicBezTo>
                      <a:pt x="118584" y="92133"/>
                      <a:pt x="119953" y="94348"/>
                      <a:pt x="120775" y="96784"/>
                    </a:cubicBezTo>
                    <a:cubicBezTo>
                      <a:pt x="121097" y="93646"/>
                      <a:pt x="122554" y="90733"/>
                      <a:pt x="124871" y="88593"/>
                    </a:cubicBezTo>
                    <a:cubicBezTo>
                      <a:pt x="126383" y="87762"/>
                      <a:pt x="128216" y="87762"/>
                      <a:pt x="129729" y="88593"/>
                    </a:cubicBezTo>
                    <a:cubicBezTo>
                      <a:pt x="131247" y="89538"/>
                      <a:pt x="132468" y="90891"/>
                      <a:pt x="133253" y="92498"/>
                    </a:cubicBezTo>
                    <a:cubicBezTo>
                      <a:pt x="135634" y="97070"/>
                      <a:pt x="133253" y="100594"/>
                      <a:pt x="133253" y="104690"/>
                    </a:cubicBezTo>
                    <a:cubicBezTo>
                      <a:pt x="133197" y="107689"/>
                      <a:pt x="133849" y="110659"/>
                      <a:pt x="135158" y="113358"/>
                    </a:cubicBezTo>
                    <a:cubicBezTo>
                      <a:pt x="135786" y="114815"/>
                      <a:pt x="136768" y="116092"/>
                      <a:pt x="138015" y="117073"/>
                    </a:cubicBezTo>
                    <a:cubicBezTo>
                      <a:pt x="140015" y="118216"/>
                      <a:pt x="141444" y="116406"/>
                      <a:pt x="142016" y="114405"/>
                    </a:cubicBezTo>
                    <a:cubicBezTo>
                      <a:pt x="142968" y="109262"/>
                      <a:pt x="141349" y="102404"/>
                      <a:pt x="142016" y="97260"/>
                    </a:cubicBezTo>
                    <a:cubicBezTo>
                      <a:pt x="142480" y="94846"/>
                      <a:pt x="143350" y="92527"/>
                      <a:pt x="144588" y="90402"/>
                    </a:cubicBezTo>
                    <a:cubicBezTo>
                      <a:pt x="145445" y="88879"/>
                      <a:pt x="146588" y="87164"/>
                      <a:pt x="149064" y="88212"/>
                    </a:cubicBezTo>
                    <a:cubicBezTo>
                      <a:pt x="151115" y="89767"/>
                      <a:pt x="152617" y="91936"/>
                      <a:pt x="153351" y="94403"/>
                    </a:cubicBezTo>
                    <a:cubicBezTo>
                      <a:pt x="154190" y="97192"/>
                      <a:pt x="155274" y="99901"/>
                      <a:pt x="156589" y="102499"/>
                    </a:cubicBezTo>
                    <a:cubicBezTo>
                      <a:pt x="158167" y="104752"/>
                      <a:pt x="160214" y="106637"/>
                      <a:pt x="162590" y="108024"/>
                    </a:cubicBezTo>
                    <a:cubicBezTo>
                      <a:pt x="165581" y="109564"/>
                      <a:pt x="168795" y="110625"/>
                      <a:pt x="172115" y="111167"/>
                    </a:cubicBezTo>
                    <a:cubicBezTo>
                      <a:pt x="175444" y="111777"/>
                      <a:pt x="178657" y="112901"/>
                      <a:pt x="181640" y="114501"/>
                    </a:cubicBezTo>
                    <a:cubicBezTo>
                      <a:pt x="187028" y="118020"/>
                      <a:pt x="191292" y="123012"/>
                      <a:pt x="193927" y="128884"/>
                    </a:cubicBezTo>
                    <a:cubicBezTo>
                      <a:pt x="196655" y="134093"/>
                      <a:pt x="197432" y="140106"/>
                      <a:pt x="196118" y="145838"/>
                    </a:cubicBezTo>
                    <a:cubicBezTo>
                      <a:pt x="194594" y="150601"/>
                      <a:pt x="190689" y="153172"/>
                      <a:pt x="190403" y="158792"/>
                    </a:cubicBezTo>
                    <a:cubicBezTo>
                      <a:pt x="190754" y="160777"/>
                      <a:pt x="190754" y="162808"/>
                      <a:pt x="190403" y="164793"/>
                    </a:cubicBezTo>
                    <a:cubicBezTo>
                      <a:pt x="190030" y="165990"/>
                      <a:pt x="188982" y="166850"/>
                      <a:pt x="187736" y="166984"/>
                    </a:cubicBezTo>
                    <a:cubicBezTo>
                      <a:pt x="183595" y="167558"/>
                      <a:pt x="179394" y="166499"/>
                      <a:pt x="176020" y="164031"/>
                    </a:cubicBezTo>
                    <a:cubicBezTo>
                      <a:pt x="173263" y="162441"/>
                      <a:pt x="170621" y="160658"/>
                      <a:pt x="168114" y="158697"/>
                    </a:cubicBezTo>
                    <a:cubicBezTo>
                      <a:pt x="166251" y="157312"/>
                      <a:pt x="164557" y="155714"/>
                      <a:pt x="163066" y="153934"/>
                    </a:cubicBezTo>
                    <a:cubicBezTo>
                      <a:pt x="161579" y="152090"/>
                      <a:pt x="160712" y="149823"/>
                      <a:pt x="160590" y="147457"/>
                    </a:cubicBezTo>
                    <a:cubicBezTo>
                      <a:pt x="160735" y="146456"/>
                      <a:pt x="161128" y="145507"/>
                      <a:pt x="161732" y="144695"/>
                    </a:cubicBezTo>
                    <a:cubicBezTo>
                      <a:pt x="163423" y="141823"/>
                      <a:pt x="164157" y="138487"/>
                      <a:pt x="163828" y="135170"/>
                    </a:cubicBezTo>
                    <a:cubicBezTo>
                      <a:pt x="163181" y="130433"/>
                      <a:pt x="160723" y="126131"/>
                      <a:pt x="156970" y="123169"/>
                    </a:cubicBezTo>
                    <a:cubicBezTo>
                      <a:pt x="154707" y="121632"/>
                      <a:pt x="151627" y="122220"/>
                      <a:pt x="150090" y="124483"/>
                    </a:cubicBezTo>
                    <a:cubicBezTo>
                      <a:pt x="149808" y="124899"/>
                      <a:pt x="149590" y="125355"/>
                      <a:pt x="149445" y="125836"/>
                    </a:cubicBezTo>
                    <a:cubicBezTo>
                      <a:pt x="148545" y="130075"/>
                      <a:pt x="148545" y="134455"/>
                      <a:pt x="149445" y="138695"/>
                    </a:cubicBezTo>
                    <a:cubicBezTo>
                      <a:pt x="149720" y="140110"/>
                      <a:pt x="149720" y="141565"/>
                      <a:pt x="149445" y="142981"/>
                    </a:cubicBezTo>
                    <a:cubicBezTo>
                      <a:pt x="148969" y="145933"/>
                      <a:pt x="145826" y="145838"/>
                      <a:pt x="142397" y="144124"/>
                    </a:cubicBezTo>
                    <a:lnTo>
                      <a:pt x="138587" y="141552"/>
                    </a:lnTo>
                    <a:cubicBezTo>
                      <a:pt x="137253" y="140599"/>
                      <a:pt x="135824" y="139647"/>
                      <a:pt x="134491" y="138885"/>
                    </a:cubicBezTo>
                    <a:cubicBezTo>
                      <a:pt x="130177" y="135829"/>
                      <a:pt x="124237" y="136619"/>
                      <a:pt x="120870" y="140695"/>
                    </a:cubicBezTo>
                    <a:cubicBezTo>
                      <a:pt x="117909" y="145680"/>
                      <a:pt x="116733" y="151525"/>
                      <a:pt x="117537" y="157268"/>
                    </a:cubicBezTo>
                    <a:cubicBezTo>
                      <a:pt x="117671" y="164416"/>
                      <a:pt x="120035" y="171343"/>
                      <a:pt x="124299" y="177080"/>
                    </a:cubicBezTo>
                    <a:cubicBezTo>
                      <a:pt x="127919" y="181271"/>
                      <a:pt x="132491" y="183557"/>
                      <a:pt x="135444" y="188320"/>
                    </a:cubicBezTo>
                    <a:cubicBezTo>
                      <a:pt x="139920" y="195463"/>
                      <a:pt x="138587" y="204036"/>
                      <a:pt x="143254" y="210894"/>
                    </a:cubicBezTo>
                    <a:cubicBezTo>
                      <a:pt x="144354" y="212482"/>
                      <a:pt x="145783" y="213814"/>
                      <a:pt x="147445" y="214799"/>
                    </a:cubicBezTo>
                    <a:cubicBezTo>
                      <a:pt x="148749" y="215707"/>
                      <a:pt x="150390" y="215987"/>
                      <a:pt x="151922" y="215561"/>
                    </a:cubicBezTo>
                    <a:cubicBezTo>
                      <a:pt x="154303" y="214609"/>
                      <a:pt x="155065" y="210799"/>
                      <a:pt x="153636" y="206893"/>
                    </a:cubicBezTo>
                    <a:cubicBezTo>
                      <a:pt x="152207" y="202988"/>
                      <a:pt x="148588" y="197368"/>
                      <a:pt x="149826" y="195082"/>
                    </a:cubicBezTo>
                    <a:cubicBezTo>
                      <a:pt x="150236" y="194381"/>
                      <a:pt x="150875" y="193842"/>
                      <a:pt x="151636" y="193558"/>
                    </a:cubicBezTo>
                    <a:cubicBezTo>
                      <a:pt x="157359" y="190043"/>
                      <a:pt x="160106" y="183195"/>
                      <a:pt x="158399" y="176699"/>
                    </a:cubicBezTo>
                    <a:cubicBezTo>
                      <a:pt x="157541" y="171746"/>
                      <a:pt x="155256" y="165745"/>
                      <a:pt x="156875" y="162412"/>
                    </a:cubicBezTo>
                    <a:cubicBezTo>
                      <a:pt x="158494" y="159078"/>
                      <a:pt x="161352" y="160411"/>
                      <a:pt x="164971" y="162412"/>
                    </a:cubicBezTo>
                    <a:cubicBezTo>
                      <a:pt x="169762" y="165295"/>
                      <a:pt x="173859" y="169197"/>
                      <a:pt x="176973" y="173842"/>
                    </a:cubicBezTo>
                    <a:cubicBezTo>
                      <a:pt x="178821" y="177354"/>
                      <a:pt x="181462" y="180387"/>
                      <a:pt x="184688" y="182700"/>
                    </a:cubicBezTo>
                    <a:cubicBezTo>
                      <a:pt x="185683" y="182991"/>
                      <a:pt x="186741" y="182991"/>
                      <a:pt x="187736" y="182700"/>
                    </a:cubicBezTo>
                    <a:cubicBezTo>
                      <a:pt x="191732" y="182146"/>
                      <a:pt x="195793" y="183059"/>
                      <a:pt x="199166" y="185271"/>
                    </a:cubicBezTo>
                    <a:cubicBezTo>
                      <a:pt x="201037" y="186360"/>
                      <a:pt x="202793" y="187637"/>
                      <a:pt x="204405" y="189081"/>
                    </a:cubicBezTo>
                    <a:cubicBezTo>
                      <a:pt x="210342" y="194527"/>
                      <a:pt x="215275" y="200976"/>
                      <a:pt x="218978" y="208131"/>
                    </a:cubicBezTo>
                    <a:cubicBezTo>
                      <a:pt x="222121" y="213942"/>
                      <a:pt x="224693" y="220038"/>
                      <a:pt x="227741" y="225943"/>
                    </a:cubicBezTo>
                    <a:cubicBezTo>
                      <a:pt x="232463" y="234942"/>
                      <a:pt x="238321" y="243297"/>
                      <a:pt x="245172" y="250804"/>
                    </a:cubicBezTo>
                    <a:cubicBezTo>
                      <a:pt x="247572" y="253243"/>
                      <a:pt x="249830" y="255819"/>
                      <a:pt x="251934" y="258519"/>
                    </a:cubicBezTo>
                    <a:cubicBezTo>
                      <a:pt x="254071" y="261293"/>
                      <a:pt x="255450" y="264576"/>
                      <a:pt x="255935" y="268044"/>
                    </a:cubicBezTo>
                    <a:cubicBezTo>
                      <a:pt x="256285" y="271191"/>
                      <a:pt x="254549" y="274201"/>
                      <a:pt x="251648" y="275473"/>
                    </a:cubicBezTo>
                    <a:cubicBezTo>
                      <a:pt x="248751" y="277349"/>
                      <a:pt x="245021" y="277349"/>
                      <a:pt x="242123" y="275473"/>
                    </a:cubicBezTo>
                    <a:cubicBezTo>
                      <a:pt x="240260" y="274379"/>
                      <a:pt x="238666" y="272882"/>
                      <a:pt x="237456" y="271092"/>
                    </a:cubicBezTo>
                    <a:cubicBezTo>
                      <a:pt x="235171" y="266223"/>
                      <a:pt x="233569" y="261063"/>
                      <a:pt x="232694" y="255756"/>
                    </a:cubicBezTo>
                    <a:cubicBezTo>
                      <a:pt x="230863" y="250169"/>
                      <a:pt x="227575" y="245171"/>
                      <a:pt x="223169" y="241278"/>
                    </a:cubicBezTo>
                    <a:cubicBezTo>
                      <a:pt x="221929" y="240202"/>
                      <a:pt x="220589" y="239245"/>
                      <a:pt x="219168" y="238421"/>
                    </a:cubicBezTo>
                    <a:cubicBezTo>
                      <a:pt x="216634" y="236875"/>
                      <a:pt x="213752" y="235990"/>
                      <a:pt x="210786" y="235849"/>
                    </a:cubicBezTo>
                    <a:cubicBezTo>
                      <a:pt x="209084" y="235555"/>
                      <a:pt x="207351" y="236168"/>
                      <a:pt x="206214" y="237468"/>
                    </a:cubicBezTo>
                    <a:cubicBezTo>
                      <a:pt x="205091" y="239413"/>
                      <a:pt x="205091" y="241810"/>
                      <a:pt x="206214" y="243755"/>
                    </a:cubicBezTo>
                    <a:cubicBezTo>
                      <a:pt x="207833" y="247565"/>
                      <a:pt x="211453" y="249565"/>
                      <a:pt x="214311" y="252042"/>
                    </a:cubicBezTo>
                    <a:cubicBezTo>
                      <a:pt x="219754" y="256926"/>
                      <a:pt x="223013" y="263787"/>
                      <a:pt x="223360" y="271092"/>
                    </a:cubicBezTo>
                    <a:cubicBezTo>
                      <a:pt x="223419" y="272680"/>
                      <a:pt x="222835" y="274225"/>
                      <a:pt x="221740" y="275378"/>
                    </a:cubicBezTo>
                    <a:cubicBezTo>
                      <a:pt x="220311" y="276807"/>
                      <a:pt x="217930" y="276426"/>
                      <a:pt x="215739" y="275378"/>
                    </a:cubicBezTo>
                    <a:cubicBezTo>
                      <a:pt x="212981" y="274542"/>
                      <a:pt x="210328" y="273392"/>
                      <a:pt x="207834" y="271949"/>
                    </a:cubicBezTo>
                    <a:cubicBezTo>
                      <a:pt x="204815" y="270127"/>
                      <a:pt x="201977" y="268022"/>
                      <a:pt x="199356" y="265663"/>
                    </a:cubicBezTo>
                    <a:cubicBezTo>
                      <a:pt x="199356" y="269092"/>
                      <a:pt x="198308" y="273187"/>
                      <a:pt x="196118" y="274330"/>
                    </a:cubicBezTo>
                    <a:cubicBezTo>
                      <a:pt x="193723" y="275161"/>
                      <a:pt x="191221" y="275642"/>
                      <a:pt x="188688" y="275759"/>
                    </a:cubicBezTo>
                    <a:cubicBezTo>
                      <a:pt x="181926" y="277093"/>
                      <a:pt x="178115" y="283951"/>
                      <a:pt x="174877" y="290713"/>
                    </a:cubicBezTo>
                    <a:cubicBezTo>
                      <a:pt x="173410" y="293553"/>
                      <a:pt x="172290" y="296559"/>
                      <a:pt x="171543" y="299667"/>
                    </a:cubicBezTo>
                    <a:cubicBezTo>
                      <a:pt x="168781" y="312049"/>
                      <a:pt x="174020" y="329289"/>
                      <a:pt x="180116" y="345196"/>
                    </a:cubicBezTo>
                    <a:cubicBezTo>
                      <a:pt x="181629" y="348399"/>
                      <a:pt x="182533" y="351855"/>
                      <a:pt x="182783" y="355388"/>
                    </a:cubicBezTo>
                    <a:cubicBezTo>
                      <a:pt x="182783" y="358150"/>
                      <a:pt x="180687" y="359960"/>
                      <a:pt x="177639" y="358150"/>
                    </a:cubicBezTo>
                    <a:cubicBezTo>
                      <a:pt x="175439" y="355702"/>
                      <a:pt x="173726" y="352858"/>
                      <a:pt x="172591" y="349768"/>
                    </a:cubicBezTo>
                    <a:cubicBezTo>
                      <a:pt x="170414" y="346469"/>
                      <a:pt x="168061" y="343290"/>
                      <a:pt x="165543" y="340243"/>
                    </a:cubicBezTo>
                    <a:cubicBezTo>
                      <a:pt x="162209" y="335576"/>
                      <a:pt x="159732" y="330051"/>
                      <a:pt x="156018" y="325765"/>
                    </a:cubicBezTo>
                    <a:cubicBezTo>
                      <a:pt x="154811" y="324355"/>
                      <a:pt x="153398" y="323135"/>
                      <a:pt x="151827" y="322146"/>
                    </a:cubicBezTo>
                    <a:cubicBezTo>
                      <a:pt x="149064" y="320622"/>
                      <a:pt x="146397" y="320431"/>
                      <a:pt x="145635" y="323003"/>
                    </a:cubicBezTo>
                    <a:cubicBezTo>
                      <a:pt x="144873" y="325575"/>
                      <a:pt x="145635" y="330147"/>
                      <a:pt x="142302" y="329956"/>
                    </a:cubicBezTo>
                    <a:cubicBezTo>
                      <a:pt x="140820" y="328853"/>
                      <a:pt x="139448" y="327609"/>
                      <a:pt x="138206" y="326242"/>
                    </a:cubicBezTo>
                    <a:cubicBezTo>
                      <a:pt x="137503" y="325527"/>
                      <a:pt x="136701" y="324918"/>
                      <a:pt x="135825" y="324432"/>
                    </a:cubicBezTo>
                    <a:cubicBezTo>
                      <a:pt x="133046" y="322179"/>
                      <a:pt x="128967" y="322605"/>
                      <a:pt x="126715" y="325383"/>
                    </a:cubicBezTo>
                    <a:cubicBezTo>
                      <a:pt x="126566" y="325566"/>
                      <a:pt x="126428" y="325758"/>
                      <a:pt x="126300" y="325956"/>
                    </a:cubicBezTo>
                    <a:cubicBezTo>
                      <a:pt x="124419" y="331059"/>
                      <a:pt x="124419" y="336665"/>
                      <a:pt x="126300" y="341767"/>
                    </a:cubicBezTo>
                    <a:cubicBezTo>
                      <a:pt x="128317" y="347962"/>
                      <a:pt x="130834" y="353982"/>
                      <a:pt x="133825" y="359770"/>
                    </a:cubicBezTo>
                    <a:cubicBezTo>
                      <a:pt x="135193" y="362841"/>
                      <a:pt x="136954" y="365723"/>
                      <a:pt x="139063" y="368342"/>
                    </a:cubicBezTo>
                    <a:cubicBezTo>
                      <a:pt x="140917" y="370283"/>
                      <a:pt x="143112" y="371865"/>
                      <a:pt x="145540" y="373009"/>
                    </a:cubicBezTo>
                    <a:cubicBezTo>
                      <a:pt x="149445" y="375105"/>
                      <a:pt x="154208" y="376343"/>
                      <a:pt x="155065" y="372343"/>
                    </a:cubicBezTo>
                    <a:cubicBezTo>
                      <a:pt x="155922" y="368342"/>
                      <a:pt x="152589" y="362818"/>
                      <a:pt x="154589" y="361198"/>
                    </a:cubicBezTo>
                    <a:cubicBezTo>
                      <a:pt x="155246" y="360859"/>
                      <a:pt x="156027" y="360859"/>
                      <a:pt x="156684" y="361198"/>
                    </a:cubicBezTo>
                    <a:cubicBezTo>
                      <a:pt x="157526" y="361327"/>
                      <a:pt x="158335" y="361618"/>
                      <a:pt x="159065" y="362055"/>
                    </a:cubicBezTo>
                    <a:cubicBezTo>
                      <a:pt x="163652" y="365083"/>
                      <a:pt x="166708" y="369945"/>
                      <a:pt x="167448" y="375390"/>
                    </a:cubicBezTo>
                    <a:cubicBezTo>
                      <a:pt x="167335" y="378440"/>
                      <a:pt x="166921" y="381471"/>
                      <a:pt x="166209" y="384439"/>
                    </a:cubicBezTo>
                    <a:cubicBezTo>
                      <a:pt x="169399" y="392333"/>
                      <a:pt x="174829" y="399120"/>
                      <a:pt x="181830" y="403965"/>
                    </a:cubicBezTo>
                    <a:cubicBezTo>
                      <a:pt x="188514" y="407811"/>
                      <a:pt x="194269" y="413079"/>
                      <a:pt x="198690" y="419396"/>
                    </a:cubicBezTo>
                    <a:cubicBezTo>
                      <a:pt x="200121" y="422354"/>
                      <a:pt x="201844" y="425162"/>
                      <a:pt x="203833" y="427778"/>
                    </a:cubicBezTo>
                    <a:cubicBezTo>
                      <a:pt x="204636" y="428672"/>
                      <a:pt x="205567" y="429442"/>
                      <a:pt x="206595" y="430064"/>
                    </a:cubicBezTo>
                    <a:cubicBezTo>
                      <a:pt x="208068" y="430862"/>
                      <a:pt x="209637" y="431470"/>
                      <a:pt x="211263" y="431874"/>
                    </a:cubicBezTo>
                    <a:cubicBezTo>
                      <a:pt x="212891" y="432269"/>
                      <a:pt x="214460" y="432878"/>
                      <a:pt x="215930" y="433684"/>
                    </a:cubicBezTo>
                    <a:cubicBezTo>
                      <a:pt x="216956" y="434269"/>
                      <a:pt x="217888" y="435008"/>
                      <a:pt x="218692" y="435874"/>
                    </a:cubicBezTo>
                    <a:cubicBezTo>
                      <a:pt x="220713" y="438450"/>
                      <a:pt x="222349" y="441305"/>
                      <a:pt x="223550" y="444351"/>
                    </a:cubicBezTo>
                    <a:cubicBezTo>
                      <a:pt x="224708" y="447270"/>
                      <a:pt x="226694" y="449787"/>
                      <a:pt x="229265" y="451591"/>
                    </a:cubicBezTo>
                    <a:cubicBezTo>
                      <a:pt x="231170" y="452448"/>
                      <a:pt x="232694" y="451591"/>
                      <a:pt x="234599" y="451591"/>
                    </a:cubicBezTo>
                    <a:cubicBezTo>
                      <a:pt x="235471" y="451717"/>
                      <a:pt x="236312" y="452008"/>
                      <a:pt x="237076" y="452448"/>
                    </a:cubicBezTo>
                    <a:cubicBezTo>
                      <a:pt x="241133" y="455505"/>
                      <a:pt x="244399" y="459490"/>
                      <a:pt x="246601" y="464068"/>
                    </a:cubicBezTo>
                    <a:cubicBezTo>
                      <a:pt x="248941" y="469945"/>
                      <a:pt x="252152" y="475435"/>
                      <a:pt x="256126" y="480356"/>
                    </a:cubicBezTo>
                    <a:cubicBezTo>
                      <a:pt x="257308" y="481489"/>
                      <a:pt x="258619" y="482480"/>
                      <a:pt x="260031" y="483309"/>
                    </a:cubicBezTo>
                    <a:cubicBezTo>
                      <a:pt x="263887" y="485182"/>
                      <a:pt x="268049" y="486343"/>
                      <a:pt x="272318" y="486738"/>
                    </a:cubicBezTo>
                    <a:cubicBezTo>
                      <a:pt x="277202" y="487831"/>
                      <a:pt x="281891" y="489662"/>
                      <a:pt x="286225" y="492167"/>
                    </a:cubicBezTo>
                    <a:cubicBezTo>
                      <a:pt x="289382" y="493810"/>
                      <a:pt x="291970" y="496366"/>
                      <a:pt x="293654" y="499501"/>
                    </a:cubicBezTo>
                    <a:cubicBezTo>
                      <a:pt x="296040" y="503886"/>
                      <a:pt x="295512" y="509283"/>
                      <a:pt x="292320" y="513122"/>
                    </a:cubicBezTo>
                    <a:cubicBezTo>
                      <a:pt x="289099" y="516332"/>
                      <a:pt x="287766" y="520979"/>
                      <a:pt x="288796" y="525409"/>
                    </a:cubicBezTo>
                    <a:cubicBezTo>
                      <a:pt x="292701" y="540078"/>
                      <a:pt x="296797" y="557318"/>
                      <a:pt x="288224" y="561128"/>
                    </a:cubicBezTo>
                    <a:cubicBezTo>
                      <a:pt x="286796" y="561795"/>
                      <a:pt x="285177" y="562271"/>
                      <a:pt x="284700" y="564081"/>
                    </a:cubicBezTo>
                    <a:cubicBezTo>
                      <a:pt x="284499" y="565904"/>
                      <a:pt x="284661" y="567749"/>
                      <a:pt x="285176" y="569510"/>
                    </a:cubicBezTo>
                    <a:cubicBezTo>
                      <a:pt x="287507" y="577229"/>
                      <a:pt x="288632" y="585261"/>
                      <a:pt x="288510" y="593323"/>
                    </a:cubicBezTo>
                    <a:cubicBezTo>
                      <a:pt x="288510" y="598180"/>
                      <a:pt x="286415" y="602085"/>
                      <a:pt x="285653" y="606753"/>
                    </a:cubicBezTo>
                    <a:cubicBezTo>
                      <a:pt x="284293" y="617142"/>
                      <a:pt x="285638" y="627707"/>
                      <a:pt x="289558" y="637423"/>
                    </a:cubicBezTo>
                    <a:cubicBezTo>
                      <a:pt x="291219" y="641229"/>
                      <a:pt x="292619" y="645144"/>
                      <a:pt x="293749" y="649139"/>
                    </a:cubicBezTo>
                    <a:cubicBezTo>
                      <a:pt x="294416" y="651997"/>
                      <a:pt x="294416" y="654568"/>
                      <a:pt x="294892" y="657331"/>
                    </a:cubicBezTo>
                    <a:cubicBezTo>
                      <a:pt x="296786" y="666580"/>
                      <a:pt x="301474" y="675025"/>
                      <a:pt x="308322" y="681524"/>
                    </a:cubicBezTo>
                    <a:cubicBezTo>
                      <a:pt x="311455" y="683917"/>
                      <a:pt x="314415" y="686527"/>
                      <a:pt x="317181" y="689335"/>
                    </a:cubicBezTo>
                    <a:cubicBezTo>
                      <a:pt x="319848" y="692383"/>
                      <a:pt x="321943" y="697431"/>
                      <a:pt x="320610" y="699907"/>
                    </a:cubicBezTo>
                    <a:cubicBezTo>
                      <a:pt x="319276" y="702384"/>
                      <a:pt x="315942" y="700765"/>
                      <a:pt x="312418" y="698669"/>
                    </a:cubicBezTo>
                    <a:lnTo>
                      <a:pt x="295845" y="689144"/>
                    </a:lnTo>
                    <a:cubicBezTo>
                      <a:pt x="290134" y="686068"/>
                      <a:pt x="284850" y="682258"/>
                      <a:pt x="280128" y="677809"/>
                    </a:cubicBezTo>
                    <a:cubicBezTo>
                      <a:pt x="274756" y="672677"/>
                      <a:pt x="271069" y="666034"/>
                      <a:pt x="269556" y="658759"/>
                    </a:cubicBezTo>
                    <a:cubicBezTo>
                      <a:pt x="269401" y="656316"/>
                      <a:pt x="269018" y="653892"/>
                      <a:pt x="268413" y="651520"/>
                    </a:cubicBezTo>
                    <a:cubicBezTo>
                      <a:pt x="266603" y="645805"/>
                      <a:pt x="261173" y="641519"/>
                      <a:pt x="258888" y="635899"/>
                    </a:cubicBezTo>
                    <a:cubicBezTo>
                      <a:pt x="257699" y="632047"/>
                      <a:pt x="256870" y="628093"/>
                      <a:pt x="256411" y="624088"/>
                    </a:cubicBezTo>
                    <a:cubicBezTo>
                      <a:pt x="253526" y="616943"/>
                      <a:pt x="249646" y="610241"/>
                      <a:pt x="244886" y="604181"/>
                    </a:cubicBezTo>
                    <a:cubicBezTo>
                      <a:pt x="241488" y="598709"/>
                      <a:pt x="238739" y="592859"/>
                      <a:pt x="236694" y="586751"/>
                    </a:cubicBezTo>
                    <a:cubicBezTo>
                      <a:pt x="234552" y="576013"/>
                      <a:pt x="230417" y="565771"/>
                      <a:pt x="224502" y="556556"/>
                    </a:cubicBezTo>
                    <a:cubicBezTo>
                      <a:pt x="220079" y="552044"/>
                      <a:pt x="214927" y="548309"/>
                      <a:pt x="209262" y="545507"/>
                    </a:cubicBezTo>
                    <a:cubicBezTo>
                      <a:pt x="203285" y="542136"/>
                      <a:pt x="198721" y="536726"/>
                      <a:pt x="196404" y="530267"/>
                    </a:cubicBezTo>
                    <a:cubicBezTo>
                      <a:pt x="195641" y="527600"/>
                      <a:pt x="195641" y="525124"/>
                      <a:pt x="194784" y="522457"/>
                    </a:cubicBezTo>
                    <a:cubicBezTo>
                      <a:pt x="192213" y="514836"/>
                      <a:pt x="184402" y="510931"/>
                      <a:pt x="179640" y="504168"/>
                    </a:cubicBezTo>
                    <a:cubicBezTo>
                      <a:pt x="175910" y="498538"/>
                      <a:pt x="174074" y="491864"/>
                      <a:pt x="174401" y="485118"/>
                    </a:cubicBezTo>
                    <a:cubicBezTo>
                      <a:pt x="175155" y="479213"/>
                      <a:pt x="175378" y="473252"/>
                      <a:pt x="175068" y="467307"/>
                    </a:cubicBezTo>
                    <a:cubicBezTo>
                      <a:pt x="175068" y="463211"/>
                      <a:pt x="173258" y="458830"/>
                      <a:pt x="172591" y="454543"/>
                    </a:cubicBezTo>
                    <a:cubicBezTo>
                      <a:pt x="170019" y="441208"/>
                      <a:pt x="173353" y="429778"/>
                      <a:pt x="180878" y="425301"/>
                    </a:cubicBezTo>
                    <a:cubicBezTo>
                      <a:pt x="175956" y="419428"/>
                      <a:pt x="170099" y="414408"/>
                      <a:pt x="163542" y="410443"/>
                    </a:cubicBezTo>
                    <a:cubicBezTo>
                      <a:pt x="162344" y="409733"/>
                      <a:pt x="161103" y="409097"/>
                      <a:pt x="159827" y="408538"/>
                    </a:cubicBezTo>
                    <a:cubicBezTo>
                      <a:pt x="154905" y="406898"/>
                      <a:pt x="150099" y="404925"/>
                      <a:pt x="145445" y="402632"/>
                    </a:cubicBezTo>
                    <a:cubicBezTo>
                      <a:pt x="144302" y="402036"/>
                      <a:pt x="143218" y="401334"/>
                      <a:pt x="142206" y="400537"/>
                    </a:cubicBezTo>
                    <a:cubicBezTo>
                      <a:pt x="134989" y="393925"/>
                      <a:pt x="129384" y="385746"/>
                      <a:pt x="125823" y="376629"/>
                    </a:cubicBezTo>
                    <a:cubicBezTo>
                      <a:pt x="122182" y="367395"/>
                      <a:pt x="117852" y="358448"/>
                      <a:pt x="112869" y="349864"/>
                    </a:cubicBezTo>
                    <a:cubicBezTo>
                      <a:pt x="106228" y="340395"/>
                      <a:pt x="98163" y="332010"/>
                      <a:pt x="88961" y="325003"/>
                    </a:cubicBezTo>
                    <a:cubicBezTo>
                      <a:pt x="87776" y="323982"/>
                      <a:pt x="86463" y="323117"/>
                      <a:pt x="85056" y="322432"/>
                    </a:cubicBezTo>
                    <a:cubicBezTo>
                      <a:pt x="84076" y="322298"/>
                      <a:pt x="83083" y="322298"/>
                      <a:pt x="82103" y="322432"/>
                    </a:cubicBezTo>
                    <a:cubicBezTo>
                      <a:pt x="80446" y="322187"/>
                      <a:pt x="78858" y="321603"/>
                      <a:pt x="77436" y="320717"/>
                    </a:cubicBezTo>
                    <a:cubicBezTo>
                      <a:pt x="72735" y="317777"/>
                      <a:pt x="69020" y="313498"/>
                      <a:pt x="66768" y="308430"/>
                    </a:cubicBezTo>
                    <a:cubicBezTo>
                      <a:pt x="65242" y="302430"/>
                      <a:pt x="62592" y="296774"/>
                      <a:pt x="58958" y="291761"/>
                    </a:cubicBezTo>
                    <a:cubicBezTo>
                      <a:pt x="57339" y="290999"/>
                      <a:pt x="56291" y="292333"/>
                      <a:pt x="56291" y="294238"/>
                    </a:cubicBezTo>
                    <a:cubicBezTo>
                      <a:pt x="56472" y="296360"/>
                      <a:pt x="57054" y="298428"/>
                      <a:pt x="58005" y="300334"/>
                    </a:cubicBezTo>
                    <a:cubicBezTo>
                      <a:pt x="62258" y="310594"/>
                      <a:pt x="67658" y="320339"/>
                      <a:pt x="74103" y="329385"/>
                    </a:cubicBezTo>
                    <a:cubicBezTo>
                      <a:pt x="76674" y="333100"/>
                      <a:pt x="79818" y="337862"/>
                      <a:pt x="79151" y="341101"/>
                    </a:cubicBezTo>
                    <a:cubicBezTo>
                      <a:pt x="78484" y="344339"/>
                      <a:pt x="76007" y="343387"/>
                      <a:pt x="73245" y="341767"/>
                    </a:cubicBezTo>
                    <a:cubicBezTo>
                      <a:pt x="71737" y="340921"/>
                      <a:pt x="70358" y="339862"/>
                      <a:pt x="69150" y="338624"/>
                    </a:cubicBezTo>
                    <a:cubicBezTo>
                      <a:pt x="60297" y="329733"/>
                      <a:pt x="54096" y="318552"/>
                      <a:pt x="51243" y="306334"/>
                    </a:cubicBezTo>
                    <a:cubicBezTo>
                      <a:pt x="48861" y="294904"/>
                      <a:pt x="50195" y="283760"/>
                      <a:pt x="44099" y="272616"/>
                    </a:cubicBezTo>
                    <a:cubicBezTo>
                      <a:pt x="40956" y="266710"/>
                      <a:pt x="36098" y="261948"/>
                      <a:pt x="33336" y="255947"/>
                    </a:cubicBezTo>
                    <a:cubicBezTo>
                      <a:pt x="31085" y="251170"/>
                      <a:pt x="30354" y="245818"/>
                      <a:pt x="31240" y="240612"/>
                    </a:cubicBezTo>
                    <a:cubicBezTo>
                      <a:pt x="32151" y="236718"/>
                      <a:pt x="33730" y="233012"/>
                      <a:pt x="35907" y="229658"/>
                    </a:cubicBezTo>
                    <a:cubicBezTo>
                      <a:pt x="40860" y="221276"/>
                      <a:pt x="36479" y="202702"/>
                      <a:pt x="33336" y="188891"/>
                    </a:cubicBezTo>
                    <a:cubicBezTo>
                      <a:pt x="29746" y="175344"/>
                      <a:pt x="26916" y="161606"/>
                      <a:pt x="24858" y="147743"/>
                    </a:cubicBezTo>
                    <a:cubicBezTo>
                      <a:pt x="23859" y="134345"/>
                      <a:pt x="24531" y="120875"/>
                      <a:pt x="26858" y="107643"/>
                    </a:cubicBezTo>
                    <a:cubicBezTo>
                      <a:pt x="27430" y="103642"/>
                      <a:pt x="28002" y="99737"/>
                      <a:pt x="28668" y="95737"/>
                    </a:cubicBezTo>
                    <a:cubicBezTo>
                      <a:pt x="8709" y="138444"/>
                      <a:pt x="-1072" y="185198"/>
                      <a:pt x="93" y="232325"/>
                    </a:cubicBezTo>
                    <a:cubicBezTo>
                      <a:pt x="-478" y="439399"/>
                      <a:pt x="145159" y="691811"/>
                      <a:pt x="325467" y="795919"/>
                    </a:cubicBezTo>
                    <a:cubicBezTo>
                      <a:pt x="505776" y="900027"/>
                      <a:pt x="652461" y="816398"/>
                      <a:pt x="653032" y="609325"/>
                    </a:cubicBezTo>
                    <a:cubicBezTo>
                      <a:pt x="653604" y="402251"/>
                      <a:pt x="507966" y="148981"/>
                      <a:pt x="327753" y="44873"/>
                    </a:cubicBezTo>
                    <a:close/>
                    <a:moveTo>
                      <a:pt x="250696" y="227277"/>
                    </a:moveTo>
                    <a:cubicBezTo>
                      <a:pt x="249823" y="227516"/>
                      <a:pt x="248902" y="227516"/>
                      <a:pt x="248029" y="227277"/>
                    </a:cubicBezTo>
                    <a:lnTo>
                      <a:pt x="246981" y="227277"/>
                    </a:lnTo>
                    <a:cubicBezTo>
                      <a:pt x="246256" y="226776"/>
                      <a:pt x="245613" y="226166"/>
                      <a:pt x="245076" y="225467"/>
                    </a:cubicBezTo>
                    <a:lnTo>
                      <a:pt x="244124" y="223943"/>
                    </a:lnTo>
                    <a:lnTo>
                      <a:pt x="242886" y="222895"/>
                    </a:lnTo>
                    <a:lnTo>
                      <a:pt x="241457" y="221943"/>
                    </a:lnTo>
                    <a:cubicBezTo>
                      <a:pt x="239933" y="221085"/>
                      <a:pt x="238409" y="220419"/>
                      <a:pt x="236885" y="219657"/>
                    </a:cubicBezTo>
                    <a:lnTo>
                      <a:pt x="236408" y="219657"/>
                    </a:lnTo>
                    <a:cubicBezTo>
                      <a:pt x="234325" y="218521"/>
                      <a:pt x="232557" y="216884"/>
                      <a:pt x="231265" y="214894"/>
                    </a:cubicBezTo>
                    <a:lnTo>
                      <a:pt x="230313" y="212894"/>
                    </a:lnTo>
                    <a:lnTo>
                      <a:pt x="230313" y="211370"/>
                    </a:lnTo>
                    <a:cubicBezTo>
                      <a:pt x="230318" y="210117"/>
                      <a:pt x="230478" y="208869"/>
                      <a:pt x="230789" y="207655"/>
                    </a:cubicBezTo>
                    <a:lnTo>
                      <a:pt x="231456" y="206131"/>
                    </a:lnTo>
                    <a:cubicBezTo>
                      <a:pt x="232313" y="204893"/>
                      <a:pt x="234123" y="205084"/>
                      <a:pt x="235932" y="206131"/>
                    </a:cubicBezTo>
                    <a:cubicBezTo>
                      <a:pt x="236877" y="206752"/>
                      <a:pt x="237741" y="207488"/>
                      <a:pt x="238504" y="208322"/>
                    </a:cubicBezTo>
                    <a:cubicBezTo>
                      <a:pt x="239412" y="209411"/>
                      <a:pt x="240151" y="210632"/>
                      <a:pt x="240695" y="211942"/>
                    </a:cubicBezTo>
                    <a:cubicBezTo>
                      <a:pt x="241595" y="213932"/>
                      <a:pt x="242855" y="215740"/>
                      <a:pt x="244410" y="217276"/>
                    </a:cubicBezTo>
                    <a:cubicBezTo>
                      <a:pt x="245553" y="218228"/>
                      <a:pt x="246696" y="219371"/>
                      <a:pt x="247743" y="220419"/>
                    </a:cubicBezTo>
                    <a:cubicBezTo>
                      <a:pt x="248603" y="221228"/>
                      <a:pt x="249341" y="222159"/>
                      <a:pt x="249934" y="223181"/>
                    </a:cubicBezTo>
                    <a:cubicBezTo>
                      <a:pt x="250631" y="224219"/>
                      <a:pt x="251116" y="225384"/>
                      <a:pt x="251363" y="226610"/>
                    </a:cubicBezTo>
                    <a:lnTo>
                      <a:pt x="251363" y="227277"/>
                    </a:lnTo>
                    <a:close/>
                    <a:moveTo>
                      <a:pt x="276699" y="147934"/>
                    </a:moveTo>
                    <a:cubicBezTo>
                      <a:pt x="272323" y="149278"/>
                      <a:pt x="267645" y="149278"/>
                      <a:pt x="263269" y="147934"/>
                    </a:cubicBezTo>
                    <a:cubicBezTo>
                      <a:pt x="256506" y="147171"/>
                      <a:pt x="249648" y="147934"/>
                      <a:pt x="246791" y="154220"/>
                    </a:cubicBezTo>
                    <a:cubicBezTo>
                      <a:pt x="245609" y="157482"/>
                      <a:pt x="244810" y="160870"/>
                      <a:pt x="244410" y="164317"/>
                    </a:cubicBezTo>
                    <a:cubicBezTo>
                      <a:pt x="244102" y="168495"/>
                      <a:pt x="242022" y="172343"/>
                      <a:pt x="238695" y="174889"/>
                    </a:cubicBezTo>
                    <a:cubicBezTo>
                      <a:pt x="235996" y="176141"/>
                      <a:pt x="232833" y="175850"/>
                      <a:pt x="230408" y="174127"/>
                    </a:cubicBezTo>
                    <a:cubicBezTo>
                      <a:pt x="228828" y="173268"/>
                      <a:pt x="227436" y="172102"/>
                      <a:pt x="226312" y="170698"/>
                    </a:cubicBezTo>
                    <a:cubicBezTo>
                      <a:pt x="222895" y="166198"/>
                      <a:pt x="220727" y="160875"/>
                      <a:pt x="220026" y="155268"/>
                    </a:cubicBezTo>
                    <a:cubicBezTo>
                      <a:pt x="213613" y="151389"/>
                      <a:pt x="208429" y="145776"/>
                      <a:pt x="205071" y="139075"/>
                    </a:cubicBezTo>
                    <a:cubicBezTo>
                      <a:pt x="203071" y="134217"/>
                      <a:pt x="203071" y="129550"/>
                      <a:pt x="201452" y="124597"/>
                    </a:cubicBezTo>
                    <a:cubicBezTo>
                      <a:pt x="199832" y="119644"/>
                      <a:pt x="195451" y="113834"/>
                      <a:pt x="193832" y="108405"/>
                    </a:cubicBezTo>
                    <a:cubicBezTo>
                      <a:pt x="192213" y="102976"/>
                      <a:pt x="193832" y="96499"/>
                      <a:pt x="198404" y="96403"/>
                    </a:cubicBezTo>
                    <a:cubicBezTo>
                      <a:pt x="200023" y="96403"/>
                      <a:pt x="202404" y="96403"/>
                      <a:pt x="201928" y="93927"/>
                    </a:cubicBezTo>
                    <a:cubicBezTo>
                      <a:pt x="201522" y="92622"/>
                      <a:pt x="200840" y="91420"/>
                      <a:pt x="199928" y="90403"/>
                    </a:cubicBezTo>
                    <a:cubicBezTo>
                      <a:pt x="197391" y="86376"/>
                      <a:pt x="196965" y="81369"/>
                      <a:pt x="198785" y="76972"/>
                    </a:cubicBezTo>
                    <a:cubicBezTo>
                      <a:pt x="200730" y="73792"/>
                      <a:pt x="202236" y="70364"/>
                      <a:pt x="203262" y="66780"/>
                    </a:cubicBezTo>
                    <a:cubicBezTo>
                      <a:pt x="203716" y="61568"/>
                      <a:pt x="201447" y="56490"/>
                      <a:pt x="197261" y="53350"/>
                    </a:cubicBezTo>
                    <a:cubicBezTo>
                      <a:pt x="195879" y="52715"/>
                      <a:pt x="194396" y="52328"/>
                      <a:pt x="192879" y="52207"/>
                    </a:cubicBezTo>
                    <a:cubicBezTo>
                      <a:pt x="190250" y="51518"/>
                      <a:pt x="187744" y="50426"/>
                      <a:pt x="185450" y="48969"/>
                    </a:cubicBezTo>
                    <a:lnTo>
                      <a:pt x="183069" y="47540"/>
                    </a:lnTo>
                    <a:lnTo>
                      <a:pt x="180116" y="45825"/>
                    </a:lnTo>
                    <a:cubicBezTo>
                      <a:pt x="177533" y="44019"/>
                      <a:pt x="174499" y="42964"/>
                      <a:pt x="171353" y="42777"/>
                    </a:cubicBezTo>
                    <a:cubicBezTo>
                      <a:pt x="166686" y="42778"/>
                      <a:pt x="163257" y="45349"/>
                      <a:pt x="158780" y="42778"/>
                    </a:cubicBezTo>
                    <a:cubicBezTo>
                      <a:pt x="156492" y="41345"/>
                      <a:pt x="154515" y="39466"/>
                      <a:pt x="152970" y="37253"/>
                    </a:cubicBezTo>
                    <a:cubicBezTo>
                      <a:pt x="148995" y="32757"/>
                      <a:pt x="147372" y="26651"/>
                      <a:pt x="148588" y="20775"/>
                    </a:cubicBezTo>
                    <a:cubicBezTo>
                      <a:pt x="152017" y="9059"/>
                      <a:pt x="167638" y="9535"/>
                      <a:pt x="178878" y="16203"/>
                    </a:cubicBezTo>
                    <a:cubicBezTo>
                      <a:pt x="183926" y="19251"/>
                      <a:pt x="188879" y="23632"/>
                      <a:pt x="193927" y="27347"/>
                    </a:cubicBezTo>
                    <a:cubicBezTo>
                      <a:pt x="199180" y="31347"/>
                      <a:pt x="204684" y="35006"/>
                      <a:pt x="210405" y="38301"/>
                    </a:cubicBezTo>
                    <a:cubicBezTo>
                      <a:pt x="222121" y="45063"/>
                      <a:pt x="233837" y="50302"/>
                      <a:pt x="245648" y="56875"/>
                    </a:cubicBezTo>
                    <a:lnTo>
                      <a:pt x="246791" y="57541"/>
                    </a:lnTo>
                    <a:cubicBezTo>
                      <a:pt x="250145" y="59378"/>
                      <a:pt x="253144" y="61797"/>
                      <a:pt x="255649" y="64685"/>
                    </a:cubicBezTo>
                    <a:cubicBezTo>
                      <a:pt x="258219" y="68064"/>
                      <a:pt x="260243" y="71824"/>
                      <a:pt x="261650" y="75829"/>
                    </a:cubicBezTo>
                    <a:cubicBezTo>
                      <a:pt x="264914" y="84188"/>
                      <a:pt x="266280" y="93167"/>
                      <a:pt x="265651" y="102118"/>
                    </a:cubicBezTo>
                    <a:cubicBezTo>
                      <a:pt x="265171" y="105273"/>
                      <a:pt x="264885" y="108454"/>
                      <a:pt x="264793" y="111643"/>
                    </a:cubicBezTo>
                    <a:cubicBezTo>
                      <a:pt x="264858" y="115651"/>
                      <a:pt x="266083" y="119555"/>
                      <a:pt x="268318" y="122883"/>
                    </a:cubicBezTo>
                    <a:cubicBezTo>
                      <a:pt x="270984" y="126597"/>
                      <a:pt x="274794" y="128693"/>
                      <a:pt x="277842" y="132408"/>
                    </a:cubicBezTo>
                    <a:cubicBezTo>
                      <a:pt x="281817" y="136968"/>
                      <a:pt x="281342" y="143888"/>
                      <a:pt x="276782" y="147862"/>
                    </a:cubicBezTo>
                    <a:cubicBezTo>
                      <a:pt x="276755" y="147886"/>
                      <a:pt x="276727" y="147910"/>
                      <a:pt x="276699" y="147934"/>
                    </a:cubicBezTo>
                    <a:close/>
                    <a:moveTo>
                      <a:pt x="544066" y="644853"/>
                    </a:moveTo>
                    <a:cubicBezTo>
                      <a:pt x="541498" y="645945"/>
                      <a:pt x="539334" y="647809"/>
                      <a:pt x="537875" y="650187"/>
                    </a:cubicBezTo>
                    <a:cubicBezTo>
                      <a:pt x="537101" y="654716"/>
                      <a:pt x="536782" y="659310"/>
                      <a:pt x="536922" y="663903"/>
                    </a:cubicBezTo>
                    <a:cubicBezTo>
                      <a:pt x="536878" y="667988"/>
                      <a:pt x="534234" y="671590"/>
                      <a:pt x="530350" y="672856"/>
                    </a:cubicBezTo>
                    <a:cubicBezTo>
                      <a:pt x="527466" y="673514"/>
                      <a:pt x="524471" y="673514"/>
                      <a:pt x="521587" y="672856"/>
                    </a:cubicBezTo>
                    <a:lnTo>
                      <a:pt x="514824" y="671713"/>
                    </a:lnTo>
                    <a:cubicBezTo>
                      <a:pt x="514091" y="671622"/>
                      <a:pt x="513380" y="671396"/>
                      <a:pt x="512729" y="671046"/>
                    </a:cubicBezTo>
                    <a:lnTo>
                      <a:pt x="512729" y="671047"/>
                    </a:lnTo>
                    <a:cubicBezTo>
                      <a:pt x="511224" y="669870"/>
                      <a:pt x="510044" y="668329"/>
                      <a:pt x="509300" y="666570"/>
                    </a:cubicBezTo>
                    <a:cubicBezTo>
                      <a:pt x="508733" y="665556"/>
                      <a:pt x="508315" y="664465"/>
                      <a:pt x="508062" y="663331"/>
                    </a:cubicBezTo>
                    <a:cubicBezTo>
                      <a:pt x="507908" y="662706"/>
                      <a:pt x="507908" y="662052"/>
                      <a:pt x="508062" y="661426"/>
                    </a:cubicBezTo>
                    <a:cubicBezTo>
                      <a:pt x="511014" y="653235"/>
                      <a:pt x="519682" y="651044"/>
                      <a:pt x="520254" y="641043"/>
                    </a:cubicBezTo>
                    <a:cubicBezTo>
                      <a:pt x="520254" y="639138"/>
                      <a:pt x="520254" y="636947"/>
                      <a:pt x="520254" y="635042"/>
                    </a:cubicBezTo>
                    <a:cubicBezTo>
                      <a:pt x="520254" y="633137"/>
                      <a:pt x="521206" y="631518"/>
                      <a:pt x="522825" y="631518"/>
                    </a:cubicBezTo>
                    <a:cubicBezTo>
                      <a:pt x="523681" y="631535"/>
                      <a:pt x="524525" y="631730"/>
                      <a:pt x="525302" y="632089"/>
                    </a:cubicBezTo>
                    <a:lnTo>
                      <a:pt x="533684" y="635518"/>
                    </a:lnTo>
                    <a:cubicBezTo>
                      <a:pt x="537780" y="637137"/>
                      <a:pt x="539875" y="637042"/>
                      <a:pt x="542256" y="634661"/>
                    </a:cubicBezTo>
                    <a:cubicBezTo>
                      <a:pt x="543543" y="632955"/>
                      <a:pt x="545857" y="632396"/>
                      <a:pt x="547781" y="633327"/>
                    </a:cubicBezTo>
                    <a:lnTo>
                      <a:pt x="548448" y="633327"/>
                    </a:lnTo>
                    <a:cubicBezTo>
                      <a:pt x="555115" y="636757"/>
                      <a:pt x="545590" y="643995"/>
                      <a:pt x="544066" y="644853"/>
                    </a:cubicBezTo>
                    <a:close/>
                    <a:moveTo>
                      <a:pt x="574641" y="494358"/>
                    </a:moveTo>
                    <a:cubicBezTo>
                      <a:pt x="572260" y="500549"/>
                      <a:pt x="575784" y="511122"/>
                      <a:pt x="573689" y="517503"/>
                    </a:cubicBezTo>
                    <a:cubicBezTo>
                      <a:pt x="573070" y="519418"/>
                      <a:pt x="571991" y="521152"/>
                      <a:pt x="570546" y="522552"/>
                    </a:cubicBezTo>
                    <a:cubicBezTo>
                      <a:pt x="565578" y="528100"/>
                      <a:pt x="558850" y="531767"/>
                      <a:pt x="551496" y="532934"/>
                    </a:cubicBezTo>
                    <a:cubicBezTo>
                      <a:pt x="549893" y="533350"/>
                      <a:pt x="548192" y="533146"/>
                      <a:pt x="546733" y="532362"/>
                    </a:cubicBezTo>
                    <a:cubicBezTo>
                      <a:pt x="544687" y="530868"/>
                      <a:pt x="542915" y="529031"/>
                      <a:pt x="541494" y="526933"/>
                    </a:cubicBezTo>
                    <a:cubicBezTo>
                      <a:pt x="537178" y="522039"/>
                      <a:pt x="533934" y="516297"/>
                      <a:pt x="531969" y="510074"/>
                    </a:cubicBezTo>
                    <a:cubicBezTo>
                      <a:pt x="530350" y="501978"/>
                      <a:pt x="535017" y="497787"/>
                      <a:pt x="536732" y="491595"/>
                    </a:cubicBezTo>
                    <a:cubicBezTo>
                      <a:pt x="537075" y="490511"/>
                      <a:pt x="537075" y="489346"/>
                      <a:pt x="536732" y="488262"/>
                    </a:cubicBezTo>
                    <a:cubicBezTo>
                      <a:pt x="536348" y="487111"/>
                      <a:pt x="535802" y="486021"/>
                      <a:pt x="535113" y="485023"/>
                    </a:cubicBezTo>
                    <a:cubicBezTo>
                      <a:pt x="530541" y="477594"/>
                      <a:pt x="525588" y="470069"/>
                      <a:pt x="521301" y="462640"/>
                    </a:cubicBezTo>
                    <a:cubicBezTo>
                      <a:pt x="519771" y="459709"/>
                      <a:pt x="517703" y="457091"/>
                      <a:pt x="515205" y="454924"/>
                    </a:cubicBezTo>
                    <a:lnTo>
                      <a:pt x="511490" y="473974"/>
                    </a:lnTo>
                    <a:cubicBezTo>
                      <a:pt x="510625" y="477428"/>
                      <a:pt x="510303" y="480995"/>
                      <a:pt x="510538" y="484547"/>
                    </a:cubicBezTo>
                    <a:cubicBezTo>
                      <a:pt x="512692" y="494523"/>
                      <a:pt x="516981" y="503914"/>
                      <a:pt x="523111" y="512074"/>
                    </a:cubicBezTo>
                    <a:lnTo>
                      <a:pt x="536351" y="532458"/>
                    </a:lnTo>
                    <a:cubicBezTo>
                      <a:pt x="535684" y="541983"/>
                      <a:pt x="541494" y="555413"/>
                      <a:pt x="540923" y="565319"/>
                    </a:cubicBezTo>
                    <a:cubicBezTo>
                      <a:pt x="539833" y="572768"/>
                      <a:pt x="535511" y="579356"/>
                      <a:pt x="529112" y="583321"/>
                    </a:cubicBezTo>
                    <a:cubicBezTo>
                      <a:pt x="522635" y="588846"/>
                      <a:pt x="510919" y="591608"/>
                      <a:pt x="510062" y="602943"/>
                    </a:cubicBezTo>
                    <a:lnTo>
                      <a:pt x="506919" y="635233"/>
                    </a:lnTo>
                    <a:cubicBezTo>
                      <a:pt x="506810" y="638225"/>
                      <a:pt x="506231" y="641183"/>
                      <a:pt x="505204" y="643996"/>
                    </a:cubicBezTo>
                    <a:cubicBezTo>
                      <a:pt x="503323" y="647445"/>
                      <a:pt x="500338" y="650162"/>
                      <a:pt x="496727" y="651711"/>
                    </a:cubicBezTo>
                    <a:cubicBezTo>
                      <a:pt x="483707" y="659398"/>
                      <a:pt x="472704" y="670075"/>
                      <a:pt x="464628" y="682858"/>
                    </a:cubicBezTo>
                    <a:cubicBezTo>
                      <a:pt x="464151" y="683715"/>
                      <a:pt x="463580" y="684572"/>
                      <a:pt x="462627" y="684572"/>
                    </a:cubicBezTo>
                    <a:cubicBezTo>
                      <a:pt x="461675" y="684572"/>
                      <a:pt x="461103" y="684572"/>
                      <a:pt x="459579" y="683429"/>
                    </a:cubicBezTo>
                    <a:cubicBezTo>
                      <a:pt x="455531" y="680713"/>
                      <a:pt x="451651" y="677755"/>
                      <a:pt x="447959" y="674571"/>
                    </a:cubicBezTo>
                    <a:cubicBezTo>
                      <a:pt x="446593" y="673455"/>
                      <a:pt x="445405" y="672138"/>
                      <a:pt x="444435" y="670666"/>
                    </a:cubicBezTo>
                    <a:cubicBezTo>
                      <a:pt x="443643" y="669267"/>
                      <a:pt x="443065" y="667758"/>
                      <a:pt x="442720" y="666189"/>
                    </a:cubicBezTo>
                    <a:lnTo>
                      <a:pt x="433195" y="632851"/>
                    </a:lnTo>
                    <a:cubicBezTo>
                      <a:pt x="431919" y="628999"/>
                      <a:pt x="431151" y="624996"/>
                      <a:pt x="430909" y="620945"/>
                    </a:cubicBezTo>
                    <a:cubicBezTo>
                      <a:pt x="431107" y="618110"/>
                      <a:pt x="431817" y="615335"/>
                      <a:pt x="433005" y="612754"/>
                    </a:cubicBezTo>
                    <a:cubicBezTo>
                      <a:pt x="436529" y="604276"/>
                      <a:pt x="446244" y="597609"/>
                      <a:pt x="444720" y="585512"/>
                    </a:cubicBezTo>
                    <a:cubicBezTo>
                      <a:pt x="443196" y="573415"/>
                      <a:pt x="438434" y="560271"/>
                      <a:pt x="437100" y="548174"/>
                    </a:cubicBezTo>
                    <a:cubicBezTo>
                      <a:pt x="436979" y="538518"/>
                      <a:pt x="435635" y="528917"/>
                      <a:pt x="433100" y="519599"/>
                    </a:cubicBezTo>
                    <a:cubicBezTo>
                      <a:pt x="432168" y="516781"/>
                      <a:pt x="430714" y="514163"/>
                      <a:pt x="428813" y="511884"/>
                    </a:cubicBezTo>
                    <a:cubicBezTo>
                      <a:pt x="427608" y="510525"/>
                      <a:pt x="426193" y="509367"/>
                      <a:pt x="424622" y="508455"/>
                    </a:cubicBezTo>
                    <a:cubicBezTo>
                      <a:pt x="423194" y="507693"/>
                      <a:pt x="421765" y="507121"/>
                      <a:pt x="420432" y="506550"/>
                    </a:cubicBezTo>
                    <a:lnTo>
                      <a:pt x="396524" y="497025"/>
                    </a:lnTo>
                    <a:cubicBezTo>
                      <a:pt x="392846" y="495651"/>
                      <a:pt x="389279" y="493995"/>
                      <a:pt x="385856" y="492072"/>
                    </a:cubicBezTo>
                    <a:cubicBezTo>
                      <a:pt x="384618" y="491310"/>
                      <a:pt x="383379" y="490548"/>
                      <a:pt x="382236" y="489691"/>
                    </a:cubicBezTo>
                    <a:cubicBezTo>
                      <a:pt x="376939" y="485976"/>
                      <a:pt x="372651" y="481000"/>
                      <a:pt x="369759" y="475213"/>
                    </a:cubicBezTo>
                    <a:cubicBezTo>
                      <a:pt x="367806" y="469207"/>
                      <a:pt x="365153" y="463452"/>
                      <a:pt x="361853" y="458068"/>
                    </a:cubicBezTo>
                    <a:cubicBezTo>
                      <a:pt x="360140" y="456094"/>
                      <a:pt x="358225" y="454306"/>
                      <a:pt x="356138" y="452734"/>
                    </a:cubicBezTo>
                    <a:cubicBezTo>
                      <a:pt x="352065" y="449325"/>
                      <a:pt x="348505" y="445347"/>
                      <a:pt x="345565" y="440923"/>
                    </a:cubicBezTo>
                    <a:cubicBezTo>
                      <a:pt x="344436" y="439491"/>
                      <a:pt x="343625" y="437835"/>
                      <a:pt x="343184" y="436065"/>
                    </a:cubicBezTo>
                    <a:cubicBezTo>
                      <a:pt x="342888" y="434812"/>
                      <a:pt x="342888" y="433508"/>
                      <a:pt x="343184" y="432255"/>
                    </a:cubicBezTo>
                    <a:cubicBezTo>
                      <a:pt x="345279" y="425111"/>
                      <a:pt x="348899" y="417872"/>
                      <a:pt x="351471" y="411300"/>
                    </a:cubicBezTo>
                    <a:lnTo>
                      <a:pt x="348613" y="397488"/>
                    </a:lnTo>
                    <a:cubicBezTo>
                      <a:pt x="346629" y="391946"/>
                      <a:pt x="346629" y="385886"/>
                      <a:pt x="348613" y="380343"/>
                    </a:cubicBezTo>
                    <a:cubicBezTo>
                      <a:pt x="353185" y="373867"/>
                      <a:pt x="366901" y="382820"/>
                      <a:pt x="370902" y="375486"/>
                    </a:cubicBezTo>
                    <a:cubicBezTo>
                      <a:pt x="373283" y="371104"/>
                      <a:pt x="370902" y="361675"/>
                      <a:pt x="375474" y="360151"/>
                    </a:cubicBezTo>
                    <a:cubicBezTo>
                      <a:pt x="377287" y="359818"/>
                      <a:pt x="379160" y="360085"/>
                      <a:pt x="380807" y="360913"/>
                    </a:cubicBezTo>
                    <a:cubicBezTo>
                      <a:pt x="393476" y="365770"/>
                      <a:pt x="406906" y="376153"/>
                      <a:pt x="419384" y="379963"/>
                    </a:cubicBezTo>
                    <a:cubicBezTo>
                      <a:pt x="421083" y="380276"/>
                      <a:pt x="422722" y="380854"/>
                      <a:pt x="424242" y="381677"/>
                    </a:cubicBezTo>
                    <a:cubicBezTo>
                      <a:pt x="424710" y="381873"/>
                      <a:pt x="425132" y="382165"/>
                      <a:pt x="425480" y="382534"/>
                    </a:cubicBezTo>
                    <a:cubicBezTo>
                      <a:pt x="427066" y="383874"/>
                      <a:pt x="428474" y="385410"/>
                      <a:pt x="429671" y="387106"/>
                    </a:cubicBezTo>
                    <a:cubicBezTo>
                      <a:pt x="435386" y="394345"/>
                      <a:pt x="439196" y="401013"/>
                      <a:pt x="445292" y="408347"/>
                    </a:cubicBezTo>
                    <a:cubicBezTo>
                      <a:pt x="465485" y="417872"/>
                      <a:pt x="485582" y="427397"/>
                      <a:pt x="505776" y="436446"/>
                    </a:cubicBezTo>
                    <a:cubicBezTo>
                      <a:pt x="507776" y="437398"/>
                      <a:pt x="510157" y="438351"/>
                      <a:pt x="511395" y="437017"/>
                    </a:cubicBezTo>
                    <a:cubicBezTo>
                      <a:pt x="512137" y="435997"/>
                      <a:pt x="512506" y="434753"/>
                      <a:pt x="512443" y="433493"/>
                    </a:cubicBezTo>
                    <a:cubicBezTo>
                      <a:pt x="512683" y="429620"/>
                      <a:pt x="512329" y="425734"/>
                      <a:pt x="511395" y="421968"/>
                    </a:cubicBezTo>
                    <a:cubicBezTo>
                      <a:pt x="511052" y="420490"/>
                      <a:pt x="510252" y="419157"/>
                      <a:pt x="509110" y="418158"/>
                    </a:cubicBezTo>
                    <a:lnTo>
                      <a:pt x="507871" y="417586"/>
                    </a:lnTo>
                    <a:cubicBezTo>
                      <a:pt x="505204" y="416824"/>
                      <a:pt x="502632" y="415872"/>
                      <a:pt x="499965" y="415014"/>
                    </a:cubicBezTo>
                    <a:cubicBezTo>
                      <a:pt x="499235" y="414813"/>
                      <a:pt x="498532" y="414525"/>
                      <a:pt x="497870" y="414157"/>
                    </a:cubicBezTo>
                    <a:cubicBezTo>
                      <a:pt x="497415" y="413938"/>
                      <a:pt x="496997" y="413648"/>
                      <a:pt x="496632" y="413300"/>
                    </a:cubicBezTo>
                    <a:cubicBezTo>
                      <a:pt x="495804" y="412344"/>
                      <a:pt x="495100" y="411288"/>
                      <a:pt x="494536" y="410157"/>
                    </a:cubicBezTo>
                    <a:cubicBezTo>
                      <a:pt x="491622" y="405057"/>
                      <a:pt x="489927" y="399352"/>
                      <a:pt x="489583" y="393488"/>
                    </a:cubicBezTo>
                    <a:cubicBezTo>
                      <a:pt x="489583" y="388440"/>
                      <a:pt x="492155" y="383487"/>
                      <a:pt x="496155" y="383963"/>
                    </a:cubicBezTo>
                    <a:cubicBezTo>
                      <a:pt x="494224" y="375474"/>
                      <a:pt x="490233" y="367590"/>
                      <a:pt x="484535" y="361008"/>
                    </a:cubicBezTo>
                    <a:cubicBezTo>
                      <a:pt x="481201" y="357674"/>
                      <a:pt x="477582" y="355674"/>
                      <a:pt x="474153" y="352626"/>
                    </a:cubicBezTo>
                    <a:cubicBezTo>
                      <a:pt x="473199" y="351695"/>
                      <a:pt x="472338" y="350674"/>
                      <a:pt x="471581" y="349578"/>
                    </a:cubicBezTo>
                    <a:cubicBezTo>
                      <a:pt x="471101" y="348602"/>
                      <a:pt x="470719" y="347581"/>
                      <a:pt x="470438" y="346530"/>
                    </a:cubicBezTo>
                    <a:cubicBezTo>
                      <a:pt x="469390" y="343101"/>
                      <a:pt x="468342" y="339767"/>
                      <a:pt x="466723" y="335005"/>
                    </a:cubicBezTo>
                    <a:lnTo>
                      <a:pt x="464818" y="333385"/>
                    </a:lnTo>
                    <a:lnTo>
                      <a:pt x="461675" y="331766"/>
                    </a:lnTo>
                    <a:cubicBezTo>
                      <a:pt x="460717" y="331366"/>
                      <a:pt x="459793" y="330888"/>
                      <a:pt x="458913" y="330337"/>
                    </a:cubicBezTo>
                    <a:cubicBezTo>
                      <a:pt x="457484" y="329578"/>
                      <a:pt x="456222" y="328542"/>
                      <a:pt x="455198" y="327289"/>
                    </a:cubicBezTo>
                    <a:cubicBezTo>
                      <a:pt x="452626" y="324337"/>
                      <a:pt x="451102" y="319764"/>
                      <a:pt x="447197" y="317193"/>
                    </a:cubicBezTo>
                    <a:cubicBezTo>
                      <a:pt x="445958" y="317193"/>
                      <a:pt x="447197" y="319860"/>
                      <a:pt x="447197" y="321574"/>
                    </a:cubicBezTo>
                    <a:cubicBezTo>
                      <a:pt x="447197" y="323289"/>
                      <a:pt x="446625" y="327575"/>
                      <a:pt x="444339" y="326242"/>
                    </a:cubicBezTo>
                    <a:cubicBezTo>
                      <a:pt x="440409" y="322941"/>
                      <a:pt x="437172" y="318894"/>
                      <a:pt x="434814" y="314335"/>
                    </a:cubicBezTo>
                    <a:cubicBezTo>
                      <a:pt x="429065" y="304896"/>
                      <a:pt x="424339" y="294869"/>
                      <a:pt x="420717" y="284427"/>
                    </a:cubicBezTo>
                    <a:cubicBezTo>
                      <a:pt x="420377" y="282991"/>
                      <a:pt x="419832" y="281611"/>
                      <a:pt x="419098" y="280331"/>
                    </a:cubicBezTo>
                    <a:cubicBezTo>
                      <a:pt x="418445" y="279262"/>
                      <a:pt x="417713" y="278243"/>
                      <a:pt x="416907" y="277283"/>
                    </a:cubicBezTo>
                    <a:cubicBezTo>
                      <a:pt x="414311" y="273578"/>
                      <a:pt x="411087" y="270354"/>
                      <a:pt x="407382" y="267758"/>
                    </a:cubicBezTo>
                    <a:cubicBezTo>
                      <a:pt x="406840" y="267410"/>
                      <a:pt x="406216" y="267213"/>
                      <a:pt x="405572" y="267187"/>
                    </a:cubicBezTo>
                    <a:cubicBezTo>
                      <a:pt x="403953" y="267187"/>
                      <a:pt x="404049" y="270234"/>
                      <a:pt x="405573" y="272616"/>
                    </a:cubicBezTo>
                    <a:cubicBezTo>
                      <a:pt x="408906" y="280426"/>
                      <a:pt x="418050" y="284998"/>
                      <a:pt x="420336" y="292809"/>
                    </a:cubicBezTo>
                    <a:cubicBezTo>
                      <a:pt x="421670" y="297190"/>
                      <a:pt x="419765" y="300714"/>
                      <a:pt x="416622" y="300048"/>
                    </a:cubicBezTo>
                    <a:cubicBezTo>
                      <a:pt x="415755" y="299804"/>
                      <a:pt x="414923" y="299452"/>
                      <a:pt x="414145" y="299000"/>
                    </a:cubicBezTo>
                    <a:cubicBezTo>
                      <a:pt x="413213" y="298463"/>
                      <a:pt x="412322" y="297858"/>
                      <a:pt x="411478" y="297190"/>
                    </a:cubicBezTo>
                    <a:cubicBezTo>
                      <a:pt x="410362" y="296519"/>
                      <a:pt x="409443" y="295567"/>
                      <a:pt x="408811" y="294428"/>
                    </a:cubicBezTo>
                    <a:cubicBezTo>
                      <a:pt x="407668" y="291951"/>
                      <a:pt x="409478" y="290713"/>
                      <a:pt x="409954" y="288808"/>
                    </a:cubicBezTo>
                    <a:cubicBezTo>
                      <a:pt x="410285" y="286340"/>
                      <a:pt x="409710" y="283836"/>
                      <a:pt x="408335" y="281760"/>
                    </a:cubicBezTo>
                    <a:cubicBezTo>
                      <a:pt x="406995" y="279434"/>
                      <a:pt x="405362" y="277289"/>
                      <a:pt x="403477" y="275378"/>
                    </a:cubicBezTo>
                    <a:cubicBezTo>
                      <a:pt x="398792" y="269983"/>
                      <a:pt x="393832" y="264833"/>
                      <a:pt x="388618" y="259947"/>
                    </a:cubicBezTo>
                    <a:cubicBezTo>
                      <a:pt x="387281" y="258642"/>
                      <a:pt x="385775" y="257520"/>
                      <a:pt x="384141" y="256614"/>
                    </a:cubicBezTo>
                    <a:cubicBezTo>
                      <a:pt x="382818" y="256133"/>
                      <a:pt x="381368" y="256133"/>
                      <a:pt x="380045" y="256614"/>
                    </a:cubicBezTo>
                    <a:cubicBezTo>
                      <a:pt x="375112" y="258421"/>
                      <a:pt x="370461" y="260923"/>
                      <a:pt x="366234" y="264043"/>
                    </a:cubicBezTo>
                    <a:cubicBezTo>
                      <a:pt x="359653" y="267165"/>
                      <a:pt x="355568" y="273910"/>
                      <a:pt x="355852" y="281188"/>
                    </a:cubicBezTo>
                    <a:cubicBezTo>
                      <a:pt x="355852" y="282712"/>
                      <a:pt x="355852" y="284617"/>
                      <a:pt x="355281" y="285284"/>
                    </a:cubicBezTo>
                    <a:cubicBezTo>
                      <a:pt x="354709" y="285951"/>
                      <a:pt x="354042" y="285284"/>
                      <a:pt x="353280" y="285284"/>
                    </a:cubicBezTo>
                    <a:cubicBezTo>
                      <a:pt x="349949" y="285101"/>
                      <a:pt x="346698" y="284190"/>
                      <a:pt x="343755" y="282617"/>
                    </a:cubicBezTo>
                    <a:cubicBezTo>
                      <a:pt x="341699" y="281368"/>
                      <a:pt x="339917" y="279716"/>
                      <a:pt x="338517" y="277759"/>
                    </a:cubicBezTo>
                    <a:cubicBezTo>
                      <a:pt x="337288" y="275810"/>
                      <a:pt x="336206" y="273773"/>
                      <a:pt x="335278" y="271663"/>
                    </a:cubicBezTo>
                    <a:cubicBezTo>
                      <a:pt x="331944" y="264234"/>
                      <a:pt x="328611" y="256709"/>
                      <a:pt x="325182" y="249184"/>
                    </a:cubicBezTo>
                    <a:cubicBezTo>
                      <a:pt x="324237" y="247480"/>
                      <a:pt x="323653" y="245600"/>
                      <a:pt x="323467" y="243660"/>
                    </a:cubicBezTo>
                    <a:cubicBezTo>
                      <a:pt x="323599" y="241955"/>
                      <a:pt x="324777" y="240512"/>
                      <a:pt x="326420" y="240040"/>
                    </a:cubicBezTo>
                    <a:cubicBezTo>
                      <a:pt x="329369" y="238420"/>
                      <a:pt x="332603" y="237385"/>
                      <a:pt x="335945" y="236992"/>
                    </a:cubicBezTo>
                    <a:cubicBezTo>
                      <a:pt x="344556" y="238082"/>
                      <a:pt x="353002" y="240225"/>
                      <a:pt x="361091" y="243374"/>
                    </a:cubicBezTo>
                    <a:lnTo>
                      <a:pt x="362710" y="243374"/>
                    </a:lnTo>
                    <a:lnTo>
                      <a:pt x="362710" y="242231"/>
                    </a:lnTo>
                    <a:cubicBezTo>
                      <a:pt x="363115" y="240444"/>
                      <a:pt x="363115" y="238589"/>
                      <a:pt x="362710" y="236802"/>
                    </a:cubicBezTo>
                    <a:cubicBezTo>
                      <a:pt x="359090" y="234801"/>
                      <a:pt x="355947" y="235945"/>
                      <a:pt x="352328" y="233849"/>
                    </a:cubicBezTo>
                    <a:cubicBezTo>
                      <a:pt x="348693" y="231461"/>
                      <a:pt x="346158" y="227726"/>
                      <a:pt x="345279" y="223467"/>
                    </a:cubicBezTo>
                    <a:cubicBezTo>
                      <a:pt x="344422" y="219466"/>
                      <a:pt x="345946" y="216228"/>
                      <a:pt x="348804" y="215942"/>
                    </a:cubicBezTo>
                    <a:cubicBezTo>
                      <a:pt x="350823" y="216090"/>
                      <a:pt x="352764" y="216781"/>
                      <a:pt x="354423" y="217942"/>
                    </a:cubicBezTo>
                    <a:lnTo>
                      <a:pt x="356805" y="219371"/>
                    </a:lnTo>
                    <a:lnTo>
                      <a:pt x="359090" y="220800"/>
                    </a:lnTo>
                    <a:cubicBezTo>
                      <a:pt x="360881" y="222105"/>
                      <a:pt x="363070" y="222745"/>
                      <a:pt x="365282" y="222609"/>
                    </a:cubicBezTo>
                    <a:cubicBezTo>
                      <a:pt x="369092" y="221657"/>
                      <a:pt x="369092" y="215466"/>
                      <a:pt x="371092" y="211846"/>
                    </a:cubicBezTo>
                    <a:cubicBezTo>
                      <a:pt x="373092" y="208227"/>
                      <a:pt x="378426" y="207846"/>
                      <a:pt x="383474" y="210703"/>
                    </a:cubicBezTo>
                    <a:cubicBezTo>
                      <a:pt x="386153" y="212285"/>
                      <a:pt x="388486" y="214391"/>
                      <a:pt x="390332" y="216894"/>
                    </a:cubicBezTo>
                    <a:cubicBezTo>
                      <a:pt x="391694" y="215795"/>
                      <a:pt x="393638" y="215795"/>
                      <a:pt x="395000" y="216894"/>
                    </a:cubicBezTo>
                    <a:cubicBezTo>
                      <a:pt x="395787" y="217347"/>
                      <a:pt x="396495" y="217926"/>
                      <a:pt x="397095" y="218609"/>
                    </a:cubicBezTo>
                    <a:cubicBezTo>
                      <a:pt x="398170" y="220147"/>
                      <a:pt x="399347" y="221611"/>
                      <a:pt x="400619" y="222990"/>
                    </a:cubicBezTo>
                    <a:cubicBezTo>
                      <a:pt x="401053" y="223487"/>
                      <a:pt x="401569" y="223905"/>
                      <a:pt x="402143" y="224229"/>
                    </a:cubicBezTo>
                    <a:cubicBezTo>
                      <a:pt x="403181" y="224837"/>
                      <a:pt x="404371" y="225134"/>
                      <a:pt x="405572" y="225086"/>
                    </a:cubicBezTo>
                    <a:cubicBezTo>
                      <a:pt x="406979" y="224740"/>
                      <a:pt x="408304" y="224125"/>
                      <a:pt x="409478" y="223276"/>
                    </a:cubicBezTo>
                    <a:cubicBezTo>
                      <a:pt x="411529" y="222021"/>
                      <a:pt x="413698" y="220968"/>
                      <a:pt x="415954" y="220133"/>
                    </a:cubicBezTo>
                    <a:cubicBezTo>
                      <a:pt x="417475" y="219760"/>
                      <a:pt x="418861" y="218968"/>
                      <a:pt x="419955" y="217847"/>
                    </a:cubicBezTo>
                    <a:cubicBezTo>
                      <a:pt x="421142" y="216099"/>
                      <a:pt x="421323" y="213856"/>
                      <a:pt x="420431" y="211941"/>
                    </a:cubicBezTo>
                    <a:cubicBezTo>
                      <a:pt x="419860" y="210513"/>
                      <a:pt x="419003" y="209275"/>
                      <a:pt x="418336" y="207846"/>
                    </a:cubicBezTo>
                    <a:cubicBezTo>
                      <a:pt x="415860" y="203179"/>
                      <a:pt x="415479" y="197463"/>
                      <a:pt x="412049" y="193749"/>
                    </a:cubicBezTo>
                    <a:cubicBezTo>
                      <a:pt x="411293" y="192921"/>
                      <a:pt x="410389" y="192242"/>
                      <a:pt x="409382" y="191748"/>
                    </a:cubicBezTo>
                    <a:lnTo>
                      <a:pt x="407478" y="190701"/>
                    </a:lnTo>
                    <a:lnTo>
                      <a:pt x="405573" y="189748"/>
                    </a:lnTo>
                    <a:cubicBezTo>
                      <a:pt x="404662" y="189194"/>
                      <a:pt x="403829" y="188522"/>
                      <a:pt x="403096" y="187748"/>
                    </a:cubicBezTo>
                    <a:cubicBezTo>
                      <a:pt x="400657" y="184658"/>
                      <a:pt x="399079" y="180977"/>
                      <a:pt x="398524" y="177080"/>
                    </a:cubicBezTo>
                    <a:cubicBezTo>
                      <a:pt x="395669" y="182180"/>
                      <a:pt x="394884" y="188182"/>
                      <a:pt x="396333" y="193844"/>
                    </a:cubicBezTo>
                    <a:cubicBezTo>
                      <a:pt x="397124" y="196342"/>
                      <a:pt x="397761" y="198887"/>
                      <a:pt x="398238" y="201464"/>
                    </a:cubicBezTo>
                    <a:cubicBezTo>
                      <a:pt x="398238" y="203845"/>
                      <a:pt x="397667" y="206131"/>
                      <a:pt x="395857" y="205941"/>
                    </a:cubicBezTo>
                    <a:lnTo>
                      <a:pt x="394428" y="205369"/>
                    </a:lnTo>
                    <a:cubicBezTo>
                      <a:pt x="392564" y="204059"/>
                      <a:pt x="390868" y="202523"/>
                      <a:pt x="389380" y="200797"/>
                    </a:cubicBezTo>
                    <a:cubicBezTo>
                      <a:pt x="387934" y="199540"/>
                      <a:pt x="386371" y="198424"/>
                      <a:pt x="384713" y="197463"/>
                    </a:cubicBezTo>
                    <a:lnTo>
                      <a:pt x="381855" y="195939"/>
                    </a:lnTo>
                    <a:lnTo>
                      <a:pt x="378903" y="194320"/>
                    </a:lnTo>
                    <a:cubicBezTo>
                      <a:pt x="376932" y="193225"/>
                      <a:pt x="375135" y="191845"/>
                      <a:pt x="373569" y="190225"/>
                    </a:cubicBezTo>
                    <a:cubicBezTo>
                      <a:pt x="370607" y="187091"/>
                      <a:pt x="368650" y="183144"/>
                      <a:pt x="367949" y="178890"/>
                    </a:cubicBezTo>
                    <a:lnTo>
                      <a:pt x="367949" y="176794"/>
                    </a:lnTo>
                    <a:cubicBezTo>
                      <a:pt x="367949" y="176223"/>
                      <a:pt x="368806" y="176032"/>
                      <a:pt x="369282" y="175651"/>
                    </a:cubicBezTo>
                    <a:cubicBezTo>
                      <a:pt x="371949" y="173842"/>
                      <a:pt x="372426" y="169174"/>
                      <a:pt x="372902" y="164888"/>
                    </a:cubicBezTo>
                    <a:cubicBezTo>
                      <a:pt x="373597" y="159904"/>
                      <a:pt x="374744" y="154995"/>
                      <a:pt x="376331" y="150220"/>
                    </a:cubicBezTo>
                    <a:lnTo>
                      <a:pt x="376902" y="149267"/>
                    </a:lnTo>
                    <a:lnTo>
                      <a:pt x="378236" y="149743"/>
                    </a:lnTo>
                    <a:lnTo>
                      <a:pt x="381855" y="151934"/>
                    </a:lnTo>
                    <a:cubicBezTo>
                      <a:pt x="385284" y="153934"/>
                      <a:pt x="388808" y="155744"/>
                      <a:pt x="392238" y="157363"/>
                    </a:cubicBezTo>
                    <a:cubicBezTo>
                      <a:pt x="393583" y="158190"/>
                      <a:pt x="395135" y="158619"/>
                      <a:pt x="396714" y="158602"/>
                    </a:cubicBezTo>
                    <a:cubicBezTo>
                      <a:pt x="397681" y="158446"/>
                      <a:pt x="398636" y="158223"/>
                      <a:pt x="399572" y="157935"/>
                    </a:cubicBezTo>
                    <a:cubicBezTo>
                      <a:pt x="401069" y="157709"/>
                      <a:pt x="402597" y="158048"/>
                      <a:pt x="403858" y="158887"/>
                    </a:cubicBezTo>
                    <a:cubicBezTo>
                      <a:pt x="405068" y="159605"/>
                      <a:pt x="406160" y="160505"/>
                      <a:pt x="407097" y="161554"/>
                    </a:cubicBezTo>
                    <a:cubicBezTo>
                      <a:pt x="410376" y="166068"/>
                      <a:pt x="412738" y="171181"/>
                      <a:pt x="414050" y="176604"/>
                    </a:cubicBezTo>
                    <a:cubicBezTo>
                      <a:pt x="415358" y="182029"/>
                      <a:pt x="418401" y="186878"/>
                      <a:pt x="422718" y="190415"/>
                    </a:cubicBezTo>
                    <a:cubicBezTo>
                      <a:pt x="423575" y="190891"/>
                      <a:pt x="424432" y="191177"/>
                      <a:pt x="425004" y="190415"/>
                    </a:cubicBezTo>
                    <a:cubicBezTo>
                      <a:pt x="425575" y="189653"/>
                      <a:pt x="425765" y="188034"/>
                      <a:pt x="426337" y="186986"/>
                    </a:cubicBezTo>
                    <a:cubicBezTo>
                      <a:pt x="428147" y="183271"/>
                      <a:pt x="436529" y="189653"/>
                      <a:pt x="438243" y="185843"/>
                    </a:cubicBezTo>
                    <a:cubicBezTo>
                      <a:pt x="436433" y="183271"/>
                      <a:pt x="434243" y="181271"/>
                      <a:pt x="432433" y="178699"/>
                    </a:cubicBezTo>
                    <a:cubicBezTo>
                      <a:pt x="430623" y="176128"/>
                      <a:pt x="429576" y="172222"/>
                      <a:pt x="431004" y="170984"/>
                    </a:cubicBezTo>
                    <a:cubicBezTo>
                      <a:pt x="432433" y="169746"/>
                      <a:pt x="434243" y="170984"/>
                      <a:pt x="435957" y="172222"/>
                    </a:cubicBezTo>
                    <a:cubicBezTo>
                      <a:pt x="444354" y="177290"/>
                      <a:pt x="453807" y="180353"/>
                      <a:pt x="463580" y="181176"/>
                    </a:cubicBezTo>
                    <a:cubicBezTo>
                      <a:pt x="467406" y="180924"/>
                      <a:pt x="471242" y="181509"/>
                      <a:pt x="474819" y="182890"/>
                    </a:cubicBezTo>
                    <a:lnTo>
                      <a:pt x="476820" y="183843"/>
                    </a:lnTo>
                    <a:cubicBezTo>
                      <a:pt x="480684" y="186367"/>
                      <a:pt x="484261" y="189305"/>
                      <a:pt x="487488" y="192606"/>
                    </a:cubicBezTo>
                    <a:cubicBezTo>
                      <a:pt x="497973" y="201855"/>
                      <a:pt x="507543" y="212094"/>
                      <a:pt x="516063" y="223181"/>
                    </a:cubicBezTo>
                    <a:cubicBezTo>
                      <a:pt x="525201" y="238633"/>
                      <a:pt x="533038" y="254818"/>
                      <a:pt x="539494" y="271568"/>
                    </a:cubicBezTo>
                    <a:cubicBezTo>
                      <a:pt x="543544" y="279959"/>
                      <a:pt x="548915" y="287645"/>
                      <a:pt x="555401" y="294333"/>
                    </a:cubicBezTo>
                    <a:cubicBezTo>
                      <a:pt x="556825" y="295713"/>
                      <a:pt x="558132" y="297211"/>
                      <a:pt x="559306" y="298810"/>
                    </a:cubicBezTo>
                    <a:cubicBezTo>
                      <a:pt x="560633" y="300971"/>
                      <a:pt x="561719" y="303270"/>
                      <a:pt x="562545" y="305668"/>
                    </a:cubicBezTo>
                    <a:cubicBezTo>
                      <a:pt x="564640" y="311763"/>
                      <a:pt x="566831" y="317764"/>
                      <a:pt x="569117" y="323765"/>
                    </a:cubicBezTo>
                    <a:cubicBezTo>
                      <a:pt x="571253" y="329272"/>
                      <a:pt x="572941" y="334942"/>
                      <a:pt x="574165" y="340720"/>
                    </a:cubicBezTo>
                    <a:cubicBezTo>
                      <a:pt x="574774" y="344913"/>
                      <a:pt x="574966" y="349157"/>
                      <a:pt x="574737" y="353388"/>
                    </a:cubicBezTo>
                    <a:cubicBezTo>
                      <a:pt x="573974" y="368480"/>
                      <a:pt x="571220" y="383404"/>
                      <a:pt x="566545" y="397774"/>
                    </a:cubicBezTo>
                    <a:cubicBezTo>
                      <a:pt x="568127" y="403417"/>
                      <a:pt x="568928" y="409250"/>
                      <a:pt x="568927" y="415110"/>
                    </a:cubicBezTo>
                    <a:cubicBezTo>
                      <a:pt x="568597" y="418702"/>
                      <a:pt x="567664" y="422212"/>
                      <a:pt x="566164" y="425492"/>
                    </a:cubicBezTo>
                    <a:cubicBezTo>
                      <a:pt x="562068" y="435588"/>
                      <a:pt x="558068" y="445685"/>
                      <a:pt x="554067" y="455877"/>
                    </a:cubicBezTo>
                    <a:cubicBezTo>
                      <a:pt x="549902" y="464225"/>
                      <a:pt x="549217" y="473885"/>
                      <a:pt x="552162" y="482737"/>
                    </a:cubicBezTo>
                    <a:cubicBezTo>
                      <a:pt x="554924" y="484737"/>
                      <a:pt x="557591" y="486833"/>
                      <a:pt x="560258" y="488928"/>
                    </a:cubicBezTo>
                    <a:cubicBezTo>
                      <a:pt x="563448" y="485210"/>
                      <a:pt x="565234" y="480492"/>
                      <a:pt x="565307" y="475593"/>
                    </a:cubicBezTo>
                    <a:cubicBezTo>
                      <a:pt x="565307" y="471402"/>
                      <a:pt x="565783" y="466068"/>
                      <a:pt x="569403" y="466545"/>
                    </a:cubicBezTo>
                    <a:lnTo>
                      <a:pt x="570736" y="467021"/>
                    </a:lnTo>
                    <a:cubicBezTo>
                      <a:pt x="573600" y="469409"/>
                      <a:pt x="575854" y="472446"/>
                      <a:pt x="577308" y="475879"/>
                    </a:cubicBezTo>
                    <a:cubicBezTo>
                      <a:pt x="578284" y="477491"/>
                      <a:pt x="579052" y="479219"/>
                      <a:pt x="579594" y="481023"/>
                    </a:cubicBezTo>
                    <a:cubicBezTo>
                      <a:pt x="580832" y="487405"/>
                      <a:pt x="576261" y="489881"/>
                      <a:pt x="574641" y="494358"/>
                    </a:cubicBezTo>
                    <a:close/>
                  </a:path>
                </a:pathLst>
              </a:custGeom>
              <a:solidFill>
                <a:srgbClr val="407BFF"/>
              </a:solidFill>
              <a:ln w="9525" cap="flat">
                <a:noFill/>
                <a:prstDash val="solid"/>
                <a:miter/>
              </a:ln>
            </p:spPr>
            <p:txBody>
              <a:bodyPr rtlCol="0" anchor="ctr"/>
              <a:lstStyle/>
              <a:p>
                <a:endParaRPr lang="zh-CN" altLang="en-US"/>
              </a:p>
            </p:txBody>
          </p:sp>
          <p:sp>
            <p:nvSpPr>
              <p:cNvPr id="185" name="任意多边形: 形状 184"/>
              <p:cNvSpPr/>
              <p:nvPr/>
            </p:nvSpPr>
            <p:spPr>
              <a:xfrm>
                <a:off x="6767131" y="3252405"/>
                <a:ext cx="21050" cy="22183"/>
              </a:xfrm>
              <a:custGeom>
                <a:avLst/>
                <a:gdLst>
                  <a:gd name="connsiteX0" fmla="*/ 17431 w 21050"/>
                  <a:gd name="connsiteY0" fmla="*/ 15146 h 22183"/>
                  <a:gd name="connsiteX1" fmla="*/ 14097 w 21050"/>
                  <a:gd name="connsiteY1" fmla="*/ 12003 h 22183"/>
                  <a:gd name="connsiteX2" fmla="*/ 10382 w 21050"/>
                  <a:gd name="connsiteY2" fmla="*/ 6669 h 22183"/>
                  <a:gd name="connsiteX3" fmla="*/ 8191 w 21050"/>
                  <a:gd name="connsiteY3" fmla="*/ 3049 h 22183"/>
                  <a:gd name="connsiteX4" fmla="*/ 5620 w 21050"/>
                  <a:gd name="connsiteY4" fmla="*/ 859 h 22183"/>
                  <a:gd name="connsiteX5" fmla="*/ 1143 w 21050"/>
                  <a:gd name="connsiteY5" fmla="*/ 859 h 22183"/>
                  <a:gd name="connsiteX6" fmla="*/ 476 w 21050"/>
                  <a:gd name="connsiteY6" fmla="*/ 2383 h 22183"/>
                  <a:gd name="connsiteX7" fmla="*/ 0 w 21050"/>
                  <a:gd name="connsiteY7" fmla="*/ 6098 h 22183"/>
                  <a:gd name="connsiteX8" fmla="*/ 0 w 21050"/>
                  <a:gd name="connsiteY8" fmla="*/ 7621 h 22183"/>
                  <a:gd name="connsiteX9" fmla="*/ 953 w 21050"/>
                  <a:gd name="connsiteY9" fmla="*/ 9622 h 22183"/>
                  <a:gd name="connsiteX10" fmla="*/ 6096 w 21050"/>
                  <a:gd name="connsiteY10" fmla="*/ 14384 h 22183"/>
                  <a:gd name="connsiteX11" fmla="*/ 6572 w 21050"/>
                  <a:gd name="connsiteY11" fmla="*/ 14384 h 22183"/>
                  <a:gd name="connsiteX12" fmla="*/ 11144 w 21050"/>
                  <a:gd name="connsiteY12" fmla="*/ 16670 h 22183"/>
                  <a:gd name="connsiteX13" fmla="*/ 12573 w 21050"/>
                  <a:gd name="connsiteY13" fmla="*/ 17623 h 22183"/>
                  <a:gd name="connsiteX14" fmla="*/ 13811 w 21050"/>
                  <a:gd name="connsiteY14" fmla="*/ 18670 h 22183"/>
                  <a:gd name="connsiteX15" fmla="*/ 14764 w 21050"/>
                  <a:gd name="connsiteY15" fmla="*/ 20194 h 22183"/>
                  <a:gd name="connsiteX16" fmla="*/ 16669 w 21050"/>
                  <a:gd name="connsiteY16" fmla="*/ 22004 h 22183"/>
                  <a:gd name="connsiteX17" fmla="*/ 17717 w 21050"/>
                  <a:gd name="connsiteY17" fmla="*/ 22004 h 22183"/>
                  <a:gd name="connsiteX18" fmla="*/ 20384 w 21050"/>
                  <a:gd name="connsiteY18" fmla="*/ 22004 h 22183"/>
                  <a:gd name="connsiteX19" fmla="*/ 21050 w 21050"/>
                  <a:gd name="connsiteY19" fmla="*/ 21433 h 22183"/>
                  <a:gd name="connsiteX20" fmla="*/ 21050 w 21050"/>
                  <a:gd name="connsiteY20" fmla="*/ 20766 h 22183"/>
                  <a:gd name="connsiteX21" fmla="*/ 19622 w 21050"/>
                  <a:gd name="connsiteY21" fmla="*/ 17337 h 22183"/>
                  <a:gd name="connsiteX22" fmla="*/ 17431 w 21050"/>
                  <a:gd name="connsiteY22" fmla="*/ 15146 h 2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1050" h="22183">
                    <a:moveTo>
                      <a:pt x="17431" y="15146"/>
                    </a:moveTo>
                    <a:cubicBezTo>
                      <a:pt x="16383" y="14098"/>
                      <a:pt x="15240" y="12956"/>
                      <a:pt x="14097" y="12003"/>
                    </a:cubicBezTo>
                    <a:cubicBezTo>
                      <a:pt x="12542" y="10468"/>
                      <a:pt x="11283" y="8660"/>
                      <a:pt x="10382" y="6669"/>
                    </a:cubicBezTo>
                    <a:cubicBezTo>
                      <a:pt x="9838" y="5359"/>
                      <a:pt x="9100" y="4139"/>
                      <a:pt x="8191" y="3049"/>
                    </a:cubicBezTo>
                    <a:cubicBezTo>
                      <a:pt x="7428" y="2215"/>
                      <a:pt x="6564" y="1479"/>
                      <a:pt x="5620" y="859"/>
                    </a:cubicBezTo>
                    <a:cubicBezTo>
                      <a:pt x="3810" y="-189"/>
                      <a:pt x="2000" y="-380"/>
                      <a:pt x="1143" y="859"/>
                    </a:cubicBezTo>
                    <a:lnTo>
                      <a:pt x="476" y="2383"/>
                    </a:lnTo>
                    <a:cubicBezTo>
                      <a:pt x="166" y="3597"/>
                      <a:pt x="6" y="4844"/>
                      <a:pt x="0" y="6098"/>
                    </a:cubicBezTo>
                    <a:lnTo>
                      <a:pt x="0" y="7621"/>
                    </a:lnTo>
                    <a:lnTo>
                      <a:pt x="953" y="9622"/>
                    </a:lnTo>
                    <a:cubicBezTo>
                      <a:pt x="2245" y="11612"/>
                      <a:pt x="4013" y="13249"/>
                      <a:pt x="6096" y="14384"/>
                    </a:cubicBezTo>
                    <a:lnTo>
                      <a:pt x="6572" y="14384"/>
                    </a:lnTo>
                    <a:cubicBezTo>
                      <a:pt x="8096" y="15146"/>
                      <a:pt x="9620" y="15813"/>
                      <a:pt x="11144" y="16670"/>
                    </a:cubicBezTo>
                    <a:lnTo>
                      <a:pt x="12573" y="17623"/>
                    </a:lnTo>
                    <a:lnTo>
                      <a:pt x="13811" y="18670"/>
                    </a:lnTo>
                    <a:lnTo>
                      <a:pt x="14764" y="20194"/>
                    </a:lnTo>
                    <a:cubicBezTo>
                      <a:pt x="15301" y="20893"/>
                      <a:pt x="15944" y="21504"/>
                      <a:pt x="16669" y="22004"/>
                    </a:cubicBezTo>
                    <a:lnTo>
                      <a:pt x="17717" y="22004"/>
                    </a:lnTo>
                    <a:cubicBezTo>
                      <a:pt x="18590" y="22243"/>
                      <a:pt x="19511" y="22243"/>
                      <a:pt x="20384" y="22004"/>
                    </a:cubicBezTo>
                    <a:lnTo>
                      <a:pt x="21050" y="21433"/>
                    </a:lnTo>
                    <a:lnTo>
                      <a:pt x="21050" y="20766"/>
                    </a:lnTo>
                    <a:cubicBezTo>
                      <a:pt x="20804" y="19540"/>
                      <a:pt x="20319" y="18375"/>
                      <a:pt x="19622" y="17337"/>
                    </a:cubicBezTo>
                    <a:cubicBezTo>
                      <a:pt x="18988" y="16517"/>
                      <a:pt x="18252" y="15780"/>
                      <a:pt x="17431" y="15146"/>
                    </a:cubicBezTo>
                    <a:close/>
                  </a:path>
                </a:pathLst>
              </a:custGeom>
              <a:solidFill>
                <a:srgbClr val="407BFF"/>
              </a:solidFill>
              <a:ln w="9525" cap="flat">
                <a:noFill/>
                <a:prstDash val="solid"/>
                <a:miter/>
              </a:ln>
            </p:spPr>
            <p:txBody>
              <a:bodyPr rtlCol="0" anchor="ctr"/>
              <a:lstStyle/>
              <a:p>
                <a:endParaRPr lang="zh-CN" altLang="en-US"/>
              </a:p>
            </p:txBody>
          </p:sp>
          <p:sp>
            <p:nvSpPr>
              <p:cNvPr id="186" name="任意多边形: 形状 185"/>
              <p:cNvSpPr/>
              <p:nvPr/>
            </p:nvSpPr>
            <p:spPr>
              <a:xfrm>
                <a:off x="6685106" y="3059783"/>
                <a:ext cx="132281" cy="163674"/>
              </a:xfrm>
              <a:custGeom>
                <a:avLst/>
                <a:gdLst>
                  <a:gd name="connsiteX0" fmla="*/ 10968 w 132281"/>
                  <a:gd name="connsiteY0" fmla="*/ 30793 h 163674"/>
                  <a:gd name="connsiteX1" fmla="*/ 23541 w 132281"/>
                  <a:gd name="connsiteY1" fmla="*/ 30793 h 163674"/>
                  <a:gd name="connsiteX2" fmla="*/ 32305 w 132281"/>
                  <a:gd name="connsiteY2" fmla="*/ 33841 h 163674"/>
                  <a:gd name="connsiteX3" fmla="*/ 35257 w 132281"/>
                  <a:gd name="connsiteY3" fmla="*/ 35555 h 163674"/>
                  <a:gd name="connsiteX4" fmla="*/ 37638 w 132281"/>
                  <a:gd name="connsiteY4" fmla="*/ 36984 h 163674"/>
                  <a:gd name="connsiteX5" fmla="*/ 45068 w 132281"/>
                  <a:gd name="connsiteY5" fmla="*/ 40222 h 163674"/>
                  <a:gd name="connsiteX6" fmla="*/ 49640 w 132281"/>
                  <a:gd name="connsiteY6" fmla="*/ 41461 h 163674"/>
                  <a:gd name="connsiteX7" fmla="*/ 55450 w 132281"/>
                  <a:gd name="connsiteY7" fmla="*/ 54796 h 163674"/>
                  <a:gd name="connsiteX8" fmla="*/ 50973 w 132281"/>
                  <a:gd name="connsiteY8" fmla="*/ 64988 h 163674"/>
                  <a:gd name="connsiteX9" fmla="*/ 52116 w 132281"/>
                  <a:gd name="connsiteY9" fmla="*/ 78418 h 163674"/>
                  <a:gd name="connsiteX10" fmla="*/ 54116 w 132281"/>
                  <a:gd name="connsiteY10" fmla="*/ 81942 h 163674"/>
                  <a:gd name="connsiteX11" fmla="*/ 50592 w 132281"/>
                  <a:gd name="connsiteY11" fmla="*/ 84419 h 163674"/>
                  <a:gd name="connsiteX12" fmla="*/ 46020 w 132281"/>
                  <a:gd name="connsiteY12" fmla="*/ 96420 h 163674"/>
                  <a:gd name="connsiteX13" fmla="*/ 53640 w 132281"/>
                  <a:gd name="connsiteY13" fmla="*/ 112613 h 163674"/>
                  <a:gd name="connsiteX14" fmla="*/ 57260 w 132281"/>
                  <a:gd name="connsiteY14" fmla="*/ 127091 h 163674"/>
                  <a:gd name="connsiteX15" fmla="*/ 72214 w 132281"/>
                  <a:gd name="connsiteY15" fmla="*/ 143283 h 163674"/>
                  <a:gd name="connsiteX16" fmla="*/ 78501 w 132281"/>
                  <a:gd name="connsiteY16" fmla="*/ 158714 h 163674"/>
                  <a:gd name="connsiteX17" fmla="*/ 82596 w 132281"/>
                  <a:gd name="connsiteY17" fmla="*/ 162143 h 163674"/>
                  <a:gd name="connsiteX18" fmla="*/ 90883 w 132281"/>
                  <a:gd name="connsiteY18" fmla="*/ 162905 h 163674"/>
                  <a:gd name="connsiteX19" fmla="*/ 96598 w 132281"/>
                  <a:gd name="connsiteY19" fmla="*/ 152332 h 163674"/>
                  <a:gd name="connsiteX20" fmla="*/ 98979 w 132281"/>
                  <a:gd name="connsiteY20" fmla="*/ 142235 h 163674"/>
                  <a:gd name="connsiteX21" fmla="*/ 115458 w 132281"/>
                  <a:gd name="connsiteY21" fmla="*/ 135949 h 163674"/>
                  <a:gd name="connsiteX22" fmla="*/ 128888 w 132281"/>
                  <a:gd name="connsiteY22" fmla="*/ 135949 h 163674"/>
                  <a:gd name="connsiteX23" fmla="*/ 129650 w 132281"/>
                  <a:gd name="connsiteY23" fmla="*/ 120899 h 163674"/>
                  <a:gd name="connsiteX24" fmla="*/ 120125 w 132281"/>
                  <a:gd name="connsiteY24" fmla="*/ 111374 h 163674"/>
                  <a:gd name="connsiteX25" fmla="*/ 116601 w 132281"/>
                  <a:gd name="connsiteY25" fmla="*/ 100135 h 163674"/>
                  <a:gd name="connsiteX26" fmla="*/ 117458 w 132281"/>
                  <a:gd name="connsiteY26" fmla="*/ 90610 h 163674"/>
                  <a:gd name="connsiteX27" fmla="*/ 113457 w 132281"/>
                  <a:gd name="connsiteY27" fmla="*/ 64321 h 163674"/>
                  <a:gd name="connsiteX28" fmla="*/ 107456 w 132281"/>
                  <a:gd name="connsiteY28" fmla="*/ 53177 h 163674"/>
                  <a:gd name="connsiteX29" fmla="*/ 98598 w 132281"/>
                  <a:gd name="connsiteY29" fmla="*/ 46033 h 163674"/>
                  <a:gd name="connsiteX30" fmla="*/ 97455 w 132281"/>
                  <a:gd name="connsiteY30" fmla="*/ 45366 h 163674"/>
                  <a:gd name="connsiteX31" fmla="*/ 62213 w 132281"/>
                  <a:gd name="connsiteY31" fmla="*/ 26792 h 163674"/>
                  <a:gd name="connsiteX32" fmla="*/ 45735 w 132281"/>
                  <a:gd name="connsiteY32" fmla="*/ 15839 h 163674"/>
                  <a:gd name="connsiteX33" fmla="*/ 30494 w 132281"/>
                  <a:gd name="connsiteY33" fmla="*/ 4694 h 163674"/>
                  <a:gd name="connsiteX34" fmla="*/ 396 w 132281"/>
                  <a:gd name="connsiteY34" fmla="*/ 9266 h 163674"/>
                  <a:gd name="connsiteX35" fmla="*/ 4777 w 132281"/>
                  <a:gd name="connsiteY35" fmla="*/ 25745 h 163674"/>
                  <a:gd name="connsiteX36" fmla="*/ 10968 w 132281"/>
                  <a:gd name="connsiteY36" fmla="*/ 30793 h 16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32281" h="163674">
                    <a:moveTo>
                      <a:pt x="10968" y="30793"/>
                    </a:moveTo>
                    <a:cubicBezTo>
                      <a:pt x="15445" y="33460"/>
                      <a:pt x="18874" y="30793"/>
                      <a:pt x="23541" y="30793"/>
                    </a:cubicBezTo>
                    <a:cubicBezTo>
                      <a:pt x="26688" y="30979"/>
                      <a:pt x="29721" y="32034"/>
                      <a:pt x="32305" y="33841"/>
                    </a:cubicBezTo>
                    <a:lnTo>
                      <a:pt x="35257" y="35555"/>
                    </a:lnTo>
                    <a:lnTo>
                      <a:pt x="37638" y="36984"/>
                    </a:lnTo>
                    <a:cubicBezTo>
                      <a:pt x="39933" y="38441"/>
                      <a:pt x="42439" y="39534"/>
                      <a:pt x="45068" y="40222"/>
                    </a:cubicBezTo>
                    <a:cubicBezTo>
                      <a:pt x="46654" y="40355"/>
                      <a:pt x="48203" y="40775"/>
                      <a:pt x="49640" y="41461"/>
                    </a:cubicBezTo>
                    <a:cubicBezTo>
                      <a:pt x="53724" y="44624"/>
                      <a:pt x="55914" y="49651"/>
                      <a:pt x="55450" y="54796"/>
                    </a:cubicBezTo>
                    <a:cubicBezTo>
                      <a:pt x="54424" y="58379"/>
                      <a:pt x="52918" y="61808"/>
                      <a:pt x="50973" y="64988"/>
                    </a:cubicBezTo>
                    <a:cubicBezTo>
                      <a:pt x="49153" y="69385"/>
                      <a:pt x="49579" y="74391"/>
                      <a:pt x="52116" y="78418"/>
                    </a:cubicBezTo>
                    <a:cubicBezTo>
                      <a:pt x="53028" y="79436"/>
                      <a:pt x="53710" y="80637"/>
                      <a:pt x="54116" y="81942"/>
                    </a:cubicBezTo>
                    <a:cubicBezTo>
                      <a:pt x="54593" y="84228"/>
                      <a:pt x="52211" y="84228"/>
                      <a:pt x="50592" y="84419"/>
                    </a:cubicBezTo>
                    <a:cubicBezTo>
                      <a:pt x="46211" y="84419"/>
                      <a:pt x="44115" y="90038"/>
                      <a:pt x="46020" y="96420"/>
                    </a:cubicBezTo>
                    <a:cubicBezTo>
                      <a:pt x="47925" y="102802"/>
                      <a:pt x="51640" y="107088"/>
                      <a:pt x="53640" y="112613"/>
                    </a:cubicBezTo>
                    <a:cubicBezTo>
                      <a:pt x="55641" y="118137"/>
                      <a:pt x="55260" y="122138"/>
                      <a:pt x="57260" y="127091"/>
                    </a:cubicBezTo>
                    <a:cubicBezTo>
                      <a:pt x="60617" y="133791"/>
                      <a:pt x="65801" y="139405"/>
                      <a:pt x="72214" y="143283"/>
                    </a:cubicBezTo>
                    <a:cubicBezTo>
                      <a:pt x="72915" y="148890"/>
                      <a:pt x="75083" y="154213"/>
                      <a:pt x="78501" y="158714"/>
                    </a:cubicBezTo>
                    <a:cubicBezTo>
                      <a:pt x="79624" y="160117"/>
                      <a:pt x="81017" y="161283"/>
                      <a:pt x="82596" y="162143"/>
                    </a:cubicBezTo>
                    <a:cubicBezTo>
                      <a:pt x="85021" y="163866"/>
                      <a:pt x="88184" y="164157"/>
                      <a:pt x="90883" y="162905"/>
                    </a:cubicBezTo>
                    <a:cubicBezTo>
                      <a:pt x="94211" y="160358"/>
                      <a:pt x="96290" y="156511"/>
                      <a:pt x="96598" y="152332"/>
                    </a:cubicBezTo>
                    <a:cubicBezTo>
                      <a:pt x="96999" y="148885"/>
                      <a:pt x="97798" y="145497"/>
                      <a:pt x="98979" y="142235"/>
                    </a:cubicBezTo>
                    <a:cubicBezTo>
                      <a:pt x="101837" y="136139"/>
                      <a:pt x="108504" y="135187"/>
                      <a:pt x="115458" y="135949"/>
                    </a:cubicBezTo>
                    <a:cubicBezTo>
                      <a:pt x="119833" y="137293"/>
                      <a:pt x="124512" y="137293"/>
                      <a:pt x="128888" y="135949"/>
                    </a:cubicBezTo>
                    <a:cubicBezTo>
                      <a:pt x="133100" y="131932"/>
                      <a:pt x="133435" y="125321"/>
                      <a:pt x="129650" y="120899"/>
                    </a:cubicBezTo>
                    <a:cubicBezTo>
                      <a:pt x="126983" y="116994"/>
                      <a:pt x="123173" y="114899"/>
                      <a:pt x="120125" y="111374"/>
                    </a:cubicBezTo>
                    <a:cubicBezTo>
                      <a:pt x="117890" y="108047"/>
                      <a:pt x="116666" y="104143"/>
                      <a:pt x="116601" y="100135"/>
                    </a:cubicBezTo>
                    <a:cubicBezTo>
                      <a:pt x="116692" y="96945"/>
                      <a:pt x="116978" y="93764"/>
                      <a:pt x="117458" y="90610"/>
                    </a:cubicBezTo>
                    <a:cubicBezTo>
                      <a:pt x="118088" y="81659"/>
                      <a:pt x="116721" y="72679"/>
                      <a:pt x="113457" y="64321"/>
                    </a:cubicBezTo>
                    <a:cubicBezTo>
                      <a:pt x="112051" y="60316"/>
                      <a:pt x="110026" y="56556"/>
                      <a:pt x="107456" y="53177"/>
                    </a:cubicBezTo>
                    <a:cubicBezTo>
                      <a:pt x="104951" y="50288"/>
                      <a:pt x="101952" y="47869"/>
                      <a:pt x="98598" y="46033"/>
                    </a:cubicBezTo>
                    <a:lnTo>
                      <a:pt x="97455" y="45366"/>
                    </a:lnTo>
                    <a:cubicBezTo>
                      <a:pt x="85644" y="38794"/>
                      <a:pt x="73928" y="33555"/>
                      <a:pt x="62213" y="26792"/>
                    </a:cubicBezTo>
                    <a:cubicBezTo>
                      <a:pt x="56492" y="23497"/>
                      <a:pt x="50987" y="19838"/>
                      <a:pt x="45735" y="15839"/>
                    </a:cubicBezTo>
                    <a:cubicBezTo>
                      <a:pt x="40850" y="11864"/>
                      <a:pt x="35763" y="8144"/>
                      <a:pt x="30494" y="4694"/>
                    </a:cubicBezTo>
                    <a:cubicBezTo>
                      <a:pt x="19065" y="-1973"/>
                      <a:pt x="3825" y="-2449"/>
                      <a:pt x="396" y="9266"/>
                    </a:cubicBezTo>
                    <a:cubicBezTo>
                      <a:pt x="-821" y="15143"/>
                      <a:pt x="803" y="21249"/>
                      <a:pt x="4777" y="25745"/>
                    </a:cubicBezTo>
                    <a:cubicBezTo>
                      <a:pt x="6482" y="27825"/>
                      <a:pt x="8588" y="29541"/>
                      <a:pt x="10968" y="30793"/>
                    </a:cubicBezTo>
                    <a:close/>
                  </a:path>
                </a:pathLst>
              </a:custGeom>
              <a:solidFill>
                <a:srgbClr val="407BFF"/>
              </a:solidFill>
              <a:ln w="9525" cap="flat">
                <a:noFill/>
                <a:prstDash val="solid"/>
                <a:miter/>
              </a:ln>
            </p:spPr>
            <p:txBody>
              <a:bodyPr rtlCol="0" anchor="ctr"/>
              <a:lstStyle/>
              <a:p>
                <a:endParaRPr lang="zh-CN" altLang="en-US"/>
              </a:p>
            </p:txBody>
          </p:sp>
          <p:sp>
            <p:nvSpPr>
              <p:cNvPr id="187" name="任意多边形: 形状 186"/>
              <p:cNvSpPr/>
              <p:nvPr/>
            </p:nvSpPr>
            <p:spPr>
              <a:xfrm>
                <a:off x="7045140" y="3679031"/>
                <a:ext cx="42689" cy="41831"/>
              </a:xfrm>
              <a:custGeom>
                <a:avLst/>
                <a:gdLst>
                  <a:gd name="connsiteX0" fmla="*/ 40507 w 42689"/>
                  <a:gd name="connsiteY0" fmla="*/ 1810 h 41831"/>
                  <a:gd name="connsiteX1" fmla="*/ 39840 w 42689"/>
                  <a:gd name="connsiteY1" fmla="*/ 1810 h 41831"/>
                  <a:gd name="connsiteX2" fmla="*/ 34316 w 42689"/>
                  <a:gd name="connsiteY2" fmla="*/ 3143 h 41831"/>
                  <a:gd name="connsiteX3" fmla="*/ 25743 w 42689"/>
                  <a:gd name="connsiteY3" fmla="*/ 4001 h 41831"/>
                  <a:gd name="connsiteX4" fmla="*/ 17361 w 42689"/>
                  <a:gd name="connsiteY4" fmla="*/ 571 h 41831"/>
                  <a:gd name="connsiteX5" fmla="*/ 14885 w 42689"/>
                  <a:gd name="connsiteY5" fmla="*/ 0 h 41831"/>
                  <a:gd name="connsiteX6" fmla="*/ 12313 w 42689"/>
                  <a:gd name="connsiteY6" fmla="*/ 3524 h 41831"/>
                  <a:gd name="connsiteX7" fmla="*/ 12313 w 42689"/>
                  <a:gd name="connsiteY7" fmla="*/ 9525 h 41831"/>
                  <a:gd name="connsiteX8" fmla="*/ 121 w 42689"/>
                  <a:gd name="connsiteY8" fmla="*/ 29909 h 41831"/>
                  <a:gd name="connsiteX9" fmla="*/ 121 w 42689"/>
                  <a:gd name="connsiteY9" fmla="*/ 31909 h 41831"/>
                  <a:gd name="connsiteX10" fmla="*/ 1359 w 42689"/>
                  <a:gd name="connsiteY10" fmla="*/ 35052 h 41831"/>
                  <a:gd name="connsiteX11" fmla="*/ 4788 w 42689"/>
                  <a:gd name="connsiteY11" fmla="*/ 39529 h 41831"/>
                  <a:gd name="connsiteX12" fmla="*/ 4788 w 42689"/>
                  <a:gd name="connsiteY12" fmla="*/ 39529 h 41831"/>
                  <a:gd name="connsiteX13" fmla="*/ 6884 w 42689"/>
                  <a:gd name="connsiteY13" fmla="*/ 40196 h 41831"/>
                  <a:gd name="connsiteX14" fmla="*/ 13646 w 42689"/>
                  <a:gd name="connsiteY14" fmla="*/ 41338 h 41831"/>
                  <a:gd name="connsiteX15" fmla="*/ 22409 w 42689"/>
                  <a:gd name="connsiteY15" fmla="*/ 41338 h 41831"/>
                  <a:gd name="connsiteX16" fmla="*/ 28982 w 42689"/>
                  <a:gd name="connsiteY16" fmla="*/ 32385 h 41831"/>
                  <a:gd name="connsiteX17" fmla="*/ 29934 w 42689"/>
                  <a:gd name="connsiteY17" fmla="*/ 18669 h 41831"/>
                  <a:gd name="connsiteX18" fmla="*/ 36125 w 42689"/>
                  <a:gd name="connsiteY18" fmla="*/ 13335 h 41831"/>
                  <a:gd name="connsiteX19" fmla="*/ 40507 w 42689"/>
                  <a:gd name="connsiteY19" fmla="*/ 1810 h 4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89" h="41831">
                    <a:moveTo>
                      <a:pt x="40507" y="1810"/>
                    </a:moveTo>
                    <a:lnTo>
                      <a:pt x="39840" y="1810"/>
                    </a:lnTo>
                    <a:cubicBezTo>
                      <a:pt x="37916" y="878"/>
                      <a:pt x="35603" y="1437"/>
                      <a:pt x="34316" y="3143"/>
                    </a:cubicBezTo>
                    <a:cubicBezTo>
                      <a:pt x="31934" y="5524"/>
                      <a:pt x="29839" y="5620"/>
                      <a:pt x="25743" y="4001"/>
                    </a:cubicBezTo>
                    <a:lnTo>
                      <a:pt x="17361" y="571"/>
                    </a:lnTo>
                    <a:cubicBezTo>
                      <a:pt x="16584" y="212"/>
                      <a:pt x="15741" y="17"/>
                      <a:pt x="14885" y="0"/>
                    </a:cubicBezTo>
                    <a:cubicBezTo>
                      <a:pt x="13266" y="0"/>
                      <a:pt x="12503" y="1714"/>
                      <a:pt x="12313" y="3524"/>
                    </a:cubicBezTo>
                    <a:cubicBezTo>
                      <a:pt x="12123" y="5334"/>
                      <a:pt x="12313" y="7620"/>
                      <a:pt x="12313" y="9525"/>
                    </a:cubicBezTo>
                    <a:cubicBezTo>
                      <a:pt x="11742" y="19526"/>
                      <a:pt x="2788" y="21717"/>
                      <a:pt x="121" y="29909"/>
                    </a:cubicBezTo>
                    <a:cubicBezTo>
                      <a:pt x="-40" y="30566"/>
                      <a:pt x="-40" y="31252"/>
                      <a:pt x="121" y="31909"/>
                    </a:cubicBezTo>
                    <a:cubicBezTo>
                      <a:pt x="392" y="33007"/>
                      <a:pt x="808" y="34064"/>
                      <a:pt x="1359" y="35052"/>
                    </a:cubicBezTo>
                    <a:cubicBezTo>
                      <a:pt x="2103" y="36811"/>
                      <a:pt x="3283" y="38352"/>
                      <a:pt x="4788" y="39529"/>
                    </a:cubicBezTo>
                    <a:lnTo>
                      <a:pt x="4788" y="39529"/>
                    </a:lnTo>
                    <a:cubicBezTo>
                      <a:pt x="5440" y="39878"/>
                      <a:pt x="6150" y="40104"/>
                      <a:pt x="6884" y="40196"/>
                    </a:cubicBezTo>
                    <a:lnTo>
                      <a:pt x="13646" y="41338"/>
                    </a:lnTo>
                    <a:cubicBezTo>
                      <a:pt x="16530" y="41996"/>
                      <a:pt x="19525" y="41996"/>
                      <a:pt x="22409" y="41338"/>
                    </a:cubicBezTo>
                    <a:cubicBezTo>
                      <a:pt x="26294" y="40072"/>
                      <a:pt x="28938" y="36470"/>
                      <a:pt x="28982" y="32385"/>
                    </a:cubicBezTo>
                    <a:cubicBezTo>
                      <a:pt x="28842" y="27792"/>
                      <a:pt x="29161" y="23198"/>
                      <a:pt x="29934" y="18669"/>
                    </a:cubicBezTo>
                    <a:cubicBezTo>
                      <a:pt x="31394" y="16291"/>
                      <a:pt x="33558" y="14427"/>
                      <a:pt x="36125" y="13335"/>
                    </a:cubicBezTo>
                    <a:cubicBezTo>
                      <a:pt x="37364" y="12668"/>
                      <a:pt x="46889" y="5429"/>
                      <a:pt x="40507" y="1810"/>
                    </a:cubicBezTo>
                    <a:close/>
                  </a:path>
                </a:pathLst>
              </a:custGeom>
              <a:solidFill>
                <a:srgbClr val="407BFF"/>
              </a:solidFill>
              <a:ln w="9525" cap="flat">
                <a:noFill/>
                <a:prstDash val="solid"/>
                <a:miter/>
              </a:ln>
            </p:spPr>
            <p:txBody>
              <a:bodyPr rtlCol="0" anchor="ctr"/>
              <a:lstStyle/>
              <a:p>
                <a:endParaRPr lang="zh-CN" altLang="en-US"/>
              </a:p>
            </p:txBody>
          </p:sp>
          <p:sp>
            <p:nvSpPr>
              <p:cNvPr id="188" name="任意多边形: 形状 187"/>
              <p:cNvSpPr/>
              <p:nvPr/>
            </p:nvSpPr>
            <p:spPr>
              <a:xfrm>
                <a:off x="6860095" y="3197351"/>
                <a:ext cx="256319" cy="534924"/>
              </a:xfrm>
              <a:custGeom>
                <a:avLst/>
                <a:gdLst>
                  <a:gd name="connsiteX0" fmla="*/ 255937 w 256319"/>
                  <a:gd name="connsiteY0" fmla="*/ 331375 h 534924"/>
                  <a:gd name="connsiteX1" fmla="*/ 253651 w 256319"/>
                  <a:gd name="connsiteY1" fmla="*/ 326231 h 534924"/>
                  <a:gd name="connsiteX2" fmla="*/ 247079 w 256319"/>
                  <a:gd name="connsiteY2" fmla="*/ 317373 h 534924"/>
                  <a:gd name="connsiteX3" fmla="*/ 245554 w 256319"/>
                  <a:gd name="connsiteY3" fmla="*/ 317373 h 534924"/>
                  <a:gd name="connsiteX4" fmla="*/ 241459 w 256319"/>
                  <a:gd name="connsiteY4" fmla="*/ 326422 h 534924"/>
                  <a:gd name="connsiteX5" fmla="*/ 236411 w 256319"/>
                  <a:gd name="connsiteY5" fmla="*/ 339757 h 534924"/>
                  <a:gd name="connsiteX6" fmla="*/ 228314 w 256319"/>
                  <a:gd name="connsiteY6" fmla="*/ 333566 h 534924"/>
                  <a:gd name="connsiteX7" fmla="*/ 230219 w 256319"/>
                  <a:gd name="connsiteY7" fmla="*/ 306705 h 534924"/>
                  <a:gd name="connsiteX8" fmla="*/ 242316 w 256319"/>
                  <a:gd name="connsiteY8" fmla="*/ 276320 h 534924"/>
                  <a:gd name="connsiteX9" fmla="*/ 245078 w 256319"/>
                  <a:gd name="connsiteY9" fmla="*/ 265938 h 534924"/>
                  <a:gd name="connsiteX10" fmla="*/ 242697 w 256319"/>
                  <a:gd name="connsiteY10" fmla="*/ 248603 h 534924"/>
                  <a:gd name="connsiteX11" fmla="*/ 250888 w 256319"/>
                  <a:gd name="connsiteY11" fmla="*/ 204216 h 534924"/>
                  <a:gd name="connsiteX12" fmla="*/ 250317 w 256319"/>
                  <a:gd name="connsiteY12" fmla="*/ 191548 h 534924"/>
                  <a:gd name="connsiteX13" fmla="*/ 245554 w 256319"/>
                  <a:gd name="connsiteY13" fmla="*/ 174498 h 534924"/>
                  <a:gd name="connsiteX14" fmla="*/ 238982 w 256319"/>
                  <a:gd name="connsiteY14" fmla="*/ 156401 h 534924"/>
                  <a:gd name="connsiteX15" fmla="*/ 235744 w 256319"/>
                  <a:gd name="connsiteY15" fmla="*/ 149543 h 534924"/>
                  <a:gd name="connsiteX16" fmla="*/ 231838 w 256319"/>
                  <a:gd name="connsiteY16" fmla="*/ 145066 h 534924"/>
                  <a:gd name="connsiteX17" fmla="*/ 215932 w 256319"/>
                  <a:gd name="connsiteY17" fmla="*/ 122301 h 534924"/>
                  <a:gd name="connsiteX18" fmla="*/ 192500 w 256319"/>
                  <a:gd name="connsiteY18" fmla="*/ 73914 h 534924"/>
                  <a:gd name="connsiteX19" fmla="*/ 163925 w 256319"/>
                  <a:gd name="connsiteY19" fmla="*/ 43339 h 534924"/>
                  <a:gd name="connsiteX20" fmla="*/ 153257 w 256319"/>
                  <a:gd name="connsiteY20" fmla="*/ 34576 h 534924"/>
                  <a:gd name="connsiteX21" fmla="*/ 151257 w 256319"/>
                  <a:gd name="connsiteY21" fmla="*/ 33623 h 534924"/>
                  <a:gd name="connsiteX22" fmla="*/ 140018 w 256319"/>
                  <a:gd name="connsiteY22" fmla="*/ 31909 h 534924"/>
                  <a:gd name="connsiteX23" fmla="*/ 112395 w 256319"/>
                  <a:gd name="connsiteY23" fmla="*/ 22955 h 534924"/>
                  <a:gd name="connsiteX24" fmla="*/ 107442 w 256319"/>
                  <a:gd name="connsiteY24" fmla="*/ 21717 h 534924"/>
                  <a:gd name="connsiteX25" fmla="*/ 108871 w 256319"/>
                  <a:gd name="connsiteY25" fmla="*/ 29432 h 534924"/>
                  <a:gd name="connsiteX26" fmla="*/ 114681 w 256319"/>
                  <a:gd name="connsiteY26" fmla="*/ 36576 h 534924"/>
                  <a:gd name="connsiteX27" fmla="*/ 102775 w 256319"/>
                  <a:gd name="connsiteY27" fmla="*/ 37719 h 534924"/>
                  <a:gd name="connsiteX28" fmla="*/ 101441 w 256319"/>
                  <a:gd name="connsiteY28" fmla="*/ 41148 h 534924"/>
                  <a:gd name="connsiteX29" fmla="*/ 99155 w 256319"/>
                  <a:gd name="connsiteY29" fmla="*/ 41148 h 534924"/>
                  <a:gd name="connsiteX30" fmla="*/ 90488 w 256319"/>
                  <a:gd name="connsiteY30" fmla="*/ 27337 h 534924"/>
                  <a:gd name="connsiteX31" fmla="*/ 83534 w 256319"/>
                  <a:gd name="connsiteY31" fmla="*/ 12287 h 534924"/>
                  <a:gd name="connsiteX32" fmla="*/ 80296 w 256319"/>
                  <a:gd name="connsiteY32" fmla="*/ 9620 h 534924"/>
                  <a:gd name="connsiteX33" fmla="*/ 76009 w 256319"/>
                  <a:gd name="connsiteY33" fmla="*/ 8668 h 534924"/>
                  <a:gd name="connsiteX34" fmla="*/ 73152 w 256319"/>
                  <a:gd name="connsiteY34" fmla="*/ 9335 h 534924"/>
                  <a:gd name="connsiteX35" fmla="*/ 68675 w 256319"/>
                  <a:gd name="connsiteY35" fmla="*/ 8096 h 534924"/>
                  <a:gd name="connsiteX36" fmla="*/ 58293 w 256319"/>
                  <a:gd name="connsiteY36" fmla="*/ 2667 h 534924"/>
                  <a:gd name="connsiteX37" fmla="*/ 54673 w 256319"/>
                  <a:gd name="connsiteY37" fmla="*/ 476 h 534924"/>
                  <a:gd name="connsiteX38" fmla="*/ 53340 w 256319"/>
                  <a:gd name="connsiteY38" fmla="*/ 0 h 534924"/>
                  <a:gd name="connsiteX39" fmla="*/ 52769 w 256319"/>
                  <a:gd name="connsiteY39" fmla="*/ 953 h 534924"/>
                  <a:gd name="connsiteX40" fmla="*/ 49340 w 256319"/>
                  <a:gd name="connsiteY40" fmla="*/ 15621 h 534924"/>
                  <a:gd name="connsiteX41" fmla="*/ 45720 w 256319"/>
                  <a:gd name="connsiteY41" fmla="*/ 26384 h 534924"/>
                  <a:gd name="connsiteX42" fmla="*/ 44387 w 256319"/>
                  <a:gd name="connsiteY42" fmla="*/ 27527 h 534924"/>
                  <a:gd name="connsiteX43" fmla="*/ 44387 w 256319"/>
                  <a:gd name="connsiteY43" fmla="*/ 29623 h 534924"/>
                  <a:gd name="connsiteX44" fmla="*/ 50006 w 256319"/>
                  <a:gd name="connsiteY44" fmla="*/ 40958 h 534924"/>
                  <a:gd name="connsiteX45" fmla="*/ 55340 w 256319"/>
                  <a:gd name="connsiteY45" fmla="*/ 45053 h 534924"/>
                  <a:gd name="connsiteX46" fmla="*/ 58293 w 256319"/>
                  <a:gd name="connsiteY46" fmla="*/ 46673 h 534924"/>
                  <a:gd name="connsiteX47" fmla="*/ 61151 w 256319"/>
                  <a:gd name="connsiteY47" fmla="*/ 48197 h 534924"/>
                  <a:gd name="connsiteX48" fmla="*/ 65818 w 256319"/>
                  <a:gd name="connsiteY48" fmla="*/ 51530 h 534924"/>
                  <a:gd name="connsiteX49" fmla="*/ 70866 w 256319"/>
                  <a:gd name="connsiteY49" fmla="*/ 56102 h 534924"/>
                  <a:gd name="connsiteX50" fmla="*/ 72295 w 256319"/>
                  <a:gd name="connsiteY50" fmla="*/ 56674 h 534924"/>
                  <a:gd name="connsiteX51" fmla="*/ 74676 w 256319"/>
                  <a:gd name="connsiteY51" fmla="*/ 52197 h 534924"/>
                  <a:gd name="connsiteX52" fmla="*/ 72771 w 256319"/>
                  <a:gd name="connsiteY52" fmla="*/ 44577 h 534924"/>
                  <a:gd name="connsiteX53" fmla="*/ 74962 w 256319"/>
                  <a:gd name="connsiteY53" fmla="*/ 27813 h 534924"/>
                  <a:gd name="connsiteX54" fmla="*/ 79534 w 256319"/>
                  <a:gd name="connsiteY54" fmla="*/ 38481 h 534924"/>
                  <a:gd name="connsiteX55" fmla="*/ 82010 w 256319"/>
                  <a:gd name="connsiteY55" fmla="*/ 40481 h 534924"/>
                  <a:gd name="connsiteX56" fmla="*/ 83915 w 256319"/>
                  <a:gd name="connsiteY56" fmla="*/ 41434 h 534924"/>
                  <a:gd name="connsiteX57" fmla="*/ 85820 w 256319"/>
                  <a:gd name="connsiteY57" fmla="*/ 42482 h 534924"/>
                  <a:gd name="connsiteX58" fmla="*/ 88487 w 256319"/>
                  <a:gd name="connsiteY58" fmla="*/ 44482 h 534924"/>
                  <a:gd name="connsiteX59" fmla="*/ 94774 w 256319"/>
                  <a:gd name="connsiteY59" fmla="*/ 58579 h 534924"/>
                  <a:gd name="connsiteX60" fmla="*/ 96869 w 256319"/>
                  <a:gd name="connsiteY60" fmla="*/ 62675 h 534924"/>
                  <a:gd name="connsiteX61" fmla="*/ 96393 w 256319"/>
                  <a:gd name="connsiteY61" fmla="*/ 68580 h 534924"/>
                  <a:gd name="connsiteX62" fmla="*/ 92393 w 256319"/>
                  <a:gd name="connsiteY62" fmla="*/ 70866 h 534924"/>
                  <a:gd name="connsiteX63" fmla="*/ 85916 w 256319"/>
                  <a:gd name="connsiteY63" fmla="*/ 74009 h 534924"/>
                  <a:gd name="connsiteX64" fmla="*/ 82010 w 256319"/>
                  <a:gd name="connsiteY64" fmla="*/ 75819 h 534924"/>
                  <a:gd name="connsiteX65" fmla="*/ 78582 w 256319"/>
                  <a:gd name="connsiteY65" fmla="*/ 74962 h 534924"/>
                  <a:gd name="connsiteX66" fmla="*/ 77058 w 256319"/>
                  <a:gd name="connsiteY66" fmla="*/ 73724 h 534924"/>
                  <a:gd name="connsiteX67" fmla="*/ 73533 w 256319"/>
                  <a:gd name="connsiteY67" fmla="*/ 69342 h 534924"/>
                  <a:gd name="connsiteX68" fmla="*/ 71438 w 256319"/>
                  <a:gd name="connsiteY68" fmla="*/ 67628 h 534924"/>
                  <a:gd name="connsiteX69" fmla="*/ 66771 w 256319"/>
                  <a:gd name="connsiteY69" fmla="*/ 67628 h 534924"/>
                  <a:gd name="connsiteX70" fmla="*/ 59913 w 256319"/>
                  <a:gd name="connsiteY70" fmla="*/ 61436 h 534924"/>
                  <a:gd name="connsiteX71" fmla="*/ 47530 w 256319"/>
                  <a:gd name="connsiteY71" fmla="*/ 62579 h 534924"/>
                  <a:gd name="connsiteX72" fmla="*/ 41720 w 256319"/>
                  <a:gd name="connsiteY72" fmla="*/ 73343 h 534924"/>
                  <a:gd name="connsiteX73" fmla="*/ 35528 w 256319"/>
                  <a:gd name="connsiteY73" fmla="*/ 71533 h 534924"/>
                  <a:gd name="connsiteX74" fmla="*/ 33242 w 256319"/>
                  <a:gd name="connsiteY74" fmla="*/ 70104 h 534924"/>
                  <a:gd name="connsiteX75" fmla="*/ 30861 w 256319"/>
                  <a:gd name="connsiteY75" fmla="*/ 68675 h 534924"/>
                  <a:gd name="connsiteX76" fmla="*/ 25241 w 256319"/>
                  <a:gd name="connsiteY76" fmla="*/ 66675 h 534924"/>
                  <a:gd name="connsiteX77" fmla="*/ 21717 w 256319"/>
                  <a:gd name="connsiteY77" fmla="*/ 74200 h 534924"/>
                  <a:gd name="connsiteX78" fmla="*/ 28861 w 256319"/>
                  <a:gd name="connsiteY78" fmla="*/ 84677 h 534924"/>
                  <a:gd name="connsiteX79" fmla="*/ 39243 w 256319"/>
                  <a:gd name="connsiteY79" fmla="*/ 87630 h 534924"/>
                  <a:gd name="connsiteX80" fmla="*/ 39243 w 256319"/>
                  <a:gd name="connsiteY80" fmla="*/ 92964 h 534924"/>
                  <a:gd name="connsiteX81" fmla="*/ 39243 w 256319"/>
                  <a:gd name="connsiteY81" fmla="*/ 94107 h 534924"/>
                  <a:gd name="connsiteX82" fmla="*/ 37624 w 256319"/>
                  <a:gd name="connsiteY82" fmla="*/ 94107 h 534924"/>
                  <a:gd name="connsiteX83" fmla="*/ 12478 w 256319"/>
                  <a:gd name="connsiteY83" fmla="*/ 87725 h 534924"/>
                  <a:gd name="connsiteX84" fmla="*/ 2953 w 256319"/>
                  <a:gd name="connsiteY84" fmla="*/ 90773 h 534924"/>
                  <a:gd name="connsiteX85" fmla="*/ 0 w 256319"/>
                  <a:gd name="connsiteY85" fmla="*/ 94393 h 534924"/>
                  <a:gd name="connsiteX86" fmla="*/ 1714 w 256319"/>
                  <a:gd name="connsiteY86" fmla="*/ 99917 h 534924"/>
                  <a:gd name="connsiteX87" fmla="*/ 11811 w 256319"/>
                  <a:gd name="connsiteY87" fmla="*/ 122396 h 534924"/>
                  <a:gd name="connsiteX88" fmla="*/ 15049 w 256319"/>
                  <a:gd name="connsiteY88" fmla="*/ 128492 h 534924"/>
                  <a:gd name="connsiteX89" fmla="*/ 20288 w 256319"/>
                  <a:gd name="connsiteY89" fmla="*/ 133350 h 534924"/>
                  <a:gd name="connsiteX90" fmla="*/ 29813 w 256319"/>
                  <a:gd name="connsiteY90" fmla="*/ 136017 h 534924"/>
                  <a:gd name="connsiteX91" fmla="*/ 31813 w 256319"/>
                  <a:gd name="connsiteY91" fmla="*/ 136017 h 534924"/>
                  <a:gd name="connsiteX92" fmla="*/ 32385 w 256319"/>
                  <a:gd name="connsiteY92" fmla="*/ 131921 h 534924"/>
                  <a:gd name="connsiteX93" fmla="*/ 42767 w 256319"/>
                  <a:gd name="connsiteY93" fmla="*/ 114776 h 534924"/>
                  <a:gd name="connsiteX94" fmla="*/ 56579 w 256319"/>
                  <a:gd name="connsiteY94" fmla="*/ 107347 h 534924"/>
                  <a:gd name="connsiteX95" fmla="*/ 61627 w 256319"/>
                  <a:gd name="connsiteY95" fmla="*/ 107347 h 534924"/>
                  <a:gd name="connsiteX96" fmla="*/ 65151 w 256319"/>
                  <a:gd name="connsiteY96" fmla="*/ 110204 h 534924"/>
                  <a:gd name="connsiteX97" fmla="*/ 80010 w 256319"/>
                  <a:gd name="connsiteY97" fmla="*/ 125635 h 534924"/>
                  <a:gd name="connsiteX98" fmla="*/ 84868 w 256319"/>
                  <a:gd name="connsiteY98" fmla="*/ 132017 h 534924"/>
                  <a:gd name="connsiteX99" fmla="*/ 86487 w 256319"/>
                  <a:gd name="connsiteY99" fmla="*/ 139065 h 534924"/>
                  <a:gd name="connsiteX100" fmla="*/ 85344 w 256319"/>
                  <a:gd name="connsiteY100" fmla="*/ 144685 h 534924"/>
                  <a:gd name="connsiteX101" fmla="*/ 88011 w 256319"/>
                  <a:gd name="connsiteY101" fmla="*/ 147447 h 534924"/>
                  <a:gd name="connsiteX102" fmla="*/ 90678 w 256319"/>
                  <a:gd name="connsiteY102" fmla="*/ 149257 h 534924"/>
                  <a:gd name="connsiteX103" fmla="*/ 93154 w 256319"/>
                  <a:gd name="connsiteY103" fmla="*/ 150304 h 534924"/>
                  <a:gd name="connsiteX104" fmla="*/ 96869 w 256319"/>
                  <a:gd name="connsiteY104" fmla="*/ 143066 h 534924"/>
                  <a:gd name="connsiteX105" fmla="*/ 82105 w 256319"/>
                  <a:gd name="connsiteY105" fmla="*/ 122873 h 534924"/>
                  <a:gd name="connsiteX106" fmla="*/ 82105 w 256319"/>
                  <a:gd name="connsiteY106" fmla="*/ 117443 h 534924"/>
                  <a:gd name="connsiteX107" fmla="*/ 83915 w 256319"/>
                  <a:gd name="connsiteY107" fmla="*/ 118015 h 534924"/>
                  <a:gd name="connsiteX108" fmla="*/ 93440 w 256319"/>
                  <a:gd name="connsiteY108" fmla="*/ 127540 h 534924"/>
                  <a:gd name="connsiteX109" fmla="*/ 95631 w 256319"/>
                  <a:gd name="connsiteY109" fmla="*/ 130588 h 534924"/>
                  <a:gd name="connsiteX110" fmla="*/ 97250 w 256319"/>
                  <a:gd name="connsiteY110" fmla="*/ 134684 h 534924"/>
                  <a:gd name="connsiteX111" fmla="*/ 111348 w 256319"/>
                  <a:gd name="connsiteY111" fmla="*/ 164592 h 534924"/>
                  <a:gd name="connsiteX112" fmla="*/ 121444 w 256319"/>
                  <a:gd name="connsiteY112" fmla="*/ 176593 h 534924"/>
                  <a:gd name="connsiteX113" fmla="*/ 124111 w 256319"/>
                  <a:gd name="connsiteY113" fmla="*/ 171831 h 534924"/>
                  <a:gd name="connsiteX114" fmla="*/ 125063 w 256319"/>
                  <a:gd name="connsiteY114" fmla="*/ 167926 h 534924"/>
                  <a:gd name="connsiteX115" fmla="*/ 131921 w 256319"/>
                  <a:gd name="connsiteY115" fmla="*/ 177451 h 534924"/>
                  <a:gd name="connsiteX116" fmla="*/ 135636 w 256319"/>
                  <a:gd name="connsiteY116" fmla="*/ 180499 h 534924"/>
                  <a:gd name="connsiteX117" fmla="*/ 138399 w 256319"/>
                  <a:gd name="connsiteY117" fmla="*/ 181928 h 534924"/>
                  <a:gd name="connsiteX118" fmla="*/ 142304 w 256319"/>
                  <a:gd name="connsiteY118" fmla="*/ 184023 h 534924"/>
                  <a:gd name="connsiteX119" fmla="*/ 144018 w 256319"/>
                  <a:gd name="connsiteY119" fmla="*/ 186500 h 534924"/>
                  <a:gd name="connsiteX120" fmla="*/ 147161 w 256319"/>
                  <a:gd name="connsiteY120" fmla="*/ 196691 h 534924"/>
                  <a:gd name="connsiteX121" fmla="*/ 148304 w 256319"/>
                  <a:gd name="connsiteY121" fmla="*/ 199739 h 534924"/>
                  <a:gd name="connsiteX122" fmla="*/ 150876 w 256319"/>
                  <a:gd name="connsiteY122" fmla="*/ 202787 h 534924"/>
                  <a:gd name="connsiteX123" fmla="*/ 161258 w 256319"/>
                  <a:gd name="connsiteY123" fmla="*/ 211169 h 534924"/>
                  <a:gd name="connsiteX124" fmla="*/ 172879 w 256319"/>
                  <a:gd name="connsiteY124" fmla="*/ 234125 h 534924"/>
                  <a:gd name="connsiteX125" fmla="*/ 166306 w 256319"/>
                  <a:gd name="connsiteY125" fmla="*/ 243650 h 534924"/>
                  <a:gd name="connsiteX126" fmla="*/ 171259 w 256319"/>
                  <a:gd name="connsiteY126" fmla="*/ 260318 h 534924"/>
                  <a:gd name="connsiteX127" fmla="*/ 173355 w 256319"/>
                  <a:gd name="connsiteY127" fmla="*/ 263462 h 534924"/>
                  <a:gd name="connsiteX128" fmla="*/ 174593 w 256319"/>
                  <a:gd name="connsiteY128" fmla="*/ 264319 h 534924"/>
                  <a:gd name="connsiteX129" fmla="*/ 176689 w 256319"/>
                  <a:gd name="connsiteY129" fmla="*/ 265176 h 534924"/>
                  <a:gd name="connsiteX130" fmla="*/ 184595 w 256319"/>
                  <a:gd name="connsiteY130" fmla="*/ 267843 h 534924"/>
                  <a:gd name="connsiteX131" fmla="*/ 186690 w 256319"/>
                  <a:gd name="connsiteY131" fmla="*/ 268986 h 534924"/>
                  <a:gd name="connsiteX132" fmla="*/ 188119 w 256319"/>
                  <a:gd name="connsiteY132" fmla="*/ 272129 h 534924"/>
                  <a:gd name="connsiteX133" fmla="*/ 189166 w 256319"/>
                  <a:gd name="connsiteY133" fmla="*/ 283655 h 534924"/>
                  <a:gd name="connsiteX134" fmla="*/ 188119 w 256319"/>
                  <a:gd name="connsiteY134" fmla="*/ 287179 h 534924"/>
                  <a:gd name="connsiteX135" fmla="*/ 182499 w 256319"/>
                  <a:gd name="connsiteY135" fmla="*/ 286607 h 534924"/>
                  <a:gd name="connsiteX136" fmla="*/ 122015 w 256319"/>
                  <a:gd name="connsiteY136" fmla="*/ 258509 h 534924"/>
                  <a:gd name="connsiteX137" fmla="*/ 106394 w 256319"/>
                  <a:gd name="connsiteY137" fmla="*/ 237268 h 534924"/>
                  <a:gd name="connsiteX138" fmla="*/ 102203 w 256319"/>
                  <a:gd name="connsiteY138" fmla="*/ 232696 h 534924"/>
                  <a:gd name="connsiteX139" fmla="*/ 100965 w 256319"/>
                  <a:gd name="connsiteY139" fmla="*/ 231839 h 534924"/>
                  <a:gd name="connsiteX140" fmla="*/ 96107 w 256319"/>
                  <a:gd name="connsiteY140" fmla="*/ 230124 h 534924"/>
                  <a:gd name="connsiteX141" fmla="*/ 57531 w 256319"/>
                  <a:gd name="connsiteY141" fmla="*/ 211074 h 534924"/>
                  <a:gd name="connsiteX142" fmla="*/ 52197 w 256319"/>
                  <a:gd name="connsiteY142" fmla="*/ 210312 h 534924"/>
                  <a:gd name="connsiteX143" fmla="*/ 47625 w 256319"/>
                  <a:gd name="connsiteY143" fmla="*/ 225647 h 534924"/>
                  <a:gd name="connsiteX144" fmla="*/ 25337 w 256319"/>
                  <a:gd name="connsiteY144" fmla="*/ 230505 h 534924"/>
                  <a:gd name="connsiteX145" fmla="*/ 25337 w 256319"/>
                  <a:gd name="connsiteY145" fmla="*/ 247650 h 534924"/>
                  <a:gd name="connsiteX146" fmla="*/ 28194 w 256319"/>
                  <a:gd name="connsiteY146" fmla="*/ 261461 h 534924"/>
                  <a:gd name="connsiteX147" fmla="*/ 19907 w 256319"/>
                  <a:gd name="connsiteY147" fmla="*/ 282416 h 534924"/>
                  <a:gd name="connsiteX148" fmla="*/ 19907 w 256319"/>
                  <a:gd name="connsiteY148" fmla="*/ 286226 h 534924"/>
                  <a:gd name="connsiteX149" fmla="*/ 22288 w 256319"/>
                  <a:gd name="connsiteY149" fmla="*/ 291084 h 534924"/>
                  <a:gd name="connsiteX150" fmla="*/ 32861 w 256319"/>
                  <a:gd name="connsiteY150" fmla="*/ 302895 h 534924"/>
                  <a:gd name="connsiteX151" fmla="*/ 38576 w 256319"/>
                  <a:gd name="connsiteY151" fmla="*/ 308229 h 534924"/>
                  <a:gd name="connsiteX152" fmla="*/ 46482 w 256319"/>
                  <a:gd name="connsiteY152" fmla="*/ 325374 h 534924"/>
                  <a:gd name="connsiteX153" fmla="*/ 58959 w 256319"/>
                  <a:gd name="connsiteY153" fmla="*/ 339852 h 534924"/>
                  <a:gd name="connsiteX154" fmla="*/ 62579 w 256319"/>
                  <a:gd name="connsiteY154" fmla="*/ 342233 h 534924"/>
                  <a:gd name="connsiteX155" fmla="*/ 73247 w 256319"/>
                  <a:gd name="connsiteY155" fmla="*/ 347186 h 534924"/>
                  <a:gd name="connsiteX156" fmla="*/ 97155 w 256319"/>
                  <a:gd name="connsiteY156" fmla="*/ 356711 h 534924"/>
                  <a:gd name="connsiteX157" fmla="*/ 101346 w 256319"/>
                  <a:gd name="connsiteY157" fmla="*/ 358616 h 534924"/>
                  <a:gd name="connsiteX158" fmla="*/ 105537 w 256319"/>
                  <a:gd name="connsiteY158" fmla="*/ 362045 h 534924"/>
                  <a:gd name="connsiteX159" fmla="*/ 109823 w 256319"/>
                  <a:gd name="connsiteY159" fmla="*/ 369760 h 534924"/>
                  <a:gd name="connsiteX160" fmla="*/ 113824 w 256319"/>
                  <a:gd name="connsiteY160" fmla="*/ 398335 h 534924"/>
                  <a:gd name="connsiteX161" fmla="*/ 121444 w 256319"/>
                  <a:gd name="connsiteY161" fmla="*/ 435674 h 534924"/>
                  <a:gd name="connsiteX162" fmla="*/ 109728 w 256319"/>
                  <a:gd name="connsiteY162" fmla="*/ 462915 h 534924"/>
                  <a:gd name="connsiteX163" fmla="*/ 107632 w 256319"/>
                  <a:gd name="connsiteY163" fmla="*/ 471106 h 534924"/>
                  <a:gd name="connsiteX164" fmla="*/ 109918 w 256319"/>
                  <a:gd name="connsiteY164" fmla="*/ 483013 h 534924"/>
                  <a:gd name="connsiteX165" fmla="*/ 119444 w 256319"/>
                  <a:gd name="connsiteY165" fmla="*/ 516350 h 534924"/>
                  <a:gd name="connsiteX166" fmla="*/ 121158 w 256319"/>
                  <a:gd name="connsiteY166" fmla="*/ 520827 h 534924"/>
                  <a:gd name="connsiteX167" fmla="*/ 124682 w 256319"/>
                  <a:gd name="connsiteY167" fmla="*/ 524733 h 534924"/>
                  <a:gd name="connsiteX168" fmla="*/ 137065 w 256319"/>
                  <a:gd name="connsiteY168" fmla="*/ 534258 h 534924"/>
                  <a:gd name="connsiteX169" fmla="*/ 139351 w 256319"/>
                  <a:gd name="connsiteY169" fmla="*/ 534924 h 534924"/>
                  <a:gd name="connsiteX170" fmla="*/ 141351 w 256319"/>
                  <a:gd name="connsiteY170" fmla="*/ 533210 h 534924"/>
                  <a:gd name="connsiteX171" fmla="*/ 173450 w 256319"/>
                  <a:gd name="connsiteY171" fmla="*/ 502063 h 534924"/>
                  <a:gd name="connsiteX172" fmla="*/ 181928 w 256319"/>
                  <a:gd name="connsiteY172" fmla="*/ 494348 h 534924"/>
                  <a:gd name="connsiteX173" fmla="*/ 183642 w 256319"/>
                  <a:gd name="connsiteY173" fmla="*/ 485585 h 534924"/>
                  <a:gd name="connsiteX174" fmla="*/ 186785 w 256319"/>
                  <a:gd name="connsiteY174" fmla="*/ 453295 h 534924"/>
                  <a:gd name="connsiteX175" fmla="*/ 205835 w 256319"/>
                  <a:gd name="connsiteY175" fmla="*/ 433673 h 534924"/>
                  <a:gd name="connsiteX176" fmla="*/ 217646 w 256319"/>
                  <a:gd name="connsiteY176" fmla="*/ 415671 h 534924"/>
                  <a:gd name="connsiteX177" fmla="*/ 213074 w 256319"/>
                  <a:gd name="connsiteY177" fmla="*/ 382810 h 534924"/>
                  <a:gd name="connsiteX178" fmla="*/ 199835 w 256319"/>
                  <a:gd name="connsiteY178" fmla="*/ 362426 h 534924"/>
                  <a:gd name="connsiteX179" fmla="*/ 188404 w 256319"/>
                  <a:gd name="connsiteY179" fmla="*/ 334518 h 534924"/>
                  <a:gd name="connsiteX180" fmla="*/ 189357 w 256319"/>
                  <a:gd name="connsiteY180" fmla="*/ 323946 h 534924"/>
                  <a:gd name="connsiteX181" fmla="*/ 193072 w 256319"/>
                  <a:gd name="connsiteY181" fmla="*/ 304895 h 534924"/>
                  <a:gd name="connsiteX182" fmla="*/ 199168 w 256319"/>
                  <a:gd name="connsiteY182" fmla="*/ 312611 h 534924"/>
                  <a:gd name="connsiteX183" fmla="*/ 212979 w 256319"/>
                  <a:gd name="connsiteY183" fmla="*/ 334994 h 534924"/>
                  <a:gd name="connsiteX184" fmla="*/ 214598 w 256319"/>
                  <a:gd name="connsiteY184" fmla="*/ 338233 h 534924"/>
                  <a:gd name="connsiteX185" fmla="*/ 214598 w 256319"/>
                  <a:gd name="connsiteY185" fmla="*/ 341567 h 534924"/>
                  <a:gd name="connsiteX186" fmla="*/ 209836 w 256319"/>
                  <a:gd name="connsiteY186" fmla="*/ 360045 h 534924"/>
                  <a:gd name="connsiteX187" fmla="*/ 219361 w 256319"/>
                  <a:gd name="connsiteY187" fmla="*/ 376904 h 534924"/>
                  <a:gd name="connsiteX188" fmla="*/ 224599 w 256319"/>
                  <a:gd name="connsiteY188" fmla="*/ 382334 h 534924"/>
                  <a:gd name="connsiteX189" fmla="*/ 229362 w 256319"/>
                  <a:gd name="connsiteY189" fmla="*/ 382905 h 534924"/>
                  <a:gd name="connsiteX190" fmla="*/ 248412 w 256319"/>
                  <a:gd name="connsiteY190" fmla="*/ 372523 h 534924"/>
                  <a:gd name="connsiteX191" fmla="*/ 251555 w 256319"/>
                  <a:gd name="connsiteY191" fmla="*/ 367570 h 534924"/>
                  <a:gd name="connsiteX192" fmla="*/ 252508 w 256319"/>
                  <a:gd name="connsiteY192" fmla="*/ 344329 h 534924"/>
                  <a:gd name="connsiteX193" fmla="*/ 255937 w 256319"/>
                  <a:gd name="connsiteY193" fmla="*/ 331375 h 53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256319" h="534924">
                    <a:moveTo>
                      <a:pt x="255937" y="331375"/>
                    </a:moveTo>
                    <a:cubicBezTo>
                      <a:pt x="255394" y="329571"/>
                      <a:pt x="254626" y="327843"/>
                      <a:pt x="253651" y="326231"/>
                    </a:cubicBezTo>
                    <a:cubicBezTo>
                      <a:pt x="252196" y="322797"/>
                      <a:pt x="249943" y="319761"/>
                      <a:pt x="247079" y="317373"/>
                    </a:cubicBezTo>
                    <a:lnTo>
                      <a:pt x="245554" y="317373"/>
                    </a:lnTo>
                    <a:cubicBezTo>
                      <a:pt x="241935" y="316516"/>
                      <a:pt x="241745" y="322231"/>
                      <a:pt x="241459" y="326422"/>
                    </a:cubicBezTo>
                    <a:cubicBezTo>
                      <a:pt x="241386" y="331320"/>
                      <a:pt x="239600" y="336039"/>
                      <a:pt x="236411" y="339757"/>
                    </a:cubicBezTo>
                    <a:cubicBezTo>
                      <a:pt x="233744" y="337661"/>
                      <a:pt x="231077" y="335566"/>
                      <a:pt x="228314" y="333566"/>
                    </a:cubicBezTo>
                    <a:cubicBezTo>
                      <a:pt x="225369" y="324713"/>
                      <a:pt x="226054" y="315053"/>
                      <a:pt x="230219" y="306705"/>
                    </a:cubicBezTo>
                    <a:cubicBezTo>
                      <a:pt x="234220" y="296513"/>
                      <a:pt x="238220" y="286417"/>
                      <a:pt x="242316" y="276320"/>
                    </a:cubicBezTo>
                    <a:cubicBezTo>
                      <a:pt x="243815" y="273040"/>
                      <a:pt x="244749" y="269530"/>
                      <a:pt x="245078" y="265938"/>
                    </a:cubicBezTo>
                    <a:cubicBezTo>
                      <a:pt x="245080" y="260078"/>
                      <a:pt x="244278" y="254245"/>
                      <a:pt x="242697" y="248603"/>
                    </a:cubicBezTo>
                    <a:cubicBezTo>
                      <a:pt x="247372" y="234233"/>
                      <a:pt x="250126" y="219308"/>
                      <a:pt x="250888" y="204216"/>
                    </a:cubicBezTo>
                    <a:cubicBezTo>
                      <a:pt x="251118" y="199985"/>
                      <a:pt x="250926" y="195741"/>
                      <a:pt x="250317" y="191548"/>
                    </a:cubicBezTo>
                    <a:cubicBezTo>
                      <a:pt x="249191" y="185746"/>
                      <a:pt x="247598" y="180044"/>
                      <a:pt x="245554" y="174498"/>
                    </a:cubicBezTo>
                    <a:cubicBezTo>
                      <a:pt x="243269" y="168497"/>
                      <a:pt x="241078" y="162497"/>
                      <a:pt x="238982" y="156401"/>
                    </a:cubicBezTo>
                    <a:cubicBezTo>
                      <a:pt x="238156" y="154003"/>
                      <a:pt x="237070" y="151704"/>
                      <a:pt x="235744" y="149543"/>
                    </a:cubicBezTo>
                    <a:cubicBezTo>
                      <a:pt x="234569" y="147944"/>
                      <a:pt x="233263" y="146446"/>
                      <a:pt x="231838" y="145066"/>
                    </a:cubicBezTo>
                    <a:cubicBezTo>
                      <a:pt x="225352" y="138378"/>
                      <a:pt x="219982" y="130692"/>
                      <a:pt x="215932" y="122301"/>
                    </a:cubicBezTo>
                    <a:cubicBezTo>
                      <a:pt x="209476" y="105551"/>
                      <a:pt x="201638" y="89366"/>
                      <a:pt x="192500" y="73914"/>
                    </a:cubicBezTo>
                    <a:cubicBezTo>
                      <a:pt x="183980" y="62827"/>
                      <a:pt x="174411" y="52588"/>
                      <a:pt x="163925" y="43339"/>
                    </a:cubicBezTo>
                    <a:cubicBezTo>
                      <a:pt x="160699" y="40038"/>
                      <a:pt x="157122" y="37100"/>
                      <a:pt x="153257" y="34576"/>
                    </a:cubicBezTo>
                    <a:lnTo>
                      <a:pt x="151257" y="33623"/>
                    </a:lnTo>
                    <a:cubicBezTo>
                      <a:pt x="147680" y="32242"/>
                      <a:pt x="143844" y="31657"/>
                      <a:pt x="140018" y="31909"/>
                    </a:cubicBezTo>
                    <a:cubicBezTo>
                      <a:pt x="130244" y="31087"/>
                      <a:pt x="120792" y="28023"/>
                      <a:pt x="112395" y="22955"/>
                    </a:cubicBezTo>
                    <a:cubicBezTo>
                      <a:pt x="110680" y="21908"/>
                      <a:pt x="108585" y="20765"/>
                      <a:pt x="107442" y="21717"/>
                    </a:cubicBezTo>
                    <a:cubicBezTo>
                      <a:pt x="106299" y="22670"/>
                      <a:pt x="107442" y="26765"/>
                      <a:pt x="108871" y="29432"/>
                    </a:cubicBezTo>
                    <a:cubicBezTo>
                      <a:pt x="110299" y="32099"/>
                      <a:pt x="112871" y="34004"/>
                      <a:pt x="114681" y="36576"/>
                    </a:cubicBezTo>
                    <a:cubicBezTo>
                      <a:pt x="112966" y="40386"/>
                      <a:pt x="104585" y="34004"/>
                      <a:pt x="102775" y="37719"/>
                    </a:cubicBezTo>
                    <a:cubicBezTo>
                      <a:pt x="102203" y="38767"/>
                      <a:pt x="102775" y="40577"/>
                      <a:pt x="101441" y="41148"/>
                    </a:cubicBezTo>
                    <a:cubicBezTo>
                      <a:pt x="100108" y="41720"/>
                      <a:pt x="100013" y="41148"/>
                      <a:pt x="99155" y="41148"/>
                    </a:cubicBezTo>
                    <a:cubicBezTo>
                      <a:pt x="94839" y="37611"/>
                      <a:pt x="91796" y="32762"/>
                      <a:pt x="90488" y="27337"/>
                    </a:cubicBezTo>
                    <a:cubicBezTo>
                      <a:pt x="89176" y="21914"/>
                      <a:pt x="86814" y="16801"/>
                      <a:pt x="83534" y="12287"/>
                    </a:cubicBezTo>
                    <a:cubicBezTo>
                      <a:pt x="82618" y="11216"/>
                      <a:pt x="81522" y="10314"/>
                      <a:pt x="80296" y="9620"/>
                    </a:cubicBezTo>
                    <a:cubicBezTo>
                      <a:pt x="79035" y="8781"/>
                      <a:pt x="77507" y="8442"/>
                      <a:pt x="76009" y="8668"/>
                    </a:cubicBezTo>
                    <a:cubicBezTo>
                      <a:pt x="75074" y="8956"/>
                      <a:pt x="74119" y="9179"/>
                      <a:pt x="73152" y="9335"/>
                    </a:cubicBezTo>
                    <a:cubicBezTo>
                      <a:pt x="71573" y="9352"/>
                      <a:pt x="70021" y="8923"/>
                      <a:pt x="68675" y="8096"/>
                    </a:cubicBezTo>
                    <a:cubicBezTo>
                      <a:pt x="65246" y="6477"/>
                      <a:pt x="61722" y="4667"/>
                      <a:pt x="58293" y="2667"/>
                    </a:cubicBezTo>
                    <a:lnTo>
                      <a:pt x="54673" y="476"/>
                    </a:lnTo>
                    <a:lnTo>
                      <a:pt x="53340" y="0"/>
                    </a:lnTo>
                    <a:lnTo>
                      <a:pt x="52769" y="953"/>
                    </a:lnTo>
                    <a:cubicBezTo>
                      <a:pt x="51182" y="5728"/>
                      <a:pt x="50034" y="10637"/>
                      <a:pt x="49340" y="15621"/>
                    </a:cubicBezTo>
                    <a:cubicBezTo>
                      <a:pt x="48863" y="19907"/>
                      <a:pt x="48387" y="24575"/>
                      <a:pt x="45720" y="26384"/>
                    </a:cubicBezTo>
                    <a:cubicBezTo>
                      <a:pt x="45244" y="26384"/>
                      <a:pt x="44577" y="26956"/>
                      <a:pt x="44387" y="27527"/>
                    </a:cubicBezTo>
                    <a:lnTo>
                      <a:pt x="44387" y="29623"/>
                    </a:lnTo>
                    <a:cubicBezTo>
                      <a:pt x="45088" y="33877"/>
                      <a:pt x="47045" y="37824"/>
                      <a:pt x="50006" y="40958"/>
                    </a:cubicBezTo>
                    <a:cubicBezTo>
                      <a:pt x="51573" y="42578"/>
                      <a:pt x="53370" y="43959"/>
                      <a:pt x="55340" y="45053"/>
                    </a:cubicBezTo>
                    <a:lnTo>
                      <a:pt x="58293" y="46673"/>
                    </a:lnTo>
                    <a:lnTo>
                      <a:pt x="61151" y="48197"/>
                    </a:lnTo>
                    <a:cubicBezTo>
                      <a:pt x="62809" y="49157"/>
                      <a:pt x="64372" y="50273"/>
                      <a:pt x="65818" y="51530"/>
                    </a:cubicBezTo>
                    <a:cubicBezTo>
                      <a:pt x="67306" y="53256"/>
                      <a:pt x="69002" y="54792"/>
                      <a:pt x="70866" y="56102"/>
                    </a:cubicBezTo>
                    <a:lnTo>
                      <a:pt x="72295" y="56674"/>
                    </a:lnTo>
                    <a:cubicBezTo>
                      <a:pt x="74104" y="56674"/>
                      <a:pt x="74866" y="54578"/>
                      <a:pt x="74676" y="52197"/>
                    </a:cubicBezTo>
                    <a:cubicBezTo>
                      <a:pt x="74198" y="49620"/>
                      <a:pt x="73562" y="47075"/>
                      <a:pt x="72771" y="44577"/>
                    </a:cubicBezTo>
                    <a:cubicBezTo>
                      <a:pt x="71322" y="38915"/>
                      <a:pt x="72106" y="32913"/>
                      <a:pt x="74962" y="27813"/>
                    </a:cubicBezTo>
                    <a:cubicBezTo>
                      <a:pt x="75517" y="31711"/>
                      <a:pt x="77094" y="35391"/>
                      <a:pt x="79534" y="38481"/>
                    </a:cubicBezTo>
                    <a:cubicBezTo>
                      <a:pt x="80267" y="39255"/>
                      <a:pt x="81100" y="39928"/>
                      <a:pt x="82010" y="40481"/>
                    </a:cubicBezTo>
                    <a:lnTo>
                      <a:pt x="83915" y="41434"/>
                    </a:lnTo>
                    <a:lnTo>
                      <a:pt x="85820" y="42482"/>
                    </a:lnTo>
                    <a:cubicBezTo>
                      <a:pt x="86827" y="42975"/>
                      <a:pt x="87731" y="43654"/>
                      <a:pt x="88487" y="44482"/>
                    </a:cubicBezTo>
                    <a:cubicBezTo>
                      <a:pt x="91916" y="48197"/>
                      <a:pt x="92297" y="54007"/>
                      <a:pt x="94774" y="58579"/>
                    </a:cubicBezTo>
                    <a:cubicBezTo>
                      <a:pt x="95440" y="60008"/>
                      <a:pt x="96298" y="61246"/>
                      <a:pt x="96869" y="62675"/>
                    </a:cubicBezTo>
                    <a:cubicBezTo>
                      <a:pt x="97761" y="64590"/>
                      <a:pt x="97580" y="66833"/>
                      <a:pt x="96393" y="68580"/>
                    </a:cubicBezTo>
                    <a:cubicBezTo>
                      <a:pt x="95299" y="69701"/>
                      <a:pt x="93914" y="70493"/>
                      <a:pt x="92393" y="70866"/>
                    </a:cubicBezTo>
                    <a:cubicBezTo>
                      <a:pt x="90137" y="71701"/>
                      <a:pt x="87968" y="72754"/>
                      <a:pt x="85916" y="74009"/>
                    </a:cubicBezTo>
                    <a:cubicBezTo>
                      <a:pt x="84743" y="74859"/>
                      <a:pt x="83417" y="75473"/>
                      <a:pt x="82010" y="75819"/>
                    </a:cubicBezTo>
                    <a:cubicBezTo>
                      <a:pt x="80809" y="75867"/>
                      <a:pt x="79619" y="75570"/>
                      <a:pt x="78582" y="74962"/>
                    </a:cubicBezTo>
                    <a:cubicBezTo>
                      <a:pt x="78007" y="74639"/>
                      <a:pt x="77491" y="74220"/>
                      <a:pt x="77058" y="73724"/>
                    </a:cubicBezTo>
                    <a:cubicBezTo>
                      <a:pt x="75785" y="72344"/>
                      <a:pt x="74608" y="70880"/>
                      <a:pt x="73533" y="69342"/>
                    </a:cubicBezTo>
                    <a:cubicBezTo>
                      <a:pt x="72934" y="68659"/>
                      <a:pt x="72226" y="68080"/>
                      <a:pt x="71438" y="67628"/>
                    </a:cubicBezTo>
                    <a:cubicBezTo>
                      <a:pt x="70076" y="66528"/>
                      <a:pt x="68132" y="66528"/>
                      <a:pt x="66771" y="67628"/>
                    </a:cubicBezTo>
                    <a:cubicBezTo>
                      <a:pt x="64924" y="65124"/>
                      <a:pt x="62592" y="63018"/>
                      <a:pt x="59913" y="61436"/>
                    </a:cubicBezTo>
                    <a:cubicBezTo>
                      <a:pt x="54864" y="58579"/>
                      <a:pt x="49721" y="58674"/>
                      <a:pt x="47530" y="62579"/>
                    </a:cubicBezTo>
                    <a:cubicBezTo>
                      <a:pt x="45339" y="66485"/>
                      <a:pt x="45529" y="72104"/>
                      <a:pt x="41720" y="73343"/>
                    </a:cubicBezTo>
                    <a:cubicBezTo>
                      <a:pt x="39508" y="73478"/>
                      <a:pt x="37319" y="72838"/>
                      <a:pt x="35528" y="71533"/>
                    </a:cubicBezTo>
                    <a:lnTo>
                      <a:pt x="33242" y="70104"/>
                    </a:lnTo>
                    <a:lnTo>
                      <a:pt x="30861" y="68675"/>
                    </a:lnTo>
                    <a:cubicBezTo>
                      <a:pt x="29202" y="67515"/>
                      <a:pt x="27260" y="66824"/>
                      <a:pt x="25241" y="66675"/>
                    </a:cubicBezTo>
                    <a:cubicBezTo>
                      <a:pt x="22384" y="66675"/>
                      <a:pt x="20860" y="70199"/>
                      <a:pt x="21717" y="74200"/>
                    </a:cubicBezTo>
                    <a:cubicBezTo>
                      <a:pt x="22615" y="78501"/>
                      <a:pt x="25185" y="82270"/>
                      <a:pt x="28861" y="84677"/>
                    </a:cubicBezTo>
                    <a:cubicBezTo>
                      <a:pt x="32385" y="86678"/>
                      <a:pt x="35528" y="85535"/>
                      <a:pt x="39243" y="87630"/>
                    </a:cubicBezTo>
                    <a:cubicBezTo>
                      <a:pt x="39610" y="89389"/>
                      <a:pt x="39610" y="91205"/>
                      <a:pt x="39243" y="92964"/>
                    </a:cubicBezTo>
                    <a:lnTo>
                      <a:pt x="39243" y="94107"/>
                    </a:lnTo>
                    <a:lnTo>
                      <a:pt x="37624" y="94107"/>
                    </a:lnTo>
                    <a:cubicBezTo>
                      <a:pt x="29535" y="90958"/>
                      <a:pt x="21089" y="88815"/>
                      <a:pt x="12478" y="87725"/>
                    </a:cubicBezTo>
                    <a:cubicBezTo>
                      <a:pt x="9136" y="88118"/>
                      <a:pt x="5902" y="89153"/>
                      <a:pt x="2953" y="90773"/>
                    </a:cubicBezTo>
                    <a:cubicBezTo>
                      <a:pt x="1310" y="91245"/>
                      <a:pt x="132" y="92688"/>
                      <a:pt x="0" y="94393"/>
                    </a:cubicBezTo>
                    <a:cubicBezTo>
                      <a:pt x="186" y="96333"/>
                      <a:pt x="770" y="98213"/>
                      <a:pt x="1714" y="99917"/>
                    </a:cubicBezTo>
                    <a:cubicBezTo>
                      <a:pt x="5144" y="107442"/>
                      <a:pt x="8477" y="114967"/>
                      <a:pt x="11811" y="122396"/>
                    </a:cubicBezTo>
                    <a:cubicBezTo>
                      <a:pt x="12738" y="124506"/>
                      <a:pt x="13821" y="126543"/>
                      <a:pt x="15049" y="128492"/>
                    </a:cubicBezTo>
                    <a:cubicBezTo>
                      <a:pt x="16450" y="130449"/>
                      <a:pt x="18232" y="132101"/>
                      <a:pt x="20288" y="133350"/>
                    </a:cubicBezTo>
                    <a:cubicBezTo>
                      <a:pt x="23230" y="134923"/>
                      <a:pt x="26482" y="135834"/>
                      <a:pt x="29813" y="136017"/>
                    </a:cubicBezTo>
                    <a:cubicBezTo>
                      <a:pt x="30575" y="136017"/>
                      <a:pt x="31337" y="136017"/>
                      <a:pt x="31813" y="136017"/>
                    </a:cubicBezTo>
                    <a:cubicBezTo>
                      <a:pt x="32290" y="136017"/>
                      <a:pt x="32385" y="133445"/>
                      <a:pt x="32385" y="131921"/>
                    </a:cubicBezTo>
                    <a:cubicBezTo>
                      <a:pt x="32102" y="124643"/>
                      <a:pt x="36186" y="117898"/>
                      <a:pt x="42767" y="114776"/>
                    </a:cubicBezTo>
                    <a:cubicBezTo>
                      <a:pt x="46994" y="111656"/>
                      <a:pt x="51645" y="109154"/>
                      <a:pt x="56579" y="107347"/>
                    </a:cubicBezTo>
                    <a:cubicBezTo>
                      <a:pt x="58192" y="106664"/>
                      <a:pt x="60013" y="106664"/>
                      <a:pt x="61627" y="107347"/>
                    </a:cubicBezTo>
                    <a:cubicBezTo>
                      <a:pt x="62892" y="108182"/>
                      <a:pt x="64072" y="109139"/>
                      <a:pt x="65151" y="110204"/>
                    </a:cubicBezTo>
                    <a:cubicBezTo>
                      <a:pt x="70365" y="115090"/>
                      <a:pt x="75325" y="120240"/>
                      <a:pt x="80010" y="125635"/>
                    </a:cubicBezTo>
                    <a:cubicBezTo>
                      <a:pt x="81895" y="127546"/>
                      <a:pt x="83527" y="129691"/>
                      <a:pt x="84868" y="132017"/>
                    </a:cubicBezTo>
                    <a:cubicBezTo>
                      <a:pt x="86243" y="134093"/>
                      <a:pt x="86818" y="136597"/>
                      <a:pt x="86487" y="139065"/>
                    </a:cubicBezTo>
                    <a:cubicBezTo>
                      <a:pt x="86011" y="140970"/>
                      <a:pt x="84201" y="142208"/>
                      <a:pt x="85344" y="144685"/>
                    </a:cubicBezTo>
                    <a:cubicBezTo>
                      <a:pt x="85976" y="145823"/>
                      <a:pt x="86895" y="146776"/>
                      <a:pt x="88011" y="147447"/>
                    </a:cubicBezTo>
                    <a:cubicBezTo>
                      <a:pt x="88854" y="148115"/>
                      <a:pt x="89746" y="148719"/>
                      <a:pt x="90678" y="149257"/>
                    </a:cubicBezTo>
                    <a:cubicBezTo>
                      <a:pt x="91456" y="149709"/>
                      <a:pt x="92288" y="150061"/>
                      <a:pt x="93154" y="150304"/>
                    </a:cubicBezTo>
                    <a:cubicBezTo>
                      <a:pt x="96298" y="150971"/>
                      <a:pt x="98203" y="147447"/>
                      <a:pt x="96869" y="143066"/>
                    </a:cubicBezTo>
                    <a:cubicBezTo>
                      <a:pt x="94583" y="135255"/>
                      <a:pt x="85439" y="130683"/>
                      <a:pt x="82105" y="122873"/>
                    </a:cubicBezTo>
                    <a:cubicBezTo>
                      <a:pt x="80963" y="120491"/>
                      <a:pt x="80867" y="117539"/>
                      <a:pt x="82105" y="117443"/>
                    </a:cubicBezTo>
                    <a:cubicBezTo>
                      <a:pt x="82749" y="117469"/>
                      <a:pt x="83373" y="117667"/>
                      <a:pt x="83915" y="118015"/>
                    </a:cubicBezTo>
                    <a:cubicBezTo>
                      <a:pt x="87621" y="120611"/>
                      <a:pt x="90844" y="123834"/>
                      <a:pt x="93440" y="127540"/>
                    </a:cubicBezTo>
                    <a:cubicBezTo>
                      <a:pt x="94246" y="128499"/>
                      <a:pt x="94978" y="129518"/>
                      <a:pt x="95631" y="130588"/>
                    </a:cubicBezTo>
                    <a:cubicBezTo>
                      <a:pt x="96365" y="131868"/>
                      <a:pt x="96910" y="133248"/>
                      <a:pt x="97250" y="134684"/>
                    </a:cubicBezTo>
                    <a:cubicBezTo>
                      <a:pt x="100872" y="145126"/>
                      <a:pt x="105598" y="155152"/>
                      <a:pt x="111348" y="164592"/>
                    </a:cubicBezTo>
                    <a:cubicBezTo>
                      <a:pt x="113844" y="169249"/>
                      <a:pt x="117283" y="173337"/>
                      <a:pt x="121444" y="176593"/>
                    </a:cubicBezTo>
                    <a:cubicBezTo>
                      <a:pt x="123539" y="177832"/>
                      <a:pt x="124873" y="174593"/>
                      <a:pt x="124111" y="171831"/>
                    </a:cubicBezTo>
                    <a:cubicBezTo>
                      <a:pt x="123349" y="169069"/>
                      <a:pt x="122682" y="167545"/>
                      <a:pt x="125063" y="167926"/>
                    </a:cubicBezTo>
                    <a:cubicBezTo>
                      <a:pt x="127826" y="170021"/>
                      <a:pt x="129349" y="174593"/>
                      <a:pt x="131921" y="177451"/>
                    </a:cubicBezTo>
                    <a:cubicBezTo>
                      <a:pt x="132945" y="178703"/>
                      <a:pt x="134208" y="179739"/>
                      <a:pt x="135636" y="180499"/>
                    </a:cubicBezTo>
                    <a:cubicBezTo>
                      <a:pt x="136516" y="181050"/>
                      <a:pt x="137440" y="181527"/>
                      <a:pt x="138399" y="181928"/>
                    </a:cubicBezTo>
                    <a:lnTo>
                      <a:pt x="142304" y="184023"/>
                    </a:lnTo>
                    <a:lnTo>
                      <a:pt x="144018" y="186500"/>
                    </a:lnTo>
                    <a:lnTo>
                      <a:pt x="147161" y="196691"/>
                    </a:lnTo>
                    <a:cubicBezTo>
                      <a:pt x="147442" y="197742"/>
                      <a:pt x="147825" y="198763"/>
                      <a:pt x="148304" y="199739"/>
                    </a:cubicBezTo>
                    <a:cubicBezTo>
                      <a:pt x="149061" y="200836"/>
                      <a:pt x="149923" y="201857"/>
                      <a:pt x="150876" y="202787"/>
                    </a:cubicBezTo>
                    <a:cubicBezTo>
                      <a:pt x="154305" y="205835"/>
                      <a:pt x="157924" y="207836"/>
                      <a:pt x="161258" y="211169"/>
                    </a:cubicBezTo>
                    <a:cubicBezTo>
                      <a:pt x="166956" y="217752"/>
                      <a:pt x="170947" y="225635"/>
                      <a:pt x="172879" y="234125"/>
                    </a:cubicBezTo>
                    <a:cubicBezTo>
                      <a:pt x="168878" y="234125"/>
                      <a:pt x="166402" y="238887"/>
                      <a:pt x="166306" y="243650"/>
                    </a:cubicBezTo>
                    <a:cubicBezTo>
                      <a:pt x="166651" y="249513"/>
                      <a:pt x="168346" y="255218"/>
                      <a:pt x="171259" y="260318"/>
                    </a:cubicBezTo>
                    <a:cubicBezTo>
                      <a:pt x="171823" y="261450"/>
                      <a:pt x="172527" y="262506"/>
                      <a:pt x="173355" y="263462"/>
                    </a:cubicBezTo>
                    <a:cubicBezTo>
                      <a:pt x="173721" y="263810"/>
                      <a:pt x="174138" y="264099"/>
                      <a:pt x="174593" y="264319"/>
                    </a:cubicBezTo>
                    <a:cubicBezTo>
                      <a:pt x="175255" y="264687"/>
                      <a:pt x="175958" y="264975"/>
                      <a:pt x="176689" y="265176"/>
                    </a:cubicBezTo>
                    <a:lnTo>
                      <a:pt x="184595" y="267843"/>
                    </a:lnTo>
                    <a:cubicBezTo>
                      <a:pt x="185368" y="268067"/>
                      <a:pt x="186083" y="268457"/>
                      <a:pt x="186690" y="268986"/>
                    </a:cubicBezTo>
                    <a:cubicBezTo>
                      <a:pt x="187395" y="269914"/>
                      <a:pt x="187883" y="270988"/>
                      <a:pt x="188119" y="272129"/>
                    </a:cubicBezTo>
                    <a:cubicBezTo>
                      <a:pt x="189053" y="275895"/>
                      <a:pt x="189406" y="279782"/>
                      <a:pt x="189166" y="283655"/>
                    </a:cubicBezTo>
                    <a:cubicBezTo>
                      <a:pt x="189230" y="284915"/>
                      <a:pt x="188860" y="286158"/>
                      <a:pt x="188119" y="287179"/>
                    </a:cubicBezTo>
                    <a:cubicBezTo>
                      <a:pt x="186880" y="288512"/>
                      <a:pt x="184499" y="287179"/>
                      <a:pt x="182499" y="286607"/>
                    </a:cubicBezTo>
                    <a:cubicBezTo>
                      <a:pt x="162306" y="277654"/>
                      <a:pt x="142208" y="268319"/>
                      <a:pt x="122015" y="258509"/>
                    </a:cubicBezTo>
                    <a:cubicBezTo>
                      <a:pt x="116300" y="251174"/>
                      <a:pt x="112490" y="244507"/>
                      <a:pt x="106394" y="237268"/>
                    </a:cubicBezTo>
                    <a:cubicBezTo>
                      <a:pt x="105198" y="235572"/>
                      <a:pt x="103789" y="234035"/>
                      <a:pt x="102203" y="232696"/>
                    </a:cubicBezTo>
                    <a:cubicBezTo>
                      <a:pt x="101855" y="232326"/>
                      <a:pt x="101433" y="232034"/>
                      <a:pt x="100965" y="231839"/>
                    </a:cubicBezTo>
                    <a:cubicBezTo>
                      <a:pt x="99446" y="231016"/>
                      <a:pt x="97807" y="230437"/>
                      <a:pt x="96107" y="230124"/>
                    </a:cubicBezTo>
                    <a:cubicBezTo>
                      <a:pt x="83629" y="226790"/>
                      <a:pt x="70199" y="216408"/>
                      <a:pt x="57531" y="211074"/>
                    </a:cubicBezTo>
                    <a:cubicBezTo>
                      <a:pt x="55883" y="210247"/>
                      <a:pt x="54011" y="209979"/>
                      <a:pt x="52197" y="210312"/>
                    </a:cubicBezTo>
                    <a:cubicBezTo>
                      <a:pt x="47815" y="211836"/>
                      <a:pt x="50006" y="221266"/>
                      <a:pt x="47625" y="225647"/>
                    </a:cubicBezTo>
                    <a:cubicBezTo>
                      <a:pt x="43624" y="232982"/>
                      <a:pt x="29908" y="224028"/>
                      <a:pt x="25337" y="230505"/>
                    </a:cubicBezTo>
                    <a:cubicBezTo>
                      <a:pt x="23352" y="236048"/>
                      <a:pt x="23352" y="242107"/>
                      <a:pt x="25337" y="247650"/>
                    </a:cubicBezTo>
                    <a:lnTo>
                      <a:pt x="28194" y="261461"/>
                    </a:lnTo>
                    <a:cubicBezTo>
                      <a:pt x="25622" y="268034"/>
                      <a:pt x="22003" y="275273"/>
                      <a:pt x="19907" y="282416"/>
                    </a:cubicBezTo>
                    <a:cubicBezTo>
                      <a:pt x="19611" y="283669"/>
                      <a:pt x="19611" y="284974"/>
                      <a:pt x="19907" y="286226"/>
                    </a:cubicBezTo>
                    <a:cubicBezTo>
                      <a:pt x="20348" y="287996"/>
                      <a:pt x="21159" y="289652"/>
                      <a:pt x="22288" y="291084"/>
                    </a:cubicBezTo>
                    <a:cubicBezTo>
                      <a:pt x="25228" y="295508"/>
                      <a:pt x="28788" y="299486"/>
                      <a:pt x="32861" y="302895"/>
                    </a:cubicBezTo>
                    <a:cubicBezTo>
                      <a:pt x="34948" y="304467"/>
                      <a:pt x="36863" y="306255"/>
                      <a:pt x="38576" y="308229"/>
                    </a:cubicBezTo>
                    <a:cubicBezTo>
                      <a:pt x="41876" y="313613"/>
                      <a:pt x="44529" y="319368"/>
                      <a:pt x="46482" y="325374"/>
                    </a:cubicBezTo>
                    <a:cubicBezTo>
                      <a:pt x="49374" y="331161"/>
                      <a:pt x="53662" y="336137"/>
                      <a:pt x="58959" y="339852"/>
                    </a:cubicBezTo>
                    <a:cubicBezTo>
                      <a:pt x="60103" y="340709"/>
                      <a:pt x="61341" y="341471"/>
                      <a:pt x="62579" y="342233"/>
                    </a:cubicBezTo>
                    <a:cubicBezTo>
                      <a:pt x="66002" y="344157"/>
                      <a:pt x="69569" y="345813"/>
                      <a:pt x="73247" y="347186"/>
                    </a:cubicBezTo>
                    <a:lnTo>
                      <a:pt x="97155" y="356711"/>
                    </a:lnTo>
                    <a:cubicBezTo>
                      <a:pt x="98488" y="357283"/>
                      <a:pt x="99917" y="357854"/>
                      <a:pt x="101346" y="358616"/>
                    </a:cubicBezTo>
                    <a:cubicBezTo>
                      <a:pt x="102917" y="359529"/>
                      <a:pt x="104331" y="360686"/>
                      <a:pt x="105537" y="362045"/>
                    </a:cubicBezTo>
                    <a:cubicBezTo>
                      <a:pt x="107438" y="364325"/>
                      <a:pt x="108892" y="366942"/>
                      <a:pt x="109823" y="369760"/>
                    </a:cubicBezTo>
                    <a:cubicBezTo>
                      <a:pt x="112359" y="379078"/>
                      <a:pt x="113703" y="388679"/>
                      <a:pt x="113824" y="398335"/>
                    </a:cubicBezTo>
                    <a:cubicBezTo>
                      <a:pt x="115157" y="410432"/>
                      <a:pt x="119824" y="423577"/>
                      <a:pt x="121444" y="435674"/>
                    </a:cubicBezTo>
                    <a:cubicBezTo>
                      <a:pt x="123063" y="447770"/>
                      <a:pt x="113252" y="454724"/>
                      <a:pt x="109728" y="462915"/>
                    </a:cubicBezTo>
                    <a:cubicBezTo>
                      <a:pt x="108540" y="465497"/>
                      <a:pt x="107830" y="468272"/>
                      <a:pt x="107632" y="471106"/>
                    </a:cubicBezTo>
                    <a:cubicBezTo>
                      <a:pt x="107875" y="475158"/>
                      <a:pt x="108643" y="479160"/>
                      <a:pt x="109918" y="483013"/>
                    </a:cubicBezTo>
                    <a:lnTo>
                      <a:pt x="119444" y="516350"/>
                    </a:lnTo>
                    <a:cubicBezTo>
                      <a:pt x="119788" y="517920"/>
                      <a:pt x="120366" y="519429"/>
                      <a:pt x="121158" y="520827"/>
                    </a:cubicBezTo>
                    <a:cubicBezTo>
                      <a:pt x="122128" y="522300"/>
                      <a:pt x="123317" y="523617"/>
                      <a:pt x="124682" y="524733"/>
                    </a:cubicBezTo>
                    <a:cubicBezTo>
                      <a:pt x="128599" y="528173"/>
                      <a:pt x="132735" y="531355"/>
                      <a:pt x="137065" y="534258"/>
                    </a:cubicBezTo>
                    <a:cubicBezTo>
                      <a:pt x="137752" y="534682"/>
                      <a:pt x="138542" y="534912"/>
                      <a:pt x="139351" y="534924"/>
                    </a:cubicBezTo>
                    <a:cubicBezTo>
                      <a:pt x="140303" y="534924"/>
                      <a:pt x="140875" y="534067"/>
                      <a:pt x="141351" y="533210"/>
                    </a:cubicBezTo>
                    <a:cubicBezTo>
                      <a:pt x="149427" y="520427"/>
                      <a:pt x="160430" y="509750"/>
                      <a:pt x="173450" y="502063"/>
                    </a:cubicBezTo>
                    <a:cubicBezTo>
                      <a:pt x="177061" y="500514"/>
                      <a:pt x="180046" y="497797"/>
                      <a:pt x="181928" y="494348"/>
                    </a:cubicBezTo>
                    <a:cubicBezTo>
                      <a:pt x="182955" y="491535"/>
                      <a:pt x="183533" y="488577"/>
                      <a:pt x="183642" y="485585"/>
                    </a:cubicBezTo>
                    <a:lnTo>
                      <a:pt x="186785" y="453295"/>
                    </a:lnTo>
                    <a:cubicBezTo>
                      <a:pt x="187833" y="441960"/>
                      <a:pt x="199549" y="439198"/>
                      <a:pt x="205835" y="433673"/>
                    </a:cubicBezTo>
                    <a:cubicBezTo>
                      <a:pt x="212234" y="429708"/>
                      <a:pt x="216556" y="423120"/>
                      <a:pt x="217646" y="415671"/>
                    </a:cubicBezTo>
                    <a:cubicBezTo>
                      <a:pt x="218218" y="406146"/>
                      <a:pt x="212407" y="392716"/>
                      <a:pt x="213074" y="382810"/>
                    </a:cubicBezTo>
                    <a:lnTo>
                      <a:pt x="199835" y="362426"/>
                    </a:lnTo>
                    <a:cubicBezTo>
                      <a:pt x="194061" y="354054"/>
                      <a:pt x="190162" y="344535"/>
                      <a:pt x="188404" y="334518"/>
                    </a:cubicBezTo>
                    <a:cubicBezTo>
                      <a:pt x="188170" y="330966"/>
                      <a:pt x="188491" y="327399"/>
                      <a:pt x="189357" y="323946"/>
                    </a:cubicBezTo>
                    <a:lnTo>
                      <a:pt x="193072" y="304895"/>
                    </a:lnTo>
                    <a:cubicBezTo>
                      <a:pt x="195569" y="307062"/>
                      <a:pt x="197637" y="309680"/>
                      <a:pt x="199168" y="312611"/>
                    </a:cubicBezTo>
                    <a:cubicBezTo>
                      <a:pt x="203835" y="320040"/>
                      <a:pt x="208693" y="327565"/>
                      <a:pt x="212979" y="334994"/>
                    </a:cubicBezTo>
                    <a:cubicBezTo>
                      <a:pt x="213669" y="335992"/>
                      <a:pt x="214214" y="337082"/>
                      <a:pt x="214598" y="338233"/>
                    </a:cubicBezTo>
                    <a:cubicBezTo>
                      <a:pt x="214942" y="339318"/>
                      <a:pt x="214942" y="340482"/>
                      <a:pt x="214598" y="341567"/>
                    </a:cubicBezTo>
                    <a:cubicBezTo>
                      <a:pt x="212884" y="347758"/>
                      <a:pt x="208216" y="351949"/>
                      <a:pt x="209836" y="360045"/>
                    </a:cubicBezTo>
                    <a:cubicBezTo>
                      <a:pt x="211800" y="366268"/>
                      <a:pt x="215044" y="372011"/>
                      <a:pt x="219361" y="376904"/>
                    </a:cubicBezTo>
                    <a:cubicBezTo>
                      <a:pt x="220781" y="379002"/>
                      <a:pt x="222554" y="380839"/>
                      <a:pt x="224599" y="382334"/>
                    </a:cubicBezTo>
                    <a:cubicBezTo>
                      <a:pt x="226058" y="383117"/>
                      <a:pt x="227759" y="383321"/>
                      <a:pt x="229362" y="382905"/>
                    </a:cubicBezTo>
                    <a:cubicBezTo>
                      <a:pt x="236717" y="381737"/>
                      <a:pt x="243444" y="378071"/>
                      <a:pt x="248412" y="372523"/>
                    </a:cubicBezTo>
                    <a:cubicBezTo>
                      <a:pt x="249833" y="371140"/>
                      <a:pt x="250909" y="369444"/>
                      <a:pt x="251555" y="367570"/>
                    </a:cubicBezTo>
                    <a:cubicBezTo>
                      <a:pt x="253651" y="361093"/>
                      <a:pt x="250127" y="350520"/>
                      <a:pt x="252508" y="344329"/>
                    </a:cubicBezTo>
                    <a:cubicBezTo>
                      <a:pt x="253079" y="340233"/>
                      <a:pt x="257651" y="337757"/>
                      <a:pt x="255937" y="331375"/>
                    </a:cubicBezTo>
                    <a:close/>
                  </a:path>
                </a:pathLst>
              </a:custGeom>
              <a:solidFill>
                <a:srgbClr val="407BFF"/>
              </a:solidFill>
              <a:ln w="9525" cap="flat">
                <a:noFill/>
                <a:prstDash val="solid"/>
                <a:miter/>
              </a:ln>
            </p:spPr>
            <p:txBody>
              <a:bodyPr rtlCol="0" anchor="ctr"/>
              <a:lstStyle/>
              <a:p>
                <a:endParaRPr lang="zh-CN" altLang="en-US"/>
              </a:p>
            </p:txBody>
          </p:sp>
          <p:sp>
            <p:nvSpPr>
              <p:cNvPr id="189" name="任意多边形: 形状 188"/>
              <p:cNvSpPr/>
              <p:nvPr/>
            </p:nvSpPr>
            <p:spPr>
              <a:xfrm>
                <a:off x="6562181" y="3106007"/>
                <a:ext cx="296252" cy="643361"/>
              </a:xfrm>
              <a:custGeom>
                <a:avLst/>
                <a:gdLst>
                  <a:gd name="connsiteX0" fmla="*/ 283055 w 296252"/>
                  <a:gd name="connsiteY0" fmla="*/ 623602 h 643361"/>
                  <a:gd name="connsiteX1" fmla="*/ 269625 w 296252"/>
                  <a:gd name="connsiteY1" fmla="*/ 599408 h 643361"/>
                  <a:gd name="connsiteX2" fmla="*/ 268482 w 296252"/>
                  <a:gd name="connsiteY2" fmla="*/ 591217 h 643361"/>
                  <a:gd name="connsiteX3" fmla="*/ 264291 w 296252"/>
                  <a:gd name="connsiteY3" fmla="*/ 579501 h 643361"/>
                  <a:gd name="connsiteX4" fmla="*/ 260386 w 296252"/>
                  <a:gd name="connsiteY4" fmla="*/ 548830 h 643361"/>
                  <a:gd name="connsiteX5" fmla="*/ 263243 w 296252"/>
                  <a:gd name="connsiteY5" fmla="*/ 535400 h 643361"/>
                  <a:gd name="connsiteX6" fmla="*/ 259909 w 296252"/>
                  <a:gd name="connsiteY6" fmla="*/ 511588 h 643361"/>
                  <a:gd name="connsiteX7" fmla="*/ 259433 w 296252"/>
                  <a:gd name="connsiteY7" fmla="*/ 506158 h 643361"/>
                  <a:gd name="connsiteX8" fmla="*/ 262957 w 296252"/>
                  <a:gd name="connsiteY8" fmla="*/ 503206 h 643361"/>
                  <a:gd name="connsiteX9" fmla="*/ 263529 w 296252"/>
                  <a:gd name="connsiteY9" fmla="*/ 467487 h 643361"/>
                  <a:gd name="connsiteX10" fmla="*/ 267053 w 296252"/>
                  <a:gd name="connsiteY10" fmla="*/ 455200 h 643361"/>
                  <a:gd name="connsiteX11" fmla="*/ 268387 w 296252"/>
                  <a:gd name="connsiteY11" fmla="*/ 441579 h 643361"/>
                  <a:gd name="connsiteX12" fmla="*/ 259909 w 296252"/>
                  <a:gd name="connsiteY12" fmla="*/ 433674 h 643361"/>
                  <a:gd name="connsiteX13" fmla="*/ 247051 w 296252"/>
                  <a:gd name="connsiteY13" fmla="*/ 428816 h 643361"/>
                  <a:gd name="connsiteX14" fmla="*/ 234763 w 296252"/>
                  <a:gd name="connsiteY14" fmla="*/ 425387 h 643361"/>
                  <a:gd name="connsiteX15" fmla="*/ 230858 w 296252"/>
                  <a:gd name="connsiteY15" fmla="*/ 422434 h 643361"/>
                  <a:gd name="connsiteX16" fmla="*/ 221333 w 296252"/>
                  <a:gd name="connsiteY16" fmla="*/ 406146 h 643361"/>
                  <a:gd name="connsiteX17" fmla="*/ 211808 w 296252"/>
                  <a:gd name="connsiteY17" fmla="*/ 394526 h 643361"/>
                  <a:gd name="connsiteX18" fmla="*/ 209331 w 296252"/>
                  <a:gd name="connsiteY18" fmla="*/ 393669 h 643361"/>
                  <a:gd name="connsiteX19" fmla="*/ 203617 w 296252"/>
                  <a:gd name="connsiteY19" fmla="*/ 393668 h 643361"/>
                  <a:gd name="connsiteX20" fmla="*/ 198283 w 296252"/>
                  <a:gd name="connsiteY20" fmla="*/ 386620 h 643361"/>
                  <a:gd name="connsiteX21" fmla="*/ 193425 w 296252"/>
                  <a:gd name="connsiteY21" fmla="*/ 378143 h 643361"/>
                  <a:gd name="connsiteX22" fmla="*/ 190663 w 296252"/>
                  <a:gd name="connsiteY22" fmla="*/ 375952 h 643361"/>
                  <a:gd name="connsiteX23" fmla="*/ 185996 w 296252"/>
                  <a:gd name="connsiteY23" fmla="*/ 374142 h 643361"/>
                  <a:gd name="connsiteX24" fmla="*/ 181328 w 296252"/>
                  <a:gd name="connsiteY24" fmla="*/ 372333 h 643361"/>
                  <a:gd name="connsiteX25" fmla="*/ 178566 w 296252"/>
                  <a:gd name="connsiteY25" fmla="*/ 370046 h 643361"/>
                  <a:gd name="connsiteX26" fmla="*/ 173423 w 296252"/>
                  <a:gd name="connsiteY26" fmla="*/ 361664 h 643361"/>
                  <a:gd name="connsiteX27" fmla="*/ 156563 w 296252"/>
                  <a:gd name="connsiteY27" fmla="*/ 346234 h 643361"/>
                  <a:gd name="connsiteX28" fmla="*/ 140942 w 296252"/>
                  <a:gd name="connsiteY28" fmla="*/ 326708 h 643361"/>
                  <a:gd name="connsiteX29" fmla="*/ 142181 w 296252"/>
                  <a:gd name="connsiteY29" fmla="*/ 317659 h 643361"/>
                  <a:gd name="connsiteX30" fmla="*/ 133894 w 296252"/>
                  <a:gd name="connsiteY30" fmla="*/ 303943 h 643361"/>
                  <a:gd name="connsiteX31" fmla="*/ 131513 w 296252"/>
                  <a:gd name="connsiteY31" fmla="*/ 303086 h 643361"/>
                  <a:gd name="connsiteX32" fmla="*/ 129417 w 296252"/>
                  <a:gd name="connsiteY32" fmla="*/ 303086 h 643361"/>
                  <a:gd name="connsiteX33" fmla="*/ 129893 w 296252"/>
                  <a:gd name="connsiteY33" fmla="*/ 314230 h 643361"/>
                  <a:gd name="connsiteX34" fmla="*/ 120368 w 296252"/>
                  <a:gd name="connsiteY34" fmla="*/ 314896 h 643361"/>
                  <a:gd name="connsiteX35" fmla="*/ 118939 w 296252"/>
                  <a:gd name="connsiteY35" fmla="*/ 314135 h 643361"/>
                  <a:gd name="connsiteX36" fmla="*/ 113891 w 296252"/>
                  <a:gd name="connsiteY36" fmla="*/ 310229 h 643361"/>
                  <a:gd name="connsiteX37" fmla="*/ 108653 w 296252"/>
                  <a:gd name="connsiteY37" fmla="*/ 301657 h 643361"/>
                  <a:gd name="connsiteX38" fmla="*/ 101128 w 296252"/>
                  <a:gd name="connsiteY38" fmla="*/ 283655 h 643361"/>
                  <a:gd name="connsiteX39" fmla="*/ 101128 w 296252"/>
                  <a:gd name="connsiteY39" fmla="*/ 267843 h 643361"/>
                  <a:gd name="connsiteX40" fmla="*/ 110080 w 296252"/>
                  <a:gd name="connsiteY40" fmla="*/ 265904 h 643361"/>
                  <a:gd name="connsiteX41" fmla="*/ 110653 w 296252"/>
                  <a:gd name="connsiteY41" fmla="*/ 266319 h 643361"/>
                  <a:gd name="connsiteX42" fmla="*/ 113034 w 296252"/>
                  <a:gd name="connsiteY42" fmla="*/ 268129 h 643361"/>
                  <a:gd name="connsiteX43" fmla="*/ 117130 w 296252"/>
                  <a:gd name="connsiteY43" fmla="*/ 271844 h 643361"/>
                  <a:gd name="connsiteX44" fmla="*/ 118558 w 296252"/>
                  <a:gd name="connsiteY44" fmla="*/ 271844 h 643361"/>
                  <a:gd name="connsiteX45" fmla="*/ 120464 w 296252"/>
                  <a:gd name="connsiteY45" fmla="*/ 264509 h 643361"/>
                  <a:gd name="connsiteX46" fmla="*/ 126655 w 296252"/>
                  <a:gd name="connsiteY46" fmla="*/ 263652 h 643361"/>
                  <a:gd name="connsiteX47" fmla="*/ 130846 w 296252"/>
                  <a:gd name="connsiteY47" fmla="*/ 267272 h 643361"/>
                  <a:gd name="connsiteX48" fmla="*/ 140371 w 296252"/>
                  <a:gd name="connsiteY48" fmla="*/ 281750 h 643361"/>
                  <a:gd name="connsiteX49" fmla="*/ 147419 w 296252"/>
                  <a:gd name="connsiteY49" fmla="*/ 291275 h 643361"/>
                  <a:gd name="connsiteX50" fmla="*/ 153134 w 296252"/>
                  <a:gd name="connsiteY50" fmla="*/ 300133 h 643361"/>
                  <a:gd name="connsiteX51" fmla="*/ 157611 w 296252"/>
                  <a:gd name="connsiteY51" fmla="*/ 296894 h 643361"/>
                  <a:gd name="connsiteX52" fmla="*/ 154944 w 296252"/>
                  <a:gd name="connsiteY52" fmla="*/ 286702 h 643361"/>
                  <a:gd name="connsiteX53" fmla="*/ 146372 w 296252"/>
                  <a:gd name="connsiteY53" fmla="*/ 241173 h 643361"/>
                  <a:gd name="connsiteX54" fmla="*/ 149705 w 296252"/>
                  <a:gd name="connsiteY54" fmla="*/ 232220 h 643361"/>
                  <a:gd name="connsiteX55" fmla="*/ 163516 w 296252"/>
                  <a:gd name="connsiteY55" fmla="*/ 217265 h 643361"/>
                  <a:gd name="connsiteX56" fmla="*/ 170946 w 296252"/>
                  <a:gd name="connsiteY56" fmla="*/ 215837 h 643361"/>
                  <a:gd name="connsiteX57" fmla="*/ 174185 w 296252"/>
                  <a:gd name="connsiteY57" fmla="*/ 207169 h 643361"/>
                  <a:gd name="connsiteX58" fmla="*/ 182662 w 296252"/>
                  <a:gd name="connsiteY58" fmla="*/ 213455 h 643361"/>
                  <a:gd name="connsiteX59" fmla="*/ 190568 w 296252"/>
                  <a:gd name="connsiteY59" fmla="*/ 216884 h 643361"/>
                  <a:gd name="connsiteX60" fmla="*/ 196568 w 296252"/>
                  <a:gd name="connsiteY60" fmla="*/ 216884 h 643361"/>
                  <a:gd name="connsiteX61" fmla="*/ 198188 w 296252"/>
                  <a:gd name="connsiteY61" fmla="*/ 212598 h 643361"/>
                  <a:gd name="connsiteX62" fmla="*/ 189139 w 296252"/>
                  <a:gd name="connsiteY62" fmla="*/ 193548 h 643361"/>
                  <a:gd name="connsiteX63" fmla="*/ 181043 w 296252"/>
                  <a:gd name="connsiteY63" fmla="*/ 185261 h 643361"/>
                  <a:gd name="connsiteX64" fmla="*/ 181043 w 296252"/>
                  <a:gd name="connsiteY64" fmla="*/ 178975 h 643361"/>
                  <a:gd name="connsiteX65" fmla="*/ 185615 w 296252"/>
                  <a:gd name="connsiteY65" fmla="*/ 177355 h 643361"/>
                  <a:gd name="connsiteX66" fmla="*/ 193997 w 296252"/>
                  <a:gd name="connsiteY66" fmla="*/ 179927 h 643361"/>
                  <a:gd name="connsiteX67" fmla="*/ 197997 w 296252"/>
                  <a:gd name="connsiteY67" fmla="*/ 182785 h 643361"/>
                  <a:gd name="connsiteX68" fmla="*/ 207522 w 296252"/>
                  <a:gd name="connsiteY68" fmla="*/ 197263 h 643361"/>
                  <a:gd name="connsiteX69" fmla="*/ 212285 w 296252"/>
                  <a:gd name="connsiteY69" fmla="*/ 212598 h 643361"/>
                  <a:gd name="connsiteX70" fmla="*/ 216952 w 296252"/>
                  <a:gd name="connsiteY70" fmla="*/ 216980 h 643361"/>
                  <a:gd name="connsiteX71" fmla="*/ 226477 w 296252"/>
                  <a:gd name="connsiteY71" fmla="*/ 216980 h 643361"/>
                  <a:gd name="connsiteX72" fmla="*/ 230763 w 296252"/>
                  <a:gd name="connsiteY72" fmla="*/ 209550 h 643361"/>
                  <a:gd name="connsiteX73" fmla="*/ 226763 w 296252"/>
                  <a:gd name="connsiteY73" fmla="*/ 200025 h 643361"/>
                  <a:gd name="connsiteX74" fmla="*/ 220000 w 296252"/>
                  <a:gd name="connsiteY74" fmla="*/ 192310 h 643361"/>
                  <a:gd name="connsiteX75" fmla="*/ 202570 w 296252"/>
                  <a:gd name="connsiteY75" fmla="*/ 167450 h 643361"/>
                  <a:gd name="connsiteX76" fmla="*/ 193806 w 296252"/>
                  <a:gd name="connsiteY76" fmla="*/ 149638 h 643361"/>
                  <a:gd name="connsiteX77" fmla="*/ 179233 w 296252"/>
                  <a:gd name="connsiteY77" fmla="*/ 130588 h 643361"/>
                  <a:gd name="connsiteX78" fmla="*/ 173994 w 296252"/>
                  <a:gd name="connsiteY78" fmla="*/ 126778 h 643361"/>
                  <a:gd name="connsiteX79" fmla="*/ 162564 w 296252"/>
                  <a:gd name="connsiteY79" fmla="*/ 124206 h 643361"/>
                  <a:gd name="connsiteX80" fmla="*/ 158564 w 296252"/>
                  <a:gd name="connsiteY80" fmla="*/ 124206 h 643361"/>
                  <a:gd name="connsiteX81" fmla="*/ 151801 w 296252"/>
                  <a:gd name="connsiteY81" fmla="*/ 115729 h 643361"/>
                  <a:gd name="connsiteX82" fmla="*/ 139799 w 296252"/>
                  <a:gd name="connsiteY82" fmla="*/ 104299 h 643361"/>
                  <a:gd name="connsiteX83" fmla="*/ 131703 w 296252"/>
                  <a:gd name="connsiteY83" fmla="*/ 104299 h 643361"/>
                  <a:gd name="connsiteX84" fmla="*/ 133227 w 296252"/>
                  <a:gd name="connsiteY84" fmla="*/ 118586 h 643361"/>
                  <a:gd name="connsiteX85" fmla="*/ 126464 w 296252"/>
                  <a:gd name="connsiteY85" fmla="*/ 135446 h 643361"/>
                  <a:gd name="connsiteX86" fmla="*/ 124655 w 296252"/>
                  <a:gd name="connsiteY86" fmla="*/ 136970 h 643361"/>
                  <a:gd name="connsiteX87" fmla="*/ 128464 w 296252"/>
                  <a:gd name="connsiteY87" fmla="*/ 148781 h 643361"/>
                  <a:gd name="connsiteX88" fmla="*/ 126750 w 296252"/>
                  <a:gd name="connsiteY88" fmla="*/ 157448 h 643361"/>
                  <a:gd name="connsiteX89" fmla="*/ 122273 w 296252"/>
                  <a:gd name="connsiteY89" fmla="*/ 156686 h 643361"/>
                  <a:gd name="connsiteX90" fmla="*/ 118082 w 296252"/>
                  <a:gd name="connsiteY90" fmla="*/ 152781 h 643361"/>
                  <a:gd name="connsiteX91" fmla="*/ 110272 w 296252"/>
                  <a:gd name="connsiteY91" fmla="*/ 130207 h 643361"/>
                  <a:gd name="connsiteX92" fmla="*/ 99128 w 296252"/>
                  <a:gd name="connsiteY92" fmla="*/ 118967 h 643361"/>
                  <a:gd name="connsiteX93" fmla="*/ 92365 w 296252"/>
                  <a:gd name="connsiteY93" fmla="*/ 99155 h 643361"/>
                  <a:gd name="connsiteX94" fmla="*/ 95699 w 296252"/>
                  <a:gd name="connsiteY94" fmla="*/ 82582 h 643361"/>
                  <a:gd name="connsiteX95" fmla="*/ 109319 w 296252"/>
                  <a:gd name="connsiteY95" fmla="*/ 80772 h 643361"/>
                  <a:gd name="connsiteX96" fmla="*/ 113415 w 296252"/>
                  <a:gd name="connsiteY96" fmla="*/ 83439 h 643361"/>
                  <a:gd name="connsiteX97" fmla="*/ 117797 w 296252"/>
                  <a:gd name="connsiteY97" fmla="*/ 86296 h 643361"/>
                  <a:gd name="connsiteX98" fmla="*/ 124273 w 296252"/>
                  <a:gd name="connsiteY98" fmla="*/ 84868 h 643361"/>
                  <a:gd name="connsiteX99" fmla="*/ 124273 w 296252"/>
                  <a:gd name="connsiteY99" fmla="*/ 80582 h 643361"/>
                  <a:gd name="connsiteX100" fmla="*/ 124273 w 296252"/>
                  <a:gd name="connsiteY100" fmla="*/ 67723 h 643361"/>
                  <a:gd name="connsiteX101" fmla="*/ 132751 w 296252"/>
                  <a:gd name="connsiteY101" fmla="*/ 65723 h 643361"/>
                  <a:gd name="connsiteX102" fmla="*/ 138656 w 296252"/>
                  <a:gd name="connsiteY102" fmla="*/ 77057 h 643361"/>
                  <a:gd name="connsiteX103" fmla="*/ 136561 w 296252"/>
                  <a:gd name="connsiteY103" fmla="*/ 86582 h 643361"/>
                  <a:gd name="connsiteX104" fmla="*/ 135418 w 296252"/>
                  <a:gd name="connsiteY104" fmla="*/ 89345 h 643361"/>
                  <a:gd name="connsiteX105" fmla="*/ 137894 w 296252"/>
                  <a:gd name="connsiteY105" fmla="*/ 95821 h 643361"/>
                  <a:gd name="connsiteX106" fmla="*/ 142943 w 296252"/>
                  <a:gd name="connsiteY106" fmla="*/ 100584 h 643361"/>
                  <a:gd name="connsiteX107" fmla="*/ 150848 w 296252"/>
                  <a:gd name="connsiteY107" fmla="*/ 105918 h 643361"/>
                  <a:gd name="connsiteX108" fmla="*/ 162564 w 296252"/>
                  <a:gd name="connsiteY108" fmla="*/ 108871 h 643361"/>
                  <a:gd name="connsiteX109" fmla="*/ 165231 w 296252"/>
                  <a:gd name="connsiteY109" fmla="*/ 106680 h 643361"/>
                  <a:gd name="connsiteX110" fmla="*/ 165231 w 296252"/>
                  <a:gd name="connsiteY110" fmla="*/ 100679 h 643361"/>
                  <a:gd name="connsiteX111" fmla="*/ 170946 w 296252"/>
                  <a:gd name="connsiteY111" fmla="*/ 87725 h 643361"/>
                  <a:gd name="connsiteX112" fmla="*/ 168755 w 296252"/>
                  <a:gd name="connsiteY112" fmla="*/ 70771 h 643361"/>
                  <a:gd name="connsiteX113" fmla="*/ 156468 w 296252"/>
                  <a:gd name="connsiteY113" fmla="*/ 56388 h 643361"/>
                  <a:gd name="connsiteX114" fmla="*/ 146943 w 296252"/>
                  <a:gd name="connsiteY114" fmla="*/ 53054 h 643361"/>
                  <a:gd name="connsiteX115" fmla="*/ 136847 w 296252"/>
                  <a:gd name="connsiteY115" fmla="*/ 49244 h 643361"/>
                  <a:gd name="connsiteX116" fmla="*/ 131894 w 296252"/>
                  <a:gd name="connsiteY116" fmla="*/ 44387 h 643361"/>
                  <a:gd name="connsiteX117" fmla="*/ 128655 w 296252"/>
                  <a:gd name="connsiteY117" fmla="*/ 36290 h 643361"/>
                  <a:gd name="connsiteX118" fmla="*/ 123797 w 296252"/>
                  <a:gd name="connsiteY118" fmla="*/ 29813 h 643361"/>
                  <a:gd name="connsiteX119" fmla="*/ 119892 w 296252"/>
                  <a:gd name="connsiteY119" fmla="*/ 32290 h 643361"/>
                  <a:gd name="connsiteX120" fmla="*/ 117320 w 296252"/>
                  <a:gd name="connsiteY120" fmla="*/ 39148 h 643361"/>
                  <a:gd name="connsiteX121" fmla="*/ 117320 w 296252"/>
                  <a:gd name="connsiteY121" fmla="*/ 56293 h 643361"/>
                  <a:gd name="connsiteX122" fmla="*/ 112748 w 296252"/>
                  <a:gd name="connsiteY122" fmla="*/ 58483 h 643361"/>
                  <a:gd name="connsiteX123" fmla="*/ 110462 w 296252"/>
                  <a:gd name="connsiteY123" fmla="*/ 55245 h 643361"/>
                  <a:gd name="connsiteX124" fmla="*/ 108557 w 296252"/>
                  <a:gd name="connsiteY124" fmla="*/ 46577 h 643361"/>
                  <a:gd name="connsiteX125" fmla="*/ 108557 w 296252"/>
                  <a:gd name="connsiteY125" fmla="*/ 34385 h 643361"/>
                  <a:gd name="connsiteX126" fmla="*/ 105033 w 296252"/>
                  <a:gd name="connsiteY126" fmla="*/ 30480 h 643361"/>
                  <a:gd name="connsiteX127" fmla="*/ 100175 w 296252"/>
                  <a:gd name="connsiteY127" fmla="*/ 30480 h 643361"/>
                  <a:gd name="connsiteX128" fmla="*/ 96080 w 296252"/>
                  <a:gd name="connsiteY128" fmla="*/ 38671 h 643361"/>
                  <a:gd name="connsiteX129" fmla="*/ 92079 w 296252"/>
                  <a:gd name="connsiteY129" fmla="*/ 32195 h 643361"/>
                  <a:gd name="connsiteX130" fmla="*/ 90364 w 296252"/>
                  <a:gd name="connsiteY130" fmla="*/ 30385 h 643361"/>
                  <a:gd name="connsiteX131" fmla="*/ 89603 w 296252"/>
                  <a:gd name="connsiteY131" fmla="*/ 27051 h 643361"/>
                  <a:gd name="connsiteX132" fmla="*/ 83126 w 296252"/>
                  <a:gd name="connsiteY132" fmla="*/ 16478 h 643361"/>
                  <a:gd name="connsiteX133" fmla="*/ 81982 w 296252"/>
                  <a:gd name="connsiteY133" fmla="*/ 15621 h 643361"/>
                  <a:gd name="connsiteX134" fmla="*/ 74363 w 296252"/>
                  <a:gd name="connsiteY134" fmla="*/ 14573 h 643361"/>
                  <a:gd name="connsiteX135" fmla="*/ 69500 w 296252"/>
                  <a:gd name="connsiteY135" fmla="*/ 27135 h 643361"/>
                  <a:gd name="connsiteX136" fmla="*/ 69505 w 296252"/>
                  <a:gd name="connsiteY136" fmla="*/ 27146 h 643361"/>
                  <a:gd name="connsiteX137" fmla="*/ 74077 w 296252"/>
                  <a:gd name="connsiteY137" fmla="*/ 42100 h 643361"/>
                  <a:gd name="connsiteX138" fmla="*/ 71886 w 296252"/>
                  <a:gd name="connsiteY138" fmla="*/ 40481 h 643361"/>
                  <a:gd name="connsiteX139" fmla="*/ 65504 w 296252"/>
                  <a:gd name="connsiteY139" fmla="*/ 43529 h 643361"/>
                  <a:gd name="connsiteX140" fmla="*/ 64361 w 296252"/>
                  <a:gd name="connsiteY140" fmla="*/ 42958 h 643361"/>
                  <a:gd name="connsiteX141" fmla="*/ 51788 w 296252"/>
                  <a:gd name="connsiteY141" fmla="*/ 26670 h 643361"/>
                  <a:gd name="connsiteX142" fmla="*/ 39406 w 296252"/>
                  <a:gd name="connsiteY142" fmla="*/ 7620 h 643361"/>
                  <a:gd name="connsiteX143" fmla="*/ 28262 w 296252"/>
                  <a:gd name="connsiteY143" fmla="*/ 0 h 643361"/>
                  <a:gd name="connsiteX144" fmla="*/ 21499 w 296252"/>
                  <a:gd name="connsiteY144" fmla="*/ 8668 h 643361"/>
                  <a:gd name="connsiteX145" fmla="*/ 20546 w 296252"/>
                  <a:gd name="connsiteY145" fmla="*/ 10001 h 643361"/>
                  <a:gd name="connsiteX146" fmla="*/ 19880 w 296252"/>
                  <a:gd name="connsiteY146" fmla="*/ 10858 h 643361"/>
                  <a:gd name="connsiteX147" fmla="*/ 18451 w 296252"/>
                  <a:gd name="connsiteY147" fmla="*/ 12859 h 643361"/>
                  <a:gd name="connsiteX148" fmla="*/ 4259 w 296252"/>
                  <a:gd name="connsiteY148" fmla="*/ 36862 h 643361"/>
                  <a:gd name="connsiteX149" fmla="*/ 2449 w 296252"/>
                  <a:gd name="connsiteY149" fmla="*/ 48768 h 643361"/>
                  <a:gd name="connsiteX150" fmla="*/ 449 w 296252"/>
                  <a:gd name="connsiteY150" fmla="*/ 88868 h 643361"/>
                  <a:gd name="connsiteX151" fmla="*/ 8926 w 296252"/>
                  <a:gd name="connsiteY151" fmla="*/ 130016 h 643361"/>
                  <a:gd name="connsiteX152" fmla="*/ 11498 w 296252"/>
                  <a:gd name="connsiteY152" fmla="*/ 170783 h 643361"/>
                  <a:gd name="connsiteX153" fmla="*/ 6830 w 296252"/>
                  <a:gd name="connsiteY153" fmla="*/ 181737 h 643361"/>
                  <a:gd name="connsiteX154" fmla="*/ 8926 w 296252"/>
                  <a:gd name="connsiteY154" fmla="*/ 197072 h 643361"/>
                  <a:gd name="connsiteX155" fmla="*/ 19689 w 296252"/>
                  <a:gd name="connsiteY155" fmla="*/ 213741 h 643361"/>
                  <a:gd name="connsiteX156" fmla="*/ 26833 w 296252"/>
                  <a:gd name="connsiteY156" fmla="*/ 247460 h 643361"/>
                  <a:gd name="connsiteX157" fmla="*/ 44740 w 296252"/>
                  <a:gd name="connsiteY157" fmla="*/ 279749 h 643361"/>
                  <a:gd name="connsiteX158" fmla="*/ 48836 w 296252"/>
                  <a:gd name="connsiteY158" fmla="*/ 282893 h 643361"/>
                  <a:gd name="connsiteX159" fmla="*/ 54741 w 296252"/>
                  <a:gd name="connsiteY159" fmla="*/ 282226 h 643361"/>
                  <a:gd name="connsiteX160" fmla="*/ 49693 w 296252"/>
                  <a:gd name="connsiteY160" fmla="*/ 270510 h 643361"/>
                  <a:gd name="connsiteX161" fmla="*/ 33596 w 296252"/>
                  <a:gd name="connsiteY161" fmla="*/ 241459 h 643361"/>
                  <a:gd name="connsiteX162" fmla="*/ 31881 w 296252"/>
                  <a:gd name="connsiteY162" fmla="*/ 235363 h 643361"/>
                  <a:gd name="connsiteX163" fmla="*/ 34548 w 296252"/>
                  <a:gd name="connsiteY163" fmla="*/ 232886 h 643361"/>
                  <a:gd name="connsiteX164" fmla="*/ 42359 w 296252"/>
                  <a:gd name="connsiteY164" fmla="*/ 249555 h 643361"/>
                  <a:gd name="connsiteX165" fmla="*/ 53027 w 296252"/>
                  <a:gd name="connsiteY165" fmla="*/ 261842 h 643361"/>
                  <a:gd name="connsiteX166" fmla="*/ 57694 w 296252"/>
                  <a:gd name="connsiteY166" fmla="*/ 263557 h 643361"/>
                  <a:gd name="connsiteX167" fmla="*/ 61789 w 296252"/>
                  <a:gd name="connsiteY167" fmla="*/ 264509 h 643361"/>
                  <a:gd name="connsiteX168" fmla="*/ 64552 w 296252"/>
                  <a:gd name="connsiteY168" fmla="*/ 266509 h 643361"/>
                  <a:gd name="connsiteX169" fmla="*/ 88460 w 296252"/>
                  <a:gd name="connsiteY169" fmla="*/ 291370 h 643361"/>
                  <a:gd name="connsiteX170" fmla="*/ 101414 w 296252"/>
                  <a:gd name="connsiteY170" fmla="*/ 318135 h 643361"/>
                  <a:gd name="connsiteX171" fmla="*/ 117797 w 296252"/>
                  <a:gd name="connsiteY171" fmla="*/ 342043 h 643361"/>
                  <a:gd name="connsiteX172" fmla="*/ 121035 w 296252"/>
                  <a:gd name="connsiteY172" fmla="*/ 344138 h 643361"/>
                  <a:gd name="connsiteX173" fmla="*/ 135418 w 296252"/>
                  <a:gd name="connsiteY173" fmla="*/ 350044 h 643361"/>
                  <a:gd name="connsiteX174" fmla="*/ 139133 w 296252"/>
                  <a:gd name="connsiteY174" fmla="*/ 351949 h 643361"/>
                  <a:gd name="connsiteX175" fmla="*/ 156468 w 296252"/>
                  <a:gd name="connsiteY175" fmla="*/ 366808 h 643361"/>
                  <a:gd name="connsiteX176" fmla="*/ 148181 w 296252"/>
                  <a:gd name="connsiteY176" fmla="*/ 396050 h 643361"/>
                  <a:gd name="connsiteX177" fmla="*/ 150658 w 296252"/>
                  <a:gd name="connsiteY177" fmla="*/ 408813 h 643361"/>
                  <a:gd name="connsiteX178" fmla="*/ 149991 w 296252"/>
                  <a:gd name="connsiteY178" fmla="*/ 426625 h 643361"/>
                  <a:gd name="connsiteX179" fmla="*/ 155230 w 296252"/>
                  <a:gd name="connsiteY179" fmla="*/ 445675 h 643361"/>
                  <a:gd name="connsiteX180" fmla="*/ 170374 w 296252"/>
                  <a:gd name="connsiteY180" fmla="*/ 463963 h 643361"/>
                  <a:gd name="connsiteX181" fmla="*/ 171994 w 296252"/>
                  <a:gd name="connsiteY181" fmla="*/ 471773 h 643361"/>
                  <a:gd name="connsiteX182" fmla="*/ 184853 w 296252"/>
                  <a:gd name="connsiteY182" fmla="*/ 487013 h 643361"/>
                  <a:gd name="connsiteX183" fmla="*/ 200093 w 296252"/>
                  <a:gd name="connsiteY183" fmla="*/ 498062 h 643361"/>
                  <a:gd name="connsiteX184" fmla="*/ 212285 w 296252"/>
                  <a:gd name="connsiteY184" fmla="*/ 528257 h 643361"/>
                  <a:gd name="connsiteX185" fmla="*/ 220476 w 296252"/>
                  <a:gd name="connsiteY185" fmla="*/ 545687 h 643361"/>
                  <a:gd name="connsiteX186" fmla="*/ 231715 w 296252"/>
                  <a:gd name="connsiteY186" fmla="*/ 566166 h 643361"/>
                  <a:gd name="connsiteX187" fmla="*/ 234192 w 296252"/>
                  <a:gd name="connsiteY187" fmla="*/ 577977 h 643361"/>
                  <a:gd name="connsiteX188" fmla="*/ 243717 w 296252"/>
                  <a:gd name="connsiteY188" fmla="*/ 593598 h 643361"/>
                  <a:gd name="connsiteX189" fmla="*/ 244860 w 296252"/>
                  <a:gd name="connsiteY189" fmla="*/ 600837 h 643361"/>
                  <a:gd name="connsiteX190" fmla="*/ 255433 w 296252"/>
                  <a:gd name="connsiteY190" fmla="*/ 619887 h 643361"/>
                  <a:gd name="connsiteX191" fmla="*/ 271149 w 296252"/>
                  <a:gd name="connsiteY191" fmla="*/ 631222 h 643361"/>
                  <a:gd name="connsiteX192" fmla="*/ 288294 w 296252"/>
                  <a:gd name="connsiteY192" fmla="*/ 641318 h 643361"/>
                  <a:gd name="connsiteX193" fmla="*/ 295914 w 296252"/>
                  <a:gd name="connsiteY193" fmla="*/ 642176 h 643361"/>
                  <a:gd name="connsiteX194" fmla="*/ 292485 w 296252"/>
                  <a:gd name="connsiteY194" fmla="*/ 631603 h 643361"/>
                  <a:gd name="connsiteX195" fmla="*/ 283055 w 296252"/>
                  <a:gd name="connsiteY195" fmla="*/ 623602 h 64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296252" h="643361">
                    <a:moveTo>
                      <a:pt x="283055" y="623602"/>
                    </a:moveTo>
                    <a:cubicBezTo>
                      <a:pt x="276207" y="617103"/>
                      <a:pt x="271519" y="608658"/>
                      <a:pt x="269625" y="599408"/>
                    </a:cubicBezTo>
                    <a:cubicBezTo>
                      <a:pt x="269149" y="596646"/>
                      <a:pt x="269149" y="594074"/>
                      <a:pt x="268482" y="591217"/>
                    </a:cubicBezTo>
                    <a:cubicBezTo>
                      <a:pt x="267352" y="587221"/>
                      <a:pt x="265952" y="583307"/>
                      <a:pt x="264291" y="579501"/>
                    </a:cubicBezTo>
                    <a:cubicBezTo>
                      <a:pt x="260371" y="569784"/>
                      <a:pt x="259026" y="559220"/>
                      <a:pt x="260386" y="548830"/>
                    </a:cubicBezTo>
                    <a:cubicBezTo>
                      <a:pt x="261148" y="544163"/>
                      <a:pt x="262862" y="540258"/>
                      <a:pt x="263243" y="535400"/>
                    </a:cubicBezTo>
                    <a:cubicBezTo>
                      <a:pt x="263365" y="527338"/>
                      <a:pt x="262240" y="519306"/>
                      <a:pt x="259909" y="511588"/>
                    </a:cubicBezTo>
                    <a:cubicBezTo>
                      <a:pt x="259394" y="509827"/>
                      <a:pt x="259232" y="507982"/>
                      <a:pt x="259433" y="506158"/>
                    </a:cubicBezTo>
                    <a:cubicBezTo>
                      <a:pt x="259910" y="504349"/>
                      <a:pt x="261529" y="503872"/>
                      <a:pt x="262957" y="503206"/>
                    </a:cubicBezTo>
                    <a:cubicBezTo>
                      <a:pt x="271530" y="499396"/>
                      <a:pt x="267434" y="482155"/>
                      <a:pt x="263529" y="467487"/>
                    </a:cubicBezTo>
                    <a:cubicBezTo>
                      <a:pt x="262499" y="463058"/>
                      <a:pt x="263832" y="458410"/>
                      <a:pt x="267053" y="455200"/>
                    </a:cubicBezTo>
                    <a:cubicBezTo>
                      <a:pt x="270244" y="451361"/>
                      <a:pt x="270773" y="445964"/>
                      <a:pt x="268387" y="441579"/>
                    </a:cubicBezTo>
                    <a:cubicBezTo>
                      <a:pt x="266451" y="438127"/>
                      <a:pt x="263488" y="435364"/>
                      <a:pt x="259909" y="433674"/>
                    </a:cubicBezTo>
                    <a:cubicBezTo>
                      <a:pt x="255887" y="431427"/>
                      <a:pt x="251553" y="429790"/>
                      <a:pt x="247051" y="428816"/>
                    </a:cubicBezTo>
                    <a:cubicBezTo>
                      <a:pt x="242782" y="428421"/>
                      <a:pt x="238619" y="427260"/>
                      <a:pt x="234763" y="425387"/>
                    </a:cubicBezTo>
                    <a:cubicBezTo>
                      <a:pt x="233351" y="424558"/>
                      <a:pt x="232040" y="423567"/>
                      <a:pt x="230858" y="422434"/>
                    </a:cubicBezTo>
                    <a:cubicBezTo>
                      <a:pt x="226884" y="417513"/>
                      <a:pt x="223673" y="412023"/>
                      <a:pt x="221333" y="406146"/>
                    </a:cubicBezTo>
                    <a:cubicBezTo>
                      <a:pt x="219131" y="401568"/>
                      <a:pt x="215865" y="397583"/>
                      <a:pt x="211808" y="394526"/>
                    </a:cubicBezTo>
                    <a:cubicBezTo>
                      <a:pt x="211044" y="394086"/>
                      <a:pt x="210204" y="393795"/>
                      <a:pt x="209331" y="393669"/>
                    </a:cubicBezTo>
                    <a:cubicBezTo>
                      <a:pt x="207427" y="393668"/>
                      <a:pt x="205903" y="394335"/>
                      <a:pt x="203617" y="393668"/>
                    </a:cubicBezTo>
                    <a:cubicBezTo>
                      <a:pt x="201230" y="391848"/>
                      <a:pt x="199386" y="389411"/>
                      <a:pt x="198283" y="386620"/>
                    </a:cubicBezTo>
                    <a:cubicBezTo>
                      <a:pt x="197083" y="383574"/>
                      <a:pt x="195446" y="380718"/>
                      <a:pt x="193425" y="378143"/>
                    </a:cubicBezTo>
                    <a:cubicBezTo>
                      <a:pt x="192621" y="377276"/>
                      <a:pt x="191690" y="376537"/>
                      <a:pt x="190663" y="375952"/>
                    </a:cubicBezTo>
                    <a:cubicBezTo>
                      <a:pt x="189193" y="375146"/>
                      <a:pt x="187624" y="374538"/>
                      <a:pt x="185996" y="374142"/>
                    </a:cubicBezTo>
                    <a:cubicBezTo>
                      <a:pt x="184370" y="373739"/>
                      <a:pt x="182801" y="373131"/>
                      <a:pt x="181328" y="372333"/>
                    </a:cubicBezTo>
                    <a:cubicBezTo>
                      <a:pt x="180300" y="371711"/>
                      <a:pt x="179369" y="370940"/>
                      <a:pt x="178566" y="370046"/>
                    </a:cubicBezTo>
                    <a:cubicBezTo>
                      <a:pt x="176577" y="367431"/>
                      <a:pt x="174854" y="364623"/>
                      <a:pt x="173423" y="361664"/>
                    </a:cubicBezTo>
                    <a:cubicBezTo>
                      <a:pt x="169002" y="355347"/>
                      <a:pt x="163246" y="350079"/>
                      <a:pt x="156563" y="346234"/>
                    </a:cubicBezTo>
                    <a:cubicBezTo>
                      <a:pt x="149563" y="341389"/>
                      <a:pt x="144132" y="334601"/>
                      <a:pt x="140942" y="326708"/>
                    </a:cubicBezTo>
                    <a:cubicBezTo>
                      <a:pt x="141654" y="323740"/>
                      <a:pt x="142068" y="320709"/>
                      <a:pt x="142181" y="317659"/>
                    </a:cubicBezTo>
                    <a:cubicBezTo>
                      <a:pt x="141569" y="312091"/>
                      <a:pt x="138538" y="307074"/>
                      <a:pt x="133894" y="303943"/>
                    </a:cubicBezTo>
                    <a:cubicBezTo>
                      <a:pt x="133163" y="303506"/>
                      <a:pt x="132354" y="303215"/>
                      <a:pt x="131513" y="303086"/>
                    </a:cubicBezTo>
                    <a:cubicBezTo>
                      <a:pt x="130855" y="302747"/>
                      <a:pt x="130075" y="302747"/>
                      <a:pt x="129417" y="303086"/>
                    </a:cubicBezTo>
                    <a:cubicBezTo>
                      <a:pt x="127417" y="304895"/>
                      <a:pt x="130370" y="310801"/>
                      <a:pt x="129893" y="314230"/>
                    </a:cubicBezTo>
                    <a:cubicBezTo>
                      <a:pt x="129417" y="317659"/>
                      <a:pt x="124464" y="316992"/>
                      <a:pt x="120368" y="314896"/>
                    </a:cubicBezTo>
                    <a:lnTo>
                      <a:pt x="118939" y="314135"/>
                    </a:lnTo>
                    <a:cubicBezTo>
                      <a:pt x="117049" y="313126"/>
                      <a:pt x="115342" y="311806"/>
                      <a:pt x="113891" y="310229"/>
                    </a:cubicBezTo>
                    <a:cubicBezTo>
                      <a:pt x="111782" y="307610"/>
                      <a:pt x="110021" y="304729"/>
                      <a:pt x="108653" y="301657"/>
                    </a:cubicBezTo>
                    <a:cubicBezTo>
                      <a:pt x="105662" y="295869"/>
                      <a:pt x="103145" y="289849"/>
                      <a:pt x="101128" y="283655"/>
                    </a:cubicBezTo>
                    <a:cubicBezTo>
                      <a:pt x="99247" y="278552"/>
                      <a:pt x="99247" y="272946"/>
                      <a:pt x="101128" y="267843"/>
                    </a:cubicBezTo>
                    <a:cubicBezTo>
                      <a:pt x="103065" y="264836"/>
                      <a:pt x="107073" y="263968"/>
                      <a:pt x="110080" y="265904"/>
                    </a:cubicBezTo>
                    <a:cubicBezTo>
                      <a:pt x="110278" y="266032"/>
                      <a:pt x="110470" y="266171"/>
                      <a:pt x="110653" y="266319"/>
                    </a:cubicBezTo>
                    <a:cubicBezTo>
                      <a:pt x="111529" y="266805"/>
                      <a:pt x="112331" y="267415"/>
                      <a:pt x="113034" y="268129"/>
                    </a:cubicBezTo>
                    <a:cubicBezTo>
                      <a:pt x="114276" y="269497"/>
                      <a:pt x="115648" y="270741"/>
                      <a:pt x="117130" y="271844"/>
                    </a:cubicBezTo>
                    <a:cubicBezTo>
                      <a:pt x="117597" y="271974"/>
                      <a:pt x="118091" y="271974"/>
                      <a:pt x="118558" y="271844"/>
                    </a:cubicBezTo>
                    <a:cubicBezTo>
                      <a:pt x="120845" y="271844"/>
                      <a:pt x="119702" y="266986"/>
                      <a:pt x="120464" y="264509"/>
                    </a:cubicBezTo>
                    <a:cubicBezTo>
                      <a:pt x="121226" y="262033"/>
                      <a:pt x="123893" y="262128"/>
                      <a:pt x="126655" y="263652"/>
                    </a:cubicBezTo>
                    <a:cubicBezTo>
                      <a:pt x="128226" y="264641"/>
                      <a:pt x="129639" y="265861"/>
                      <a:pt x="130846" y="267272"/>
                    </a:cubicBezTo>
                    <a:cubicBezTo>
                      <a:pt x="134465" y="271558"/>
                      <a:pt x="136942" y="276796"/>
                      <a:pt x="140371" y="281750"/>
                    </a:cubicBezTo>
                    <a:cubicBezTo>
                      <a:pt x="142889" y="284796"/>
                      <a:pt x="145242" y="287975"/>
                      <a:pt x="147419" y="291275"/>
                    </a:cubicBezTo>
                    <a:cubicBezTo>
                      <a:pt x="148644" y="294614"/>
                      <a:pt x="150596" y="297640"/>
                      <a:pt x="153134" y="300133"/>
                    </a:cubicBezTo>
                    <a:cubicBezTo>
                      <a:pt x="155515" y="301466"/>
                      <a:pt x="157516" y="299657"/>
                      <a:pt x="157611" y="296894"/>
                    </a:cubicBezTo>
                    <a:cubicBezTo>
                      <a:pt x="157361" y="293361"/>
                      <a:pt x="156457" y="289905"/>
                      <a:pt x="154944" y="286702"/>
                    </a:cubicBezTo>
                    <a:cubicBezTo>
                      <a:pt x="148848" y="270796"/>
                      <a:pt x="143609" y="253556"/>
                      <a:pt x="146372" y="241173"/>
                    </a:cubicBezTo>
                    <a:cubicBezTo>
                      <a:pt x="147119" y="238065"/>
                      <a:pt x="148238" y="235059"/>
                      <a:pt x="149705" y="232220"/>
                    </a:cubicBezTo>
                    <a:cubicBezTo>
                      <a:pt x="152944" y="225457"/>
                      <a:pt x="156754" y="218599"/>
                      <a:pt x="163516" y="217265"/>
                    </a:cubicBezTo>
                    <a:cubicBezTo>
                      <a:pt x="166049" y="217148"/>
                      <a:pt x="168551" y="216667"/>
                      <a:pt x="170946" y="215837"/>
                    </a:cubicBezTo>
                    <a:cubicBezTo>
                      <a:pt x="173137" y="214694"/>
                      <a:pt x="173994" y="210598"/>
                      <a:pt x="174185" y="207169"/>
                    </a:cubicBezTo>
                    <a:cubicBezTo>
                      <a:pt x="176805" y="209528"/>
                      <a:pt x="179643" y="211633"/>
                      <a:pt x="182662" y="213455"/>
                    </a:cubicBezTo>
                    <a:cubicBezTo>
                      <a:pt x="185157" y="214898"/>
                      <a:pt x="187810" y="216049"/>
                      <a:pt x="190568" y="216884"/>
                    </a:cubicBezTo>
                    <a:cubicBezTo>
                      <a:pt x="192758" y="217456"/>
                      <a:pt x="195139" y="217837"/>
                      <a:pt x="196568" y="216884"/>
                    </a:cubicBezTo>
                    <a:cubicBezTo>
                      <a:pt x="197663" y="215732"/>
                      <a:pt x="198247" y="214186"/>
                      <a:pt x="198188" y="212598"/>
                    </a:cubicBezTo>
                    <a:cubicBezTo>
                      <a:pt x="197841" y="205293"/>
                      <a:pt x="194582" y="198432"/>
                      <a:pt x="189139" y="193548"/>
                    </a:cubicBezTo>
                    <a:cubicBezTo>
                      <a:pt x="186281" y="191071"/>
                      <a:pt x="182662" y="189071"/>
                      <a:pt x="181043" y="185261"/>
                    </a:cubicBezTo>
                    <a:cubicBezTo>
                      <a:pt x="179920" y="183316"/>
                      <a:pt x="179920" y="180920"/>
                      <a:pt x="181043" y="178975"/>
                    </a:cubicBezTo>
                    <a:cubicBezTo>
                      <a:pt x="182180" y="177675"/>
                      <a:pt x="183913" y="177061"/>
                      <a:pt x="185615" y="177355"/>
                    </a:cubicBezTo>
                    <a:cubicBezTo>
                      <a:pt x="188580" y="177497"/>
                      <a:pt x="191462" y="178381"/>
                      <a:pt x="193997" y="179927"/>
                    </a:cubicBezTo>
                    <a:cubicBezTo>
                      <a:pt x="195418" y="180751"/>
                      <a:pt x="196757" y="181708"/>
                      <a:pt x="197997" y="182785"/>
                    </a:cubicBezTo>
                    <a:cubicBezTo>
                      <a:pt x="202404" y="186678"/>
                      <a:pt x="205692" y="191676"/>
                      <a:pt x="207522" y="197263"/>
                    </a:cubicBezTo>
                    <a:cubicBezTo>
                      <a:pt x="208397" y="202569"/>
                      <a:pt x="210000" y="207730"/>
                      <a:pt x="212285" y="212598"/>
                    </a:cubicBezTo>
                    <a:cubicBezTo>
                      <a:pt x="213494" y="214389"/>
                      <a:pt x="215089" y="215886"/>
                      <a:pt x="216952" y="216980"/>
                    </a:cubicBezTo>
                    <a:cubicBezTo>
                      <a:pt x="219850" y="218856"/>
                      <a:pt x="223579" y="218856"/>
                      <a:pt x="226477" y="216980"/>
                    </a:cubicBezTo>
                    <a:cubicBezTo>
                      <a:pt x="229377" y="215707"/>
                      <a:pt x="231113" y="212698"/>
                      <a:pt x="230763" y="209550"/>
                    </a:cubicBezTo>
                    <a:cubicBezTo>
                      <a:pt x="230278" y="206082"/>
                      <a:pt x="228900" y="202800"/>
                      <a:pt x="226763" y="200025"/>
                    </a:cubicBezTo>
                    <a:cubicBezTo>
                      <a:pt x="224659" y="197326"/>
                      <a:pt x="222401" y="194750"/>
                      <a:pt x="220000" y="192310"/>
                    </a:cubicBezTo>
                    <a:cubicBezTo>
                      <a:pt x="213149" y="184804"/>
                      <a:pt x="207291" y="176449"/>
                      <a:pt x="202570" y="167450"/>
                    </a:cubicBezTo>
                    <a:cubicBezTo>
                      <a:pt x="199521" y="161544"/>
                      <a:pt x="196949" y="155448"/>
                      <a:pt x="193806" y="149638"/>
                    </a:cubicBezTo>
                    <a:cubicBezTo>
                      <a:pt x="190103" y="142482"/>
                      <a:pt x="185171" y="136034"/>
                      <a:pt x="179233" y="130588"/>
                    </a:cubicBezTo>
                    <a:cubicBezTo>
                      <a:pt x="177621" y="129143"/>
                      <a:pt x="175865" y="127866"/>
                      <a:pt x="173994" y="126778"/>
                    </a:cubicBezTo>
                    <a:cubicBezTo>
                      <a:pt x="170621" y="124566"/>
                      <a:pt x="166560" y="123652"/>
                      <a:pt x="162564" y="124206"/>
                    </a:cubicBezTo>
                    <a:cubicBezTo>
                      <a:pt x="161274" y="124688"/>
                      <a:pt x="159854" y="124688"/>
                      <a:pt x="158564" y="124206"/>
                    </a:cubicBezTo>
                    <a:cubicBezTo>
                      <a:pt x="155810" y="121818"/>
                      <a:pt x="153518" y="118944"/>
                      <a:pt x="151801" y="115729"/>
                    </a:cubicBezTo>
                    <a:cubicBezTo>
                      <a:pt x="148688" y="111084"/>
                      <a:pt x="144590" y="107182"/>
                      <a:pt x="139799" y="104299"/>
                    </a:cubicBezTo>
                    <a:cubicBezTo>
                      <a:pt x="136180" y="102203"/>
                      <a:pt x="132941" y="101632"/>
                      <a:pt x="131703" y="104299"/>
                    </a:cubicBezTo>
                    <a:cubicBezTo>
                      <a:pt x="130465" y="106966"/>
                      <a:pt x="132370" y="113824"/>
                      <a:pt x="133227" y="118586"/>
                    </a:cubicBezTo>
                    <a:cubicBezTo>
                      <a:pt x="134934" y="125082"/>
                      <a:pt x="132187" y="131930"/>
                      <a:pt x="126464" y="135446"/>
                    </a:cubicBezTo>
                    <a:cubicBezTo>
                      <a:pt x="125704" y="135730"/>
                      <a:pt x="125064" y="136268"/>
                      <a:pt x="124655" y="136970"/>
                    </a:cubicBezTo>
                    <a:cubicBezTo>
                      <a:pt x="123416" y="139637"/>
                      <a:pt x="126940" y="144590"/>
                      <a:pt x="128464" y="148781"/>
                    </a:cubicBezTo>
                    <a:cubicBezTo>
                      <a:pt x="129989" y="152971"/>
                      <a:pt x="129131" y="156496"/>
                      <a:pt x="126750" y="157448"/>
                    </a:cubicBezTo>
                    <a:cubicBezTo>
                      <a:pt x="125219" y="157874"/>
                      <a:pt x="123578" y="157594"/>
                      <a:pt x="122273" y="156686"/>
                    </a:cubicBezTo>
                    <a:cubicBezTo>
                      <a:pt x="120612" y="155701"/>
                      <a:pt x="119182" y="154369"/>
                      <a:pt x="118082" y="152781"/>
                    </a:cubicBezTo>
                    <a:cubicBezTo>
                      <a:pt x="113415" y="145923"/>
                      <a:pt x="114748" y="137350"/>
                      <a:pt x="110272" y="130207"/>
                    </a:cubicBezTo>
                    <a:cubicBezTo>
                      <a:pt x="107319" y="125444"/>
                      <a:pt x="102747" y="123158"/>
                      <a:pt x="99128" y="118967"/>
                    </a:cubicBezTo>
                    <a:cubicBezTo>
                      <a:pt x="94863" y="113230"/>
                      <a:pt x="92499" y="106303"/>
                      <a:pt x="92365" y="99155"/>
                    </a:cubicBezTo>
                    <a:cubicBezTo>
                      <a:pt x="91562" y="93412"/>
                      <a:pt x="92737" y="87567"/>
                      <a:pt x="95699" y="82582"/>
                    </a:cubicBezTo>
                    <a:cubicBezTo>
                      <a:pt x="99065" y="78506"/>
                      <a:pt x="105006" y="77716"/>
                      <a:pt x="109319" y="80772"/>
                    </a:cubicBezTo>
                    <a:cubicBezTo>
                      <a:pt x="110653" y="81534"/>
                      <a:pt x="112081" y="82487"/>
                      <a:pt x="113415" y="83439"/>
                    </a:cubicBezTo>
                    <a:cubicBezTo>
                      <a:pt x="114748" y="84392"/>
                      <a:pt x="115987" y="85249"/>
                      <a:pt x="117797" y="86296"/>
                    </a:cubicBezTo>
                    <a:cubicBezTo>
                      <a:pt x="119606" y="87344"/>
                      <a:pt x="123797" y="87821"/>
                      <a:pt x="124273" y="84868"/>
                    </a:cubicBezTo>
                    <a:cubicBezTo>
                      <a:pt x="124548" y="83452"/>
                      <a:pt x="124548" y="81997"/>
                      <a:pt x="124273" y="80582"/>
                    </a:cubicBezTo>
                    <a:cubicBezTo>
                      <a:pt x="123374" y="76343"/>
                      <a:pt x="123374" y="71962"/>
                      <a:pt x="124273" y="67723"/>
                    </a:cubicBezTo>
                    <a:cubicBezTo>
                      <a:pt x="125416" y="64675"/>
                      <a:pt x="128464" y="63151"/>
                      <a:pt x="132751" y="65723"/>
                    </a:cubicBezTo>
                    <a:cubicBezTo>
                      <a:pt x="136018" y="68668"/>
                      <a:pt x="138115" y="72692"/>
                      <a:pt x="138656" y="77057"/>
                    </a:cubicBezTo>
                    <a:cubicBezTo>
                      <a:pt x="138986" y="80374"/>
                      <a:pt x="138252" y="83710"/>
                      <a:pt x="136561" y="86582"/>
                    </a:cubicBezTo>
                    <a:cubicBezTo>
                      <a:pt x="135956" y="87394"/>
                      <a:pt x="135564" y="88343"/>
                      <a:pt x="135418" y="89345"/>
                    </a:cubicBezTo>
                    <a:cubicBezTo>
                      <a:pt x="135540" y="91711"/>
                      <a:pt x="136407" y="93978"/>
                      <a:pt x="137894" y="95821"/>
                    </a:cubicBezTo>
                    <a:cubicBezTo>
                      <a:pt x="139385" y="97601"/>
                      <a:pt x="141080" y="99199"/>
                      <a:pt x="142943" y="100584"/>
                    </a:cubicBezTo>
                    <a:cubicBezTo>
                      <a:pt x="145449" y="102545"/>
                      <a:pt x="148091" y="104328"/>
                      <a:pt x="150848" y="105918"/>
                    </a:cubicBezTo>
                    <a:cubicBezTo>
                      <a:pt x="154222" y="108386"/>
                      <a:pt x="158423" y="109445"/>
                      <a:pt x="162564" y="108871"/>
                    </a:cubicBezTo>
                    <a:cubicBezTo>
                      <a:pt x="163810" y="108737"/>
                      <a:pt x="164858" y="107877"/>
                      <a:pt x="165231" y="106680"/>
                    </a:cubicBezTo>
                    <a:cubicBezTo>
                      <a:pt x="165582" y="104695"/>
                      <a:pt x="165582" y="102664"/>
                      <a:pt x="165231" y="100679"/>
                    </a:cubicBezTo>
                    <a:cubicBezTo>
                      <a:pt x="165231" y="95060"/>
                      <a:pt x="169422" y="92488"/>
                      <a:pt x="170946" y="87725"/>
                    </a:cubicBezTo>
                    <a:cubicBezTo>
                      <a:pt x="172260" y="81993"/>
                      <a:pt x="171483" y="75981"/>
                      <a:pt x="168755" y="70771"/>
                    </a:cubicBezTo>
                    <a:cubicBezTo>
                      <a:pt x="166120" y="64900"/>
                      <a:pt x="161856" y="59908"/>
                      <a:pt x="156468" y="56388"/>
                    </a:cubicBezTo>
                    <a:cubicBezTo>
                      <a:pt x="153485" y="54789"/>
                      <a:pt x="150272" y="53664"/>
                      <a:pt x="146943" y="53054"/>
                    </a:cubicBezTo>
                    <a:cubicBezTo>
                      <a:pt x="143387" y="52363"/>
                      <a:pt x="139973" y="51075"/>
                      <a:pt x="136847" y="49244"/>
                    </a:cubicBezTo>
                    <a:cubicBezTo>
                      <a:pt x="134880" y="47982"/>
                      <a:pt x="133194" y="46328"/>
                      <a:pt x="131894" y="44387"/>
                    </a:cubicBezTo>
                    <a:cubicBezTo>
                      <a:pt x="130578" y="41788"/>
                      <a:pt x="129495" y="39079"/>
                      <a:pt x="128655" y="36290"/>
                    </a:cubicBezTo>
                    <a:cubicBezTo>
                      <a:pt x="127850" y="33626"/>
                      <a:pt x="126129" y="31333"/>
                      <a:pt x="123797" y="29813"/>
                    </a:cubicBezTo>
                    <a:cubicBezTo>
                      <a:pt x="121892" y="29051"/>
                      <a:pt x="120749" y="30766"/>
                      <a:pt x="119892" y="32290"/>
                    </a:cubicBezTo>
                    <a:cubicBezTo>
                      <a:pt x="118654" y="34414"/>
                      <a:pt x="117785" y="36733"/>
                      <a:pt x="117320" y="39148"/>
                    </a:cubicBezTo>
                    <a:cubicBezTo>
                      <a:pt x="116368" y="44291"/>
                      <a:pt x="117987" y="51149"/>
                      <a:pt x="117320" y="56293"/>
                    </a:cubicBezTo>
                    <a:cubicBezTo>
                      <a:pt x="116749" y="58293"/>
                      <a:pt x="115320" y="60103"/>
                      <a:pt x="112748" y="58483"/>
                    </a:cubicBezTo>
                    <a:cubicBezTo>
                      <a:pt x="111768" y="57576"/>
                      <a:pt x="110989" y="56473"/>
                      <a:pt x="110462" y="55245"/>
                    </a:cubicBezTo>
                    <a:cubicBezTo>
                      <a:pt x="109154" y="52546"/>
                      <a:pt x="108501" y="49576"/>
                      <a:pt x="108557" y="46577"/>
                    </a:cubicBezTo>
                    <a:cubicBezTo>
                      <a:pt x="108557" y="42482"/>
                      <a:pt x="110843" y="38957"/>
                      <a:pt x="108557" y="34385"/>
                    </a:cubicBezTo>
                    <a:cubicBezTo>
                      <a:pt x="107772" y="32779"/>
                      <a:pt x="106551" y="31425"/>
                      <a:pt x="105033" y="30480"/>
                    </a:cubicBezTo>
                    <a:cubicBezTo>
                      <a:pt x="103520" y="29650"/>
                      <a:pt x="101688" y="29650"/>
                      <a:pt x="100175" y="30480"/>
                    </a:cubicBezTo>
                    <a:cubicBezTo>
                      <a:pt x="97858" y="32621"/>
                      <a:pt x="96402" y="35533"/>
                      <a:pt x="96080" y="38671"/>
                    </a:cubicBezTo>
                    <a:cubicBezTo>
                      <a:pt x="95257" y="36236"/>
                      <a:pt x="93889" y="34020"/>
                      <a:pt x="92079" y="32195"/>
                    </a:cubicBezTo>
                    <a:lnTo>
                      <a:pt x="90364" y="30385"/>
                    </a:lnTo>
                    <a:cubicBezTo>
                      <a:pt x="89896" y="29334"/>
                      <a:pt x="89638" y="28201"/>
                      <a:pt x="89603" y="27051"/>
                    </a:cubicBezTo>
                    <a:cubicBezTo>
                      <a:pt x="88865" y="22832"/>
                      <a:pt x="86549" y="19052"/>
                      <a:pt x="83126" y="16478"/>
                    </a:cubicBezTo>
                    <a:lnTo>
                      <a:pt x="81982" y="15621"/>
                    </a:lnTo>
                    <a:cubicBezTo>
                      <a:pt x="79703" y="14216"/>
                      <a:pt x="76937" y="13836"/>
                      <a:pt x="74363" y="14573"/>
                    </a:cubicBezTo>
                    <a:cubicBezTo>
                      <a:pt x="69551" y="16699"/>
                      <a:pt x="67374" y="22324"/>
                      <a:pt x="69500" y="27135"/>
                    </a:cubicBezTo>
                    <a:cubicBezTo>
                      <a:pt x="69502" y="27139"/>
                      <a:pt x="69503" y="27143"/>
                      <a:pt x="69505" y="27146"/>
                    </a:cubicBezTo>
                    <a:cubicBezTo>
                      <a:pt x="71029" y="32290"/>
                      <a:pt x="74934" y="38100"/>
                      <a:pt x="74077" y="42100"/>
                    </a:cubicBezTo>
                    <a:cubicBezTo>
                      <a:pt x="73436" y="41449"/>
                      <a:pt x="72697" y="40902"/>
                      <a:pt x="71886" y="40481"/>
                    </a:cubicBezTo>
                    <a:cubicBezTo>
                      <a:pt x="68552" y="38576"/>
                      <a:pt x="65504" y="39433"/>
                      <a:pt x="65504" y="43529"/>
                    </a:cubicBezTo>
                    <a:lnTo>
                      <a:pt x="64361" y="42958"/>
                    </a:lnTo>
                    <a:cubicBezTo>
                      <a:pt x="58822" y="38718"/>
                      <a:pt x="54488" y="33103"/>
                      <a:pt x="51788" y="26670"/>
                    </a:cubicBezTo>
                    <a:cubicBezTo>
                      <a:pt x="48823" y="19636"/>
                      <a:pt x="44630" y="13186"/>
                      <a:pt x="39406" y="7620"/>
                    </a:cubicBezTo>
                    <a:cubicBezTo>
                      <a:pt x="35786" y="4477"/>
                      <a:pt x="31881" y="3048"/>
                      <a:pt x="28262" y="0"/>
                    </a:cubicBezTo>
                    <a:cubicBezTo>
                      <a:pt x="25976" y="2762"/>
                      <a:pt x="23689" y="5620"/>
                      <a:pt x="21499" y="8668"/>
                    </a:cubicBezTo>
                    <a:lnTo>
                      <a:pt x="20546" y="10001"/>
                    </a:lnTo>
                    <a:lnTo>
                      <a:pt x="19880" y="10858"/>
                    </a:lnTo>
                    <a:lnTo>
                      <a:pt x="18451" y="12859"/>
                    </a:lnTo>
                    <a:cubicBezTo>
                      <a:pt x="13158" y="20514"/>
                      <a:pt x="8415" y="28535"/>
                      <a:pt x="4259" y="36862"/>
                    </a:cubicBezTo>
                    <a:cubicBezTo>
                      <a:pt x="3592" y="40862"/>
                      <a:pt x="3020" y="44767"/>
                      <a:pt x="2449" y="48768"/>
                    </a:cubicBezTo>
                    <a:cubicBezTo>
                      <a:pt x="121" y="62000"/>
                      <a:pt x="-551" y="75470"/>
                      <a:pt x="449" y="88868"/>
                    </a:cubicBezTo>
                    <a:cubicBezTo>
                      <a:pt x="2506" y="102732"/>
                      <a:pt x="5337" y="116469"/>
                      <a:pt x="8926" y="130016"/>
                    </a:cubicBezTo>
                    <a:cubicBezTo>
                      <a:pt x="12069" y="143828"/>
                      <a:pt x="16451" y="162401"/>
                      <a:pt x="11498" y="170783"/>
                    </a:cubicBezTo>
                    <a:cubicBezTo>
                      <a:pt x="9320" y="174137"/>
                      <a:pt x="7741" y="177843"/>
                      <a:pt x="6830" y="181737"/>
                    </a:cubicBezTo>
                    <a:cubicBezTo>
                      <a:pt x="5944" y="186943"/>
                      <a:pt x="6675" y="192295"/>
                      <a:pt x="8926" y="197072"/>
                    </a:cubicBezTo>
                    <a:cubicBezTo>
                      <a:pt x="11688" y="203073"/>
                      <a:pt x="16546" y="207836"/>
                      <a:pt x="19689" y="213741"/>
                    </a:cubicBezTo>
                    <a:cubicBezTo>
                      <a:pt x="25785" y="224885"/>
                      <a:pt x="24452" y="236029"/>
                      <a:pt x="26833" y="247460"/>
                    </a:cubicBezTo>
                    <a:cubicBezTo>
                      <a:pt x="29687" y="259677"/>
                      <a:pt x="35887" y="270858"/>
                      <a:pt x="44740" y="279749"/>
                    </a:cubicBezTo>
                    <a:cubicBezTo>
                      <a:pt x="45948" y="280988"/>
                      <a:pt x="47327" y="282046"/>
                      <a:pt x="48836" y="282893"/>
                    </a:cubicBezTo>
                    <a:cubicBezTo>
                      <a:pt x="51598" y="284512"/>
                      <a:pt x="54074" y="284798"/>
                      <a:pt x="54741" y="282226"/>
                    </a:cubicBezTo>
                    <a:cubicBezTo>
                      <a:pt x="55408" y="279654"/>
                      <a:pt x="52264" y="274225"/>
                      <a:pt x="49693" y="270510"/>
                    </a:cubicBezTo>
                    <a:cubicBezTo>
                      <a:pt x="43248" y="261465"/>
                      <a:pt x="37848" y="251719"/>
                      <a:pt x="33596" y="241459"/>
                    </a:cubicBezTo>
                    <a:cubicBezTo>
                      <a:pt x="32644" y="239553"/>
                      <a:pt x="32063" y="237485"/>
                      <a:pt x="31881" y="235363"/>
                    </a:cubicBezTo>
                    <a:cubicBezTo>
                      <a:pt x="31881" y="233458"/>
                      <a:pt x="32929" y="232124"/>
                      <a:pt x="34548" y="232886"/>
                    </a:cubicBezTo>
                    <a:cubicBezTo>
                      <a:pt x="38182" y="237899"/>
                      <a:pt x="40833" y="243555"/>
                      <a:pt x="42359" y="249555"/>
                    </a:cubicBezTo>
                    <a:cubicBezTo>
                      <a:pt x="44610" y="254623"/>
                      <a:pt x="48325" y="258902"/>
                      <a:pt x="53027" y="261842"/>
                    </a:cubicBezTo>
                    <a:cubicBezTo>
                      <a:pt x="54448" y="262728"/>
                      <a:pt x="56037" y="263312"/>
                      <a:pt x="57694" y="263557"/>
                    </a:cubicBezTo>
                    <a:cubicBezTo>
                      <a:pt x="59111" y="263583"/>
                      <a:pt x="60506" y="263908"/>
                      <a:pt x="61789" y="264509"/>
                    </a:cubicBezTo>
                    <a:cubicBezTo>
                      <a:pt x="62776" y="265080"/>
                      <a:pt x="63701" y="265751"/>
                      <a:pt x="64552" y="266509"/>
                    </a:cubicBezTo>
                    <a:cubicBezTo>
                      <a:pt x="73754" y="273516"/>
                      <a:pt x="81818" y="281901"/>
                      <a:pt x="88460" y="291370"/>
                    </a:cubicBezTo>
                    <a:cubicBezTo>
                      <a:pt x="93442" y="299954"/>
                      <a:pt x="97772" y="308901"/>
                      <a:pt x="101414" y="318135"/>
                    </a:cubicBezTo>
                    <a:cubicBezTo>
                      <a:pt x="104975" y="327252"/>
                      <a:pt x="110580" y="335431"/>
                      <a:pt x="117797" y="342043"/>
                    </a:cubicBezTo>
                    <a:cubicBezTo>
                      <a:pt x="118808" y="342841"/>
                      <a:pt x="119893" y="343542"/>
                      <a:pt x="121035" y="344138"/>
                    </a:cubicBezTo>
                    <a:cubicBezTo>
                      <a:pt x="125690" y="346431"/>
                      <a:pt x="130495" y="348404"/>
                      <a:pt x="135418" y="350044"/>
                    </a:cubicBezTo>
                    <a:cubicBezTo>
                      <a:pt x="136694" y="350603"/>
                      <a:pt x="137934" y="351239"/>
                      <a:pt x="139133" y="351949"/>
                    </a:cubicBezTo>
                    <a:cubicBezTo>
                      <a:pt x="145690" y="355914"/>
                      <a:pt x="151547" y="360934"/>
                      <a:pt x="156468" y="366808"/>
                    </a:cubicBezTo>
                    <a:cubicBezTo>
                      <a:pt x="148943" y="371285"/>
                      <a:pt x="145610" y="382714"/>
                      <a:pt x="148181" y="396050"/>
                    </a:cubicBezTo>
                    <a:cubicBezTo>
                      <a:pt x="148848" y="400336"/>
                      <a:pt x="150277" y="404717"/>
                      <a:pt x="150658" y="408813"/>
                    </a:cubicBezTo>
                    <a:cubicBezTo>
                      <a:pt x="150968" y="414758"/>
                      <a:pt x="150745" y="420719"/>
                      <a:pt x="149991" y="426625"/>
                    </a:cubicBezTo>
                    <a:cubicBezTo>
                      <a:pt x="149665" y="433371"/>
                      <a:pt x="151500" y="440045"/>
                      <a:pt x="155230" y="445675"/>
                    </a:cubicBezTo>
                    <a:cubicBezTo>
                      <a:pt x="159992" y="452438"/>
                      <a:pt x="167803" y="456343"/>
                      <a:pt x="170374" y="463963"/>
                    </a:cubicBezTo>
                    <a:cubicBezTo>
                      <a:pt x="171232" y="466630"/>
                      <a:pt x="171232" y="469106"/>
                      <a:pt x="171994" y="471773"/>
                    </a:cubicBezTo>
                    <a:cubicBezTo>
                      <a:pt x="174311" y="478232"/>
                      <a:pt x="178875" y="483642"/>
                      <a:pt x="184853" y="487013"/>
                    </a:cubicBezTo>
                    <a:cubicBezTo>
                      <a:pt x="190517" y="489815"/>
                      <a:pt x="195669" y="493550"/>
                      <a:pt x="200093" y="498062"/>
                    </a:cubicBezTo>
                    <a:cubicBezTo>
                      <a:pt x="206007" y="507277"/>
                      <a:pt x="210143" y="517518"/>
                      <a:pt x="212285" y="528257"/>
                    </a:cubicBezTo>
                    <a:cubicBezTo>
                      <a:pt x="214329" y="534365"/>
                      <a:pt x="217078" y="540215"/>
                      <a:pt x="220476" y="545687"/>
                    </a:cubicBezTo>
                    <a:cubicBezTo>
                      <a:pt x="225183" y="551941"/>
                      <a:pt x="228968" y="558837"/>
                      <a:pt x="231715" y="566166"/>
                    </a:cubicBezTo>
                    <a:cubicBezTo>
                      <a:pt x="232174" y="570171"/>
                      <a:pt x="233003" y="574125"/>
                      <a:pt x="234192" y="577977"/>
                    </a:cubicBezTo>
                    <a:cubicBezTo>
                      <a:pt x="236478" y="583597"/>
                      <a:pt x="241907" y="587502"/>
                      <a:pt x="243717" y="593598"/>
                    </a:cubicBezTo>
                    <a:cubicBezTo>
                      <a:pt x="244323" y="595970"/>
                      <a:pt x="244705" y="598394"/>
                      <a:pt x="244860" y="600837"/>
                    </a:cubicBezTo>
                    <a:cubicBezTo>
                      <a:pt x="246373" y="608112"/>
                      <a:pt x="250060" y="614755"/>
                      <a:pt x="255433" y="619887"/>
                    </a:cubicBezTo>
                    <a:cubicBezTo>
                      <a:pt x="260154" y="624335"/>
                      <a:pt x="265438" y="628146"/>
                      <a:pt x="271149" y="631222"/>
                    </a:cubicBezTo>
                    <a:lnTo>
                      <a:pt x="288294" y="641318"/>
                    </a:lnTo>
                    <a:cubicBezTo>
                      <a:pt x="291247" y="643033"/>
                      <a:pt x="294771" y="644462"/>
                      <a:pt x="295914" y="642176"/>
                    </a:cubicBezTo>
                    <a:cubicBezTo>
                      <a:pt x="297057" y="639889"/>
                      <a:pt x="295152" y="634651"/>
                      <a:pt x="292485" y="631603"/>
                    </a:cubicBezTo>
                    <a:cubicBezTo>
                      <a:pt x="289543" y="628708"/>
                      <a:pt x="286391" y="626033"/>
                      <a:pt x="283055" y="623602"/>
                    </a:cubicBezTo>
                    <a:close/>
                  </a:path>
                </a:pathLst>
              </a:custGeom>
              <a:solidFill>
                <a:srgbClr val="407BFF"/>
              </a:solidFill>
              <a:ln w="9525" cap="flat">
                <a:noFill/>
                <a:prstDash val="solid"/>
                <a:miter/>
              </a:ln>
            </p:spPr>
            <p:txBody>
              <a:bodyPr rtlCol="0" anchor="ctr"/>
              <a:lstStyle/>
              <a:p>
                <a:endParaRPr lang="zh-CN" altLang="en-US"/>
              </a:p>
            </p:txBody>
          </p:sp>
          <p:grpSp>
            <p:nvGrpSpPr>
              <p:cNvPr id="190" name="图形 2"/>
              <p:cNvGrpSpPr/>
              <p:nvPr/>
            </p:nvGrpSpPr>
            <p:grpSpPr>
              <a:xfrm>
                <a:off x="6562181" y="3059783"/>
                <a:ext cx="554233" cy="689584"/>
                <a:chOff x="6562181" y="3059783"/>
                <a:chExt cx="554233" cy="689584"/>
              </a:xfrm>
              <a:solidFill>
                <a:srgbClr val="FFFFFF"/>
              </a:solidFill>
            </p:grpSpPr>
            <p:sp>
              <p:nvSpPr>
                <p:cNvPr id="193" name="任意多边形: 形状 192"/>
                <p:cNvSpPr/>
                <p:nvPr/>
              </p:nvSpPr>
              <p:spPr>
                <a:xfrm>
                  <a:off x="6767131" y="3252405"/>
                  <a:ext cx="21050" cy="22183"/>
                </a:xfrm>
                <a:custGeom>
                  <a:avLst/>
                  <a:gdLst>
                    <a:gd name="connsiteX0" fmla="*/ 17431 w 21050"/>
                    <a:gd name="connsiteY0" fmla="*/ 15146 h 22183"/>
                    <a:gd name="connsiteX1" fmla="*/ 14097 w 21050"/>
                    <a:gd name="connsiteY1" fmla="*/ 12003 h 22183"/>
                    <a:gd name="connsiteX2" fmla="*/ 10382 w 21050"/>
                    <a:gd name="connsiteY2" fmla="*/ 6669 h 22183"/>
                    <a:gd name="connsiteX3" fmla="*/ 8191 w 21050"/>
                    <a:gd name="connsiteY3" fmla="*/ 3049 h 22183"/>
                    <a:gd name="connsiteX4" fmla="*/ 5620 w 21050"/>
                    <a:gd name="connsiteY4" fmla="*/ 859 h 22183"/>
                    <a:gd name="connsiteX5" fmla="*/ 1143 w 21050"/>
                    <a:gd name="connsiteY5" fmla="*/ 859 h 22183"/>
                    <a:gd name="connsiteX6" fmla="*/ 476 w 21050"/>
                    <a:gd name="connsiteY6" fmla="*/ 2383 h 22183"/>
                    <a:gd name="connsiteX7" fmla="*/ 0 w 21050"/>
                    <a:gd name="connsiteY7" fmla="*/ 6098 h 22183"/>
                    <a:gd name="connsiteX8" fmla="*/ 0 w 21050"/>
                    <a:gd name="connsiteY8" fmla="*/ 7621 h 22183"/>
                    <a:gd name="connsiteX9" fmla="*/ 953 w 21050"/>
                    <a:gd name="connsiteY9" fmla="*/ 9622 h 22183"/>
                    <a:gd name="connsiteX10" fmla="*/ 6096 w 21050"/>
                    <a:gd name="connsiteY10" fmla="*/ 14384 h 22183"/>
                    <a:gd name="connsiteX11" fmla="*/ 6572 w 21050"/>
                    <a:gd name="connsiteY11" fmla="*/ 14384 h 22183"/>
                    <a:gd name="connsiteX12" fmla="*/ 11144 w 21050"/>
                    <a:gd name="connsiteY12" fmla="*/ 16670 h 22183"/>
                    <a:gd name="connsiteX13" fmla="*/ 12573 w 21050"/>
                    <a:gd name="connsiteY13" fmla="*/ 17623 h 22183"/>
                    <a:gd name="connsiteX14" fmla="*/ 13811 w 21050"/>
                    <a:gd name="connsiteY14" fmla="*/ 18670 h 22183"/>
                    <a:gd name="connsiteX15" fmla="*/ 14764 w 21050"/>
                    <a:gd name="connsiteY15" fmla="*/ 20194 h 22183"/>
                    <a:gd name="connsiteX16" fmla="*/ 16669 w 21050"/>
                    <a:gd name="connsiteY16" fmla="*/ 22004 h 22183"/>
                    <a:gd name="connsiteX17" fmla="*/ 17717 w 21050"/>
                    <a:gd name="connsiteY17" fmla="*/ 22004 h 22183"/>
                    <a:gd name="connsiteX18" fmla="*/ 20384 w 21050"/>
                    <a:gd name="connsiteY18" fmla="*/ 22004 h 22183"/>
                    <a:gd name="connsiteX19" fmla="*/ 21050 w 21050"/>
                    <a:gd name="connsiteY19" fmla="*/ 21433 h 22183"/>
                    <a:gd name="connsiteX20" fmla="*/ 21050 w 21050"/>
                    <a:gd name="connsiteY20" fmla="*/ 20766 h 22183"/>
                    <a:gd name="connsiteX21" fmla="*/ 19622 w 21050"/>
                    <a:gd name="connsiteY21" fmla="*/ 17337 h 22183"/>
                    <a:gd name="connsiteX22" fmla="*/ 17431 w 21050"/>
                    <a:gd name="connsiteY22" fmla="*/ 15146 h 2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1050" h="22183">
                      <a:moveTo>
                        <a:pt x="17431" y="15146"/>
                      </a:moveTo>
                      <a:cubicBezTo>
                        <a:pt x="16383" y="14098"/>
                        <a:pt x="15240" y="12956"/>
                        <a:pt x="14097" y="12003"/>
                      </a:cubicBezTo>
                      <a:cubicBezTo>
                        <a:pt x="12542" y="10468"/>
                        <a:pt x="11283" y="8660"/>
                        <a:pt x="10382" y="6669"/>
                      </a:cubicBezTo>
                      <a:cubicBezTo>
                        <a:pt x="9838" y="5359"/>
                        <a:pt x="9100" y="4139"/>
                        <a:pt x="8191" y="3049"/>
                      </a:cubicBezTo>
                      <a:cubicBezTo>
                        <a:pt x="7428" y="2215"/>
                        <a:pt x="6564" y="1479"/>
                        <a:pt x="5620" y="859"/>
                      </a:cubicBezTo>
                      <a:cubicBezTo>
                        <a:pt x="3810" y="-189"/>
                        <a:pt x="2000" y="-380"/>
                        <a:pt x="1143" y="859"/>
                      </a:cubicBezTo>
                      <a:lnTo>
                        <a:pt x="476" y="2383"/>
                      </a:lnTo>
                      <a:cubicBezTo>
                        <a:pt x="166" y="3597"/>
                        <a:pt x="6" y="4844"/>
                        <a:pt x="0" y="6098"/>
                      </a:cubicBezTo>
                      <a:lnTo>
                        <a:pt x="0" y="7621"/>
                      </a:lnTo>
                      <a:lnTo>
                        <a:pt x="953" y="9622"/>
                      </a:lnTo>
                      <a:cubicBezTo>
                        <a:pt x="2245" y="11612"/>
                        <a:pt x="4013" y="13249"/>
                        <a:pt x="6096" y="14384"/>
                      </a:cubicBezTo>
                      <a:lnTo>
                        <a:pt x="6572" y="14384"/>
                      </a:lnTo>
                      <a:cubicBezTo>
                        <a:pt x="8096" y="15146"/>
                        <a:pt x="9620" y="15813"/>
                        <a:pt x="11144" y="16670"/>
                      </a:cubicBezTo>
                      <a:lnTo>
                        <a:pt x="12573" y="17623"/>
                      </a:lnTo>
                      <a:lnTo>
                        <a:pt x="13811" y="18670"/>
                      </a:lnTo>
                      <a:lnTo>
                        <a:pt x="14764" y="20194"/>
                      </a:lnTo>
                      <a:cubicBezTo>
                        <a:pt x="15301" y="20893"/>
                        <a:pt x="15944" y="21504"/>
                        <a:pt x="16669" y="22004"/>
                      </a:cubicBezTo>
                      <a:lnTo>
                        <a:pt x="17717" y="22004"/>
                      </a:lnTo>
                      <a:cubicBezTo>
                        <a:pt x="18590" y="22243"/>
                        <a:pt x="19511" y="22243"/>
                        <a:pt x="20384" y="22004"/>
                      </a:cubicBezTo>
                      <a:lnTo>
                        <a:pt x="21050" y="21433"/>
                      </a:lnTo>
                      <a:lnTo>
                        <a:pt x="21050" y="20766"/>
                      </a:lnTo>
                      <a:cubicBezTo>
                        <a:pt x="20804" y="19540"/>
                        <a:pt x="20319" y="18375"/>
                        <a:pt x="19622" y="17337"/>
                      </a:cubicBezTo>
                      <a:cubicBezTo>
                        <a:pt x="18988" y="16517"/>
                        <a:pt x="18252" y="15780"/>
                        <a:pt x="17431" y="15146"/>
                      </a:cubicBezTo>
                      <a:close/>
                    </a:path>
                  </a:pathLst>
                </a:custGeom>
                <a:solidFill>
                  <a:srgbClr val="FFFFFF"/>
                </a:solidFill>
                <a:ln w="9525" cap="flat">
                  <a:noFill/>
                  <a:prstDash val="solid"/>
                  <a:miter/>
                </a:ln>
              </p:spPr>
              <p:txBody>
                <a:bodyPr rtlCol="0" anchor="ctr"/>
                <a:lstStyle/>
                <a:p>
                  <a:endParaRPr lang="zh-CN" altLang="en-US"/>
                </a:p>
              </p:txBody>
            </p:sp>
            <p:sp>
              <p:nvSpPr>
                <p:cNvPr id="194" name="任意多边形: 形状 193"/>
                <p:cNvSpPr/>
                <p:nvPr/>
              </p:nvSpPr>
              <p:spPr>
                <a:xfrm>
                  <a:off x="6685106" y="3059783"/>
                  <a:ext cx="132281" cy="163674"/>
                </a:xfrm>
                <a:custGeom>
                  <a:avLst/>
                  <a:gdLst>
                    <a:gd name="connsiteX0" fmla="*/ 10968 w 132281"/>
                    <a:gd name="connsiteY0" fmla="*/ 30793 h 163674"/>
                    <a:gd name="connsiteX1" fmla="*/ 23541 w 132281"/>
                    <a:gd name="connsiteY1" fmla="*/ 30793 h 163674"/>
                    <a:gd name="connsiteX2" fmla="*/ 32305 w 132281"/>
                    <a:gd name="connsiteY2" fmla="*/ 33841 h 163674"/>
                    <a:gd name="connsiteX3" fmla="*/ 35257 w 132281"/>
                    <a:gd name="connsiteY3" fmla="*/ 35555 h 163674"/>
                    <a:gd name="connsiteX4" fmla="*/ 37638 w 132281"/>
                    <a:gd name="connsiteY4" fmla="*/ 36984 h 163674"/>
                    <a:gd name="connsiteX5" fmla="*/ 45068 w 132281"/>
                    <a:gd name="connsiteY5" fmla="*/ 40222 h 163674"/>
                    <a:gd name="connsiteX6" fmla="*/ 49640 w 132281"/>
                    <a:gd name="connsiteY6" fmla="*/ 41461 h 163674"/>
                    <a:gd name="connsiteX7" fmla="*/ 55450 w 132281"/>
                    <a:gd name="connsiteY7" fmla="*/ 54796 h 163674"/>
                    <a:gd name="connsiteX8" fmla="*/ 50973 w 132281"/>
                    <a:gd name="connsiteY8" fmla="*/ 64988 h 163674"/>
                    <a:gd name="connsiteX9" fmla="*/ 52116 w 132281"/>
                    <a:gd name="connsiteY9" fmla="*/ 78418 h 163674"/>
                    <a:gd name="connsiteX10" fmla="*/ 54116 w 132281"/>
                    <a:gd name="connsiteY10" fmla="*/ 81942 h 163674"/>
                    <a:gd name="connsiteX11" fmla="*/ 50592 w 132281"/>
                    <a:gd name="connsiteY11" fmla="*/ 84419 h 163674"/>
                    <a:gd name="connsiteX12" fmla="*/ 46020 w 132281"/>
                    <a:gd name="connsiteY12" fmla="*/ 96420 h 163674"/>
                    <a:gd name="connsiteX13" fmla="*/ 53640 w 132281"/>
                    <a:gd name="connsiteY13" fmla="*/ 112613 h 163674"/>
                    <a:gd name="connsiteX14" fmla="*/ 57260 w 132281"/>
                    <a:gd name="connsiteY14" fmla="*/ 127091 h 163674"/>
                    <a:gd name="connsiteX15" fmla="*/ 72214 w 132281"/>
                    <a:gd name="connsiteY15" fmla="*/ 143283 h 163674"/>
                    <a:gd name="connsiteX16" fmla="*/ 78501 w 132281"/>
                    <a:gd name="connsiteY16" fmla="*/ 158714 h 163674"/>
                    <a:gd name="connsiteX17" fmla="*/ 82596 w 132281"/>
                    <a:gd name="connsiteY17" fmla="*/ 162143 h 163674"/>
                    <a:gd name="connsiteX18" fmla="*/ 90883 w 132281"/>
                    <a:gd name="connsiteY18" fmla="*/ 162905 h 163674"/>
                    <a:gd name="connsiteX19" fmla="*/ 96598 w 132281"/>
                    <a:gd name="connsiteY19" fmla="*/ 152332 h 163674"/>
                    <a:gd name="connsiteX20" fmla="*/ 98979 w 132281"/>
                    <a:gd name="connsiteY20" fmla="*/ 142235 h 163674"/>
                    <a:gd name="connsiteX21" fmla="*/ 115458 w 132281"/>
                    <a:gd name="connsiteY21" fmla="*/ 135949 h 163674"/>
                    <a:gd name="connsiteX22" fmla="*/ 128888 w 132281"/>
                    <a:gd name="connsiteY22" fmla="*/ 135949 h 163674"/>
                    <a:gd name="connsiteX23" fmla="*/ 129650 w 132281"/>
                    <a:gd name="connsiteY23" fmla="*/ 120899 h 163674"/>
                    <a:gd name="connsiteX24" fmla="*/ 120125 w 132281"/>
                    <a:gd name="connsiteY24" fmla="*/ 111374 h 163674"/>
                    <a:gd name="connsiteX25" fmla="*/ 116601 w 132281"/>
                    <a:gd name="connsiteY25" fmla="*/ 100135 h 163674"/>
                    <a:gd name="connsiteX26" fmla="*/ 117458 w 132281"/>
                    <a:gd name="connsiteY26" fmla="*/ 90610 h 163674"/>
                    <a:gd name="connsiteX27" fmla="*/ 113457 w 132281"/>
                    <a:gd name="connsiteY27" fmla="*/ 64321 h 163674"/>
                    <a:gd name="connsiteX28" fmla="*/ 107456 w 132281"/>
                    <a:gd name="connsiteY28" fmla="*/ 53177 h 163674"/>
                    <a:gd name="connsiteX29" fmla="*/ 98598 w 132281"/>
                    <a:gd name="connsiteY29" fmla="*/ 46033 h 163674"/>
                    <a:gd name="connsiteX30" fmla="*/ 97455 w 132281"/>
                    <a:gd name="connsiteY30" fmla="*/ 45366 h 163674"/>
                    <a:gd name="connsiteX31" fmla="*/ 62213 w 132281"/>
                    <a:gd name="connsiteY31" fmla="*/ 26792 h 163674"/>
                    <a:gd name="connsiteX32" fmla="*/ 45735 w 132281"/>
                    <a:gd name="connsiteY32" fmla="*/ 15839 h 163674"/>
                    <a:gd name="connsiteX33" fmla="*/ 30494 w 132281"/>
                    <a:gd name="connsiteY33" fmla="*/ 4694 h 163674"/>
                    <a:gd name="connsiteX34" fmla="*/ 396 w 132281"/>
                    <a:gd name="connsiteY34" fmla="*/ 9266 h 163674"/>
                    <a:gd name="connsiteX35" fmla="*/ 4777 w 132281"/>
                    <a:gd name="connsiteY35" fmla="*/ 25745 h 163674"/>
                    <a:gd name="connsiteX36" fmla="*/ 10968 w 132281"/>
                    <a:gd name="connsiteY36" fmla="*/ 30793 h 16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32281" h="163674">
                      <a:moveTo>
                        <a:pt x="10968" y="30793"/>
                      </a:moveTo>
                      <a:cubicBezTo>
                        <a:pt x="15445" y="33460"/>
                        <a:pt x="18874" y="30793"/>
                        <a:pt x="23541" y="30793"/>
                      </a:cubicBezTo>
                      <a:cubicBezTo>
                        <a:pt x="26688" y="30979"/>
                        <a:pt x="29721" y="32034"/>
                        <a:pt x="32305" y="33841"/>
                      </a:cubicBezTo>
                      <a:lnTo>
                        <a:pt x="35257" y="35555"/>
                      </a:lnTo>
                      <a:lnTo>
                        <a:pt x="37638" y="36984"/>
                      </a:lnTo>
                      <a:cubicBezTo>
                        <a:pt x="39933" y="38441"/>
                        <a:pt x="42439" y="39534"/>
                        <a:pt x="45068" y="40222"/>
                      </a:cubicBezTo>
                      <a:cubicBezTo>
                        <a:pt x="46654" y="40355"/>
                        <a:pt x="48203" y="40775"/>
                        <a:pt x="49640" y="41461"/>
                      </a:cubicBezTo>
                      <a:cubicBezTo>
                        <a:pt x="53724" y="44624"/>
                        <a:pt x="55914" y="49651"/>
                        <a:pt x="55450" y="54796"/>
                      </a:cubicBezTo>
                      <a:cubicBezTo>
                        <a:pt x="54424" y="58379"/>
                        <a:pt x="52918" y="61808"/>
                        <a:pt x="50973" y="64988"/>
                      </a:cubicBezTo>
                      <a:cubicBezTo>
                        <a:pt x="49153" y="69385"/>
                        <a:pt x="49579" y="74391"/>
                        <a:pt x="52116" y="78418"/>
                      </a:cubicBezTo>
                      <a:cubicBezTo>
                        <a:pt x="53028" y="79436"/>
                        <a:pt x="53710" y="80637"/>
                        <a:pt x="54116" y="81942"/>
                      </a:cubicBezTo>
                      <a:cubicBezTo>
                        <a:pt x="54593" y="84228"/>
                        <a:pt x="52211" y="84228"/>
                        <a:pt x="50592" y="84419"/>
                      </a:cubicBezTo>
                      <a:cubicBezTo>
                        <a:pt x="46211" y="84419"/>
                        <a:pt x="44115" y="90038"/>
                        <a:pt x="46020" y="96420"/>
                      </a:cubicBezTo>
                      <a:cubicBezTo>
                        <a:pt x="47925" y="102802"/>
                        <a:pt x="51640" y="107088"/>
                        <a:pt x="53640" y="112613"/>
                      </a:cubicBezTo>
                      <a:cubicBezTo>
                        <a:pt x="55641" y="118137"/>
                        <a:pt x="55260" y="122138"/>
                        <a:pt x="57260" y="127091"/>
                      </a:cubicBezTo>
                      <a:cubicBezTo>
                        <a:pt x="60617" y="133791"/>
                        <a:pt x="65801" y="139405"/>
                        <a:pt x="72214" y="143283"/>
                      </a:cubicBezTo>
                      <a:cubicBezTo>
                        <a:pt x="72915" y="148890"/>
                        <a:pt x="75083" y="154213"/>
                        <a:pt x="78501" y="158714"/>
                      </a:cubicBezTo>
                      <a:cubicBezTo>
                        <a:pt x="79624" y="160117"/>
                        <a:pt x="81017" y="161283"/>
                        <a:pt x="82596" y="162143"/>
                      </a:cubicBezTo>
                      <a:cubicBezTo>
                        <a:pt x="85021" y="163866"/>
                        <a:pt x="88184" y="164157"/>
                        <a:pt x="90883" y="162905"/>
                      </a:cubicBezTo>
                      <a:cubicBezTo>
                        <a:pt x="94211" y="160358"/>
                        <a:pt x="96290" y="156511"/>
                        <a:pt x="96598" y="152332"/>
                      </a:cubicBezTo>
                      <a:cubicBezTo>
                        <a:pt x="96999" y="148885"/>
                        <a:pt x="97798" y="145497"/>
                        <a:pt x="98979" y="142235"/>
                      </a:cubicBezTo>
                      <a:cubicBezTo>
                        <a:pt x="101837" y="136139"/>
                        <a:pt x="108504" y="135187"/>
                        <a:pt x="115458" y="135949"/>
                      </a:cubicBezTo>
                      <a:cubicBezTo>
                        <a:pt x="119833" y="137293"/>
                        <a:pt x="124512" y="137293"/>
                        <a:pt x="128888" y="135949"/>
                      </a:cubicBezTo>
                      <a:cubicBezTo>
                        <a:pt x="133100" y="131932"/>
                        <a:pt x="133435" y="125321"/>
                        <a:pt x="129650" y="120899"/>
                      </a:cubicBezTo>
                      <a:cubicBezTo>
                        <a:pt x="126983" y="116994"/>
                        <a:pt x="123173" y="114899"/>
                        <a:pt x="120125" y="111374"/>
                      </a:cubicBezTo>
                      <a:cubicBezTo>
                        <a:pt x="117890" y="108047"/>
                        <a:pt x="116666" y="104143"/>
                        <a:pt x="116601" y="100135"/>
                      </a:cubicBezTo>
                      <a:cubicBezTo>
                        <a:pt x="116692" y="96945"/>
                        <a:pt x="116978" y="93764"/>
                        <a:pt x="117458" y="90610"/>
                      </a:cubicBezTo>
                      <a:cubicBezTo>
                        <a:pt x="118088" y="81659"/>
                        <a:pt x="116721" y="72679"/>
                        <a:pt x="113457" y="64321"/>
                      </a:cubicBezTo>
                      <a:cubicBezTo>
                        <a:pt x="112051" y="60316"/>
                        <a:pt x="110026" y="56556"/>
                        <a:pt x="107456" y="53177"/>
                      </a:cubicBezTo>
                      <a:cubicBezTo>
                        <a:pt x="104951" y="50288"/>
                        <a:pt x="101952" y="47869"/>
                        <a:pt x="98598" y="46033"/>
                      </a:cubicBezTo>
                      <a:lnTo>
                        <a:pt x="97455" y="45366"/>
                      </a:lnTo>
                      <a:cubicBezTo>
                        <a:pt x="85644" y="38794"/>
                        <a:pt x="73928" y="33555"/>
                        <a:pt x="62213" y="26792"/>
                      </a:cubicBezTo>
                      <a:cubicBezTo>
                        <a:pt x="56492" y="23497"/>
                        <a:pt x="50987" y="19838"/>
                        <a:pt x="45735" y="15839"/>
                      </a:cubicBezTo>
                      <a:cubicBezTo>
                        <a:pt x="40850" y="11864"/>
                        <a:pt x="35763" y="8144"/>
                        <a:pt x="30494" y="4694"/>
                      </a:cubicBezTo>
                      <a:cubicBezTo>
                        <a:pt x="19065" y="-1973"/>
                        <a:pt x="3825" y="-2449"/>
                        <a:pt x="396" y="9266"/>
                      </a:cubicBezTo>
                      <a:cubicBezTo>
                        <a:pt x="-821" y="15143"/>
                        <a:pt x="803" y="21249"/>
                        <a:pt x="4777" y="25745"/>
                      </a:cubicBezTo>
                      <a:cubicBezTo>
                        <a:pt x="6482" y="27825"/>
                        <a:pt x="8588" y="29541"/>
                        <a:pt x="10968" y="30793"/>
                      </a:cubicBezTo>
                      <a:close/>
                    </a:path>
                  </a:pathLst>
                </a:custGeom>
                <a:solidFill>
                  <a:srgbClr val="FFFFFF"/>
                </a:solidFill>
                <a:ln w="9525" cap="flat">
                  <a:noFill/>
                  <a:prstDash val="solid"/>
                  <a:miter/>
                </a:ln>
              </p:spPr>
              <p:txBody>
                <a:bodyPr rtlCol="0" anchor="ctr"/>
                <a:lstStyle/>
                <a:p>
                  <a:endParaRPr lang="zh-CN" altLang="en-US"/>
                </a:p>
              </p:txBody>
            </p:sp>
            <p:sp>
              <p:nvSpPr>
                <p:cNvPr id="195" name="任意多边形: 形状 194"/>
                <p:cNvSpPr/>
                <p:nvPr/>
              </p:nvSpPr>
              <p:spPr>
                <a:xfrm>
                  <a:off x="7045140" y="3679031"/>
                  <a:ext cx="42689" cy="41831"/>
                </a:xfrm>
                <a:custGeom>
                  <a:avLst/>
                  <a:gdLst>
                    <a:gd name="connsiteX0" fmla="*/ 40507 w 42689"/>
                    <a:gd name="connsiteY0" fmla="*/ 1810 h 41831"/>
                    <a:gd name="connsiteX1" fmla="*/ 39840 w 42689"/>
                    <a:gd name="connsiteY1" fmla="*/ 1810 h 41831"/>
                    <a:gd name="connsiteX2" fmla="*/ 34316 w 42689"/>
                    <a:gd name="connsiteY2" fmla="*/ 3143 h 41831"/>
                    <a:gd name="connsiteX3" fmla="*/ 25743 w 42689"/>
                    <a:gd name="connsiteY3" fmla="*/ 4001 h 41831"/>
                    <a:gd name="connsiteX4" fmla="*/ 17361 w 42689"/>
                    <a:gd name="connsiteY4" fmla="*/ 571 h 41831"/>
                    <a:gd name="connsiteX5" fmla="*/ 14885 w 42689"/>
                    <a:gd name="connsiteY5" fmla="*/ 0 h 41831"/>
                    <a:gd name="connsiteX6" fmla="*/ 12313 w 42689"/>
                    <a:gd name="connsiteY6" fmla="*/ 3524 h 41831"/>
                    <a:gd name="connsiteX7" fmla="*/ 12313 w 42689"/>
                    <a:gd name="connsiteY7" fmla="*/ 9525 h 41831"/>
                    <a:gd name="connsiteX8" fmla="*/ 121 w 42689"/>
                    <a:gd name="connsiteY8" fmla="*/ 29909 h 41831"/>
                    <a:gd name="connsiteX9" fmla="*/ 121 w 42689"/>
                    <a:gd name="connsiteY9" fmla="*/ 31909 h 41831"/>
                    <a:gd name="connsiteX10" fmla="*/ 1359 w 42689"/>
                    <a:gd name="connsiteY10" fmla="*/ 35052 h 41831"/>
                    <a:gd name="connsiteX11" fmla="*/ 4788 w 42689"/>
                    <a:gd name="connsiteY11" fmla="*/ 39529 h 41831"/>
                    <a:gd name="connsiteX12" fmla="*/ 4788 w 42689"/>
                    <a:gd name="connsiteY12" fmla="*/ 39529 h 41831"/>
                    <a:gd name="connsiteX13" fmla="*/ 6884 w 42689"/>
                    <a:gd name="connsiteY13" fmla="*/ 40196 h 41831"/>
                    <a:gd name="connsiteX14" fmla="*/ 13646 w 42689"/>
                    <a:gd name="connsiteY14" fmla="*/ 41338 h 41831"/>
                    <a:gd name="connsiteX15" fmla="*/ 22409 w 42689"/>
                    <a:gd name="connsiteY15" fmla="*/ 41338 h 41831"/>
                    <a:gd name="connsiteX16" fmla="*/ 28982 w 42689"/>
                    <a:gd name="connsiteY16" fmla="*/ 32385 h 41831"/>
                    <a:gd name="connsiteX17" fmla="*/ 29934 w 42689"/>
                    <a:gd name="connsiteY17" fmla="*/ 18669 h 41831"/>
                    <a:gd name="connsiteX18" fmla="*/ 36125 w 42689"/>
                    <a:gd name="connsiteY18" fmla="*/ 13335 h 41831"/>
                    <a:gd name="connsiteX19" fmla="*/ 40507 w 42689"/>
                    <a:gd name="connsiteY19" fmla="*/ 1810 h 4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689" h="41831">
                      <a:moveTo>
                        <a:pt x="40507" y="1810"/>
                      </a:moveTo>
                      <a:lnTo>
                        <a:pt x="39840" y="1810"/>
                      </a:lnTo>
                      <a:cubicBezTo>
                        <a:pt x="37916" y="878"/>
                        <a:pt x="35603" y="1437"/>
                        <a:pt x="34316" y="3143"/>
                      </a:cubicBezTo>
                      <a:cubicBezTo>
                        <a:pt x="31934" y="5524"/>
                        <a:pt x="29839" y="5620"/>
                        <a:pt x="25743" y="4001"/>
                      </a:cubicBezTo>
                      <a:lnTo>
                        <a:pt x="17361" y="571"/>
                      </a:lnTo>
                      <a:cubicBezTo>
                        <a:pt x="16584" y="212"/>
                        <a:pt x="15741" y="17"/>
                        <a:pt x="14885" y="0"/>
                      </a:cubicBezTo>
                      <a:cubicBezTo>
                        <a:pt x="13266" y="0"/>
                        <a:pt x="12503" y="1714"/>
                        <a:pt x="12313" y="3524"/>
                      </a:cubicBezTo>
                      <a:cubicBezTo>
                        <a:pt x="12123" y="5334"/>
                        <a:pt x="12313" y="7620"/>
                        <a:pt x="12313" y="9525"/>
                      </a:cubicBezTo>
                      <a:cubicBezTo>
                        <a:pt x="11742" y="19526"/>
                        <a:pt x="2788" y="21717"/>
                        <a:pt x="121" y="29909"/>
                      </a:cubicBezTo>
                      <a:cubicBezTo>
                        <a:pt x="-40" y="30566"/>
                        <a:pt x="-40" y="31252"/>
                        <a:pt x="121" y="31909"/>
                      </a:cubicBezTo>
                      <a:cubicBezTo>
                        <a:pt x="392" y="33007"/>
                        <a:pt x="808" y="34064"/>
                        <a:pt x="1359" y="35052"/>
                      </a:cubicBezTo>
                      <a:cubicBezTo>
                        <a:pt x="2103" y="36811"/>
                        <a:pt x="3283" y="38352"/>
                        <a:pt x="4788" y="39529"/>
                      </a:cubicBezTo>
                      <a:lnTo>
                        <a:pt x="4788" y="39529"/>
                      </a:lnTo>
                      <a:cubicBezTo>
                        <a:pt x="5440" y="39878"/>
                        <a:pt x="6150" y="40104"/>
                        <a:pt x="6884" y="40196"/>
                      </a:cubicBezTo>
                      <a:lnTo>
                        <a:pt x="13646" y="41338"/>
                      </a:lnTo>
                      <a:cubicBezTo>
                        <a:pt x="16530" y="41996"/>
                        <a:pt x="19525" y="41996"/>
                        <a:pt x="22409" y="41338"/>
                      </a:cubicBezTo>
                      <a:cubicBezTo>
                        <a:pt x="26294" y="40072"/>
                        <a:pt x="28938" y="36470"/>
                        <a:pt x="28982" y="32385"/>
                      </a:cubicBezTo>
                      <a:cubicBezTo>
                        <a:pt x="28842" y="27792"/>
                        <a:pt x="29161" y="23198"/>
                        <a:pt x="29934" y="18669"/>
                      </a:cubicBezTo>
                      <a:cubicBezTo>
                        <a:pt x="31394" y="16291"/>
                        <a:pt x="33558" y="14427"/>
                        <a:pt x="36125" y="13335"/>
                      </a:cubicBezTo>
                      <a:cubicBezTo>
                        <a:pt x="37364" y="12668"/>
                        <a:pt x="46889" y="5429"/>
                        <a:pt x="40507" y="1810"/>
                      </a:cubicBezTo>
                      <a:close/>
                    </a:path>
                  </a:pathLst>
                </a:custGeom>
                <a:solidFill>
                  <a:srgbClr val="FFFFFF"/>
                </a:solidFill>
                <a:ln w="9525" cap="flat">
                  <a:noFill/>
                  <a:prstDash val="solid"/>
                  <a:miter/>
                </a:ln>
              </p:spPr>
              <p:txBody>
                <a:bodyPr rtlCol="0" anchor="ctr"/>
                <a:lstStyle/>
                <a:p>
                  <a:endParaRPr lang="zh-CN" altLang="en-US"/>
                </a:p>
              </p:txBody>
            </p:sp>
            <p:sp>
              <p:nvSpPr>
                <p:cNvPr id="196" name="任意多边形: 形状 195"/>
                <p:cNvSpPr/>
                <p:nvPr/>
              </p:nvSpPr>
              <p:spPr>
                <a:xfrm>
                  <a:off x="6860095" y="3197351"/>
                  <a:ext cx="256319" cy="534924"/>
                </a:xfrm>
                <a:custGeom>
                  <a:avLst/>
                  <a:gdLst>
                    <a:gd name="connsiteX0" fmla="*/ 255937 w 256319"/>
                    <a:gd name="connsiteY0" fmla="*/ 331375 h 534924"/>
                    <a:gd name="connsiteX1" fmla="*/ 253651 w 256319"/>
                    <a:gd name="connsiteY1" fmla="*/ 326231 h 534924"/>
                    <a:gd name="connsiteX2" fmla="*/ 247079 w 256319"/>
                    <a:gd name="connsiteY2" fmla="*/ 317373 h 534924"/>
                    <a:gd name="connsiteX3" fmla="*/ 245554 w 256319"/>
                    <a:gd name="connsiteY3" fmla="*/ 317373 h 534924"/>
                    <a:gd name="connsiteX4" fmla="*/ 241459 w 256319"/>
                    <a:gd name="connsiteY4" fmla="*/ 326422 h 534924"/>
                    <a:gd name="connsiteX5" fmla="*/ 236411 w 256319"/>
                    <a:gd name="connsiteY5" fmla="*/ 339757 h 534924"/>
                    <a:gd name="connsiteX6" fmla="*/ 228314 w 256319"/>
                    <a:gd name="connsiteY6" fmla="*/ 333566 h 534924"/>
                    <a:gd name="connsiteX7" fmla="*/ 230219 w 256319"/>
                    <a:gd name="connsiteY7" fmla="*/ 306705 h 534924"/>
                    <a:gd name="connsiteX8" fmla="*/ 242316 w 256319"/>
                    <a:gd name="connsiteY8" fmla="*/ 276320 h 534924"/>
                    <a:gd name="connsiteX9" fmla="*/ 245078 w 256319"/>
                    <a:gd name="connsiteY9" fmla="*/ 265938 h 534924"/>
                    <a:gd name="connsiteX10" fmla="*/ 242697 w 256319"/>
                    <a:gd name="connsiteY10" fmla="*/ 248603 h 534924"/>
                    <a:gd name="connsiteX11" fmla="*/ 250888 w 256319"/>
                    <a:gd name="connsiteY11" fmla="*/ 204216 h 534924"/>
                    <a:gd name="connsiteX12" fmla="*/ 250317 w 256319"/>
                    <a:gd name="connsiteY12" fmla="*/ 191548 h 534924"/>
                    <a:gd name="connsiteX13" fmla="*/ 245554 w 256319"/>
                    <a:gd name="connsiteY13" fmla="*/ 174498 h 534924"/>
                    <a:gd name="connsiteX14" fmla="*/ 238982 w 256319"/>
                    <a:gd name="connsiteY14" fmla="*/ 156401 h 534924"/>
                    <a:gd name="connsiteX15" fmla="*/ 235744 w 256319"/>
                    <a:gd name="connsiteY15" fmla="*/ 149543 h 534924"/>
                    <a:gd name="connsiteX16" fmla="*/ 231838 w 256319"/>
                    <a:gd name="connsiteY16" fmla="*/ 145066 h 534924"/>
                    <a:gd name="connsiteX17" fmla="*/ 215932 w 256319"/>
                    <a:gd name="connsiteY17" fmla="*/ 122301 h 534924"/>
                    <a:gd name="connsiteX18" fmla="*/ 192500 w 256319"/>
                    <a:gd name="connsiteY18" fmla="*/ 73914 h 534924"/>
                    <a:gd name="connsiteX19" fmla="*/ 163925 w 256319"/>
                    <a:gd name="connsiteY19" fmla="*/ 43339 h 534924"/>
                    <a:gd name="connsiteX20" fmla="*/ 153257 w 256319"/>
                    <a:gd name="connsiteY20" fmla="*/ 34576 h 534924"/>
                    <a:gd name="connsiteX21" fmla="*/ 151257 w 256319"/>
                    <a:gd name="connsiteY21" fmla="*/ 33623 h 534924"/>
                    <a:gd name="connsiteX22" fmla="*/ 140018 w 256319"/>
                    <a:gd name="connsiteY22" fmla="*/ 31909 h 534924"/>
                    <a:gd name="connsiteX23" fmla="*/ 112395 w 256319"/>
                    <a:gd name="connsiteY23" fmla="*/ 22955 h 534924"/>
                    <a:gd name="connsiteX24" fmla="*/ 107442 w 256319"/>
                    <a:gd name="connsiteY24" fmla="*/ 21717 h 534924"/>
                    <a:gd name="connsiteX25" fmla="*/ 108871 w 256319"/>
                    <a:gd name="connsiteY25" fmla="*/ 29432 h 534924"/>
                    <a:gd name="connsiteX26" fmla="*/ 114681 w 256319"/>
                    <a:gd name="connsiteY26" fmla="*/ 36576 h 534924"/>
                    <a:gd name="connsiteX27" fmla="*/ 102775 w 256319"/>
                    <a:gd name="connsiteY27" fmla="*/ 37719 h 534924"/>
                    <a:gd name="connsiteX28" fmla="*/ 101441 w 256319"/>
                    <a:gd name="connsiteY28" fmla="*/ 41148 h 534924"/>
                    <a:gd name="connsiteX29" fmla="*/ 99155 w 256319"/>
                    <a:gd name="connsiteY29" fmla="*/ 41148 h 534924"/>
                    <a:gd name="connsiteX30" fmla="*/ 90488 w 256319"/>
                    <a:gd name="connsiteY30" fmla="*/ 27337 h 534924"/>
                    <a:gd name="connsiteX31" fmla="*/ 83534 w 256319"/>
                    <a:gd name="connsiteY31" fmla="*/ 12287 h 534924"/>
                    <a:gd name="connsiteX32" fmla="*/ 80296 w 256319"/>
                    <a:gd name="connsiteY32" fmla="*/ 9620 h 534924"/>
                    <a:gd name="connsiteX33" fmla="*/ 76009 w 256319"/>
                    <a:gd name="connsiteY33" fmla="*/ 8668 h 534924"/>
                    <a:gd name="connsiteX34" fmla="*/ 73152 w 256319"/>
                    <a:gd name="connsiteY34" fmla="*/ 9335 h 534924"/>
                    <a:gd name="connsiteX35" fmla="*/ 68675 w 256319"/>
                    <a:gd name="connsiteY35" fmla="*/ 8096 h 534924"/>
                    <a:gd name="connsiteX36" fmla="*/ 58293 w 256319"/>
                    <a:gd name="connsiteY36" fmla="*/ 2667 h 534924"/>
                    <a:gd name="connsiteX37" fmla="*/ 54673 w 256319"/>
                    <a:gd name="connsiteY37" fmla="*/ 476 h 534924"/>
                    <a:gd name="connsiteX38" fmla="*/ 53340 w 256319"/>
                    <a:gd name="connsiteY38" fmla="*/ 0 h 534924"/>
                    <a:gd name="connsiteX39" fmla="*/ 52769 w 256319"/>
                    <a:gd name="connsiteY39" fmla="*/ 953 h 534924"/>
                    <a:gd name="connsiteX40" fmla="*/ 49340 w 256319"/>
                    <a:gd name="connsiteY40" fmla="*/ 15621 h 534924"/>
                    <a:gd name="connsiteX41" fmla="*/ 45720 w 256319"/>
                    <a:gd name="connsiteY41" fmla="*/ 26384 h 534924"/>
                    <a:gd name="connsiteX42" fmla="*/ 44387 w 256319"/>
                    <a:gd name="connsiteY42" fmla="*/ 27527 h 534924"/>
                    <a:gd name="connsiteX43" fmla="*/ 44387 w 256319"/>
                    <a:gd name="connsiteY43" fmla="*/ 29623 h 534924"/>
                    <a:gd name="connsiteX44" fmla="*/ 50006 w 256319"/>
                    <a:gd name="connsiteY44" fmla="*/ 40958 h 534924"/>
                    <a:gd name="connsiteX45" fmla="*/ 55340 w 256319"/>
                    <a:gd name="connsiteY45" fmla="*/ 45053 h 534924"/>
                    <a:gd name="connsiteX46" fmla="*/ 58293 w 256319"/>
                    <a:gd name="connsiteY46" fmla="*/ 46673 h 534924"/>
                    <a:gd name="connsiteX47" fmla="*/ 61151 w 256319"/>
                    <a:gd name="connsiteY47" fmla="*/ 48197 h 534924"/>
                    <a:gd name="connsiteX48" fmla="*/ 65818 w 256319"/>
                    <a:gd name="connsiteY48" fmla="*/ 51530 h 534924"/>
                    <a:gd name="connsiteX49" fmla="*/ 70866 w 256319"/>
                    <a:gd name="connsiteY49" fmla="*/ 56102 h 534924"/>
                    <a:gd name="connsiteX50" fmla="*/ 72295 w 256319"/>
                    <a:gd name="connsiteY50" fmla="*/ 56674 h 534924"/>
                    <a:gd name="connsiteX51" fmla="*/ 74676 w 256319"/>
                    <a:gd name="connsiteY51" fmla="*/ 52197 h 534924"/>
                    <a:gd name="connsiteX52" fmla="*/ 72771 w 256319"/>
                    <a:gd name="connsiteY52" fmla="*/ 44577 h 534924"/>
                    <a:gd name="connsiteX53" fmla="*/ 74962 w 256319"/>
                    <a:gd name="connsiteY53" fmla="*/ 27813 h 534924"/>
                    <a:gd name="connsiteX54" fmla="*/ 79534 w 256319"/>
                    <a:gd name="connsiteY54" fmla="*/ 38481 h 534924"/>
                    <a:gd name="connsiteX55" fmla="*/ 82010 w 256319"/>
                    <a:gd name="connsiteY55" fmla="*/ 40481 h 534924"/>
                    <a:gd name="connsiteX56" fmla="*/ 83915 w 256319"/>
                    <a:gd name="connsiteY56" fmla="*/ 41434 h 534924"/>
                    <a:gd name="connsiteX57" fmla="*/ 85820 w 256319"/>
                    <a:gd name="connsiteY57" fmla="*/ 42482 h 534924"/>
                    <a:gd name="connsiteX58" fmla="*/ 88487 w 256319"/>
                    <a:gd name="connsiteY58" fmla="*/ 44482 h 534924"/>
                    <a:gd name="connsiteX59" fmla="*/ 94774 w 256319"/>
                    <a:gd name="connsiteY59" fmla="*/ 58579 h 534924"/>
                    <a:gd name="connsiteX60" fmla="*/ 96869 w 256319"/>
                    <a:gd name="connsiteY60" fmla="*/ 62675 h 534924"/>
                    <a:gd name="connsiteX61" fmla="*/ 96393 w 256319"/>
                    <a:gd name="connsiteY61" fmla="*/ 68580 h 534924"/>
                    <a:gd name="connsiteX62" fmla="*/ 92393 w 256319"/>
                    <a:gd name="connsiteY62" fmla="*/ 70866 h 534924"/>
                    <a:gd name="connsiteX63" fmla="*/ 85916 w 256319"/>
                    <a:gd name="connsiteY63" fmla="*/ 74009 h 534924"/>
                    <a:gd name="connsiteX64" fmla="*/ 82010 w 256319"/>
                    <a:gd name="connsiteY64" fmla="*/ 75819 h 534924"/>
                    <a:gd name="connsiteX65" fmla="*/ 78582 w 256319"/>
                    <a:gd name="connsiteY65" fmla="*/ 74962 h 534924"/>
                    <a:gd name="connsiteX66" fmla="*/ 77058 w 256319"/>
                    <a:gd name="connsiteY66" fmla="*/ 73724 h 534924"/>
                    <a:gd name="connsiteX67" fmla="*/ 73533 w 256319"/>
                    <a:gd name="connsiteY67" fmla="*/ 69342 h 534924"/>
                    <a:gd name="connsiteX68" fmla="*/ 71438 w 256319"/>
                    <a:gd name="connsiteY68" fmla="*/ 67628 h 534924"/>
                    <a:gd name="connsiteX69" fmla="*/ 66771 w 256319"/>
                    <a:gd name="connsiteY69" fmla="*/ 67628 h 534924"/>
                    <a:gd name="connsiteX70" fmla="*/ 59913 w 256319"/>
                    <a:gd name="connsiteY70" fmla="*/ 61436 h 534924"/>
                    <a:gd name="connsiteX71" fmla="*/ 47530 w 256319"/>
                    <a:gd name="connsiteY71" fmla="*/ 62579 h 534924"/>
                    <a:gd name="connsiteX72" fmla="*/ 41720 w 256319"/>
                    <a:gd name="connsiteY72" fmla="*/ 73343 h 534924"/>
                    <a:gd name="connsiteX73" fmla="*/ 35528 w 256319"/>
                    <a:gd name="connsiteY73" fmla="*/ 71533 h 534924"/>
                    <a:gd name="connsiteX74" fmla="*/ 33242 w 256319"/>
                    <a:gd name="connsiteY74" fmla="*/ 70104 h 534924"/>
                    <a:gd name="connsiteX75" fmla="*/ 30861 w 256319"/>
                    <a:gd name="connsiteY75" fmla="*/ 68675 h 534924"/>
                    <a:gd name="connsiteX76" fmla="*/ 25241 w 256319"/>
                    <a:gd name="connsiteY76" fmla="*/ 66675 h 534924"/>
                    <a:gd name="connsiteX77" fmla="*/ 21717 w 256319"/>
                    <a:gd name="connsiteY77" fmla="*/ 74200 h 534924"/>
                    <a:gd name="connsiteX78" fmla="*/ 28861 w 256319"/>
                    <a:gd name="connsiteY78" fmla="*/ 84677 h 534924"/>
                    <a:gd name="connsiteX79" fmla="*/ 39243 w 256319"/>
                    <a:gd name="connsiteY79" fmla="*/ 87630 h 534924"/>
                    <a:gd name="connsiteX80" fmla="*/ 39243 w 256319"/>
                    <a:gd name="connsiteY80" fmla="*/ 92964 h 534924"/>
                    <a:gd name="connsiteX81" fmla="*/ 39243 w 256319"/>
                    <a:gd name="connsiteY81" fmla="*/ 94107 h 534924"/>
                    <a:gd name="connsiteX82" fmla="*/ 37624 w 256319"/>
                    <a:gd name="connsiteY82" fmla="*/ 94107 h 534924"/>
                    <a:gd name="connsiteX83" fmla="*/ 12478 w 256319"/>
                    <a:gd name="connsiteY83" fmla="*/ 87725 h 534924"/>
                    <a:gd name="connsiteX84" fmla="*/ 2953 w 256319"/>
                    <a:gd name="connsiteY84" fmla="*/ 90773 h 534924"/>
                    <a:gd name="connsiteX85" fmla="*/ 0 w 256319"/>
                    <a:gd name="connsiteY85" fmla="*/ 94393 h 534924"/>
                    <a:gd name="connsiteX86" fmla="*/ 1714 w 256319"/>
                    <a:gd name="connsiteY86" fmla="*/ 99917 h 534924"/>
                    <a:gd name="connsiteX87" fmla="*/ 11811 w 256319"/>
                    <a:gd name="connsiteY87" fmla="*/ 122396 h 534924"/>
                    <a:gd name="connsiteX88" fmla="*/ 15049 w 256319"/>
                    <a:gd name="connsiteY88" fmla="*/ 128492 h 534924"/>
                    <a:gd name="connsiteX89" fmla="*/ 20288 w 256319"/>
                    <a:gd name="connsiteY89" fmla="*/ 133350 h 534924"/>
                    <a:gd name="connsiteX90" fmla="*/ 29813 w 256319"/>
                    <a:gd name="connsiteY90" fmla="*/ 136017 h 534924"/>
                    <a:gd name="connsiteX91" fmla="*/ 31813 w 256319"/>
                    <a:gd name="connsiteY91" fmla="*/ 136017 h 534924"/>
                    <a:gd name="connsiteX92" fmla="*/ 32385 w 256319"/>
                    <a:gd name="connsiteY92" fmla="*/ 131921 h 534924"/>
                    <a:gd name="connsiteX93" fmla="*/ 42767 w 256319"/>
                    <a:gd name="connsiteY93" fmla="*/ 114776 h 534924"/>
                    <a:gd name="connsiteX94" fmla="*/ 56579 w 256319"/>
                    <a:gd name="connsiteY94" fmla="*/ 107347 h 534924"/>
                    <a:gd name="connsiteX95" fmla="*/ 61627 w 256319"/>
                    <a:gd name="connsiteY95" fmla="*/ 107347 h 534924"/>
                    <a:gd name="connsiteX96" fmla="*/ 65151 w 256319"/>
                    <a:gd name="connsiteY96" fmla="*/ 110204 h 534924"/>
                    <a:gd name="connsiteX97" fmla="*/ 80010 w 256319"/>
                    <a:gd name="connsiteY97" fmla="*/ 125635 h 534924"/>
                    <a:gd name="connsiteX98" fmla="*/ 84868 w 256319"/>
                    <a:gd name="connsiteY98" fmla="*/ 132017 h 534924"/>
                    <a:gd name="connsiteX99" fmla="*/ 86487 w 256319"/>
                    <a:gd name="connsiteY99" fmla="*/ 139065 h 534924"/>
                    <a:gd name="connsiteX100" fmla="*/ 85344 w 256319"/>
                    <a:gd name="connsiteY100" fmla="*/ 144685 h 534924"/>
                    <a:gd name="connsiteX101" fmla="*/ 88011 w 256319"/>
                    <a:gd name="connsiteY101" fmla="*/ 147447 h 534924"/>
                    <a:gd name="connsiteX102" fmla="*/ 90678 w 256319"/>
                    <a:gd name="connsiteY102" fmla="*/ 149257 h 534924"/>
                    <a:gd name="connsiteX103" fmla="*/ 93154 w 256319"/>
                    <a:gd name="connsiteY103" fmla="*/ 150304 h 534924"/>
                    <a:gd name="connsiteX104" fmla="*/ 96869 w 256319"/>
                    <a:gd name="connsiteY104" fmla="*/ 143066 h 534924"/>
                    <a:gd name="connsiteX105" fmla="*/ 82105 w 256319"/>
                    <a:gd name="connsiteY105" fmla="*/ 122873 h 534924"/>
                    <a:gd name="connsiteX106" fmla="*/ 82105 w 256319"/>
                    <a:gd name="connsiteY106" fmla="*/ 117443 h 534924"/>
                    <a:gd name="connsiteX107" fmla="*/ 83915 w 256319"/>
                    <a:gd name="connsiteY107" fmla="*/ 118015 h 534924"/>
                    <a:gd name="connsiteX108" fmla="*/ 93440 w 256319"/>
                    <a:gd name="connsiteY108" fmla="*/ 127540 h 534924"/>
                    <a:gd name="connsiteX109" fmla="*/ 95631 w 256319"/>
                    <a:gd name="connsiteY109" fmla="*/ 130588 h 534924"/>
                    <a:gd name="connsiteX110" fmla="*/ 97250 w 256319"/>
                    <a:gd name="connsiteY110" fmla="*/ 134684 h 534924"/>
                    <a:gd name="connsiteX111" fmla="*/ 111348 w 256319"/>
                    <a:gd name="connsiteY111" fmla="*/ 164592 h 534924"/>
                    <a:gd name="connsiteX112" fmla="*/ 121444 w 256319"/>
                    <a:gd name="connsiteY112" fmla="*/ 176593 h 534924"/>
                    <a:gd name="connsiteX113" fmla="*/ 124111 w 256319"/>
                    <a:gd name="connsiteY113" fmla="*/ 171831 h 534924"/>
                    <a:gd name="connsiteX114" fmla="*/ 125063 w 256319"/>
                    <a:gd name="connsiteY114" fmla="*/ 167926 h 534924"/>
                    <a:gd name="connsiteX115" fmla="*/ 131921 w 256319"/>
                    <a:gd name="connsiteY115" fmla="*/ 177451 h 534924"/>
                    <a:gd name="connsiteX116" fmla="*/ 135636 w 256319"/>
                    <a:gd name="connsiteY116" fmla="*/ 180499 h 534924"/>
                    <a:gd name="connsiteX117" fmla="*/ 138399 w 256319"/>
                    <a:gd name="connsiteY117" fmla="*/ 181928 h 534924"/>
                    <a:gd name="connsiteX118" fmla="*/ 142304 w 256319"/>
                    <a:gd name="connsiteY118" fmla="*/ 184023 h 534924"/>
                    <a:gd name="connsiteX119" fmla="*/ 144018 w 256319"/>
                    <a:gd name="connsiteY119" fmla="*/ 186500 h 534924"/>
                    <a:gd name="connsiteX120" fmla="*/ 147161 w 256319"/>
                    <a:gd name="connsiteY120" fmla="*/ 196691 h 534924"/>
                    <a:gd name="connsiteX121" fmla="*/ 148304 w 256319"/>
                    <a:gd name="connsiteY121" fmla="*/ 199739 h 534924"/>
                    <a:gd name="connsiteX122" fmla="*/ 150876 w 256319"/>
                    <a:gd name="connsiteY122" fmla="*/ 202787 h 534924"/>
                    <a:gd name="connsiteX123" fmla="*/ 161258 w 256319"/>
                    <a:gd name="connsiteY123" fmla="*/ 211169 h 534924"/>
                    <a:gd name="connsiteX124" fmla="*/ 172879 w 256319"/>
                    <a:gd name="connsiteY124" fmla="*/ 234125 h 534924"/>
                    <a:gd name="connsiteX125" fmla="*/ 166306 w 256319"/>
                    <a:gd name="connsiteY125" fmla="*/ 243650 h 534924"/>
                    <a:gd name="connsiteX126" fmla="*/ 171259 w 256319"/>
                    <a:gd name="connsiteY126" fmla="*/ 260318 h 534924"/>
                    <a:gd name="connsiteX127" fmla="*/ 173355 w 256319"/>
                    <a:gd name="connsiteY127" fmla="*/ 263462 h 534924"/>
                    <a:gd name="connsiteX128" fmla="*/ 174593 w 256319"/>
                    <a:gd name="connsiteY128" fmla="*/ 264319 h 534924"/>
                    <a:gd name="connsiteX129" fmla="*/ 176689 w 256319"/>
                    <a:gd name="connsiteY129" fmla="*/ 265176 h 534924"/>
                    <a:gd name="connsiteX130" fmla="*/ 184595 w 256319"/>
                    <a:gd name="connsiteY130" fmla="*/ 267843 h 534924"/>
                    <a:gd name="connsiteX131" fmla="*/ 186690 w 256319"/>
                    <a:gd name="connsiteY131" fmla="*/ 268986 h 534924"/>
                    <a:gd name="connsiteX132" fmla="*/ 188119 w 256319"/>
                    <a:gd name="connsiteY132" fmla="*/ 272129 h 534924"/>
                    <a:gd name="connsiteX133" fmla="*/ 189166 w 256319"/>
                    <a:gd name="connsiteY133" fmla="*/ 283655 h 534924"/>
                    <a:gd name="connsiteX134" fmla="*/ 188119 w 256319"/>
                    <a:gd name="connsiteY134" fmla="*/ 287179 h 534924"/>
                    <a:gd name="connsiteX135" fmla="*/ 182499 w 256319"/>
                    <a:gd name="connsiteY135" fmla="*/ 286607 h 534924"/>
                    <a:gd name="connsiteX136" fmla="*/ 122015 w 256319"/>
                    <a:gd name="connsiteY136" fmla="*/ 258509 h 534924"/>
                    <a:gd name="connsiteX137" fmla="*/ 106394 w 256319"/>
                    <a:gd name="connsiteY137" fmla="*/ 237268 h 534924"/>
                    <a:gd name="connsiteX138" fmla="*/ 102203 w 256319"/>
                    <a:gd name="connsiteY138" fmla="*/ 232696 h 534924"/>
                    <a:gd name="connsiteX139" fmla="*/ 100965 w 256319"/>
                    <a:gd name="connsiteY139" fmla="*/ 231839 h 534924"/>
                    <a:gd name="connsiteX140" fmla="*/ 96107 w 256319"/>
                    <a:gd name="connsiteY140" fmla="*/ 230124 h 534924"/>
                    <a:gd name="connsiteX141" fmla="*/ 57531 w 256319"/>
                    <a:gd name="connsiteY141" fmla="*/ 211074 h 534924"/>
                    <a:gd name="connsiteX142" fmla="*/ 52197 w 256319"/>
                    <a:gd name="connsiteY142" fmla="*/ 210312 h 534924"/>
                    <a:gd name="connsiteX143" fmla="*/ 47625 w 256319"/>
                    <a:gd name="connsiteY143" fmla="*/ 225647 h 534924"/>
                    <a:gd name="connsiteX144" fmla="*/ 25337 w 256319"/>
                    <a:gd name="connsiteY144" fmla="*/ 230505 h 534924"/>
                    <a:gd name="connsiteX145" fmla="*/ 25337 w 256319"/>
                    <a:gd name="connsiteY145" fmla="*/ 247650 h 534924"/>
                    <a:gd name="connsiteX146" fmla="*/ 28194 w 256319"/>
                    <a:gd name="connsiteY146" fmla="*/ 261461 h 534924"/>
                    <a:gd name="connsiteX147" fmla="*/ 19907 w 256319"/>
                    <a:gd name="connsiteY147" fmla="*/ 282416 h 534924"/>
                    <a:gd name="connsiteX148" fmla="*/ 19907 w 256319"/>
                    <a:gd name="connsiteY148" fmla="*/ 286226 h 534924"/>
                    <a:gd name="connsiteX149" fmla="*/ 22288 w 256319"/>
                    <a:gd name="connsiteY149" fmla="*/ 291084 h 534924"/>
                    <a:gd name="connsiteX150" fmla="*/ 32861 w 256319"/>
                    <a:gd name="connsiteY150" fmla="*/ 302895 h 534924"/>
                    <a:gd name="connsiteX151" fmla="*/ 38576 w 256319"/>
                    <a:gd name="connsiteY151" fmla="*/ 308229 h 534924"/>
                    <a:gd name="connsiteX152" fmla="*/ 46482 w 256319"/>
                    <a:gd name="connsiteY152" fmla="*/ 325374 h 534924"/>
                    <a:gd name="connsiteX153" fmla="*/ 58959 w 256319"/>
                    <a:gd name="connsiteY153" fmla="*/ 339852 h 534924"/>
                    <a:gd name="connsiteX154" fmla="*/ 62579 w 256319"/>
                    <a:gd name="connsiteY154" fmla="*/ 342233 h 534924"/>
                    <a:gd name="connsiteX155" fmla="*/ 73247 w 256319"/>
                    <a:gd name="connsiteY155" fmla="*/ 347186 h 534924"/>
                    <a:gd name="connsiteX156" fmla="*/ 97155 w 256319"/>
                    <a:gd name="connsiteY156" fmla="*/ 356711 h 534924"/>
                    <a:gd name="connsiteX157" fmla="*/ 101346 w 256319"/>
                    <a:gd name="connsiteY157" fmla="*/ 358616 h 534924"/>
                    <a:gd name="connsiteX158" fmla="*/ 105537 w 256319"/>
                    <a:gd name="connsiteY158" fmla="*/ 362045 h 534924"/>
                    <a:gd name="connsiteX159" fmla="*/ 109823 w 256319"/>
                    <a:gd name="connsiteY159" fmla="*/ 369760 h 534924"/>
                    <a:gd name="connsiteX160" fmla="*/ 113824 w 256319"/>
                    <a:gd name="connsiteY160" fmla="*/ 398335 h 534924"/>
                    <a:gd name="connsiteX161" fmla="*/ 121444 w 256319"/>
                    <a:gd name="connsiteY161" fmla="*/ 435674 h 534924"/>
                    <a:gd name="connsiteX162" fmla="*/ 109728 w 256319"/>
                    <a:gd name="connsiteY162" fmla="*/ 462915 h 534924"/>
                    <a:gd name="connsiteX163" fmla="*/ 107632 w 256319"/>
                    <a:gd name="connsiteY163" fmla="*/ 471106 h 534924"/>
                    <a:gd name="connsiteX164" fmla="*/ 109918 w 256319"/>
                    <a:gd name="connsiteY164" fmla="*/ 483013 h 534924"/>
                    <a:gd name="connsiteX165" fmla="*/ 119444 w 256319"/>
                    <a:gd name="connsiteY165" fmla="*/ 516350 h 534924"/>
                    <a:gd name="connsiteX166" fmla="*/ 121158 w 256319"/>
                    <a:gd name="connsiteY166" fmla="*/ 520827 h 534924"/>
                    <a:gd name="connsiteX167" fmla="*/ 124682 w 256319"/>
                    <a:gd name="connsiteY167" fmla="*/ 524733 h 534924"/>
                    <a:gd name="connsiteX168" fmla="*/ 137065 w 256319"/>
                    <a:gd name="connsiteY168" fmla="*/ 534258 h 534924"/>
                    <a:gd name="connsiteX169" fmla="*/ 139351 w 256319"/>
                    <a:gd name="connsiteY169" fmla="*/ 534924 h 534924"/>
                    <a:gd name="connsiteX170" fmla="*/ 141351 w 256319"/>
                    <a:gd name="connsiteY170" fmla="*/ 533210 h 534924"/>
                    <a:gd name="connsiteX171" fmla="*/ 173450 w 256319"/>
                    <a:gd name="connsiteY171" fmla="*/ 502063 h 534924"/>
                    <a:gd name="connsiteX172" fmla="*/ 181928 w 256319"/>
                    <a:gd name="connsiteY172" fmla="*/ 494348 h 534924"/>
                    <a:gd name="connsiteX173" fmla="*/ 183642 w 256319"/>
                    <a:gd name="connsiteY173" fmla="*/ 485585 h 534924"/>
                    <a:gd name="connsiteX174" fmla="*/ 186785 w 256319"/>
                    <a:gd name="connsiteY174" fmla="*/ 453295 h 534924"/>
                    <a:gd name="connsiteX175" fmla="*/ 205835 w 256319"/>
                    <a:gd name="connsiteY175" fmla="*/ 433673 h 534924"/>
                    <a:gd name="connsiteX176" fmla="*/ 217646 w 256319"/>
                    <a:gd name="connsiteY176" fmla="*/ 415671 h 534924"/>
                    <a:gd name="connsiteX177" fmla="*/ 213074 w 256319"/>
                    <a:gd name="connsiteY177" fmla="*/ 382810 h 534924"/>
                    <a:gd name="connsiteX178" fmla="*/ 199835 w 256319"/>
                    <a:gd name="connsiteY178" fmla="*/ 362426 h 534924"/>
                    <a:gd name="connsiteX179" fmla="*/ 188404 w 256319"/>
                    <a:gd name="connsiteY179" fmla="*/ 334518 h 534924"/>
                    <a:gd name="connsiteX180" fmla="*/ 189357 w 256319"/>
                    <a:gd name="connsiteY180" fmla="*/ 323946 h 534924"/>
                    <a:gd name="connsiteX181" fmla="*/ 193072 w 256319"/>
                    <a:gd name="connsiteY181" fmla="*/ 304895 h 534924"/>
                    <a:gd name="connsiteX182" fmla="*/ 199168 w 256319"/>
                    <a:gd name="connsiteY182" fmla="*/ 312611 h 534924"/>
                    <a:gd name="connsiteX183" fmla="*/ 212979 w 256319"/>
                    <a:gd name="connsiteY183" fmla="*/ 334994 h 534924"/>
                    <a:gd name="connsiteX184" fmla="*/ 214598 w 256319"/>
                    <a:gd name="connsiteY184" fmla="*/ 338233 h 534924"/>
                    <a:gd name="connsiteX185" fmla="*/ 214598 w 256319"/>
                    <a:gd name="connsiteY185" fmla="*/ 341567 h 534924"/>
                    <a:gd name="connsiteX186" fmla="*/ 209836 w 256319"/>
                    <a:gd name="connsiteY186" fmla="*/ 360045 h 534924"/>
                    <a:gd name="connsiteX187" fmla="*/ 219361 w 256319"/>
                    <a:gd name="connsiteY187" fmla="*/ 376904 h 534924"/>
                    <a:gd name="connsiteX188" fmla="*/ 224599 w 256319"/>
                    <a:gd name="connsiteY188" fmla="*/ 382334 h 534924"/>
                    <a:gd name="connsiteX189" fmla="*/ 229362 w 256319"/>
                    <a:gd name="connsiteY189" fmla="*/ 382905 h 534924"/>
                    <a:gd name="connsiteX190" fmla="*/ 248412 w 256319"/>
                    <a:gd name="connsiteY190" fmla="*/ 372523 h 534924"/>
                    <a:gd name="connsiteX191" fmla="*/ 251555 w 256319"/>
                    <a:gd name="connsiteY191" fmla="*/ 367570 h 534924"/>
                    <a:gd name="connsiteX192" fmla="*/ 252508 w 256319"/>
                    <a:gd name="connsiteY192" fmla="*/ 344329 h 534924"/>
                    <a:gd name="connsiteX193" fmla="*/ 255937 w 256319"/>
                    <a:gd name="connsiteY193" fmla="*/ 331375 h 53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256319" h="534924">
                      <a:moveTo>
                        <a:pt x="255937" y="331375"/>
                      </a:moveTo>
                      <a:cubicBezTo>
                        <a:pt x="255394" y="329571"/>
                        <a:pt x="254626" y="327843"/>
                        <a:pt x="253651" y="326231"/>
                      </a:cubicBezTo>
                      <a:cubicBezTo>
                        <a:pt x="252196" y="322797"/>
                        <a:pt x="249943" y="319761"/>
                        <a:pt x="247079" y="317373"/>
                      </a:cubicBezTo>
                      <a:lnTo>
                        <a:pt x="245554" y="317373"/>
                      </a:lnTo>
                      <a:cubicBezTo>
                        <a:pt x="241935" y="316516"/>
                        <a:pt x="241745" y="322231"/>
                        <a:pt x="241459" y="326422"/>
                      </a:cubicBezTo>
                      <a:cubicBezTo>
                        <a:pt x="241386" y="331320"/>
                        <a:pt x="239600" y="336039"/>
                        <a:pt x="236411" y="339757"/>
                      </a:cubicBezTo>
                      <a:cubicBezTo>
                        <a:pt x="233744" y="337661"/>
                        <a:pt x="231077" y="335566"/>
                        <a:pt x="228314" y="333566"/>
                      </a:cubicBezTo>
                      <a:cubicBezTo>
                        <a:pt x="225369" y="324713"/>
                        <a:pt x="226054" y="315053"/>
                        <a:pt x="230219" y="306705"/>
                      </a:cubicBezTo>
                      <a:cubicBezTo>
                        <a:pt x="234220" y="296513"/>
                        <a:pt x="238220" y="286417"/>
                        <a:pt x="242316" y="276320"/>
                      </a:cubicBezTo>
                      <a:cubicBezTo>
                        <a:pt x="243815" y="273040"/>
                        <a:pt x="244749" y="269530"/>
                        <a:pt x="245078" y="265938"/>
                      </a:cubicBezTo>
                      <a:cubicBezTo>
                        <a:pt x="245080" y="260078"/>
                        <a:pt x="244278" y="254245"/>
                        <a:pt x="242697" y="248603"/>
                      </a:cubicBezTo>
                      <a:cubicBezTo>
                        <a:pt x="247372" y="234233"/>
                        <a:pt x="250126" y="219308"/>
                        <a:pt x="250888" y="204216"/>
                      </a:cubicBezTo>
                      <a:cubicBezTo>
                        <a:pt x="251118" y="199985"/>
                        <a:pt x="250926" y="195741"/>
                        <a:pt x="250317" y="191548"/>
                      </a:cubicBezTo>
                      <a:cubicBezTo>
                        <a:pt x="249191" y="185746"/>
                        <a:pt x="247598" y="180044"/>
                        <a:pt x="245554" y="174498"/>
                      </a:cubicBezTo>
                      <a:cubicBezTo>
                        <a:pt x="243269" y="168497"/>
                        <a:pt x="241078" y="162497"/>
                        <a:pt x="238982" y="156401"/>
                      </a:cubicBezTo>
                      <a:cubicBezTo>
                        <a:pt x="238156" y="154003"/>
                        <a:pt x="237070" y="151704"/>
                        <a:pt x="235744" y="149543"/>
                      </a:cubicBezTo>
                      <a:cubicBezTo>
                        <a:pt x="234569" y="147944"/>
                        <a:pt x="233263" y="146446"/>
                        <a:pt x="231838" y="145066"/>
                      </a:cubicBezTo>
                      <a:cubicBezTo>
                        <a:pt x="225352" y="138378"/>
                        <a:pt x="219982" y="130692"/>
                        <a:pt x="215932" y="122301"/>
                      </a:cubicBezTo>
                      <a:cubicBezTo>
                        <a:pt x="209476" y="105551"/>
                        <a:pt x="201638" y="89366"/>
                        <a:pt x="192500" y="73914"/>
                      </a:cubicBezTo>
                      <a:cubicBezTo>
                        <a:pt x="183980" y="62827"/>
                        <a:pt x="174411" y="52588"/>
                        <a:pt x="163925" y="43339"/>
                      </a:cubicBezTo>
                      <a:cubicBezTo>
                        <a:pt x="160699" y="40038"/>
                        <a:pt x="157122" y="37100"/>
                        <a:pt x="153257" y="34576"/>
                      </a:cubicBezTo>
                      <a:lnTo>
                        <a:pt x="151257" y="33623"/>
                      </a:lnTo>
                      <a:cubicBezTo>
                        <a:pt x="147680" y="32242"/>
                        <a:pt x="143844" y="31657"/>
                        <a:pt x="140018" y="31909"/>
                      </a:cubicBezTo>
                      <a:cubicBezTo>
                        <a:pt x="130244" y="31087"/>
                        <a:pt x="120792" y="28023"/>
                        <a:pt x="112395" y="22955"/>
                      </a:cubicBezTo>
                      <a:cubicBezTo>
                        <a:pt x="110680" y="21908"/>
                        <a:pt x="108585" y="20765"/>
                        <a:pt x="107442" y="21717"/>
                      </a:cubicBezTo>
                      <a:cubicBezTo>
                        <a:pt x="106299" y="22670"/>
                        <a:pt x="107442" y="26765"/>
                        <a:pt x="108871" y="29432"/>
                      </a:cubicBezTo>
                      <a:cubicBezTo>
                        <a:pt x="110299" y="32099"/>
                        <a:pt x="112871" y="34004"/>
                        <a:pt x="114681" y="36576"/>
                      </a:cubicBezTo>
                      <a:cubicBezTo>
                        <a:pt x="112966" y="40386"/>
                        <a:pt x="104585" y="34004"/>
                        <a:pt x="102775" y="37719"/>
                      </a:cubicBezTo>
                      <a:cubicBezTo>
                        <a:pt x="102203" y="38767"/>
                        <a:pt x="102775" y="40577"/>
                        <a:pt x="101441" y="41148"/>
                      </a:cubicBezTo>
                      <a:cubicBezTo>
                        <a:pt x="100108" y="41720"/>
                        <a:pt x="100013" y="41148"/>
                        <a:pt x="99155" y="41148"/>
                      </a:cubicBezTo>
                      <a:cubicBezTo>
                        <a:pt x="94839" y="37611"/>
                        <a:pt x="91796" y="32762"/>
                        <a:pt x="90488" y="27337"/>
                      </a:cubicBezTo>
                      <a:cubicBezTo>
                        <a:pt x="89176" y="21914"/>
                        <a:pt x="86814" y="16801"/>
                        <a:pt x="83534" y="12287"/>
                      </a:cubicBezTo>
                      <a:cubicBezTo>
                        <a:pt x="82618" y="11216"/>
                        <a:pt x="81522" y="10314"/>
                        <a:pt x="80296" y="9620"/>
                      </a:cubicBezTo>
                      <a:cubicBezTo>
                        <a:pt x="79035" y="8781"/>
                        <a:pt x="77507" y="8442"/>
                        <a:pt x="76009" y="8668"/>
                      </a:cubicBezTo>
                      <a:cubicBezTo>
                        <a:pt x="75074" y="8956"/>
                        <a:pt x="74119" y="9179"/>
                        <a:pt x="73152" y="9335"/>
                      </a:cubicBezTo>
                      <a:cubicBezTo>
                        <a:pt x="71573" y="9352"/>
                        <a:pt x="70021" y="8923"/>
                        <a:pt x="68675" y="8096"/>
                      </a:cubicBezTo>
                      <a:cubicBezTo>
                        <a:pt x="65246" y="6477"/>
                        <a:pt x="61722" y="4667"/>
                        <a:pt x="58293" y="2667"/>
                      </a:cubicBezTo>
                      <a:lnTo>
                        <a:pt x="54673" y="476"/>
                      </a:lnTo>
                      <a:lnTo>
                        <a:pt x="53340" y="0"/>
                      </a:lnTo>
                      <a:lnTo>
                        <a:pt x="52769" y="953"/>
                      </a:lnTo>
                      <a:cubicBezTo>
                        <a:pt x="51182" y="5728"/>
                        <a:pt x="50034" y="10637"/>
                        <a:pt x="49340" y="15621"/>
                      </a:cubicBezTo>
                      <a:cubicBezTo>
                        <a:pt x="48863" y="19907"/>
                        <a:pt x="48387" y="24575"/>
                        <a:pt x="45720" y="26384"/>
                      </a:cubicBezTo>
                      <a:cubicBezTo>
                        <a:pt x="45244" y="26384"/>
                        <a:pt x="44577" y="26956"/>
                        <a:pt x="44387" y="27527"/>
                      </a:cubicBezTo>
                      <a:lnTo>
                        <a:pt x="44387" y="29623"/>
                      </a:lnTo>
                      <a:cubicBezTo>
                        <a:pt x="45088" y="33877"/>
                        <a:pt x="47045" y="37824"/>
                        <a:pt x="50006" y="40958"/>
                      </a:cubicBezTo>
                      <a:cubicBezTo>
                        <a:pt x="51573" y="42578"/>
                        <a:pt x="53370" y="43959"/>
                        <a:pt x="55340" y="45053"/>
                      </a:cubicBezTo>
                      <a:lnTo>
                        <a:pt x="58293" y="46673"/>
                      </a:lnTo>
                      <a:lnTo>
                        <a:pt x="61151" y="48197"/>
                      </a:lnTo>
                      <a:cubicBezTo>
                        <a:pt x="62809" y="49157"/>
                        <a:pt x="64372" y="50273"/>
                        <a:pt x="65818" y="51530"/>
                      </a:cubicBezTo>
                      <a:cubicBezTo>
                        <a:pt x="67306" y="53256"/>
                        <a:pt x="69002" y="54792"/>
                        <a:pt x="70866" y="56102"/>
                      </a:cubicBezTo>
                      <a:lnTo>
                        <a:pt x="72295" y="56674"/>
                      </a:lnTo>
                      <a:cubicBezTo>
                        <a:pt x="74104" y="56674"/>
                        <a:pt x="74866" y="54578"/>
                        <a:pt x="74676" y="52197"/>
                      </a:cubicBezTo>
                      <a:cubicBezTo>
                        <a:pt x="74198" y="49620"/>
                        <a:pt x="73562" y="47075"/>
                        <a:pt x="72771" y="44577"/>
                      </a:cubicBezTo>
                      <a:cubicBezTo>
                        <a:pt x="71322" y="38915"/>
                        <a:pt x="72106" y="32913"/>
                        <a:pt x="74962" y="27813"/>
                      </a:cubicBezTo>
                      <a:cubicBezTo>
                        <a:pt x="75517" y="31711"/>
                        <a:pt x="77094" y="35391"/>
                        <a:pt x="79534" y="38481"/>
                      </a:cubicBezTo>
                      <a:cubicBezTo>
                        <a:pt x="80267" y="39255"/>
                        <a:pt x="81100" y="39928"/>
                        <a:pt x="82010" y="40481"/>
                      </a:cubicBezTo>
                      <a:lnTo>
                        <a:pt x="83915" y="41434"/>
                      </a:lnTo>
                      <a:lnTo>
                        <a:pt x="85820" y="42482"/>
                      </a:lnTo>
                      <a:cubicBezTo>
                        <a:pt x="86827" y="42975"/>
                        <a:pt x="87731" y="43654"/>
                        <a:pt x="88487" y="44482"/>
                      </a:cubicBezTo>
                      <a:cubicBezTo>
                        <a:pt x="91916" y="48197"/>
                        <a:pt x="92297" y="54007"/>
                        <a:pt x="94774" y="58579"/>
                      </a:cubicBezTo>
                      <a:cubicBezTo>
                        <a:pt x="95440" y="60008"/>
                        <a:pt x="96298" y="61246"/>
                        <a:pt x="96869" y="62675"/>
                      </a:cubicBezTo>
                      <a:cubicBezTo>
                        <a:pt x="97761" y="64590"/>
                        <a:pt x="97580" y="66833"/>
                        <a:pt x="96393" y="68580"/>
                      </a:cubicBezTo>
                      <a:cubicBezTo>
                        <a:pt x="95299" y="69701"/>
                        <a:pt x="93914" y="70493"/>
                        <a:pt x="92393" y="70866"/>
                      </a:cubicBezTo>
                      <a:cubicBezTo>
                        <a:pt x="90137" y="71701"/>
                        <a:pt x="87968" y="72754"/>
                        <a:pt x="85916" y="74009"/>
                      </a:cubicBezTo>
                      <a:cubicBezTo>
                        <a:pt x="84743" y="74859"/>
                        <a:pt x="83417" y="75473"/>
                        <a:pt x="82010" y="75819"/>
                      </a:cubicBezTo>
                      <a:cubicBezTo>
                        <a:pt x="80809" y="75867"/>
                        <a:pt x="79619" y="75570"/>
                        <a:pt x="78582" y="74962"/>
                      </a:cubicBezTo>
                      <a:cubicBezTo>
                        <a:pt x="78007" y="74639"/>
                        <a:pt x="77491" y="74220"/>
                        <a:pt x="77058" y="73724"/>
                      </a:cubicBezTo>
                      <a:cubicBezTo>
                        <a:pt x="75785" y="72344"/>
                        <a:pt x="74608" y="70880"/>
                        <a:pt x="73533" y="69342"/>
                      </a:cubicBezTo>
                      <a:cubicBezTo>
                        <a:pt x="72934" y="68659"/>
                        <a:pt x="72226" y="68080"/>
                        <a:pt x="71438" y="67628"/>
                      </a:cubicBezTo>
                      <a:cubicBezTo>
                        <a:pt x="70076" y="66528"/>
                        <a:pt x="68132" y="66528"/>
                        <a:pt x="66771" y="67628"/>
                      </a:cubicBezTo>
                      <a:cubicBezTo>
                        <a:pt x="64924" y="65124"/>
                        <a:pt x="62592" y="63018"/>
                        <a:pt x="59913" y="61436"/>
                      </a:cubicBezTo>
                      <a:cubicBezTo>
                        <a:pt x="54864" y="58579"/>
                        <a:pt x="49721" y="58674"/>
                        <a:pt x="47530" y="62579"/>
                      </a:cubicBezTo>
                      <a:cubicBezTo>
                        <a:pt x="45339" y="66485"/>
                        <a:pt x="45529" y="72104"/>
                        <a:pt x="41720" y="73343"/>
                      </a:cubicBezTo>
                      <a:cubicBezTo>
                        <a:pt x="39508" y="73478"/>
                        <a:pt x="37319" y="72838"/>
                        <a:pt x="35528" y="71533"/>
                      </a:cubicBezTo>
                      <a:lnTo>
                        <a:pt x="33242" y="70104"/>
                      </a:lnTo>
                      <a:lnTo>
                        <a:pt x="30861" y="68675"/>
                      </a:lnTo>
                      <a:cubicBezTo>
                        <a:pt x="29202" y="67515"/>
                        <a:pt x="27260" y="66824"/>
                        <a:pt x="25241" y="66675"/>
                      </a:cubicBezTo>
                      <a:cubicBezTo>
                        <a:pt x="22384" y="66675"/>
                        <a:pt x="20860" y="70199"/>
                        <a:pt x="21717" y="74200"/>
                      </a:cubicBezTo>
                      <a:cubicBezTo>
                        <a:pt x="22615" y="78501"/>
                        <a:pt x="25185" y="82270"/>
                        <a:pt x="28861" y="84677"/>
                      </a:cubicBezTo>
                      <a:cubicBezTo>
                        <a:pt x="32385" y="86678"/>
                        <a:pt x="35528" y="85535"/>
                        <a:pt x="39243" y="87630"/>
                      </a:cubicBezTo>
                      <a:cubicBezTo>
                        <a:pt x="39610" y="89389"/>
                        <a:pt x="39610" y="91205"/>
                        <a:pt x="39243" y="92964"/>
                      </a:cubicBezTo>
                      <a:lnTo>
                        <a:pt x="39243" y="94107"/>
                      </a:lnTo>
                      <a:lnTo>
                        <a:pt x="37624" y="94107"/>
                      </a:lnTo>
                      <a:cubicBezTo>
                        <a:pt x="29535" y="90958"/>
                        <a:pt x="21089" y="88815"/>
                        <a:pt x="12478" y="87725"/>
                      </a:cubicBezTo>
                      <a:cubicBezTo>
                        <a:pt x="9136" y="88118"/>
                        <a:pt x="5902" y="89153"/>
                        <a:pt x="2953" y="90773"/>
                      </a:cubicBezTo>
                      <a:cubicBezTo>
                        <a:pt x="1310" y="91245"/>
                        <a:pt x="132" y="92688"/>
                        <a:pt x="0" y="94393"/>
                      </a:cubicBezTo>
                      <a:cubicBezTo>
                        <a:pt x="186" y="96333"/>
                        <a:pt x="770" y="98213"/>
                        <a:pt x="1714" y="99917"/>
                      </a:cubicBezTo>
                      <a:cubicBezTo>
                        <a:pt x="5144" y="107442"/>
                        <a:pt x="8477" y="114967"/>
                        <a:pt x="11811" y="122396"/>
                      </a:cubicBezTo>
                      <a:cubicBezTo>
                        <a:pt x="12738" y="124506"/>
                        <a:pt x="13821" y="126543"/>
                        <a:pt x="15049" y="128492"/>
                      </a:cubicBezTo>
                      <a:cubicBezTo>
                        <a:pt x="16450" y="130449"/>
                        <a:pt x="18232" y="132101"/>
                        <a:pt x="20288" y="133350"/>
                      </a:cubicBezTo>
                      <a:cubicBezTo>
                        <a:pt x="23230" y="134923"/>
                        <a:pt x="26482" y="135834"/>
                        <a:pt x="29813" y="136017"/>
                      </a:cubicBezTo>
                      <a:cubicBezTo>
                        <a:pt x="30575" y="136017"/>
                        <a:pt x="31337" y="136017"/>
                        <a:pt x="31813" y="136017"/>
                      </a:cubicBezTo>
                      <a:cubicBezTo>
                        <a:pt x="32290" y="136017"/>
                        <a:pt x="32385" y="133445"/>
                        <a:pt x="32385" y="131921"/>
                      </a:cubicBezTo>
                      <a:cubicBezTo>
                        <a:pt x="32102" y="124643"/>
                        <a:pt x="36186" y="117898"/>
                        <a:pt x="42767" y="114776"/>
                      </a:cubicBezTo>
                      <a:cubicBezTo>
                        <a:pt x="46994" y="111656"/>
                        <a:pt x="51645" y="109154"/>
                        <a:pt x="56579" y="107347"/>
                      </a:cubicBezTo>
                      <a:cubicBezTo>
                        <a:pt x="58192" y="106664"/>
                        <a:pt x="60013" y="106664"/>
                        <a:pt x="61627" y="107347"/>
                      </a:cubicBezTo>
                      <a:cubicBezTo>
                        <a:pt x="62892" y="108182"/>
                        <a:pt x="64072" y="109139"/>
                        <a:pt x="65151" y="110204"/>
                      </a:cubicBezTo>
                      <a:cubicBezTo>
                        <a:pt x="70365" y="115090"/>
                        <a:pt x="75325" y="120240"/>
                        <a:pt x="80010" y="125635"/>
                      </a:cubicBezTo>
                      <a:cubicBezTo>
                        <a:pt x="81895" y="127546"/>
                        <a:pt x="83527" y="129691"/>
                        <a:pt x="84868" y="132017"/>
                      </a:cubicBezTo>
                      <a:cubicBezTo>
                        <a:pt x="86243" y="134093"/>
                        <a:pt x="86818" y="136597"/>
                        <a:pt x="86487" y="139065"/>
                      </a:cubicBezTo>
                      <a:cubicBezTo>
                        <a:pt x="86011" y="140970"/>
                        <a:pt x="84201" y="142208"/>
                        <a:pt x="85344" y="144685"/>
                      </a:cubicBezTo>
                      <a:cubicBezTo>
                        <a:pt x="85976" y="145823"/>
                        <a:pt x="86895" y="146776"/>
                        <a:pt x="88011" y="147447"/>
                      </a:cubicBezTo>
                      <a:cubicBezTo>
                        <a:pt x="88854" y="148115"/>
                        <a:pt x="89746" y="148719"/>
                        <a:pt x="90678" y="149257"/>
                      </a:cubicBezTo>
                      <a:cubicBezTo>
                        <a:pt x="91456" y="149709"/>
                        <a:pt x="92288" y="150061"/>
                        <a:pt x="93154" y="150304"/>
                      </a:cubicBezTo>
                      <a:cubicBezTo>
                        <a:pt x="96298" y="150971"/>
                        <a:pt x="98203" y="147447"/>
                        <a:pt x="96869" y="143066"/>
                      </a:cubicBezTo>
                      <a:cubicBezTo>
                        <a:pt x="94583" y="135255"/>
                        <a:pt x="85439" y="130683"/>
                        <a:pt x="82105" y="122873"/>
                      </a:cubicBezTo>
                      <a:cubicBezTo>
                        <a:pt x="80963" y="120491"/>
                        <a:pt x="80867" y="117539"/>
                        <a:pt x="82105" y="117443"/>
                      </a:cubicBezTo>
                      <a:cubicBezTo>
                        <a:pt x="82749" y="117469"/>
                        <a:pt x="83373" y="117667"/>
                        <a:pt x="83915" y="118015"/>
                      </a:cubicBezTo>
                      <a:cubicBezTo>
                        <a:pt x="87621" y="120611"/>
                        <a:pt x="90844" y="123834"/>
                        <a:pt x="93440" y="127540"/>
                      </a:cubicBezTo>
                      <a:cubicBezTo>
                        <a:pt x="94246" y="128499"/>
                        <a:pt x="94978" y="129518"/>
                        <a:pt x="95631" y="130588"/>
                      </a:cubicBezTo>
                      <a:cubicBezTo>
                        <a:pt x="96365" y="131868"/>
                        <a:pt x="96910" y="133248"/>
                        <a:pt x="97250" y="134684"/>
                      </a:cubicBezTo>
                      <a:cubicBezTo>
                        <a:pt x="100872" y="145126"/>
                        <a:pt x="105598" y="155152"/>
                        <a:pt x="111348" y="164592"/>
                      </a:cubicBezTo>
                      <a:cubicBezTo>
                        <a:pt x="113844" y="169249"/>
                        <a:pt x="117283" y="173337"/>
                        <a:pt x="121444" y="176593"/>
                      </a:cubicBezTo>
                      <a:cubicBezTo>
                        <a:pt x="123539" y="177832"/>
                        <a:pt x="124873" y="174593"/>
                        <a:pt x="124111" y="171831"/>
                      </a:cubicBezTo>
                      <a:cubicBezTo>
                        <a:pt x="123349" y="169069"/>
                        <a:pt x="122682" y="167545"/>
                        <a:pt x="125063" y="167926"/>
                      </a:cubicBezTo>
                      <a:cubicBezTo>
                        <a:pt x="127826" y="170021"/>
                        <a:pt x="129349" y="174593"/>
                        <a:pt x="131921" y="177451"/>
                      </a:cubicBezTo>
                      <a:cubicBezTo>
                        <a:pt x="132945" y="178703"/>
                        <a:pt x="134208" y="179739"/>
                        <a:pt x="135636" y="180499"/>
                      </a:cubicBezTo>
                      <a:cubicBezTo>
                        <a:pt x="136516" y="181050"/>
                        <a:pt x="137440" y="181527"/>
                        <a:pt x="138399" y="181928"/>
                      </a:cubicBezTo>
                      <a:lnTo>
                        <a:pt x="142304" y="184023"/>
                      </a:lnTo>
                      <a:lnTo>
                        <a:pt x="144018" y="186500"/>
                      </a:lnTo>
                      <a:lnTo>
                        <a:pt x="147161" y="196691"/>
                      </a:lnTo>
                      <a:cubicBezTo>
                        <a:pt x="147442" y="197742"/>
                        <a:pt x="147825" y="198763"/>
                        <a:pt x="148304" y="199739"/>
                      </a:cubicBezTo>
                      <a:cubicBezTo>
                        <a:pt x="149061" y="200836"/>
                        <a:pt x="149923" y="201857"/>
                        <a:pt x="150876" y="202787"/>
                      </a:cubicBezTo>
                      <a:cubicBezTo>
                        <a:pt x="154305" y="205835"/>
                        <a:pt x="157924" y="207836"/>
                        <a:pt x="161258" y="211169"/>
                      </a:cubicBezTo>
                      <a:cubicBezTo>
                        <a:pt x="166956" y="217752"/>
                        <a:pt x="170947" y="225635"/>
                        <a:pt x="172879" y="234125"/>
                      </a:cubicBezTo>
                      <a:cubicBezTo>
                        <a:pt x="168878" y="234125"/>
                        <a:pt x="166402" y="238887"/>
                        <a:pt x="166306" y="243650"/>
                      </a:cubicBezTo>
                      <a:cubicBezTo>
                        <a:pt x="166651" y="249513"/>
                        <a:pt x="168346" y="255218"/>
                        <a:pt x="171259" y="260318"/>
                      </a:cubicBezTo>
                      <a:cubicBezTo>
                        <a:pt x="171823" y="261450"/>
                        <a:pt x="172527" y="262506"/>
                        <a:pt x="173355" y="263462"/>
                      </a:cubicBezTo>
                      <a:cubicBezTo>
                        <a:pt x="173721" y="263810"/>
                        <a:pt x="174138" y="264099"/>
                        <a:pt x="174593" y="264319"/>
                      </a:cubicBezTo>
                      <a:cubicBezTo>
                        <a:pt x="175255" y="264687"/>
                        <a:pt x="175958" y="264975"/>
                        <a:pt x="176689" y="265176"/>
                      </a:cubicBezTo>
                      <a:lnTo>
                        <a:pt x="184595" y="267843"/>
                      </a:lnTo>
                      <a:cubicBezTo>
                        <a:pt x="185368" y="268067"/>
                        <a:pt x="186083" y="268457"/>
                        <a:pt x="186690" y="268986"/>
                      </a:cubicBezTo>
                      <a:cubicBezTo>
                        <a:pt x="187395" y="269914"/>
                        <a:pt x="187883" y="270988"/>
                        <a:pt x="188119" y="272129"/>
                      </a:cubicBezTo>
                      <a:cubicBezTo>
                        <a:pt x="189053" y="275895"/>
                        <a:pt x="189406" y="279782"/>
                        <a:pt x="189166" y="283655"/>
                      </a:cubicBezTo>
                      <a:cubicBezTo>
                        <a:pt x="189230" y="284915"/>
                        <a:pt x="188860" y="286158"/>
                        <a:pt x="188119" y="287179"/>
                      </a:cubicBezTo>
                      <a:cubicBezTo>
                        <a:pt x="186880" y="288512"/>
                        <a:pt x="184499" y="287179"/>
                        <a:pt x="182499" y="286607"/>
                      </a:cubicBezTo>
                      <a:cubicBezTo>
                        <a:pt x="162306" y="277654"/>
                        <a:pt x="142208" y="268319"/>
                        <a:pt x="122015" y="258509"/>
                      </a:cubicBezTo>
                      <a:cubicBezTo>
                        <a:pt x="116300" y="251174"/>
                        <a:pt x="112490" y="244507"/>
                        <a:pt x="106394" y="237268"/>
                      </a:cubicBezTo>
                      <a:cubicBezTo>
                        <a:pt x="105198" y="235572"/>
                        <a:pt x="103789" y="234035"/>
                        <a:pt x="102203" y="232696"/>
                      </a:cubicBezTo>
                      <a:cubicBezTo>
                        <a:pt x="101855" y="232326"/>
                        <a:pt x="101433" y="232034"/>
                        <a:pt x="100965" y="231839"/>
                      </a:cubicBezTo>
                      <a:cubicBezTo>
                        <a:pt x="99446" y="231016"/>
                        <a:pt x="97807" y="230437"/>
                        <a:pt x="96107" y="230124"/>
                      </a:cubicBezTo>
                      <a:cubicBezTo>
                        <a:pt x="83629" y="226790"/>
                        <a:pt x="70199" y="216408"/>
                        <a:pt x="57531" y="211074"/>
                      </a:cubicBezTo>
                      <a:cubicBezTo>
                        <a:pt x="55883" y="210247"/>
                        <a:pt x="54011" y="209979"/>
                        <a:pt x="52197" y="210312"/>
                      </a:cubicBezTo>
                      <a:cubicBezTo>
                        <a:pt x="47815" y="211836"/>
                        <a:pt x="50006" y="221266"/>
                        <a:pt x="47625" y="225647"/>
                      </a:cubicBezTo>
                      <a:cubicBezTo>
                        <a:pt x="43624" y="232982"/>
                        <a:pt x="29908" y="224028"/>
                        <a:pt x="25337" y="230505"/>
                      </a:cubicBezTo>
                      <a:cubicBezTo>
                        <a:pt x="23352" y="236048"/>
                        <a:pt x="23352" y="242107"/>
                        <a:pt x="25337" y="247650"/>
                      </a:cubicBezTo>
                      <a:lnTo>
                        <a:pt x="28194" y="261461"/>
                      </a:lnTo>
                      <a:cubicBezTo>
                        <a:pt x="25622" y="268034"/>
                        <a:pt x="22003" y="275273"/>
                        <a:pt x="19907" y="282416"/>
                      </a:cubicBezTo>
                      <a:cubicBezTo>
                        <a:pt x="19611" y="283669"/>
                        <a:pt x="19611" y="284974"/>
                        <a:pt x="19907" y="286226"/>
                      </a:cubicBezTo>
                      <a:cubicBezTo>
                        <a:pt x="20348" y="287996"/>
                        <a:pt x="21159" y="289652"/>
                        <a:pt x="22288" y="291084"/>
                      </a:cubicBezTo>
                      <a:cubicBezTo>
                        <a:pt x="25228" y="295508"/>
                        <a:pt x="28788" y="299486"/>
                        <a:pt x="32861" y="302895"/>
                      </a:cubicBezTo>
                      <a:cubicBezTo>
                        <a:pt x="34948" y="304467"/>
                        <a:pt x="36863" y="306255"/>
                        <a:pt x="38576" y="308229"/>
                      </a:cubicBezTo>
                      <a:cubicBezTo>
                        <a:pt x="41876" y="313613"/>
                        <a:pt x="44529" y="319368"/>
                        <a:pt x="46482" y="325374"/>
                      </a:cubicBezTo>
                      <a:cubicBezTo>
                        <a:pt x="49374" y="331161"/>
                        <a:pt x="53662" y="336137"/>
                        <a:pt x="58959" y="339852"/>
                      </a:cubicBezTo>
                      <a:cubicBezTo>
                        <a:pt x="60103" y="340709"/>
                        <a:pt x="61341" y="341471"/>
                        <a:pt x="62579" y="342233"/>
                      </a:cubicBezTo>
                      <a:cubicBezTo>
                        <a:pt x="66002" y="344157"/>
                        <a:pt x="69569" y="345813"/>
                        <a:pt x="73247" y="347186"/>
                      </a:cubicBezTo>
                      <a:lnTo>
                        <a:pt x="97155" y="356711"/>
                      </a:lnTo>
                      <a:cubicBezTo>
                        <a:pt x="98488" y="357283"/>
                        <a:pt x="99917" y="357854"/>
                        <a:pt x="101346" y="358616"/>
                      </a:cubicBezTo>
                      <a:cubicBezTo>
                        <a:pt x="102917" y="359529"/>
                        <a:pt x="104331" y="360686"/>
                        <a:pt x="105537" y="362045"/>
                      </a:cubicBezTo>
                      <a:cubicBezTo>
                        <a:pt x="107438" y="364325"/>
                        <a:pt x="108892" y="366942"/>
                        <a:pt x="109823" y="369760"/>
                      </a:cubicBezTo>
                      <a:cubicBezTo>
                        <a:pt x="112359" y="379078"/>
                        <a:pt x="113703" y="388679"/>
                        <a:pt x="113824" y="398335"/>
                      </a:cubicBezTo>
                      <a:cubicBezTo>
                        <a:pt x="115157" y="410432"/>
                        <a:pt x="119824" y="423577"/>
                        <a:pt x="121444" y="435674"/>
                      </a:cubicBezTo>
                      <a:cubicBezTo>
                        <a:pt x="123063" y="447770"/>
                        <a:pt x="113252" y="454724"/>
                        <a:pt x="109728" y="462915"/>
                      </a:cubicBezTo>
                      <a:cubicBezTo>
                        <a:pt x="108540" y="465497"/>
                        <a:pt x="107830" y="468272"/>
                        <a:pt x="107632" y="471106"/>
                      </a:cubicBezTo>
                      <a:cubicBezTo>
                        <a:pt x="107875" y="475158"/>
                        <a:pt x="108643" y="479160"/>
                        <a:pt x="109918" y="483013"/>
                      </a:cubicBezTo>
                      <a:lnTo>
                        <a:pt x="119444" y="516350"/>
                      </a:lnTo>
                      <a:cubicBezTo>
                        <a:pt x="119788" y="517920"/>
                        <a:pt x="120366" y="519429"/>
                        <a:pt x="121158" y="520827"/>
                      </a:cubicBezTo>
                      <a:cubicBezTo>
                        <a:pt x="122128" y="522300"/>
                        <a:pt x="123317" y="523617"/>
                        <a:pt x="124682" y="524733"/>
                      </a:cubicBezTo>
                      <a:cubicBezTo>
                        <a:pt x="128599" y="528173"/>
                        <a:pt x="132735" y="531355"/>
                        <a:pt x="137065" y="534258"/>
                      </a:cubicBezTo>
                      <a:cubicBezTo>
                        <a:pt x="137752" y="534682"/>
                        <a:pt x="138542" y="534912"/>
                        <a:pt x="139351" y="534924"/>
                      </a:cubicBezTo>
                      <a:cubicBezTo>
                        <a:pt x="140303" y="534924"/>
                        <a:pt x="140875" y="534067"/>
                        <a:pt x="141351" y="533210"/>
                      </a:cubicBezTo>
                      <a:cubicBezTo>
                        <a:pt x="149427" y="520427"/>
                        <a:pt x="160430" y="509750"/>
                        <a:pt x="173450" y="502063"/>
                      </a:cubicBezTo>
                      <a:cubicBezTo>
                        <a:pt x="177061" y="500514"/>
                        <a:pt x="180046" y="497797"/>
                        <a:pt x="181928" y="494348"/>
                      </a:cubicBezTo>
                      <a:cubicBezTo>
                        <a:pt x="182955" y="491535"/>
                        <a:pt x="183533" y="488577"/>
                        <a:pt x="183642" y="485585"/>
                      </a:cubicBezTo>
                      <a:lnTo>
                        <a:pt x="186785" y="453295"/>
                      </a:lnTo>
                      <a:cubicBezTo>
                        <a:pt x="187833" y="441960"/>
                        <a:pt x="199549" y="439198"/>
                        <a:pt x="205835" y="433673"/>
                      </a:cubicBezTo>
                      <a:cubicBezTo>
                        <a:pt x="212234" y="429708"/>
                        <a:pt x="216556" y="423120"/>
                        <a:pt x="217646" y="415671"/>
                      </a:cubicBezTo>
                      <a:cubicBezTo>
                        <a:pt x="218218" y="406146"/>
                        <a:pt x="212407" y="392716"/>
                        <a:pt x="213074" y="382810"/>
                      </a:cubicBezTo>
                      <a:lnTo>
                        <a:pt x="199835" y="362426"/>
                      </a:lnTo>
                      <a:cubicBezTo>
                        <a:pt x="194061" y="354054"/>
                        <a:pt x="190162" y="344535"/>
                        <a:pt x="188404" y="334518"/>
                      </a:cubicBezTo>
                      <a:cubicBezTo>
                        <a:pt x="188170" y="330966"/>
                        <a:pt x="188491" y="327399"/>
                        <a:pt x="189357" y="323946"/>
                      </a:cubicBezTo>
                      <a:lnTo>
                        <a:pt x="193072" y="304895"/>
                      </a:lnTo>
                      <a:cubicBezTo>
                        <a:pt x="195569" y="307062"/>
                        <a:pt x="197637" y="309680"/>
                        <a:pt x="199168" y="312611"/>
                      </a:cubicBezTo>
                      <a:cubicBezTo>
                        <a:pt x="203835" y="320040"/>
                        <a:pt x="208693" y="327565"/>
                        <a:pt x="212979" y="334994"/>
                      </a:cubicBezTo>
                      <a:cubicBezTo>
                        <a:pt x="213669" y="335992"/>
                        <a:pt x="214214" y="337082"/>
                        <a:pt x="214598" y="338233"/>
                      </a:cubicBezTo>
                      <a:cubicBezTo>
                        <a:pt x="214942" y="339318"/>
                        <a:pt x="214942" y="340482"/>
                        <a:pt x="214598" y="341567"/>
                      </a:cubicBezTo>
                      <a:cubicBezTo>
                        <a:pt x="212884" y="347758"/>
                        <a:pt x="208216" y="351949"/>
                        <a:pt x="209836" y="360045"/>
                      </a:cubicBezTo>
                      <a:cubicBezTo>
                        <a:pt x="211800" y="366268"/>
                        <a:pt x="215044" y="372011"/>
                        <a:pt x="219361" y="376904"/>
                      </a:cubicBezTo>
                      <a:cubicBezTo>
                        <a:pt x="220781" y="379002"/>
                        <a:pt x="222554" y="380839"/>
                        <a:pt x="224599" y="382334"/>
                      </a:cubicBezTo>
                      <a:cubicBezTo>
                        <a:pt x="226058" y="383117"/>
                        <a:pt x="227759" y="383321"/>
                        <a:pt x="229362" y="382905"/>
                      </a:cubicBezTo>
                      <a:cubicBezTo>
                        <a:pt x="236717" y="381737"/>
                        <a:pt x="243444" y="378071"/>
                        <a:pt x="248412" y="372523"/>
                      </a:cubicBezTo>
                      <a:cubicBezTo>
                        <a:pt x="249833" y="371140"/>
                        <a:pt x="250909" y="369444"/>
                        <a:pt x="251555" y="367570"/>
                      </a:cubicBezTo>
                      <a:cubicBezTo>
                        <a:pt x="253651" y="361093"/>
                        <a:pt x="250127" y="350520"/>
                        <a:pt x="252508" y="344329"/>
                      </a:cubicBezTo>
                      <a:cubicBezTo>
                        <a:pt x="253079" y="340233"/>
                        <a:pt x="257651" y="337757"/>
                        <a:pt x="255937" y="331375"/>
                      </a:cubicBezTo>
                      <a:close/>
                    </a:path>
                  </a:pathLst>
                </a:custGeom>
                <a:solidFill>
                  <a:srgbClr val="FFFFFF"/>
                </a:solidFill>
                <a:ln w="9525" cap="flat">
                  <a:noFill/>
                  <a:prstDash val="solid"/>
                  <a:miter/>
                </a:ln>
              </p:spPr>
              <p:txBody>
                <a:bodyPr rtlCol="0" anchor="ctr"/>
                <a:lstStyle/>
                <a:p>
                  <a:endParaRPr lang="zh-CN" altLang="en-US"/>
                </a:p>
              </p:txBody>
            </p:sp>
            <p:sp>
              <p:nvSpPr>
                <p:cNvPr id="197" name="任意多边形: 形状 196"/>
                <p:cNvSpPr/>
                <p:nvPr/>
              </p:nvSpPr>
              <p:spPr>
                <a:xfrm>
                  <a:off x="6562181" y="3106007"/>
                  <a:ext cx="296252" cy="643361"/>
                </a:xfrm>
                <a:custGeom>
                  <a:avLst/>
                  <a:gdLst>
                    <a:gd name="connsiteX0" fmla="*/ 283055 w 296252"/>
                    <a:gd name="connsiteY0" fmla="*/ 623602 h 643361"/>
                    <a:gd name="connsiteX1" fmla="*/ 269625 w 296252"/>
                    <a:gd name="connsiteY1" fmla="*/ 599408 h 643361"/>
                    <a:gd name="connsiteX2" fmla="*/ 268482 w 296252"/>
                    <a:gd name="connsiteY2" fmla="*/ 591217 h 643361"/>
                    <a:gd name="connsiteX3" fmla="*/ 264291 w 296252"/>
                    <a:gd name="connsiteY3" fmla="*/ 579501 h 643361"/>
                    <a:gd name="connsiteX4" fmla="*/ 260386 w 296252"/>
                    <a:gd name="connsiteY4" fmla="*/ 548830 h 643361"/>
                    <a:gd name="connsiteX5" fmla="*/ 263243 w 296252"/>
                    <a:gd name="connsiteY5" fmla="*/ 535400 h 643361"/>
                    <a:gd name="connsiteX6" fmla="*/ 259909 w 296252"/>
                    <a:gd name="connsiteY6" fmla="*/ 511588 h 643361"/>
                    <a:gd name="connsiteX7" fmla="*/ 259433 w 296252"/>
                    <a:gd name="connsiteY7" fmla="*/ 506158 h 643361"/>
                    <a:gd name="connsiteX8" fmla="*/ 262957 w 296252"/>
                    <a:gd name="connsiteY8" fmla="*/ 503206 h 643361"/>
                    <a:gd name="connsiteX9" fmla="*/ 263529 w 296252"/>
                    <a:gd name="connsiteY9" fmla="*/ 467487 h 643361"/>
                    <a:gd name="connsiteX10" fmla="*/ 267053 w 296252"/>
                    <a:gd name="connsiteY10" fmla="*/ 455200 h 643361"/>
                    <a:gd name="connsiteX11" fmla="*/ 268387 w 296252"/>
                    <a:gd name="connsiteY11" fmla="*/ 441579 h 643361"/>
                    <a:gd name="connsiteX12" fmla="*/ 259909 w 296252"/>
                    <a:gd name="connsiteY12" fmla="*/ 433674 h 643361"/>
                    <a:gd name="connsiteX13" fmla="*/ 247051 w 296252"/>
                    <a:gd name="connsiteY13" fmla="*/ 428816 h 643361"/>
                    <a:gd name="connsiteX14" fmla="*/ 234763 w 296252"/>
                    <a:gd name="connsiteY14" fmla="*/ 425387 h 643361"/>
                    <a:gd name="connsiteX15" fmla="*/ 230858 w 296252"/>
                    <a:gd name="connsiteY15" fmla="*/ 422434 h 643361"/>
                    <a:gd name="connsiteX16" fmla="*/ 221333 w 296252"/>
                    <a:gd name="connsiteY16" fmla="*/ 406146 h 643361"/>
                    <a:gd name="connsiteX17" fmla="*/ 211808 w 296252"/>
                    <a:gd name="connsiteY17" fmla="*/ 394526 h 643361"/>
                    <a:gd name="connsiteX18" fmla="*/ 209331 w 296252"/>
                    <a:gd name="connsiteY18" fmla="*/ 393669 h 643361"/>
                    <a:gd name="connsiteX19" fmla="*/ 203617 w 296252"/>
                    <a:gd name="connsiteY19" fmla="*/ 393668 h 643361"/>
                    <a:gd name="connsiteX20" fmla="*/ 198283 w 296252"/>
                    <a:gd name="connsiteY20" fmla="*/ 386620 h 643361"/>
                    <a:gd name="connsiteX21" fmla="*/ 193425 w 296252"/>
                    <a:gd name="connsiteY21" fmla="*/ 378143 h 643361"/>
                    <a:gd name="connsiteX22" fmla="*/ 190663 w 296252"/>
                    <a:gd name="connsiteY22" fmla="*/ 375952 h 643361"/>
                    <a:gd name="connsiteX23" fmla="*/ 185996 w 296252"/>
                    <a:gd name="connsiteY23" fmla="*/ 374142 h 643361"/>
                    <a:gd name="connsiteX24" fmla="*/ 181328 w 296252"/>
                    <a:gd name="connsiteY24" fmla="*/ 372333 h 643361"/>
                    <a:gd name="connsiteX25" fmla="*/ 178566 w 296252"/>
                    <a:gd name="connsiteY25" fmla="*/ 370046 h 643361"/>
                    <a:gd name="connsiteX26" fmla="*/ 173423 w 296252"/>
                    <a:gd name="connsiteY26" fmla="*/ 361664 h 643361"/>
                    <a:gd name="connsiteX27" fmla="*/ 156563 w 296252"/>
                    <a:gd name="connsiteY27" fmla="*/ 346234 h 643361"/>
                    <a:gd name="connsiteX28" fmla="*/ 140942 w 296252"/>
                    <a:gd name="connsiteY28" fmla="*/ 326708 h 643361"/>
                    <a:gd name="connsiteX29" fmla="*/ 142181 w 296252"/>
                    <a:gd name="connsiteY29" fmla="*/ 317659 h 643361"/>
                    <a:gd name="connsiteX30" fmla="*/ 133894 w 296252"/>
                    <a:gd name="connsiteY30" fmla="*/ 303943 h 643361"/>
                    <a:gd name="connsiteX31" fmla="*/ 131513 w 296252"/>
                    <a:gd name="connsiteY31" fmla="*/ 303086 h 643361"/>
                    <a:gd name="connsiteX32" fmla="*/ 129417 w 296252"/>
                    <a:gd name="connsiteY32" fmla="*/ 303086 h 643361"/>
                    <a:gd name="connsiteX33" fmla="*/ 129893 w 296252"/>
                    <a:gd name="connsiteY33" fmla="*/ 314230 h 643361"/>
                    <a:gd name="connsiteX34" fmla="*/ 120368 w 296252"/>
                    <a:gd name="connsiteY34" fmla="*/ 314896 h 643361"/>
                    <a:gd name="connsiteX35" fmla="*/ 118939 w 296252"/>
                    <a:gd name="connsiteY35" fmla="*/ 314135 h 643361"/>
                    <a:gd name="connsiteX36" fmla="*/ 113891 w 296252"/>
                    <a:gd name="connsiteY36" fmla="*/ 310229 h 643361"/>
                    <a:gd name="connsiteX37" fmla="*/ 108653 w 296252"/>
                    <a:gd name="connsiteY37" fmla="*/ 301657 h 643361"/>
                    <a:gd name="connsiteX38" fmla="*/ 101128 w 296252"/>
                    <a:gd name="connsiteY38" fmla="*/ 283655 h 643361"/>
                    <a:gd name="connsiteX39" fmla="*/ 101128 w 296252"/>
                    <a:gd name="connsiteY39" fmla="*/ 267843 h 643361"/>
                    <a:gd name="connsiteX40" fmla="*/ 110080 w 296252"/>
                    <a:gd name="connsiteY40" fmla="*/ 265904 h 643361"/>
                    <a:gd name="connsiteX41" fmla="*/ 110653 w 296252"/>
                    <a:gd name="connsiteY41" fmla="*/ 266319 h 643361"/>
                    <a:gd name="connsiteX42" fmla="*/ 113034 w 296252"/>
                    <a:gd name="connsiteY42" fmla="*/ 268129 h 643361"/>
                    <a:gd name="connsiteX43" fmla="*/ 117130 w 296252"/>
                    <a:gd name="connsiteY43" fmla="*/ 271844 h 643361"/>
                    <a:gd name="connsiteX44" fmla="*/ 118558 w 296252"/>
                    <a:gd name="connsiteY44" fmla="*/ 271844 h 643361"/>
                    <a:gd name="connsiteX45" fmla="*/ 120464 w 296252"/>
                    <a:gd name="connsiteY45" fmla="*/ 264509 h 643361"/>
                    <a:gd name="connsiteX46" fmla="*/ 126655 w 296252"/>
                    <a:gd name="connsiteY46" fmla="*/ 263652 h 643361"/>
                    <a:gd name="connsiteX47" fmla="*/ 130846 w 296252"/>
                    <a:gd name="connsiteY47" fmla="*/ 267272 h 643361"/>
                    <a:gd name="connsiteX48" fmla="*/ 140371 w 296252"/>
                    <a:gd name="connsiteY48" fmla="*/ 281750 h 643361"/>
                    <a:gd name="connsiteX49" fmla="*/ 147419 w 296252"/>
                    <a:gd name="connsiteY49" fmla="*/ 291275 h 643361"/>
                    <a:gd name="connsiteX50" fmla="*/ 153134 w 296252"/>
                    <a:gd name="connsiteY50" fmla="*/ 300133 h 643361"/>
                    <a:gd name="connsiteX51" fmla="*/ 157611 w 296252"/>
                    <a:gd name="connsiteY51" fmla="*/ 296894 h 643361"/>
                    <a:gd name="connsiteX52" fmla="*/ 154944 w 296252"/>
                    <a:gd name="connsiteY52" fmla="*/ 286702 h 643361"/>
                    <a:gd name="connsiteX53" fmla="*/ 146372 w 296252"/>
                    <a:gd name="connsiteY53" fmla="*/ 241173 h 643361"/>
                    <a:gd name="connsiteX54" fmla="*/ 149705 w 296252"/>
                    <a:gd name="connsiteY54" fmla="*/ 232220 h 643361"/>
                    <a:gd name="connsiteX55" fmla="*/ 163516 w 296252"/>
                    <a:gd name="connsiteY55" fmla="*/ 217265 h 643361"/>
                    <a:gd name="connsiteX56" fmla="*/ 170946 w 296252"/>
                    <a:gd name="connsiteY56" fmla="*/ 215837 h 643361"/>
                    <a:gd name="connsiteX57" fmla="*/ 174185 w 296252"/>
                    <a:gd name="connsiteY57" fmla="*/ 207169 h 643361"/>
                    <a:gd name="connsiteX58" fmla="*/ 182662 w 296252"/>
                    <a:gd name="connsiteY58" fmla="*/ 213455 h 643361"/>
                    <a:gd name="connsiteX59" fmla="*/ 190568 w 296252"/>
                    <a:gd name="connsiteY59" fmla="*/ 216884 h 643361"/>
                    <a:gd name="connsiteX60" fmla="*/ 196568 w 296252"/>
                    <a:gd name="connsiteY60" fmla="*/ 216884 h 643361"/>
                    <a:gd name="connsiteX61" fmla="*/ 198188 w 296252"/>
                    <a:gd name="connsiteY61" fmla="*/ 212598 h 643361"/>
                    <a:gd name="connsiteX62" fmla="*/ 189139 w 296252"/>
                    <a:gd name="connsiteY62" fmla="*/ 193548 h 643361"/>
                    <a:gd name="connsiteX63" fmla="*/ 181043 w 296252"/>
                    <a:gd name="connsiteY63" fmla="*/ 185261 h 643361"/>
                    <a:gd name="connsiteX64" fmla="*/ 181043 w 296252"/>
                    <a:gd name="connsiteY64" fmla="*/ 178975 h 643361"/>
                    <a:gd name="connsiteX65" fmla="*/ 185615 w 296252"/>
                    <a:gd name="connsiteY65" fmla="*/ 177355 h 643361"/>
                    <a:gd name="connsiteX66" fmla="*/ 193997 w 296252"/>
                    <a:gd name="connsiteY66" fmla="*/ 179927 h 643361"/>
                    <a:gd name="connsiteX67" fmla="*/ 197997 w 296252"/>
                    <a:gd name="connsiteY67" fmla="*/ 182785 h 643361"/>
                    <a:gd name="connsiteX68" fmla="*/ 207522 w 296252"/>
                    <a:gd name="connsiteY68" fmla="*/ 197263 h 643361"/>
                    <a:gd name="connsiteX69" fmla="*/ 212285 w 296252"/>
                    <a:gd name="connsiteY69" fmla="*/ 212598 h 643361"/>
                    <a:gd name="connsiteX70" fmla="*/ 216952 w 296252"/>
                    <a:gd name="connsiteY70" fmla="*/ 216980 h 643361"/>
                    <a:gd name="connsiteX71" fmla="*/ 226477 w 296252"/>
                    <a:gd name="connsiteY71" fmla="*/ 216980 h 643361"/>
                    <a:gd name="connsiteX72" fmla="*/ 230763 w 296252"/>
                    <a:gd name="connsiteY72" fmla="*/ 209550 h 643361"/>
                    <a:gd name="connsiteX73" fmla="*/ 226763 w 296252"/>
                    <a:gd name="connsiteY73" fmla="*/ 200025 h 643361"/>
                    <a:gd name="connsiteX74" fmla="*/ 220000 w 296252"/>
                    <a:gd name="connsiteY74" fmla="*/ 192310 h 643361"/>
                    <a:gd name="connsiteX75" fmla="*/ 202570 w 296252"/>
                    <a:gd name="connsiteY75" fmla="*/ 167450 h 643361"/>
                    <a:gd name="connsiteX76" fmla="*/ 193806 w 296252"/>
                    <a:gd name="connsiteY76" fmla="*/ 149638 h 643361"/>
                    <a:gd name="connsiteX77" fmla="*/ 179233 w 296252"/>
                    <a:gd name="connsiteY77" fmla="*/ 130588 h 643361"/>
                    <a:gd name="connsiteX78" fmla="*/ 173994 w 296252"/>
                    <a:gd name="connsiteY78" fmla="*/ 126778 h 643361"/>
                    <a:gd name="connsiteX79" fmla="*/ 162564 w 296252"/>
                    <a:gd name="connsiteY79" fmla="*/ 124206 h 643361"/>
                    <a:gd name="connsiteX80" fmla="*/ 158564 w 296252"/>
                    <a:gd name="connsiteY80" fmla="*/ 124206 h 643361"/>
                    <a:gd name="connsiteX81" fmla="*/ 151801 w 296252"/>
                    <a:gd name="connsiteY81" fmla="*/ 115729 h 643361"/>
                    <a:gd name="connsiteX82" fmla="*/ 139799 w 296252"/>
                    <a:gd name="connsiteY82" fmla="*/ 104299 h 643361"/>
                    <a:gd name="connsiteX83" fmla="*/ 131703 w 296252"/>
                    <a:gd name="connsiteY83" fmla="*/ 104299 h 643361"/>
                    <a:gd name="connsiteX84" fmla="*/ 133227 w 296252"/>
                    <a:gd name="connsiteY84" fmla="*/ 118586 h 643361"/>
                    <a:gd name="connsiteX85" fmla="*/ 126464 w 296252"/>
                    <a:gd name="connsiteY85" fmla="*/ 135446 h 643361"/>
                    <a:gd name="connsiteX86" fmla="*/ 124655 w 296252"/>
                    <a:gd name="connsiteY86" fmla="*/ 136970 h 643361"/>
                    <a:gd name="connsiteX87" fmla="*/ 128464 w 296252"/>
                    <a:gd name="connsiteY87" fmla="*/ 148781 h 643361"/>
                    <a:gd name="connsiteX88" fmla="*/ 126750 w 296252"/>
                    <a:gd name="connsiteY88" fmla="*/ 157448 h 643361"/>
                    <a:gd name="connsiteX89" fmla="*/ 122273 w 296252"/>
                    <a:gd name="connsiteY89" fmla="*/ 156686 h 643361"/>
                    <a:gd name="connsiteX90" fmla="*/ 118082 w 296252"/>
                    <a:gd name="connsiteY90" fmla="*/ 152781 h 643361"/>
                    <a:gd name="connsiteX91" fmla="*/ 110272 w 296252"/>
                    <a:gd name="connsiteY91" fmla="*/ 130207 h 643361"/>
                    <a:gd name="connsiteX92" fmla="*/ 99128 w 296252"/>
                    <a:gd name="connsiteY92" fmla="*/ 118967 h 643361"/>
                    <a:gd name="connsiteX93" fmla="*/ 92365 w 296252"/>
                    <a:gd name="connsiteY93" fmla="*/ 99155 h 643361"/>
                    <a:gd name="connsiteX94" fmla="*/ 95699 w 296252"/>
                    <a:gd name="connsiteY94" fmla="*/ 82582 h 643361"/>
                    <a:gd name="connsiteX95" fmla="*/ 109319 w 296252"/>
                    <a:gd name="connsiteY95" fmla="*/ 80772 h 643361"/>
                    <a:gd name="connsiteX96" fmla="*/ 113415 w 296252"/>
                    <a:gd name="connsiteY96" fmla="*/ 83439 h 643361"/>
                    <a:gd name="connsiteX97" fmla="*/ 117797 w 296252"/>
                    <a:gd name="connsiteY97" fmla="*/ 86296 h 643361"/>
                    <a:gd name="connsiteX98" fmla="*/ 124273 w 296252"/>
                    <a:gd name="connsiteY98" fmla="*/ 84868 h 643361"/>
                    <a:gd name="connsiteX99" fmla="*/ 124273 w 296252"/>
                    <a:gd name="connsiteY99" fmla="*/ 80582 h 643361"/>
                    <a:gd name="connsiteX100" fmla="*/ 124273 w 296252"/>
                    <a:gd name="connsiteY100" fmla="*/ 67723 h 643361"/>
                    <a:gd name="connsiteX101" fmla="*/ 132751 w 296252"/>
                    <a:gd name="connsiteY101" fmla="*/ 65723 h 643361"/>
                    <a:gd name="connsiteX102" fmla="*/ 138656 w 296252"/>
                    <a:gd name="connsiteY102" fmla="*/ 77057 h 643361"/>
                    <a:gd name="connsiteX103" fmla="*/ 136561 w 296252"/>
                    <a:gd name="connsiteY103" fmla="*/ 86582 h 643361"/>
                    <a:gd name="connsiteX104" fmla="*/ 135418 w 296252"/>
                    <a:gd name="connsiteY104" fmla="*/ 89345 h 643361"/>
                    <a:gd name="connsiteX105" fmla="*/ 137894 w 296252"/>
                    <a:gd name="connsiteY105" fmla="*/ 95821 h 643361"/>
                    <a:gd name="connsiteX106" fmla="*/ 142943 w 296252"/>
                    <a:gd name="connsiteY106" fmla="*/ 100584 h 643361"/>
                    <a:gd name="connsiteX107" fmla="*/ 150848 w 296252"/>
                    <a:gd name="connsiteY107" fmla="*/ 105918 h 643361"/>
                    <a:gd name="connsiteX108" fmla="*/ 162564 w 296252"/>
                    <a:gd name="connsiteY108" fmla="*/ 108871 h 643361"/>
                    <a:gd name="connsiteX109" fmla="*/ 165231 w 296252"/>
                    <a:gd name="connsiteY109" fmla="*/ 106680 h 643361"/>
                    <a:gd name="connsiteX110" fmla="*/ 165231 w 296252"/>
                    <a:gd name="connsiteY110" fmla="*/ 100679 h 643361"/>
                    <a:gd name="connsiteX111" fmla="*/ 170946 w 296252"/>
                    <a:gd name="connsiteY111" fmla="*/ 87725 h 643361"/>
                    <a:gd name="connsiteX112" fmla="*/ 168755 w 296252"/>
                    <a:gd name="connsiteY112" fmla="*/ 70771 h 643361"/>
                    <a:gd name="connsiteX113" fmla="*/ 156468 w 296252"/>
                    <a:gd name="connsiteY113" fmla="*/ 56388 h 643361"/>
                    <a:gd name="connsiteX114" fmla="*/ 146943 w 296252"/>
                    <a:gd name="connsiteY114" fmla="*/ 53054 h 643361"/>
                    <a:gd name="connsiteX115" fmla="*/ 136847 w 296252"/>
                    <a:gd name="connsiteY115" fmla="*/ 49244 h 643361"/>
                    <a:gd name="connsiteX116" fmla="*/ 131894 w 296252"/>
                    <a:gd name="connsiteY116" fmla="*/ 44387 h 643361"/>
                    <a:gd name="connsiteX117" fmla="*/ 128655 w 296252"/>
                    <a:gd name="connsiteY117" fmla="*/ 36290 h 643361"/>
                    <a:gd name="connsiteX118" fmla="*/ 123797 w 296252"/>
                    <a:gd name="connsiteY118" fmla="*/ 29813 h 643361"/>
                    <a:gd name="connsiteX119" fmla="*/ 119892 w 296252"/>
                    <a:gd name="connsiteY119" fmla="*/ 32290 h 643361"/>
                    <a:gd name="connsiteX120" fmla="*/ 117320 w 296252"/>
                    <a:gd name="connsiteY120" fmla="*/ 39148 h 643361"/>
                    <a:gd name="connsiteX121" fmla="*/ 117320 w 296252"/>
                    <a:gd name="connsiteY121" fmla="*/ 56293 h 643361"/>
                    <a:gd name="connsiteX122" fmla="*/ 112748 w 296252"/>
                    <a:gd name="connsiteY122" fmla="*/ 58483 h 643361"/>
                    <a:gd name="connsiteX123" fmla="*/ 110462 w 296252"/>
                    <a:gd name="connsiteY123" fmla="*/ 55245 h 643361"/>
                    <a:gd name="connsiteX124" fmla="*/ 108557 w 296252"/>
                    <a:gd name="connsiteY124" fmla="*/ 46577 h 643361"/>
                    <a:gd name="connsiteX125" fmla="*/ 108557 w 296252"/>
                    <a:gd name="connsiteY125" fmla="*/ 34385 h 643361"/>
                    <a:gd name="connsiteX126" fmla="*/ 105033 w 296252"/>
                    <a:gd name="connsiteY126" fmla="*/ 30480 h 643361"/>
                    <a:gd name="connsiteX127" fmla="*/ 100175 w 296252"/>
                    <a:gd name="connsiteY127" fmla="*/ 30480 h 643361"/>
                    <a:gd name="connsiteX128" fmla="*/ 96080 w 296252"/>
                    <a:gd name="connsiteY128" fmla="*/ 38671 h 643361"/>
                    <a:gd name="connsiteX129" fmla="*/ 92079 w 296252"/>
                    <a:gd name="connsiteY129" fmla="*/ 32195 h 643361"/>
                    <a:gd name="connsiteX130" fmla="*/ 90364 w 296252"/>
                    <a:gd name="connsiteY130" fmla="*/ 30385 h 643361"/>
                    <a:gd name="connsiteX131" fmla="*/ 89603 w 296252"/>
                    <a:gd name="connsiteY131" fmla="*/ 27051 h 643361"/>
                    <a:gd name="connsiteX132" fmla="*/ 83126 w 296252"/>
                    <a:gd name="connsiteY132" fmla="*/ 16478 h 643361"/>
                    <a:gd name="connsiteX133" fmla="*/ 81982 w 296252"/>
                    <a:gd name="connsiteY133" fmla="*/ 15621 h 643361"/>
                    <a:gd name="connsiteX134" fmla="*/ 74363 w 296252"/>
                    <a:gd name="connsiteY134" fmla="*/ 14573 h 643361"/>
                    <a:gd name="connsiteX135" fmla="*/ 69500 w 296252"/>
                    <a:gd name="connsiteY135" fmla="*/ 27135 h 643361"/>
                    <a:gd name="connsiteX136" fmla="*/ 69505 w 296252"/>
                    <a:gd name="connsiteY136" fmla="*/ 27146 h 643361"/>
                    <a:gd name="connsiteX137" fmla="*/ 74077 w 296252"/>
                    <a:gd name="connsiteY137" fmla="*/ 42100 h 643361"/>
                    <a:gd name="connsiteX138" fmla="*/ 71886 w 296252"/>
                    <a:gd name="connsiteY138" fmla="*/ 40481 h 643361"/>
                    <a:gd name="connsiteX139" fmla="*/ 65504 w 296252"/>
                    <a:gd name="connsiteY139" fmla="*/ 43529 h 643361"/>
                    <a:gd name="connsiteX140" fmla="*/ 64361 w 296252"/>
                    <a:gd name="connsiteY140" fmla="*/ 42958 h 643361"/>
                    <a:gd name="connsiteX141" fmla="*/ 51788 w 296252"/>
                    <a:gd name="connsiteY141" fmla="*/ 26670 h 643361"/>
                    <a:gd name="connsiteX142" fmla="*/ 39406 w 296252"/>
                    <a:gd name="connsiteY142" fmla="*/ 7620 h 643361"/>
                    <a:gd name="connsiteX143" fmla="*/ 28262 w 296252"/>
                    <a:gd name="connsiteY143" fmla="*/ 0 h 643361"/>
                    <a:gd name="connsiteX144" fmla="*/ 21499 w 296252"/>
                    <a:gd name="connsiteY144" fmla="*/ 8668 h 643361"/>
                    <a:gd name="connsiteX145" fmla="*/ 20546 w 296252"/>
                    <a:gd name="connsiteY145" fmla="*/ 10001 h 643361"/>
                    <a:gd name="connsiteX146" fmla="*/ 19880 w 296252"/>
                    <a:gd name="connsiteY146" fmla="*/ 10858 h 643361"/>
                    <a:gd name="connsiteX147" fmla="*/ 18451 w 296252"/>
                    <a:gd name="connsiteY147" fmla="*/ 12859 h 643361"/>
                    <a:gd name="connsiteX148" fmla="*/ 4259 w 296252"/>
                    <a:gd name="connsiteY148" fmla="*/ 36862 h 643361"/>
                    <a:gd name="connsiteX149" fmla="*/ 2449 w 296252"/>
                    <a:gd name="connsiteY149" fmla="*/ 48768 h 643361"/>
                    <a:gd name="connsiteX150" fmla="*/ 449 w 296252"/>
                    <a:gd name="connsiteY150" fmla="*/ 88868 h 643361"/>
                    <a:gd name="connsiteX151" fmla="*/ 8926 w 296252"/>
                    <a:gd name="connsiteY151" fmla="*/ 130016 h 643361"/>
                    <a:gd name="connsiteX152" fmla="*/ 11498 w 296252"/>
                    <a:gd name="connsiteY152" fmla="*/ 170783 h 643361"/>
                    <a:gd name="connsiteX153" fmla="*/ 6830 w 296252"/>
                    <a:gd name="connsiteY153" fmla="*/ 181737 h 643361"/>
                    <a:gd name="connsiteX154" fmla="*/ 8926 w 296252"/>
                    <a:gd name="connsiteY154" fmla="*/ 197072 h 643361"/>
                    <a:gd name="connsiteX155" fmla="*/ 19689 w 296252"/>
                    <a:gd name="connsiteY155" fmla="*/ 213741 h 643361"/>
                    <a:gd name="connsiteX156" fmla="*/ 26833 w 296252"/>
                    <a:gd name="connsiteY156" fmla="*/ 247460 h 643361"/>
                    <a:gd name="connsiteX157" fmla="*/ 44740 w 296252"/>
                    <a:gd name="connsiteY157" fmla="*/ 279749 h 643361"/>
                    <a:gd name="connsiteX158" fmla="*/ 48836 w 296252"/>
                    <a:gd name="connsiteY158" fmla="*/ 282893 h 643361"/>
                    <a:gd name="connsiteX159" fmla="*/ 54741 w 296252"/>
                    <a:gd name="connsiteY159" fmla="*/ 282226 h 643361"/>
                    <a:gd name="connsiteX160" fmla="*/ 49693 w 296252"/>
                    <a:gd name="connsiteY160" fmla="*/ 270510 h 643361"/>
                    <a:gd name="connsiteX161" fmla="*/ 33596 w 296252"/>
                    <a:gd name="connsiteY161" fmla="*/ 241459 h 643361"/>
                    <a:gd name="connsiteX162" fmla="*/ 31881 w 296252"/>
                    <a:gd name="connsiteY162" fmla="*/ 235363 h 643361"/>
                    <a:gd name="connsiteX163" fmla="*/ 34548 w 296252"/>
                    <a:gd name="connsiteY163" fmla="*/ 232886 h 643361"/>
                    <a:gd name="connsiteX164" fmla="*/ 42359 w 296252"/>
                    <a:gd name="connsiteY164" fmla="*/ 249555 h 643361"/>
                    <a:gd name="connsiteX165" fmla="*/ 53027 w 296252"/>
                    <a:gd name="connsiteY165" fmla="*/ 261842 h 643361"/>
                    <a:gd name="connsiteX166" fmla="*/ 57694 w 296252"/>
                    <a:gd name="connsiteY166" fmla="*/ 263557 h 643361"/>
                    <a:gd name="connsiteX167" fmla="*/ 61789 w 296252"/>
                    <a:gd name="connsiteY167" fmla="*/ 264509 h 643361"/>
                    <a:gd name="connsiteX168" fmla="*/ 64552 w 296252"/>
                    <a:gd name="connsiteY168" fmla="*/ 266509 h 643361"/>
                    <a:gd name="connsiteX169" fmla="*/ 88460 w 296252"/>
                    <a:gd name="connsiteY169" fmla="*/ 291370 h 643361"/>
                    <a:gd name="connsiteX170" fmla="*/ 101414 w 296252"/>
                    <a:gd name="connsiteY170" fmla="*/ 318135 h 643361"/>
                    <a:gd name="connsiteX171" fmla="*/ 117797 w 296252"/>
                    <a:gd name="connsiteY171" fmla="*/ 342043 h 643361"/>
                    <a:gd name="connsiteX172" fmla="*/ 121035 w 296252"/>
                    <a:gd name="connsiteY172" fmla="*/ 344138 h 643361"/>
                    <a:gd name="connsiteX173" fmla="*/ 135418 w 296252"/>
                    <a:gd name="connsiteY173" fmla="*/ 350044 h 643361"/>
                    <a:gd name="connsiteX174" fmla="*/ 139133 w 296252"/>
                    <a:gd name="connsiteY174" fmla="*/ 351949 h 643361"/>
                    <a:gd name="connsiteX175" fmla="*/ 156468 w 296252"/>
                    <a:gd name="connsiteY175" fmla="*/ 366808 h 643361"/>
                    <a:gd name="connsiteX176" fmla="*/ 148181 w 296252"/>
                    <a:gd name="connsiteY176" fmla="*/ 396050 h 643361"/>
                    <a:gd name="connsiteX177" fmla="*/ 150658 w 296252"/>
                    <a:gd name="connsiteY177" fmla="*/ 408813 h 643361"/>
                    <a:gd name="connsiteX178" fmla="*/ 149991 w 296252"/>
                    <a:gd name="connsiteY178" fmla="*/ 426625 h 643361"/>
                    <a:gd name="connsiteX179" fmla="*/ 155230 w 296252"/>
                    <a:gd name="connsiteY179" fmla="*/ 445675 h 643361"/>
                    <a:gd name="connsiteX180" fmla="*/ 170374 w 296252"/>
                    <a:gd name="connsiteY180" fmla="*/ 463963 h 643361"/>
                    <a:gd name="connsiteX181" fmla="*/ 171994 w 296252"/>
                    <a:gd name="connsiteY181" fmla="*/ 471773 h 643361"/>
                    <a:gd name="connsiteX182" fmla="*/ 184853 w 296252"/>
                    <a:gd name="connsiteY182" fmla="*/ 487013 h 643361"/>
                    <a:gd name="connsiteX183" fmla="*/ 200093 w 296252"/>
                    <a:gd name="connsiteY183" fmla="*/ 498062 h 643361"/>
                    <a:gd name="connsiteX184" fmla="*/ 212285 w 296252"/>
                    <a:gd name="connsiteY184" fmla="*/ 528257 h 643361"/>
                    <a:gd name="connsiteX185" fmla="*/ 220476 w 296252"/>
                    <a:gd name="connsiteY185" fmla="*/ 545687 h 643361"/>
                    <a:gd name="connsiteX186" fmla="*/ 231715 w 296252"/>
                    <a:gd name="connsiteY186" fmla="*/ 566166 h 643361"/>
                    <a:gd name="connsiteX187" fmla="*/ 234192 w 296252"/>
                    <a:gd name="connsiteY187" fmla="*/ 577977 h 643361"/>
                    <a:gd name="connsiteX188" fmla="*/ 243717 w 296252"/>
                    <a:gd name="connsiteY188" fmla="*/ 593598 h 643361"/>
                    <a:gd name="connsiteX189" fmla="*/ 244860 w 296252"/>
                    <a:gd name="connsiteY189" fmla="*/ 600837 h 643361"/>
                    <a:gd name="connsiteX190" fmla="*/ 255433 w 296252"/>
                    <a:gd name="connsiteY190" fmla="*/ 619887 h 643361"/>
                    <a:gd name="connsiteX191" fmla="*/ 271149 w 296252"/>
                    <a:gd name="connsiteY191" fmla="*/ 631222 h 643361"/>
                    <a:gd name="connsiteX192" fmla="*/ 288294 w 296252"/>
                    <a:gd name="connsiteY192" fmla="*/ 641318 h 643361"/>
                    <a:gd name="connsiteX193" fmla="*/ 295914 w 296252"/>
                    <a:gd name="connsiteY193" fmla="*/ 642176 h 643361"/>
                    <a:gd name="connsiteX194" fmla="*/ 292485 w 296252"/>
                    <a:gd name="connsiteY194" fmla="*/ 631603 h 643361"/>
                    <a:gd name="connsiteX195" fmla="*/ 283055 w 296252"/>
                    <a:gd name="connsiteY195" fmla="*/ 623602 h 64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296252" h="643361">
                      <a:moveTo>
                        <a:pt x="283055" y="623602"/>
                      </a:moveTo>
                      <a:cubicBezTo>
                        <a:pt x="276207" y="617103"/>
                        <a:pt x="271519" y="608658"/>
                        <a:pt x="269625" y="599408"/>
                      </a:cubicBezTo>
                      <a:cubicBezTo>
                        <a:pt x="269149" y="596646"/>
                        <a:pt x="269149" y="594074"/>
                        <a:pt x="268482" y="591217"/>
                      </a:cubicBezTo>
                      <a:cubicBezTo>
                        <a:pt x="267352" y="587221"/>
                        <a:pt x="265952" y="583307"/>
                        <a:pt x="264291" y="579501"/>
                      </a:cubicBezTo>
                      <a:cubicBezTo>
                        <a:pt x="260371" y="569784"/>
                        <a:pt x="259026" y="559220"/>
                        <a:pt x="260386" y="548830"/>
                      </a:cubicBezTo>
                      <a:cubicBezTo>
                        <a:pt x="261148" y="544163"/>
                        <a:pt x="262862" y="540258"/>
                        <a:pt x="263243" y="535400"/>
                      </a:cubicBezTo>
                      <a:cubicBezTo>
                        <a:pt x="263365" y="527338"/>
                        <a:pt x="262240" y="519306"/>
                        <a:pt x="259909" y="511588"/>
                      </a:cubicBezTo>
                      <a:cubicBezTo>
                        <a:pt x="259394" y="509827"/>
                        <a:pt x="259232" y="507982"/>
                        <a:pt x="259433" y="506158"/>
                      </a:cubicBezTo>
                      <a:cubicBezTo>
                        <a:pt x="259910" y="504349"/>
                        <a:pt x="261529" y="503872"/>
                        <a:pt x="262957" y="503206"/>
                      </a:cubicBezTo>
                      <a:cubicBezTo>
                        <a:pt x="271530" y="499396"/>
                        <a:pt x="267434" y="482155"/>
                        <a:pt x="263529" y="467487"/>
                      </a:cubicBezTo>
                      <a:cubicBezTo>
                        <a:pt x="262499" y="463058"/>
                        <a:pt x="263832" y="458410"/>
                        <a:pt x="267053" y="455200"/>
                      </a:cubicBezTo>
                      <a:cubicBezTo>
                        <a:pt x="270244" y="451361"/>
                        <a:pt x="270773" y="445964"/>
                        <a:pt x="268387" y="441579"/>
                      </a:cubicBezTo>
                      <a:cubicBezTo>
                        <a:pt x="266451" y="438127"/>
                        <a:pt x="263488" y="435364"/>
                        <a:pt x="259909" y="433674"/>
                      </a:cubicBezTo>
                      <a:cubicBezTo>
                        <a:pt x="255887" y="431427"/>
                        <a:pt x="251553" y="429790"/>
                        <a:pt x="247051" y="428816"/>
                      </a:cubicBezTo>
                      <a:cubicBezTo>
                        <a:pt x="242782" y="428421"/>
                        <a:pt x="238619" y="427260"/>
                        <a:pt x="234763" y="425387"/>
                      </a:cubicBezTo>
                      <a:cubicBezTo>
                        <a:pt x="233351" y="424558"/>
                        <a:pt x="232040" y="423567"/>
                        <a:pt x="230858" y="422434"/>
                      </a:cubicBezTo>
                      <a:cubicBezTo>
                        <a:pt x="226884" y="417513"/>
                        <a:pt x="223673" y="412023"/>
                        <a:pt x="221333" y="406146"/>
                      </a:cubicBezTo>
                      <a:cubicBezTo>
                        <a:pt x="219131" y="401568"/>
                        <a:pt x="215865" y="397583"/>
                        <a:pt x="211808" y="394526"/>
                      </a:cubicBezTo>
                      <a:cubicBezTo>
                        <a:pt x="211044" y="394086"/>
                        <a:pt x="210204" y="393795"/>
                        <a:pt x="209331" y="393669"/>
                      </a:cubicBezTo>
                      <a:cubicBezTo>
                        <a:pt x="207427" y="393668"/>
                        <a:pt x="205903" y="394335"/>
                        <a:pt x="203617" y="393668"/>
                      </a:cubicBezTo>
                      <a:cubicBezTo>
                        <a:pt x="201230" y="391848"/>
                        <a:pt x="199386" y="389411"/>
                        <a:pt x="198283" y="386620"/>
                      </a:cubicBezTo>
                      <a:cubicBezTo>
                        <a:pt x="197083" y="383574"/>
                        <a:pt x="195446" y="380718"/>
                        <a:pt x="193425" y="378143"/>
                      </a:cubicBezTo>
                      <a:cubicBezTo>
                        <a:pt x="192621" y="377276"/>
                        <a:pt x="191690" y="376537"/>
                        <a:pt x="190663" y="375952"/>
                      </a:cubicBezTo>
                      <a:cubicBezTo>
                        <a:pt x="189193" y="375146"/>
                        <a:pt x="187624" y="374538"/>
                        <a:pt x="185996" y="374142"/>
                      </a:cubicBezTo>
                      <a:cubicBezTo>
                        <a:pt x="184370" y="373739"/>
                        <a:pt x="182801" y="373131"/>
                        <a:pt x="181328" y="372333"/>
                      </a:cubicBezTo>
                      <a:cubicBezTo>
                        <a:pt x="180300" y="371711"/>
                        <a:pt x="179369" y="370940"/>
                        <a:pt x="178566" y="370046"/>
                      </a:cubicBezTo>
                      <a:cubicBezTo>
                        <a:pt x="176577" y="367431"/>
                        <a:pt x="174854" y="364623"/>
                        <a:pt x="173423" y="361664"/>
                      </a:cubicBezTo>
                      <a:cubicBezTo>
                        <a:pt x="169002" y="355347"/>
                        <a:pt x="163246" y="350079"/>
                        <a:pt x="156563" y="346234"/>
                      </a:cubicBezTo>
                      <a:cubicBezTo>
                        <a:pt x="149563" y="341389"/>
                        <a:pt x="144132" y="334601"/>
                        <a:pt x="140942" y="326708"/>
                      </a:cubicBezTo>
                      <a:cubicBezTo>
                        <a:pt x="141654" y="323740"/>
                        <a:pt x="142068" y="320709"/>
                        <a:pt x="142181" y="317659"/>
                      </a:cubicBezTo>
                      <a:cubicBezTo>
                        <a:pt x="141569" y="312091"/>
                        <a:pt x="138538" y="307074"/>
                        <a:pt x="133894" y="303943"/>
                      </a:cubicBezTo>
                      <a:cubicBezTo>
                        <a:pt x="133163" y="303506"/>
                        <a:pt x="132354" y="303215"/>
                        <a:pt x="131513" y="303086"/>
                      </a:cubicBezTo>
                      <a:cubicBezTo>
                        <a:pt x="130855" y="302747"/>
                        <a:pt x="130075" y="302747"/>
                        <a:pt x="129417" y="303086"/>
                      </a:cubicBezTo>
                      <a:cubicBezTo>
                        <a:pt x="127417" y="304895"/>
                        <a:pt x="130370" y="310801"/>
                        <a:pt x="129893" y="314230"/>
                      </a:cubicBezTo>
                      <a:cubicBezTo>
                        <a:pt x="129417" y="317659"/>
                        <a:pt x="124464" y="316992"/>
                        <a:pt x="120368" y="314896"/>
                      </a:cubicBezTo>
                      <a:lnTo>
                        <a:pt x="118939" y="314135"/>
                      </a:lnTo>
                      <a:cubicBezTo>
                        <a:pt x="117049" y="313126"/>
                        <a:pt x="115342" y="311806"/>
                        <a:pt x="113891" y="310229"/>
                      </a:cubicBezTo>
                      <a:cubicBezTo>
                        <a:pt x="111782" y="307610"/>
                        <a:pt x="110021" y="304729"/>
                        <a:pt x="108653" y="301657"/>
                      </a:cubicBezTo>
                      <a:cubicBezTo>
                        <a:pt x="105662" y="295869"/>
                        <a:pt x="103145" y="289849"/>
                        <a:pt x="101128" y="283655"/>
                      </a:cubicBezTo>
                      <a:cubicBezTo>
                        <a:pt x="99247" y="278552"/>
                        <a:pt x="99247" y="272946"/>
                        <a:pt x="101128" y="267843"/>
                      </a:cubicBezTo>
                      <a:cubicBezTo>
                        <a:pt x="103065" y="264836"/>
                        <a:pt x="107073" y="263968"/>
                        <a:pt x="110080" y="265904"/>
                      </a:cubicBezTo>
                      <a:cubicBezTo>
                        <a:pt x="110278" y="266032"/>
                        <a:pt x="110470" y="266171"/>
                        <a:pt x="110653" y="266319"/>
                      </a:cubicBezTo>
                      <a:cubicBezTo>
                        <a:pt x="111529" y="266805"/>
                        <a:pt x="112331" y="267415"/>
                        <a:pt x="113034" y="268129"/>
                      </a:cubicBezTo>
                      <a:cubicBezTo>
                        <a:pt x="114276" y="269497"/>
                        <a:pt x="115648" y="270741"/>
                        <a:pt x="117130" y="271844"/>
                      </a:cubicBezTo>
                      <a:cubicBezTo>
                        <a:pt x="117597" y="271974"/>
                        <a:pt x="118091" y="271974"/>
                        <a:pt x="118558" y="271844"/>
                      </a:cubicBezTo>
                      <a:cubicBezTo>
                        <a:pt x="120845" y="271844"/>
                        <a:pt x="119702" y="266986"/>
                        <a:pt x="120464" y="264509"/>
                      </a:cubicBezTo>
                      <a:cubicBezTo>
                        <a:pt x="121226" y="262033"/>
                        <a:pt x="123893" y="262128"/>
                        <a:pt x="126655" y="263652"/>
                      </a:cubicBezTo>
                      <a:cubicBezTo>
                        <a:pt x="128226" y="264641"/>
                        <a:pt x="129639" y="265861"/>
                        <a:pt x="130846" y="267272"/>
                      </a:cubicBezTo>
                      <a:cubicBezTo>
                        <a:pt x="134465" y="271558"/>
                        <a:pt x="136942" y="276796"/>
                        <a:pt x="140371" y="281750"/>
                      </a:cubicBezTo>
                      <a:cubicBezTo>
                        <a:pt x="142889" y="284796"/>
                        <a:pt x="145242" y="287975"/>
                        <a:pt x="147419" y="291275"/>
                      </a:cubicBezTo>
                      <a:cubicBezTo>
                        <a:pt x="148644" y="294614"/>
                        <a:pt x="150596" y="297640"/>
                        <a:pt x="153134" y="300133"/>
                      </a:cubicBezTo>
                      <a:cubicBezTo>
                        <a:pt x="155515" y="301466"/>
                        <a:pt x="157516" y="299657"/>
                        <a:pt x="157611" y="296894"/>
                      </a:cubicBezTo>
                      <a:cubicBezTo>
                        <a:pt x="157361" y="293361"/>
                        <a:pt x="156457" y="289905"/>
                        <a:pt x="154944" y="286702"/>
                      </a:cubicBezTo>
                      <a:cubicBezTo>
                        <a:pt x="148848" y="270796"/>
                        <a:pt x="143609" y="253556"/>
                        <a:pt x="146372" y="241173"/>
                      </a:cubicBezTo>
                      <a:cubicBezTo>
                        <a:pt x="147119" y="238065"/>
                        <a:pt x="148238" y="235059"/>
                        <a:pt x="149705" y="232220"/>
                      </a:cubicBezTo>
                      <a:cubicBezTo>
                        <a:pt x="152944" y="225457"/>
                        <a:pt x="156754" y="218599"/>
                        <a:pt x="163516" y="217265"/>
                      </a:cubicBezTo>
                      <a:cubicBezTo>
                        <a:pt x="166049" y="217148"/>
                        <a:pt x="168551" y="216667"/>
                        <a:pt x="170946" y="215837"/>
                      </a:cubicBezTo>
                      <a:cubicBezTo>
                        <a:pt x="173137" y="214694"/>
                        <a:pt x="173994" y="210598"/>
                        <a:pt x="174185" y="207169"/>
                      </a:cubicBezTo>
                      <a:cubicBezTo>
                        <a:pt x="176805" y="209528"/>
                        <a:pt x="179643" y="211633"/>
                        <a:pt x="182662" y="213455"/>
                      </a:cubicBezTo>
                      <a:cubicBezTo>
                        <a:pt x="185157" y="214898"/>
                        <a:pt x="187810" y="216049"/>
                        <a:pt x="190568" y="216884"/>
                      </a:cubicBezTo>
                      <a:cubicBezTo>
                        <a:pt x="192758" y="217456"/>
                        <a:pt x="195139" y="217837"/>
                        <a:pt x="196568" y="216884"/>
                      </a:cubicBezTo>
                      <a:cubicBezTo>
                        <a:pt x="197663" y="215732"/>
                        <a:pt x="198247" y="214186"/>
                        <a:pt x="198188" y="212598"/>
                      </a:cubicBezTo>
                      <a:cubicBezTo>
                        <a:pt x="197841" y="205293"/>
                        <a:pt x="194582" y="198432"/>
                        <a:pt x="189139" y="193548"/>
                      </a:cubicBezTo>
                      <a:cubicBezTo>
                        <a:pt x="186281" y="191071"/>
                        <a:pt x="182662" y="189071"/>
                        <a:pt x="181043" y="185261"/>
                      </a:cubicBezTo>
                      <a:cubicBezTo>
                        <a:pt x="179920" y="183316"/>
                        <a:pt x="179920" y="180920"/>
                        <a:pt x="181043" y="178975"/>
                      </a:cubicBezTo>
                      <a:cubicBezTo>
                        <a:pt x="182180" y="177675"/>
                        <a:pt x="183913" y="177061"/>
                        <a:pt x="185615" y="177355"/>
                      </a:cubicBezTo>
                      <a:cubicBezTo>
                        <a:pt x="188580" y="177497"/>
                        <a:pt x="191462" y="178381"/>
                        <a:pt x="193997" y="179927"/>
                      </a:cubicBezTo>
                      <a:cubicBezTo>
                        <a:pt x="195418" y="180751"/>
                        <a:pt x="196757" y="181708"/>
                        <a:pt x="197997" y="182785"/>
                      </a:cubicBezTo>
                      <a:cubicBezTo>
                        <a:pt x="202404" y="186678"/>
                        <a:pt x="205692" y="191676"/>
                        <a:pt x="207522" y="197263"/>
                      </a:cubicBezTo>
                      <a:cubicBezTo>
                        <a:pt x="208397" y="202569"/>
                        <a:pt x="210000" y="207730"/>
                        <a:pt x="212285" y="212598"/>
                      </a:cubicBezTo>
                      <a:cubicBezTo>
                        <a:pt x="213494" y="214389"/>
                        <a:pt x="215089" y="215886"/>
                        <a:pt x="216952" y="216980"/>
                      </a:cubicBezTo>
                      <a:cubicBezTo>
                        <a:pt x="219850" y="218856"/>
                        <a:pt x="223579" y="218856"/>
                        <a:pt x="226477" y="216980"/>
                      </a:cubicBezTo>
                      <a:cubicBezTo>
                        <a:pt x="229377" y="215707"/>
                        <a:pt x="231113" y="212698"/>
                        <a:pt x="230763" y="209550"/>
                      </a:cubicBezTo>
                      <a:cubicBezTo>
                        <a:pt x="230278" y="206082"/>
                        <a:pt x="228900" y="202800"/>
                        <a:pt x="226763" y="200025"/>
                      </a:cubicBezTo>
                      <a:cubicBezTo>
                        <a:pt x="224659" y="197326"/>
                        <a:pt x="222401" y="194750"/>
                        <a:pt x="220000" y="192310"/>
                      </a:cubicBezTo>
                      <a:cubicBezTo>
                        <a:pt x="213149" y="184804"/>
                        <a:pt x="207291" y="176449"/>
                        <a:pt x="202570" y="167450"/>
                      </a:cubicBezTo>
                      <a:cubicBezTo>
                        <a:pt x="199521" y="161544"/>
                        <a:pt x="196949" y="155448"/>
                        <a:pt x="193806" y="149638"/>
                      </a:cubicBezTo>
                      <a:cubicBezTo>
                        <a:pt x="190103" y="142482"/>
                        <a:pt x="185171" y="136034"/>
                        <a:pt x="179233" y="130588"/>
                      </a:cubicBezTo>
                      <a:cubicBezTo>
                        <a:pt x="177621" y="129143"/>
                        <a:pt x="175865" y="127866"/>
                        <a:pt x="173994" y="126778"/>
                      </a:cubicBezTo>
                      <a:cubicBezTo>
                        <a:pt x="170621" y="124566"/>
                        <a:pt x="166560" y="123652"/>
                        <a:pt x="162564" y="124206"/>
                      </a:cubicBezTo>
                      <a:cubicBezTo>
                        <a:pt x="161274" y="124688"/>
                        <a:pt x="159854" y="124688"/>
                        <a:pt x="158564" y="124206"/>
                      </a:cubicBezTo>
                      <a:cubicBezTo>
                        <a:pt x="155810" y="121818"/>
                        <a:pt x="153518" y="118944"/>
                        <a:pt x="151801" y="115729"/>
                      </a:cubicBezTo>
                      <a:cubicBezTo>
                        <a:pt x="148688" y="111084"/>
                        <a:pt x="144590" y="107182"/>
                        <a:pt x="139799" y="104299"/>
                      </a:cubicBezTo>
                      <a:cubicBezTo>
                        <a:pt x="136180" y="102203"/>
                        <a:pt x="132941" y="101632"/>
                        <a:pt x="131703" y="104299"/>
                      </a:cubicBezTo>
                      <a:cubicBezTo>
                        <a:pt x="130465" y="106966"/>
                        <a:pt x="132370" y="113824"/>
                        <a:pt x="133227" y="118586"/>
                      </a:cubicBezTo>
                      <a:cubicBezTo>
                        <a:pt x="134934" y="125082"/>
                        <a:pt x="132187" y="131930"/>
                        <a:pt x="126464" y="135446"/>
                      </a:cubicBezTo>
                      <a:cubicBezTo>
                        <a:pt x="125704" y="135730"/>
                        <a:pt x="125064" y="136268"/>
                        <a:pt x="124655" y="136970"/>
                      </a:cubicBezTo>
                      <a:cubicBezTo>
                        <a:pt x="123416" y="139637"/>
                        <a:pt x="126940" y="144590"/>
                        <a:pt x="128464" y="148781"/>
                      </a:cubicBezTo>
                      <a:cubicBezTo>
                        <a:pt x="129989" y="152971"/>
                        <a:pt x="129131" y="156496"/>
                        <a:pt x="126750" y="157448"/>
                      </a:cubicBezTo>
                      <a:cubicBezTo>
                        <a:pt x="125219" y="157874"/>
                        <a:pt x="123578" y="157594"/>
                        <a:pt x="122273" y="156686"/>
                      </a:cubicBezTo>
                      <a:cubicBezTo>
                        <a:pt x="120612" y="155701"/>
                        <a:pt x="119182" y="154369"/>
                        <a:pt x="118082" y="152781"/>
                      </a:cubicBezTo>
                      <a:cubicBezTo>
                        <a:pt x="113415" y="145923"/>
                        <a:pt x="114748" y="137350"/>
                        <a:pt x="110272" y="130207"/>
                      </a:cubicBezTo>
                      <a:cubicBezTo>
                        <a:pt x="107319" y="125444"/>
                        <a:pt x="102747" y="123158"/>
                        <a:pt x="99128" y="118967"/>
                      </a:cubicBezTo>
                      <a:cubicBezTo>
                        <a:pt x="94863" y="113230"/>
                        <a:pt x="92499" y="106303"/>
                        <a:pt x="92365" y="99155"/>
                      </a:cubicBezTo>
                      <a:cubicBezTo>
                        <a:pt x="91562" y="93412"/>
                        <a:pt x="92737" y="87567"/>
                        <a:pt x="95699" y="82582"/>
                      </a:cubicBezTo>
                      <a:cubicBezTo>
                        <a:pt x="99065" y="78506"/>
                        <a:pt x="105006" y="77716"/>
                        <a:pt x="109319" y="80772"/>
                      </a:cubicBezTo>
                      <a:cubicBezTo>
                        <a:pt x="110653" y="81534"/>
                        <a:pt x="112081" y="82487"/>
                        <a:pt x="113415" y="83439"/>
                      </a:cubicBezTo>
                      <a:cubicBezTo>
                        <a:pt x="114748" y="84392"/>
                        <a:pt x="115987" y="85249"/>
                        <a:pt x="117797" y="86296"/>
                      </a:cubicBezTo>
                      <a:cubicBezTo>
                        <a:pt x="119606" y="87344"/>
                        <a:pt x="123797" y="87821"/>
                        <a:pt x="124273" y="84868"/>
                      </a:cubicBezTo>
                      <a:cubicBezTo>
                        <a:pt x="124548" y="83452"/>
                        <a:pt x="124548" y="81997"/>
                        <a:pt x="124273" y="80582"/>
                      </a:cubicBezTo>
                      <a:cubicBezTo>
                        <a:pt x="123374" y="76343"/>
                        <a:pt x="123374" y="71962"/>
                        <a:pt x="124273" y="67723"/>
                      </a:cubicBezTo>
                      <a:cubicBezTo>
                        <a:pt x="125416" y="64675"/>
                        <a:pt x="128464" y="63151"/>
                        <a:pt x="132751" y="65723"/>
                      </a:cubicBezTo>
                      <a:cubicBezTo>
                        <a:pt x="136018" y="68668"/>
                        <a:pt x="138115" y="72692"/>
                        <a:pt x="138656" y="77057"/>
                      </a:cubicBezTo>
                      <a:cubicBezTo>
                        <a:pt x="138986" y="80374"/>
                        <a:pt x="138252" y="83710"/>
                        <a:pt x="136561" y="86582"/>
                      </a:cubicBezTo>
                      <a:cubicBezTo>
                        <a:pt x="135956" y="87394"/>
                        <a:pt x="135564" y="88343"/>
                        <a:pt x="135418" y="89345"/>
                      </a:cubicBezTo>
                      <a:cubicBezTo>
                        <a:pt x="135540" y="91711"/>
                        <a:pt x="136407" y="93978"/>
                        <a:pt x="137894" y="95821"/>
                      </a:cubicBezTo>
                      <a:cubicBezTo>
                        <a:pt x="139385" y="97601"/>
                        <a:pt x="141080" y="99199"/>
                        <a:pt x="142943" y="100584"/>
                      </a:cubicBezTo>
                      <a:cubicBezTo>
                        <a:pt x="145449" y="102545"/>
                        <a:pt x="148091" y="104328"/>
                        <a:pt x="150848" y="105918"/>
                      </a:cubicBezTo>
                      <a:cubicBezTo>
                        <a:pt x="154222" y="108386"/>
                        <a:pt x="158423" y="109445"/>
                        <a:pt x="162564" y="108871"/>
                      </a:cubicBezTo>
                      <a:cubicBezTo>
                        <a:pt x="163810" y="108737"/>
                        <a:pt x="164858" y="107877"/>
                        <a:pt x="165231" y="106680"/>
                      </a:cubicBezTo>
                      <a:cubicBezTo>
                        <a:pt x="165582" y="104695"/>
                        <a:pt x="165582" y="102664"/>
                        <a:pt x="165231" y="100679"/>
                      </a:cubicBezTo>
                      <a:cubicBezTo>
                        <a:pt x="165231" y="95060"/>
                        <a:pt x="169422" y="92488"/>
                        <a:pt x="170946" y="87725"/>
                      </a:cubicBezTo>
                      <a:cubicBezTo>
                        <a:pt x="172260" y="81993"/>
                        <a:pt x="171483" y="75981"/>
                        <a:pt x="168755" y="70771"/>
                      </a:cubicBezTo>
                      <a:cubicBezTo>
                        <a:pt x="166120" y="64900"/>
                        <a:pt x="161856" y="59908"/>
                        <a:pt x="156468" y="56388"/>
                      </a:cubicBezTo>
                      <a:cubicBezTo>
                        <a:pt x="153485" y="54789"/>
                        <a:pt x="150272" y="53664"/>
                        <a:pt x="146943" y="53054"/>
                      </a:cubicBezTo>
                      <a:cubicBezTo>
                        <a:pt x="143387" y="52363"/>
                        <a:pt x="139973" y="51075"/>
                        <a:pt x="136847" y="49244"/>
                      </a:cubicBezTo>
                      <a:cubicBezTo>
                        <a:pt x="134880" y="47982"/>
                        <a:pt x="133194" y="46328"/>
                        <a:pt x="131894" y="44387"/>
                      </a:cubicBezTo>
                      <a:cubicBezTo>
                        <a:pt x="130578" y="41788"/>
                        <a:pt x="129495" y="39079"/>
                        <a:pt x="128655" y="36290"/>
                      </a:cubicBezTo>
                      <a:cubicBezTo>
                        <a:pt x="127850" y="33626"/>
                        <a:pt x="126129" y="31333"/>
                        <a:pt x="123797" y="29813"/>
                      </a:cubicBezTo>
                      <a:cubicBezTo>
                        <a:pt x="121892" y="29051"/>
                        <a:pt x="120749" y="30766"/>
                        <a:pt x="119892" y="32290"/>
                      </a:cubicBezTo>
                      <a:cubicBezTo>
                        <a:pt x="118654" y="34414"/>
                        <a:pt x="117785" y="36733"/>
                        <a:pt x="117320" y="39148"/>
                      </a:cubicBezTo>
                      <a:cubicBezTo>
                        <a:pt x="116368" y="44291"/>
                        <a:pt x="117987" y="51149"/>
                        <a:pt x="117320" y="56293"/>
                      </a:cubicBezTo>
                      <a:cubicBezTo>
                        <a:pt x="116749" y="58293"/>
                        <a:pt x="115320" y="60103"/>
                        <a:pt x="112748" y="58483"/>
                      </a:cubicBezTo>
                      <a:cubicBezTo>
                        <a:pt x="111768" y="57576"/>
                        <a:pt x="110989" y="56473"/>
                        <a:pt x="110462" y="55245"/>
                      </a:cubicBezTo>
                      <a:cubicBezTo>
                        <a:pt x="109154" y="52546"/>
                        <a:pt x="108501" y="49576"/>
                        <a:pt x="108557" y="46577"/>
                      </a:cubicBezTo>
                      <a:cubicBezTo>
                        <a:pt x="108557" y="42482"/>
                        <a:pt x="110843" y="38957"/>
                        <a:pt x="108557" y="34385"/>
                      </a:cubicBezTo>
                      <a:cubicBezTo>
                        <a:pt x="107772" y="32779"/>
                        <a:pt x="106551" y="31425"/>
                        <a:pt x="105033" y="30480"/>
                      </a:cubicBezTo>
                      <a:cubicBezTo>
                        <a:pt x="103520" y="29650"/>
                        <a:pt x="101688" y="29650"/>
                        <a:pt x="100175" y="30480"/>
                      </a:cubicBezTo>
                      <a:cubicBezTo>
                        <a:pt x="97858" y="32621"/>
                        <a:pt x="96402" y="35533"/>
                        <a:pt x="96080" y="38671"/>
                      </a:cubicBezTo>
                      <a:cubicBezTo>
                        <a:pt x="95257" y="36236"/>
                        <a:pt x="93889" y="34020"/>
                        <a:pt x="92079" y="32195"/>
                      </a:cubicBezTo>
                      <a:lnTo>
                        <a:pt x="90364" y="30385"/>
                      </a:lnTo>
                      <a:cubicBezTo>
                        <a:pt x="89896" y="29334"/>
                        <a:pt x="89638" y="28201"/>
                        <a:pt x="89603" y="27051"/>
                      </a:cubicBezTo>
                      <a:cubicBezTo>
                        <a:pt x="88865" y="22832"/>
                        <a:pt x="86549" y="19052"/>
                        <a:pt x="83126" y="16478"/>
                      </a:cubicBezTo>
                      <a:lnTo>
                        <a:pt x="81982" y="15621"/>
                      </a:lnTo>
                      <a:cubicBezTo>
                        <a:pt x="79703" y="14216"/>
                        <a:pt x="76937" y="13836"/>
                        <a:pt x="74363" y="14573"/>
                      </a:cubicBezTo>
                      <a:cubicBezTo>
                        <a:pt x="69551" y="16699"/>
                        <a:pt x="67374" y="22324"/>
                        <a:pt x="69500" y="27135"/>
                      </a:cubicBezTo>
                      <a:cubicBezTo>
                        <a:pt x="69502" y="27139"/>
                        <a:pt x="69503" y="27143"/>
                        <a:pt x="69505" y="27146"/>
                      </a:cubicBezTo>
                      <a:cubicBezTo>
                        <a:pt x="71029" y="32290"/>
                        <a:pt x="74934" y="38100"/>
                        <a:pt x="74077" y="42100"/>
                      </a:cubicBezTo>
                      <a:cubicBezTo>
                        <a:pt x="73436" y="41449"/>
                        <a:pt x="72697" y="40902"/>
                        <a:pt x="71886" y="40481"/>
                      </a:cubicBezTo>
                      <a:cubicBezTo>
                        <a:pt x="68552" y="38576"/>
                        <a:pt x="65504" y="39433"/>
                        <a:pt x="65504" y="43529"/>
                      </a:cubicBezTo>
                      <a:lnTo>
                        <a:pt x="64361" y="42958"/>
                      </a:lnTo>
                      <a:cubicBezTo>
                        <a:pt x="58822" y="38718"/>
                        <a:pt x="54488" y="33103"/>
                        <a:pt x="51788" y="26670"/>
                      </a:cubicBezTo>
                      <a:cubicBezTo>
                        <a:pt x="48823" y="19636"/>
                        <a:pt x="44630" y="13186"/>
                        <a:pt x="39406" y="7620"/>
                      </a:cubicBezTo>
                      <a:cubicBezTo>
                        <a:pt x="35786" y="4477"/>
                        <a:pt x="31881" y="3048"/>
                        <a:pt x="28262" y="0"/>
                      </a:cubicBezTo>
                      <a:cubicBezTo>
                        <a:pt x="25976" y="2762"/>
                        <a:pt x="23689" y="5620"/>
                        <a:pt x="21499" y="8668"/>
                      </a:cubicBezTo>
                      <a:lnTo>
                        <a:pt x="20546" y="10001"/>
                      </a:lnTo>
                      <a:lnTo>
                        <a:pt x="19880" y="10858"/>
                      </a:lnTo>
                      <a:lnTo>
                        <a:pt x="18451" y="12859"/>
                      </a:lnTo>
                      <a:cubicBezTo>
                        <a:pt x="13158" y="20514"/>
                        <a:pt x="8415" y="28535"/>
                        <a:pt x="4259" y="36862"/>
                      </a:cubicBezTo>
                      <a:cubicBezTo>
                        <a:pt x="3592" y="40862"/>
                        <a:pt x="3020" y="44767"/>
                        <a:pt x="2449" y="48768"/>
                      </a:cubicBezTo>
                      <a:cubicBezTo>
                        <a:pt x="121" y="62000"/>
                        <a:pt x="-551" y="75470"/>
                        <a:pt x="449" y="88868"/>
                      </a:cubicBezTo>
                      <a:cubicBezTo>
                        <a:pt x="2506" y="102732"/>
                        <a:pt x="5337" y="116469"/>
                        <a:pt x="8926" y="130016"/>
                      </a:cubicBezTo>
                      <a:cubicBezTo>
                        <a:pt x="12069" y="143828"/>
                        <a:pt x="16451" y="162401"/>
                        <a:pt x="11498" y="170783"/>
                      </a:cubicBezTo>
                      <a:cubicBezTo>
                        <a:pt x="9320" y="174137"/>
                        <a:pt x="7741" y="177843"/>
                        <a:pt x="6830" y="181737"/>
                      </a:cubicBezTo>
                      <a:cubicBezTo>
                        <a:pt x="5944" y="186943"/>
                        <a:pt x="6675" y="192295"/>
                        <a:pt x="8926" y="197072"/>
                      </a:cubicBezTo>
                      <a:cubicBezTo>
                        <a:pt x="11688" y="203073"/>
                        <a:pt x="16546" y="207836"/>
                        <a:pt x="19689" y="213741"/>
                      </a:cubicBezTo>
                      <a:cubicBezTo>
                        <a:pt x="25785" y="224885"/>
                        <a:pt x="24452" y="236029"/>
                        <a:pt x="26833" y="247460"/>
                      </a:cubicBezTo>
                      <a:cubicBezTo>
                        <a:pt x="29687" y="259677"/>
                        <a:pt x="35887" y="270858"/>
                        <a:pt x="44740" y="279749"/>
                      </a:cubicBezTo>
                      <a:cubicBezTo>
                        <a:pt x="45948" y="280988"/>
                        <a:pt x="47327" y="282046"/>
                        <a:pt x="48836" y="282893"/>
                      </a:cubicBezTo>
                      <a:cubicBezTo>
                        <a:pt x="51598" y="284512"/>
                        <a:pt x="54074" y="284798"/>
                        <a:pt x="54741" y="282226"/>
                      </a:cubicBezTo>
                      <a:cubicBezTo>
                        <a:pt x="55408" y="279654"/>
                        <a:pt x="52264" y="274225"/>
                        <a:pt x="49693" y="270510"/>
                      </a:cubicBezTo>
                      <a:cubicBezTo>
                        <a:pt x="43248" y="261465"/>
                        <a:pt x="37848" y="251719"/>
                        <a:pt x="33596" y="241459"/>
                      </a:cubicBezTo>
                      <a:cubicBezTo>
                        <a:pt x="32644" y="239553"/>
                        <a:pt x="32063" y="237485"/>
                        <a:pt x="31881" y="235363"/>
                      </a:cubicBezTo>
                      <a:cubicBezTo>
                        <a:pt x="31881" y="233458"/>
                        <a:pt x="32929" y="232124"/>
                        <a:pt x="34548" y="232886"/>
                      </a:cubicBezTo>
                      <a:cubicBezTo>
                        <a:pt x="38182" y="237899"/>
                        <a:pt x="40833" y="243555"/>
                        <a:pt x="42359" y="249555"/>
                      </a:cubicBezTo>
                      <a:cubicBezTo>
                        <a:pt x="44610" y="254623"/>
                        <a:pt x="48325" y="258902"/>
                        <a:pt x="53027" y="261842"/>
                      </a:cubicBezTo>
                      <a:cubicBezTo>
                        <a:pt x="54448" y="262728"/>
                        <a:pt x="56037" y="263312"/>
                        <a:pt x="57694" y="263557"/>
                      </a:cubicBezTo>
                      <a:cubicBezTo>
                        <a:pt x="59111" y="263583"/>
                        <a:pt x="60506" y="263908"/>
                        <a:pt x="61789" y="264509"/>
                      </a:cubicBezTo>
                      <a:cubicBezTo>
                        <a:pt x="62776" y="265080"/>
                        <a:pt x="63701" y="265751"/>
                        <a:pt x="64552" y="266509"/>
                      </a:cubicBezTo>
                      <a:cubicBezTo>
                        <a:pt x="73754" y="273516"/>
                        <a:pt x="81818" y="281901"/>
                        <a:pt x="88460" y="291370"/>
                      </a:cubicBezTo>
                      <a:cubicBezTo>
                        <a:pt x="93442" y="299954"/>
                        <a:pt x="97772" y="308901"/>
                        <a:pt x="101414" y="318135"/>
                      </a:cubicBezTo>
                      <a:cubicBezTo>
                        <a:pt x="104975" y="327252"/>
                        <a:pt x="110580" y="335431"/>
                        <a:pt x="117797" y="342043"/>
                      </a:cubicBezTo>
                      <a:cubicBezTo>
                        <a:pt x="118808" y="342841"/>
                        <a:pt x="119893" y="343542"/>
                        <a:pt x="121035" y="344138"/>
                      </a:cubicBezTo>
                      <a:cubicBezTo>
                        <a:pt x="125690" y="346431"/>
                        <a:pt x="130495" y="348404"/>
                        <a:pt x="135418" y="350044"/>
                      </a:cubicBezTo>
                      <a:cubicBezTo>
                        <a:pt x="136694" y="350603"/>
                        <a:pt x="137934" y="351239"/>
                        <a:pt x="139133" y="351949"/>
                      </a:cubicBezTo>
                      <a:cubicBezTo>
                        <a:pt x="145690" y="355914"/>
                        <a:pt x="151547" y="360934"/>
                        <a:pt x="156468" y="366808"/>
                      </a:cubicBezTo>
                      <a:cubicBezTo>
                        <a:pt x="148943" y="371285"/>
                        <a:pt x="145610" y="382714"/>
                        <a:pt x="148181" y="396050"/>
                      </a:cubicBezTo>
                      <a:cubicBezTo>
                        <a:pt x="148848" y="400336"/>
                        <a:pt x="150277" y="404717"/>
                        <a:pt x="150658" y="408813"/>
                      </a:cubicBezTo>
                      <a:cubicBezTo>
                        <a:pt x="150968" y="414758"/>
                        <a:pt x="150745" y="420719"/>
                        <a:pt x="149991" y="426625"/>
                      </a:cubicBezTo>
                      <a:cubicBezTo>
                        <a:pt x="149665" y="433371"/>
                        <a:pt x="151500" y="440045"/>
                        <a:pt x="155230" y="445675"/>
                      </a:cubicBezTo>
                      <a:cubicBezTo>
                        <a:pt x="159992" y="452438"/>
                        <a:pt x="167803" y="456343"/>
                        <a:pt x="170374" y="463963"/>
                      </a:cubicBezTo>
                      <a:cubicBezTo>
                        <a:pt x="171232" y="466630"/>
                        <a:pt x="171232" y="469106"/>
                        <a:pt x="171994" y="471773"/>
                      </a:cubicBezTo>
                      <a:cubicBezTo>
                        <a:pt x="174311" y="478232"/>
                        <a:pt x="178875" y="483642"/>
                        <a:pt x="184853" y="487013"/>
                      </a:cubicBezTo>
                      <a:cubicBezTo>
                        <a:pt x="190517" y="489815"/>
                        <a:pt x="195669" y="493550"/>
                        <a:pt x="200093" y="498062"/>
                      </a:cubicBezTo>
                      <a:cubicBezTo>
                        <a:pt x="206007" y="507277"/>
                        <a:pt x="210143" y="517518"/>
                        <a:pt x="212285" y="528257"/>
                      </a:cubicBezTo>
                      <a:cubicBezTo>
                        <a:pt x="214329" y="534365"/>
                        <a:pt x="217078" y="540215"/>
                        <a:pt x="220476" y="545687"/>
                      </a:cubicBezTo>
                      <a:cubicBezTo>
                        <a:pt x="225183" y="551941"/>
                        <a:pt x="228968" y="558837"/>
                        <a:pt x="231715" y="566166"/>
                      </a:cubicBezTo>
                      <a:cubicBezTo>
                        <a:pt x="232174" y="570171"/>
                        <a:pt x="233003" y="574125"/>
                        <a:pt x="234192" y="577977"/>
                      </a:cubicBezTo>
                      <a:cubicBezTo>
                        <a:pt x="236478" y="583597"/>
                        <a:pt x="241907" y="587502"/>
                        <a:pt x="243717" y="593598"/>
                      </a:cubicBezTo>
                      <a:cubicBezTo>
                        <a:pt x="244323" y="595970"/>
                        <a:pt x="244705" y="598394"/>
                        <a:pt x="244860" y="600837"/>
                      </a:cubicBezTo>
                      <a:cubicBezTo>
                        <a:pt x="246373" y="608112"/>
                        <a:pt x="250060" y="614755"/>
                        <a:pt x="255433" y="619887"/>
                      </a:cubicBezTo>
                      <a:cubicBezTo>
                        <a:pt x="260154" y="624335"/>
                        <a:pt x="265438" y="628146"/>
                        <a:pt x="271149" y="631222"/>
                      </a:cubicBezTo>
                      <a:lnTo>
                        <a:pt x="288294" y="641318"/>
                      </a:lnTo>
                      <a:cubicBezTo>
                        <a:pt x="291247" y="643033"/>
                        <a:pt x="294771" y="644462"/>
                        <a:pt x="295914" y="642176"/>
                      </a:cubicBezTo>
                      <a:cubicBezTo>
                        <a:pt x="297057" y="639889"/>
                        <a:pt x="295152" y="634651"/>
                        <a:pt x="292485" y="631603"/>
                      </a:cubicBezTo>
                      <a:cubicBezTo>
                        <a:pt x="289543" y="628708"/>
                        <a:pt x="286391" y="626033"/>
                        <a:pt x="283055" y="623602"/>
                      </a:cubicBezTo>
                      <a:close/>
                    </a:path>
                  </a:pathLst>
                </a:custGeom>
                <a:solidFill>
                  <a:srgbClr val="FFFFFF"/>
                </a:solidFill>
                <a:ln w="9525" cap="flat">
                  <a:noFill/>
                  <a:prstDash val="solid"/>
                  <a:miter/>
                </a:ln>
              </p:spPr>
              <p:txBody>
                <a:bodyPr rtlCol="0" anchor="ctr"/>
                <a:lstStyle/>
                <a:p>
                  <a:endParaRPr lang="zh-CN" altLang="en-US"/>
                </a:p>
              </p:txBody>
            </p:sp>
          </p:grpSp>
          <p:sp>
            <p:nvSpPr>
              <p:cNvPr id="191" name="任意多边形: 形状 190"/>
              <p:cNvSpPr/>
              <p:nvPr/>
            </p:nvSpPr>
            <p:spPr>
              <a:xfrm>
                <a:off x="6769428" y="3396356"/>
                <a:ext cx="307170" cy="455458"/>
              </a:xfrm>
              <a:custGeom>
                <a:avLst/>
                <a:gdLst>
                  <a:gd name="connsiteX0" fmla="*/ 254497 w 307170"/>
                  <a:gd name="connsiteY0" fmla="*/ 351731 h 455458"/>
                  <a:gd name="connsiteX1" fmla="*/ 307170 w 307170"/>
                  <a:gd name="connsiteY1" fmla="*/ 442886 h 455458"/>
                  <a:gd name="connsiteX2" fmla="*/ 285262 w 307170"/>
                  <a:gd name="connsiteY2" fmla="*/ 455459 h 455458"/>
                  <a:gd name="connsiteX3" fmla="*/ 232494 w 307170"/>
                  <a:gd name="connsiteY3" fmla="*/ 364114 h 455458"/>
                  <a:gd name="connsiteX4" fmla="*/ 142673 w 307170"/>
                  <a:gd name="connsiteY4" fmla="*/ 348588 h 455458"/>
                  <a:gd name="connsiteX5" fmla="*/ 41613 w 307170"/>
                  <a:gd name="connsiteY5" fmla="*/ 242194 h 455458"/>
                  <a:gd name="connsiteX6" fmla="*/ 42184 w 307170"/>
                  <a:gd name="connsiteY6" fmla="*/ 9308 h 455458"/>
                  <a:gd name="connsiteX7" fmla="*/ 143626 w 307170"/>
                  <a:gd name="connsiteY7" fmla="*/ 19690 h 455458"/>
                  <a:gd name="connsiteX8" fmla="*/ 244781 w 307170"/>
                  <a:gd name="connsiteY8" fmla="*/ 126275 h 455458"/>
                  <a:gd name="connsiteX9" fmla="*/ 254497 w 307170"/>
                  <a:gd name="connsiteY9" fmla="*/ 351731 h 455458"/>
                  <a:gd name="connsiteX10" fmla="*/ 222397 w 307170"/>
                  <a:gd name="connsiteY10" fmla="*/ 321347 h 455458"/>
                  <a:gd name="connsiteX11" fmla="*/ 222874 w 307170"/>
                  <a:gd name="connsiteY11" fmla="*/ 138753 h 455458"/>
                  <a:gd name="connsiteX12" fmla="*/ 143531 w 307170"/>
                  <a:gd name="connsiteY12" fmla="*/ 55123 h 455458"/>
                  <a:gd name="connsiteX13" fmla="*/ 63997 w 307170"/>
                  <a:gd name="connsiteY13" fmla="*/ 47027 h 455458"/>
                  <a:gd name="connsiteX14" fmla="*/ 63425 w 307170"/>
                  <a:gd name="connsiteY14" fmla="*/ 229621 h 455458"/>
                  <a:gd name="connsiteX15" fmla="*/ 142768 w 307170"/>
                  <a:gd name="connsiteY15" fmla="*/ 313155 h 455458"/>
                  <a:gd name="connsiteX16" fmla="*/ 222397 w 307170"/>
                  <a:gd name="connsiteY16" fmla="*/ 321347 h 455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7170" h="455458">
                    <a:moveTo>
                      <a:pt x="254497" y="351731"/>
                    </a:moveTo>
                    <a:lnTo>
                      <a:pt x="307170" y="442886"/>
                    </a:lnTo>
                    <a:lnTo>
                      <a:pt x="285262" y="455459"/>
                    </a:lnTo>
                    <a:lnTo>
                      <a:pt x="232494" y="364114"/>
                    </a:lnTo>
                    <a:cubicBezTo>
                      <a:pt x="206395" y="373639"/>
                      <a:pt x="174487" y="366971"/>
                      <a:pt x="142673" y="348588"/>
                    </a:cubicBezTo>
                    <a:cubicBezTo>
                      <a:pt x="100429" y="322366"/>
                      <a:pt x="65630" y="285730"/>
                      <a:pt x="41613" y="242194"/>
                    </a:cubicBezTo>
                    <a:cubicBezTo>
                      <a:pt x="-14108" y="145706"/>
                      <a:pt x="-13823" y="41312"/>
                      <a:pt x="42184" y="9308"/>
                    </a:cubicBezTo>
                    <a:cubicBezTo>
                      <a:pt x="70283" y="-6599"/>
                      <a:pt x="106954" y="-1456"/>
                      <a:pt x="143626" y="19690"/>
                    </a:cubicBezTo>
                    <a:cubicBezTo>
                      <a:pt x="185915" y="45969"/>
                      <a:pt x="220747" y="82670"/>
                      <a:pt x="244781" y="126275"/>
                    </a:cubicBezTo>
                    <a:cubicBezTo>
                      <a:pt x="296788" y="216286"/>
                      <a:pt x="299931" y="313250"/>
                      <a:pt x="254497" y="351731"/>
                    </a:cubicBezTo>
                    <a:close/>
                    <a:moveTo>
                      <a:pt x="222397" y="321347"/>
                    </a:moveTo>
                    <a:cubicBezTo>
                      <a:pt x="266308" y="296296"/>
                      <a:pt x="266593" y="214381"/>
                      <a:pt x="222874" y="138753"/>
                    </a:cubicBezTo>
                    <a:cubicBezTo>
                      <a:pt x="204029" y="104538"/>
                      <a:pt x="176707" y="75741"/>
                      <a:pt x="143531" y="55123"/>
                    </a:cubicBezTo>
                    <a:cubicBezTo>
                      <a:pt x="114955" y="38454"/>
                      <a:pt x="86380" y="34454"/>
                      <a:pt x="63997" y="47027"/>
                    </a:cubicBezTo>
                    <a:cubicBezTo>
                      <a:pt x="19991" y="72077"/>
                      <a:pt x="19801" y="153897"/>
                      <a:pt x="63425" y="229621"/>
                    </a:cubicBezTo>
                    <a:cubicBezTo>
                      <a:pt x="82324" y="263770"/>
                      <a:pt x="109636" y="292524"/>
                      <a:pt x="142768" y="313155"/>
                    </a:cubicBezTo>
                    <a:cubicBezTo>
                      <a:pt x="171343" y="329824"/>
                      <a:pt x="200395" y="333824"/>
                      <a:pt x="222397" y="321347"/>
                    </a:cubicBezTo>
                  </a:path>
                </a:pathLst>
              </a:custGeom>
              <a:solidFill>
                <a:srgbClr val="FFFFFF"/>
              </a:solidFill>
              <a:ln w="9525" cap="flat">
                <a:noFill/>
                <a:prstDash val="solid"/>
                <a:miter/>
              </a:ln>
            </p:spPr>
            <p:txBody>
              <a:bodyPr rtlCol="0" anchor="ctr"/>
              <a:lstStyle/>
              <a:p>
                <a:endParaRPr lang="zh-CN" altLang="en-US"/>
              </a:p>
            </p:txBody>
          </p:sp>
          <p:sp>
            <p:nvSpPr>
              <p:cNvPr id="192" name="任意多边形: 形状 191"/>
              <p:cNvSpPr/>
              <p:nvPr/>
            </p:nvSpPr>
            <p:spPr>
              <a:xfrm>
                <a:off x="7049357" y="3836193"/>
                <a:ext cx="194488" cy="307558"/>
              </a:xfrm>
              <a:custGeom>
                <a:avLst/>
                <a:gdLst>
                  <a:gd name="connsiteX0" fmla="*/ 32671 w 194488"/>
                  <a:gd name="connsiteY0" fmla="*/ 0 h 307558"/>
                  <a:gd name="connsiteX1" fmla="*/ 187738 w 194488"/>
                  <a:gd name="connsiteY1" fmla="*/ 268510 h 307558"/>
                  <a:gd name="connsiteX2" fmla="*/ 187738 w 194488"/>
                  <a:gd name="connsiteY2" fmla="*/ 306134 h 307558"/>
                  <a:gd name="connsiteX3" fmla="*/ 171259 w 194488"/>
                  <a:gd name="connsiteY3" fmla="*/ 304419 h 307558"/>
                  <a:gd name="connsiteX4" fmla="*/ 154972 w 194488"/>
                  <a:gd name="connsiteY4" fmla="*/ 287179 h 307558"/>
                  <a:gd name="connsiteX5" fmla="*/ 0 w 194488"/>
                  <a:gd name="connsiteY5" fmla="*/ 18764 h 307558"/>
                  <a:gd name="connsiteX6" fmla="*/ 5429 w 194488"/>
                  <a:gd name="connsiteY6" fmla="*/ 15621 h 307558"/>
                  <a:gd name="connsiteX7" fmla="*/ 27337 w 194488"/>
                  <a:gd name="connsiteY7" fmla="*/ 3048 h 30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488" h="307558">
                    <a:moveTo>
                      <a:pt x="32671" y="0"/>
                    </a:moveTo>
                    <a:lnTo>
                      <a:pt x="187738" y="268510"/>
                    </a:lnTo>
                    <a:cubicBezTo>
                      <a:pt x="196787" y="284131"/>
                      <a:pt x="196691" y="300990"/>
                      <a:pt x="187738" y="306134"/>
                    </a:cubicBezTo>
                    <a:cubicBezTo>
                      <a:pt x="182330" y="308525"/>
                      <a:pt x="176059" y="307873"/>
                      <a:pt x="171259" y="304419"/>
                    </a:cubicBezTo>
                    <a:cubicBezTo>
                      <a:pt x="164442" y="300164"/>
                      <a:pt x="158833" y="294227"/>
                      <a:pt x="154972" y="287179"/>
                    </a:cubicBezTo>
                    <a:lnTo>
                      <a:pt x="0" y="18764"/>
                    </a:lnTo>
                    <a:lnTo>
                      <a:pt x="5429" y="15621"/>
                    </a:lnTo>
                    <a:lnTo>
                      <a:pt x="27337" y="3048"/>
                    </a:lnTo>
                    <a:close/>
                  </a:path>
                </a:pathLst>
              </a:custGeom>
              <a:solidFill>
                <a:srgbClr val="F0F0F0"/>
              </a:solidFill>
              <a:ln w="9525" cap="flat">
                <a:noFill/>
                <a:prstDash val="solid"/>
                <a:miter/>
              </a:ln>
            </p:spPr>
            <p:txBody>
              <a:bodyPr rtlCol="0" anchor="ctr"/>
              <a:lstStyle/>
              <a:p>
                <a:endParaRPr lang="zh-CN" altLang="en-US"/>
              </a:p>
            </p:txBody>
          </p:sp>
        </p:grpSp>
        <p:grpSp>
          <p:nvGrpSpPr>
            <p:cNvPr id="37" name="图形 2"/>
            <p:cNvGrpSpPr/>
            <p:nvPr/>
          </p:nvGrpSpPr>
          <p:grpSpPr>
            <a:xfrm>
              <a:off x="7234235" y="4045013"/>
              <a:ext cx="659514" cy="818063"/>
              <a:chOff x="7234235" y="4045013"/>
              <a:chExt cx="659514" cy="818063"/>
            </a:xfrm>
          </p:grpSpPr>
          <p:sp>
            <p:nvSpPr>
              <p:cNvPr id="171" name="任意多边形: 形状 170"/>
              <p:cNvSpPr/>
              <p:nvPr/>
            </p:nvSpPr>
            <p:spPr>
              <a:xfrm>
                <a:off x="7329582" y="4045013"/>
                <a:ext cx="564167" cy="794448"/>
              </a:xfrm>
              <a:custGeom>
                <a:avLst/>
                <a:gdLst>
                  <a:gd name="connsiteX0" fmla="*/ 524637 w 564167"/>
                  <a:gd name="connsiteY0" fmla="*/ 598519 h 794448"/>
                  <a:gd name="connsiteX1" fmla="*/ 215837 w 564167"/>
                  <a:gd name="connsiteY1" fmla="*/ 63690 h 794448"/>
                  <a:gd name="connsiteX2" fmla="*/ 0 w 564167"/>
                  <a:gd name="connsiteY2" fmla="*/ 39592 h 794448"/>
                  <a:gd name="connsiteX3" fmla="*/ 35528 w 564167"/>
                  <a:gd name="connsiteY3" fmla="*/ 20542 h 794448"/>
                  <a:gd name="connsiteX4" fmla="*/ 35528 w 564167"/>
                  <a:gd name="connsiteY4" fmla="*/ 20542 h 794448"/>
                  <a:gd name="connsiteX5" fmla="*/ 255365 w 564167"/>
                  <a:gd name="connsiteY5" fmla="*/ 42450 h 794448"/>
                  <a:gd name="connsiteX6" fmla="*/ 564166 w 564167"/>
                  <a:gd name="connsiteY6" fmla="*/ 577374 h 794448"/>
                  <a:gd name="connsiteX7" fmla="*/ 482441 w 564167"/>
                  <a:gd name="connsiteY7" fmla="*/ 770636 h 794448"/>
                  <a:gd name="connsiteX8" fmla="*/ 482441 w 564167"/>
                  <a:gd name="connsiteY8" fmla="*/ 770636 h 794448"/>
                  <a:gd name="connsiteX9" fmla="*/ 482441 w 564167"/>
                  <a:gd name="connsiteY9" fmla="*/ 770636 h 794448"/>
                  <a:gd name="connsiteX10" fmla="*/ 460438 w 564167"/>
                  <a:gd name="connsiteY10" fmla="*/ 782828 h 794448"/>
                  <a:gd name="connsiteX11" fmla="*/ 439579 w 564167"/>
                  <a:gd name="connsiteY11" fmla="*/ 794448 h 794448"/>
                  <a:gd name="connsiteX12" fmla="*/ 439579 w 564167"/>
                  <a:gd name="connsiteY12" fmla="*/ 794448 h 794448"/>
                  <a:gd name="connsiteX13" fmla="*/ 524637 w 564167"/>
                  <a:gd name="connsiteY13" fmla="*/ 598519 h 79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4167" h="794448">
                    <a:moveTo>
                      <a:pt x="524637" y="598519"/>
                    </a:moveTo>
                    <a:cubicBezTo>
                      <a:pt x="525208" y="401923"/>
                      <a:pt x="386905" y="162465"/>
                      <a:pt x="215837" y="63690"/>
                    </a:cubicBezTo>
                    <a:cubicBezTo>
                      <a:pt x="132016" y="15303"/>
                      <a:pt x="56007" y="9684"/>
                      <a:pt x="0" y="39592"/>
                    </a:cubicBezTo>
                    <a:lnTo>
                      <a:pt x="35528" y="20542"/>
                    </a:lnTo>
                    <a:lnTo>
                      <a:pt x="35528" y="20542"/>
                    </a:lnTo>
                    <a:cubicBezTo>
                      <a:pt x="91821" y="-11748"/>
                      <a:pt x="169545" y="-7080"/>
                      <a:pt x="255365" y="42450"/>
                    </a:cubicBezTo>
                    <a:cubicBezTo>
                      <a:pt x="426815" y="141319"/>
                      <a:pt x="564737" y="380778"/>
                      <a:pt x="564166" y="577374"/>
                    </a:cubicBezTo>
                    <a:cubicBezTo>
                      <a:pt x="564166" y="669861"/>
                      <a:pt x="532924" y="736346"/>
                      <a:pt x="482441" y="770636"/>
                    </a:cubicBezTo>
                    <a:lnTo>
                      <a:pt x="482441" y="770636"/>
                    </a:lnTo>
                    <a:lnTo>
                      <a:pt x="482441" y="770636"/>
                    </a:lnTo>
                    <a:cubicBezTo>
                      <a:pt x="475473" y="775328"/>
                      <a:pt x="468111" y="779407"/>
                      <a:pt x="460438" y="782828"/>
                    </a:cubicBezTo>
                    <a:lnTo>
                      <a:pt x="439579" y="794448"/>
                    </a:lnTo>
                    <a:lnTo>
                      <a:pt x="439579" y="794448"/>
                    </a:lnTo>
                    <a:cubicBezTo>
                      <a:pt x="491871" y="760539"/>
                      <a:pt x="524351" y="693198"/>
                      <a:pt x="524637" y="598519"/>
                    </a:cubicBezTo>
                    <a:close/>
                  </a:path>
                </a:pathLst>
              </a:custGeom>
              <a:solidFill>
                <a:srgbClr val="407BFF"/>
              </a:solidFill>
              <a:ln w="9525" cap="flat">
                <a:noFill/>
                <a:prstDash val="solid"/>
                <a:miter/>
              </a:ln>
            </p:spPr>
            <p:txBody>
              <a:bodyPr rtlCol="0" anchor="ctr"/>
              <a:lstStyle/>
              <a:p>
                <a:endParaRPr lang="zh-CN" altLang="en-US"/>
              </a:p>
            </p:txBody>
          </p:sp>
          <p:sp>
            <p:nvSpPr>
              <p:cNvPr id="172" name="任意多边形: 形状 171"/>
              <p:cNvSpPr/>
              <p:nvPr/>
            </p:nvSpPr>
            <p:spPr>
              <a:xfrm>
                <a:off x="7329582" y="4045013"/>
                <a:ext cx="564167" cy="794448"/>
              </a:xfrm>
              <a:custGeom>
                <a:avLst/>
                <a:gdLst>
                  <a:gd name="connsiteX0" fmla="*/ 524637 w 564167"/>
                  <a:gd name="connsiteY0" fmla="*/ 598519 h 794448"/>
                  <a:gd name="connsiteX1" fmla="*/ 215837 w 564167"/>
                  <a:gd name="connsiteY1" fmla="*/ 63690 h 794448"/>
                  <a:gd name="connsiteX2" fmla="*/ 0 w 564167"/>
                  <a:gd name="connsiteY2" fmla="*/ 39592 h 794448"/>
                  <a:gd name="connsiteX3" fmla="*/ 35528 w 564167"/>
                  <a:gd name="connsiteY3" fmla="*/ 20542 h 794448"/>
                  <a:gd name="connsiteX4" fmla="*/ 35528 w 564167"/>
                  <a:gd name="connsiteY4" fmla="*/ 20542 h 794448"/>
                  <a:gd name="connsiteX5" fmla="*/ 255365 w 564167"/>
                  <a:gd name="connsiteY5" fmla="*/ 42450 h 794448"/>
                  <a:gd name="connsiteX6" fmla="*/ 564166 w 564167"/>
                  <a:gd name="connsiteY6" fmla="*/ 577374 h 794448"/>
                  <a:gd name="connsiteX7" fmla="*/ 482441 w 564167"/>
                  <a:gd name="connsiteY7" fmla="*/ 770636 h 794448"/>
                  <a:gd name="connsiteX8" fmla="*/ 482441 w 564167"/>
                  <a:gd name="connsiteY8" fmla="*/ 770636 h 794448"/>
                  <a:gd name="connsiteX9" fmla="*/ 482441 w 564167"/>
                  <a:gd name="connsiteY9" fmla="*/ 770636 h 794448"/>
                  <a:gd name="connsiteX10" fmla="*/ 460438 w 564167"/>
                  <a:gd name="connsiteY10" fmla="*/ 782828 h 794448"/>
                  <a:gd name="connsiteX11" fmla="*/ 439579 w 564167"/>
                  <a:gd name="connsiteY11" fmla="*/ 794448 h 794448"/>
                  <a:gd name="connsiteX12" fmla="*/ 439579 w 564167"/>
                  <a:gd name="connsiteY12" fmla="*/ 794448 h 794448"/>
                  <a:gd name="connsiteX13" fmla="*/ 524637 w 564167"/>
                  <a:gd name="connsiteY13" fmla="*/ 598519 h 79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4167" h="794448">
                    <a:moveTo>
                      <a:pt x="524637" y="598519"/>
                    </a:moveTo>
                    <a:cubicBezTo>
                      <a:pt x="525208" y="401923"/>
                      <a:pt x="386905" y="162465"/>
                      <a:pt x="215837" y="63690"/>
                    </a:cubicBezTo>
                    <a:cubicBezTo>
                      <a:pt x="132016" y="15303"/>
                      <a:pt x="56007" y="9684"/>
                      <a:pt x="0" y="39592"/>
                    </a:cubicBezTo>
                    <a:lnTo>
                      <a:pt x="35528" y="20542"/>
                    </a:lnTo>
                    <a:lnTo>
                      <a:pt x="35528" y="20542"/>
                    </a:lnTo>
                    <a:cubicBezTo>
                      <a:pt x="91821" y="-11748"/>
                      <a:pt x="169545" y="-7080"/>
                      <a:pt x="255365" y="42450"/>
                    </a:cubicBezTo>
                    <a:cubicBezTo>
                      <a:pt x="426815" y="141319"/>
                      <a:pt x="564737" y="380778"/>
                      <a:pt x="564166" y="577374"/>
                    </a:cubicBezTo>
                    <a:cubicBezTo>
                      <a:pt x="564166" y="669861"/>
                      <a:pt x="532924" y="736346"/>
                      <a:pt x="482441" y="770636"/>
                    </a:cubicBezTo>
                    <a:lnTo>
                      <a:pt x="482441" y="770636"/>
                    </a:lnTo>
                    <a:lnTo>
                      <a:pt x="482441" y="770636"/>
                    </a:lnTo>
                    <a:cubicBezTo>
                      <a:pt x="475473" y="775328"/>
                      <a:pt x="468111" y="779407"/>
                      <a:pt x="460438" y="782828"/>
                    </a:cubicBezTo>
                    <a:lnTo>
                      <a:pt x="439579" y="794448"/>
                    </a:lnTo>
                    <a:lnTo>
                      <a:pt x="439579" y="794448"/>
                    </a:lnTo>
                    <a:cubicBezTo>
                      <a:pt x="491871" y="760539"/>
                      <a:pt x="524351" y="693198"/>
                      <a:pt x="524637" y="598519"/>
                    </a:cubicBezTo>
                    <a:close/>
                  </a:path>
                </a:pathLst>
              </a:custGeom>
              <a:solidFill>
                <a:srgbClr val="FFFFFF">
                  <a:alpha val="50000"/>
                </a:srgbClr>
              </a:solidFill>
              <a:ln w="9525" cap="flat">
                <a:noFill/>
                <a:prstDash val="solid"/>
                <a:miter/>
              </a:ln>
            </p:spPr>
            <p:txBody>
              <a:bodyPr rtlCol="0" anchor="ctr"/>
              <a:lstStyle/>
              <a:p>
                <a:endParaRPr lang="zh-CN" altLang="en-US"/>
              </a:p>
            </p:txBody>
          </p:sp>
          <p:sp>
            <p:nvSpPr>
              <p:cNvPr id="173" name="任意多边形: 形状 172"/>
              <p:cNvSpPr/>
              <p:nvPr/>
            </p:nvSpPr>
            <p:spPr>
              <a:xfrm>
                <a:off x="7323296" y="4087367"/>
                <a:ext cx="1238" cy="762"/>
              </a:xfrm>
              <a:custGeom>
                <a:avLst/>
                <a:gdLst>
                  <a:gd name="connsiteX0" fmla="*/ 0 w 1238"/>
                  <a:gd name="connsiteY0" fmla="*/ 762 h 762"/>
                  <a:gd name="connsiteX1" fmla="*/ 1238 w 1238"/>
                  <a:gd name="connsiteY1" fmla="*/ 0 h 762"/>
                  <a:gd name="connsiteX2" fmla="*/ 190 w 1238"/>
                  <a:gd name="connsiteY2" fmla="*/ 667 h 762"/>
                </a:gdLst>
                <a:ahLst/>
                <a:cxnLst>
                  <a:cxn ang="0">
                    <a:pos x="connsiteX0" y="connsiteY0"/>
                  </a:cxn>
                  <a:cxn ang="0">
                    <a:pos x="connsiteX1" y="connsiteY1"/>
                  </a:cxn>
                  <a:cxn ang="0">
                    <a:pos x="connsiteX2" y="connsiteY2"/>
                  </a:cxn>
                </a:cxnLst>
                <a:rect l="l" t="t" r="r" b="b"/>
                <a:pathLst>
                  <a:path w="1238" h="762">
                    <a:moveTo>
                      <a:pt x="0" y="762"/>
                    </a:moveTo>
                    <a:lnTo>
                      <a:pt x="1238" y="0"/>
                    </a:lnTo>
                    <a:lnTo>
                      <a:pt x="190" y="667"/>
                    </a:lnTo>
                    <a:close/>
                  </a:path>
                </a:pathLst>
              </a:custGeom>
              <a:solidFill>
                <a:srgbClr val="455A64"/>
              </a:solidFill>
              <a:ln w="9525" cap="flat">
                <a:noFill/>
                <a:prstDash val="solid"/>
                <a:miter/>
              </a:ln>
            </p:spPr>
            <p:txBody>
              <a:bodyPr rtlCol="0" anchor="ctr"/>
              <a:lstStyle/>
              <a:p>
                <a:endParaRPr lang="zh-CN" altLang="en-US"/>
              </a:p>
            </p:txBody>
          </p:sp>
          <p:sp>
            <p:nvSpPr>
              <p:cNvPr id="174" name="任意多边形: 形状 173"/>
              <p:cNvSpPr/>
              <p:nvPr/>
            </p:nvSpPr>
            <p:spPr>
              <a:xfrm>
                <a:off x="7234235" y="4066230"/>
                <a:ext cx="619985" cy="796846"/>
              </a:xfrm>
              <a:custGeom>
                <a:avLst/>
                <a:gdLst>
                  <a:gd name="connsiteX0" fmla="*/ 89251 w 619985"/>
                  <a:gd name="connsiteY0" fmla="*/ 21804 h 796846"/>
                  <a:gd name="connsiteX1" fmla="*/ 90299 w 619985"/>
                  <a:gd name="connsiteY1" fmla="*/ 21138 h 796846"/>
                  <a:gd name="connsiteX2" fmla="*/ 95347 w 619985"/>
                  <a:gd name="connsiteY2" fmla="*/ 18375 h 796846"/>
                  <a:gd name="connsiteX3" fmla="*/ 311184 w 619985"/>
                  <a:gd name="connsiteY3" fmla="*/ 42474 h 796846"/>
                  <a:gd name="connsiteX4" fmla="*/ 619984 w 619985"/>
                  <a:gd name="connsiteY4" fmla="*/ 577303 h 796846"/>
                  <a:gd name="connsiteX5" fmla="*/ 534259 w 619985"/>
                  <a:gd name="connsiteY5" fmla="*/ 772851 h 796846"/>
                  <a:gd name="connsiteX6" fmla="*/ 308802 w 619985"/>
                  <a:gd name="connsiteY6" fmla="*/ 754467 h 796846"/>
                  <a:gd name="connsiteX7" fmla="*/ 2 w 619985"/>
                  <a:gd name="connsiteY7" fmla="*/ 219544 h 796846"/>
                  <a:gd name="connsiteX8" fmla="*/ 89251 w 619985"/>
                  <a:gd name="connsiteY8" fmla="*/ 21804 h 79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985" h="796846">
                    <a:moveTo>
                      <a:pt x="89251" y="21804"/>
                    </a:moveTo>
                    <a:lnTo>
                      <a:pt x="90299" y="21138"/>
                    </a:lnTo>
                    <a:lnTo>
                      <a:pt x="95347" y="18375"/>
                    </a:lnTo>
                    <a:cubicBezTo>
                      <a:pt x="151354" y="-11533"/>
                      <a:pt x="227363" y="-5913"/>
                      <a:pt x="311184" y="42474"/>
                    </a:cubicBezTo>
                    <a:cubicBezTo>
                      <a:pt x="482634" y="141248"/>
                      <a:pt x="620555" y="380706"/>
                      <a:pt x="619984" y="577303"/>
                    </a:cubicBezTo>
                    <a:cubicBezTo>
                      <a:pt x="619984" y="671981"/>
                      <a:pt x="587218" y="739228"/>
                      <a:pt x="534259" y="772851"/>
                    </a:cubicBezTo>
                    <a:cubicBezTo>
                      <a:pt x="477585" y="808855"/>
                      <a:pt x="397480" y="805617"/>
                      <a:pt x="308802" y="754467"/>
                    </a:cubicBezTo>
                    <a:cubicBezTo>
                      <a:pt x="137352" y="655598"/>
                      <a:pt x="-570" y="416139"/>
                      <a:pt x="2" y="219544"/>
                    </a:cubicBezTo>
                    <a:cubicBezTo>
                      <a:pt x="669" y="122770"/>
                      <a:pt x="34578" y="54571"/>
                      <a:pt x="89251" y="21804"/>
                    </a:cubicBezTo>
                    <a:close/>
                  </a:path>
                </a:pathLst>
              </a:custGeom>
              <a:solidFill>
                <a:srgbClr val="407BFF"/>
              </a:solidFill>
              <a:ln w="9525" cap="flat">
                <a:noFill/>
                <a:prstDash val="solid"/>
                <a:miter/>
              </a:ln>
            </p:spPr>
            <p:txBody>
              <a:bodyPr rtlCol="0" anchor="ctr"/>
              <a:lstStyle/>
              <a:p>
                <a:endParaRPr lang="zh-CN" altLang="en-US"/>
              </a:p>
            </p:txBody>
          </p:sp>
          <p:sp>
            <p:nvSpPr>
              <p:cNvPr id="175" name="任意多边形: 形状 174"/>
              <p:cNvSpPr/>
              <p:nvPr/>
            </p:nvSpPr>
            <p:spPr>
              <a:xfrm>
                <a:off x="7234235" y="4066230"/>
                <a:ext cx="619985" cy="796846"/>
              </a:xfrm>
              <a:custGeom>
                <a:avLst/>
                <a:gdLst>
                  <a:gd name="connsiteX0" fmla="*/ 89251 w 619985"/>
                  <a:gd name="connsiteY0" fmla="*/ 21804 h 796846"/>
                  <a:gd name="connsiteX1" fmla="*/ 90299 w 619985"/>
                  <a:gd name="connsiteY1" fmla="*/ 21138 h 796846"/>
                  <a:gd name="connsiteX2" fmla="*/ 95347 w 619985"/>
                  <a:gd name="connsiteY2" fmla="*/ 18375 h 796846"/>
                  <a:gd name="connsiteX3" fmla="*/ 311184 w 619985"/>
                  <a:gd name="connsiteY3" fmla="*/ 42474 h 796846"/>
                  <a:gd name="connsiteX4" fmla="*/ 619984 w 619985"/>
                  <a:gd name="connsiteY4" fmla="*/ 577303 h 796846"/>
                  <a:gd name="connsiteX5" fmla="*/ 534259 w 619985"/>
                  <a:gd name="connsiteY5" fmla="*/ 772851 h 796846"/>
                  <a:gd name="connsiteX6" fmla="*/ 308802 w 619985"/>
                  <a:gd name="connsiteY6" fmla="*/ 754467 h 796846"/>
                  <a:gd name="connsiteX7" fmla="*/ 2 w 619985"/>
                  <a:gd name="connsiteY7" fmla="*/ 219544 h 796846"/>
                  <a:gd name="connsiteX8" fmla="*/ 89251 w 619985"/>
                  <a:gd name="connsiteY8" fmla="*/ 21804 h 796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985" h="796846">
                    <a:moveTo>
                      <a:pt x="89251" y="21804"/>
                    </a:moveTo>
                    <a:lnTo>
                      <a:pt x="90299" y="21138"/>
                    </a:lnTo>
                    <a:lnTo>
                      <a:pt x="95347" y="18375"/>
                    </a:lnTo>
                    <a:cubicBezTo>
                      <a:pt x="151354" y="-11533"/>
                      <a:pt x="227363" y="-5913"/>
                      <a:pt x="311184" y="42474"/>
                    </a:cubicBezTo>
                    <a:cubicBezTo>
                      <a:pt x="482634" y="141248"/>
                      <a:pt x="620555" y="380706"/>
                      <a:pt x="619984" y="577303"/>
                    </a:cubicBezTo>
                    <a:cubicBezTo>
                      <a:pt x="619984" y="671981"/>
                      <a:pt x="587218" y="739228"/>
                      <a:pt x="534259" y="772851"/>
                    </a:cubicBezTo>
                    <a:cubicBezTo>
                      <a:pt x="477585" y="808855"/>
                      <a:pt x="397480" y="805617"/>
                      <a:pt x="308802" y="754467"/>
                    </a:cubicBezTo>
                    <a:cubicBezTo>
                      <a:pt x="137352" y="655598"/>
                      <a:pt x="-570" y="416139"/>
                      <a:pt x="2" y="219544"/>
                    </a:cubicBezTo>
                    <a:cubicBezTo>
                      <a:pt x="669" y="122770"/>
                      <a:pt x="34578" y="54571"/>
                      <a:pt x="89251" y="21804"/>
                    </a:cubicBezTo>
                    <a:close/>
                  </a:path>
                </a:pathLst>
              </a:custGeom>
              <a:solidFill>
                <a:srgbClr val="FFFFFF">
                  <a:alpha val="30000"/>
                </a:srgbClr>
              </a:solidFill>
              <a:ln w="9525" cap="flat">
                <a:noFill/>
                <a:prstDash val="solid"/>
                <a:miter/>
              </a:ln>
            </p:spPr>
            <p:txBody>
              <a:bodyPr rtlCol="0" anchor="ctr"/>
              <a:lstStyle/>
              <a:p>
                <a:endParaRPr lang="zh-CN" altLang="en-US"/>
              </a:p>
            </p:txBody>
          </p:sp>
          <p:sp>
            <p:nvSpPr>
              <p:cNvPr id="176" name="任意多边形: 形状 175"/>
              <p:cNvSpPr/>
              <p:nvPr/>
            </p:nvSpPr>
            <p:spPr>
              <a:xfrm>
                <a:off x="7319644" y="4175751"/>
                <a:ext cx="448880" cy="577631"/>
              </a:xfrm>
              <a:custGeom>
                <a:avLst/>
                <a:gdLst>
                  <a:gd name="connsiteX0" fmla="*/ 225489 w 448880"/>
                  <a:gd name="connsiteY0" fmla="*/ 31155 h 577631"/>
                  <a:gd name="connsiteX1" fmla="*/ 433706 w 448880"/>
                  <a:gd name="connsiteY1" fmla="*/ 315667 h 577631"/>
                  <a:gd name="connsiteX2" fmla="*/ 448850 w 448880"/>
                  <a:gd name="connsiteY2" fmla="*/ 418442 h 577631"/>
                  <a:gd name="connsiteX3" fmla="*/ 433134 w 448880"/>
                  <a:gd name="connsiteY3" fmla="*/ 503310 h 577631"/>
                  <a:gd name="connsiteX4" fmla="*/ 223584 w 448880"/>
                  <a:gd name="connsiteY4" fmla="*/ 546648 h 577631"/>
                  <a:gd name="connsiteX5" fmla="*/ 15177 w 448880"/>
                  <a:gd name="connsiteY5" fmla="*/ 262137 h 577631"/>
                  <a:gd name="connsiteX6" fmla="*/ 33 w 448880"/>
                  <a:gd name="connsiteY6" fmla="*/ 159362 h 577631"/>
                  <a:gd name="connsiteX7" fmla="*/ 15654 w 448880"/>
                  <a:gd name="connsiteY7" fmla="*/ 74399 h 577631"/>
                  <a:gd name="connsiteX8" fmla="*/ 225489 w 448880"/>
                  <a:gd name="connsiteY8" fmla="*/ 31155 h 577631"/>
                  <a:gd name="connsiteX9" fmla="*/ 238919 w 448880"/>
                  <a:gd name="connsiteY9" fmla="*/ 368531 h 577631"/>
                  <a:gd name="connsiteX10" fmla="*/ 318453 w 448880"/>
                  <a:gd name="connsiteY10" fmla="*/ 414441 h 577631"/>
                  <a:gd name="connsiteX11" fmla="*/ 318453 w 448880"/>
                  <a:gd name="connsiteY11" fmla="*/ 412822 h 577631"/>
                  <a:gd name="connsiteX12" fmla="*/ 320549 w 448880"/>
                  <a:gd name="connsiteY12" fmla="*/ 398915 h 577631"/>
                  <a:gd name="connsiteX13" fmla="*/ 320549 w 448880"/>
                  <a:gd name="connsiteY13" fmla="*/ 398154 h 577631"/>
                  <a:gd name="connsiteX14" fmla="*/ 322073 w 448880"/>
                  <a:gd name="connsiteY14" fmla="*/ 383295 h 577631"/>
                  <a:gd name="connsiteX15" fmla="*/ 322073 w 448880"/>
                  <a:gd name="connsiteY15" fmla="*/ 380342 h 577631"/>
                  <a:gd name="connsiteX16" fmla="*/ 323025 w 448880"/>
                  <a:gd name="connsiteY16" fmla="*/ 365292 h 577631"/>
                  <a:gd name="connsiteX17" fmla="*/ 323025 w 448880"/>
                  <a:gd name="connsiteY17" fmla="*/ 362340 h 577631"/>
                  <a:gd name="connsiteX18" fmla="*/ 323025 w 448880"/>
                  <a:gd name="connsiteY18" fmla="*/ 346147 h 577631"/>
                  <a:gd name="connsiteX19" fmla="*/ 323025 w 448880"/>
                  <a:gd name="connsiteY19" fmla="*/ 329574 h 577631"/>
                  <a:gd name="connsiteX20" fmla="*/ 323025 w 448880"/>
                  <a:gd name="connsiteY20" fmla="*/ 326525 h 577631"/>
                  <a:gd name="connsiteX21" fmla="*/ 322168 w 448880"/>
                  <a:gd name="connsiteY21" fmla="*/ 310524 h 577631"/>
                  <a:gd name="connsiteX22" fmla="*/ 322168 w 448880"/>
                  <a:gd name="connsiteY22" fmla="*/ 307285 h 577631"/>
                  <a:gd name="connsiteX23" fmla="*/ 320739 w 448880"/>
                  <a:gd name="connsiteY23" fmla="*/ 290712 h 577631"/>
                  <a:gd name="connsiteX24" fmla="*/ 320739 w 448880"/>
                  <a:gd name="connsiteY24" fmla="*/ 289854 h 577631"/>
                  <a:gd name="connsiteX25" fmla="*/ 318834 w 448880"/>
                  <a:gd name="connsiteY25" fmla="*/ 273566 h 577631"/>
                  <a:gd name="connsiteX26" fmla="*/ 318834 w 448880"/>
                  <a:gd name="connsiteY26" fmla="*/ 271757 h 577631"/>
                  <a:gd name="connsiteX27" fmla="*/ 239396 w 448880"/>
                  <a:gd name="connsiteY27" fmla="*/ 225846 h 577631"/>
                  <a:gd name="connsiteX28" fmla="*/ 238919 w 448880"/>
                  <a:gd name="connsiteY28" fmla="*/ 368721 h 577631"/>
                  <a:gd name="connsiteX29" fmla="*/ 210344 w 448880"/>
                  <a:gd name="connsiteY29" fmla="*/ 209463 h 577631"/>
                  <a:gd name="connsiteX30" fmla="*/ 130906 w 448880"/>
                  <a:gd name="connsiteY30" fmla="*/ 163553 h 577631"/>
                  <a:gd name="connsiteX31" fmla="*/ 130906 w 448880"/>
                  <a:gd name="connsiteY31" fmla="*/ 165172 h 577631"/>
                  <a:gd name="connsiteX32" fmla="*/ 128810 w 448880"/>
                  <a:gd name="connsiteY32" fmla="*/ 179269 h 577631"/>
                  <a:gd name="connsiteX33" fmla="*/ 128810 w 448880"/>
                  <a:gd name="connsiteY33" fmla="*/ 179745 h 577631"/>
                  <a:gd name="connsiteX34" fmla="*/ 127286 w 448880"/>
                  <a:gd name="connsiteY34" fmla="*/ 194795 h 577631"/>
                  <a:gd name="connsiteX35" fmla="*/ 127286 w 448880"/>
                  <a:gd name="connsiteY35" fmla="*/ 197652 h 577631"/>
                  <a:gd name="connsiteX36" fmla="*/ 126429 w 448880"/>
                  <a:gd name="connsiteY36" fmla="*/ 212702 h 577631"/>
                  <a:gd name="connsiteX37" fmla="*/ 126429 w 448880"/>
                  <a:gd name="connsiteY37" fmla="*/ 215559 h 577631"/>
                  <a:gd name="connsiteX38" fmla="*/ 126429 w 448880"/>
                  <a:gd name="connsiteY38" fmla="*/ 231847 h 577631"/>
                  <a:gd name="connsiteX39" fmla="*/ 126429 w 448880"/>
                  <a:gd name="connsiteY39" fmla="*/ 248421 h 577631"/>
                  <a:gd name="connsiteX40" fmla="*/ 126429 w 448880"/>
                  <a:gd name="connsiteY40" fmla="*/ 251468 h 577631"/>
                  <a:gd name="connsiteX41" fmla="*/ 127191 w 448880"/>
                  <a:gd name="connsiteY41" fmla="*/ 267471 h 577631"/>
                  <a:gd name="connsiteX42" fmla="*/ 127191 w 448880"/>
                  <a:gd name="connsiteY42" fmla="*/ 270614 h 577631"/>
                  <a:gd name="connsiteX43" fmla="*/ 128620 w 448880"/>
                  <a:gd name="connsiteY43" fmla="*/ 287282 h 577631"/>
                  <a:gd name="connsiteX44" fmla="*/ 128620 w 448880"/>
                  <a:gd name="connsiteY44" fmla="*/ 287949 h 577631"/>
                  <a:gd name="connsiteX45" fmla="*/ 130620 w 448880"/>
                  <a:gd name="connsiteY45" fmla="*/ 304427 h 577631"/>
                  <a:gd name="connsiteX46" fmla="*/ 130620 w 448880"/>
                  <a:gd name="connsiteY46" fmla="*/ 306237 h 577631"/>
                  <a:gd name="connsiteX47" fmla="*/ 210154 w 448880"/>
                  <a:gd name="connsiteY47" fmla="*/ 352148 h 577631"/>
                  <a:gd name="connsiteX48" fmla="*/ 210154 w 448880"/>
                  <a:gd name="connsiteY48" fmla="*/ 209273 h 577631"/>
                  <a:gd name="connsiteX49" fmla="*/ 38704 w 448880"/>
                  <a:gd name="connsiteY49" fmla="*/ 253183 h 577631"/>
                  <a:gd name="connsiteX50" fmla="*/ 101188 w 448880"/>
                  <a:gd name="connsiteY50" fmla="*/ 289188 h 577631"/>
                  <a:gd name="connsiteX51" fmla="*/ 101188 w 448880"/>
                  <a:gd name="connsiteY51" fmla="*/ 288235 h 577631"/>
                  <a:gd name="connsiteX52" fmla="*/ 99378 w 448880"/>
                  <a:gd name="connsiteY52" fmla="*/ 272042 h 577631"/>
                  <a:gd name="connsiteX53" fmla="*/ 99378 w 448880"/>
                  <a:gd name="connsiteY53" fmla="*/ 268232 h 577631"/>
                  <a:gd name="connsiteX54" fmla="*/ 98235 w 448880"/>
                  <a:gd name="connsiteY54" fmla="*/ 253469 h 577631"/>
                  <a:gd name="connsiteX55" fmla="*/ 98235 w 448880"/>
                  <a:gd name="connsiteY55" fmla="*/ 251469 h 577631"/>
                  <a:gd name="connsiteX56" fmla="*/ 97473 w 448880"/>
                  <a:gd name="connsiteY56" fmla="*/ 235181 h 577631"/>
                  <a:gd name="connsiteX57" fmla="*/ 97473 w 448880"/>
                  <a:gd name="connsiteY57" fmla="*/ 231371 h 577631"/>
                  <a:gd name="connsiteX58" fmla="*/ 97473 w 448880"/>
                  <a:gd name="connsiteY58" fmla="*/ 215083 h 577631"/>
                  <a:gd name="connsiteX59" fmla="*/ 97473 w 448880"/>
                  <a:gd name="connsiteY59" fmla="*/ 199081 h 577631"/>
                  <a:gd name="connsiteX60" fmla="*/ 97473 w 448880"/>
                  <a:gd name="connsiteY60" fmla="*/ 195366 h 577631"/>
                  <a:gd name="connsiteX61" fmla="*/ 98331 w 448880"/>
                  <a:gd name="connsiteY61" fmla="*/ 180126 h 577631"/>
                  <a:gd name="connsiteX62" fmla="*/ 98331 w 448880"/>
                  <a:gd name="connsiteY62" fmla="*/ 178316 h 577631"/>
                  <a:gd name="connsiteX63" fmla="*/ 99569 w 448880"/>
                  <a:gd name="connsiteY63" fmla="*/ 164886 h 577631"/>
                  <a:gd name="connsiteX64" fmla="*/ 99569 w 448880"/>
                  <a:gd name="connsiteY64" fmla="*/ 161457 h 577631"/>
                  <a:gd name="connsiteX65" fmla="*/ 101378 w 448880"/>
                  <a:gd name="connsiteY65" fmla="*/ 147360 h 577631"/>
                  <a:gd name="connsiteX66" fmla="*/ 101378 w 448880"/>
                  <a:gd name="connsiteY66" fmla="*/ 146598 h 577631"/>
                  <a:gd name="connsiteX67" fmla="*/ 39561 w 448880"/>
                  <a:gd name="connsiteY67" fmla="*/ 110498 h 577631"/>
                  <a:gd name="connsiteX68" fmla="*/ 29179 w 448880"/>
                  <a:gd name="connsiteY68" fmla="*/ 175935 h 577631"/>
                  <a:gd name="connsiteX69" fmla="*/ 38704 w 448880"/>
                  <a:gd name="connsiteY69" fmla="*/ 253183 h 577631"/>
                  <a:gd name="connsiteX70" fmla="*/ 419704 w 448880"/>
                  <a:gd name="connsiteY70" fmla="*/ 401773 h 577631"/>
                  <a:gd name="connsiteX71" fmla="*/ 410179 w 448880"/>
                  <a:gd name="connsiteY71" fmla="*/ 324620 h 577631"/>
                  <a:gd name="connsiteX72" fmla="*/ 347981 w 448880"/>
                  <a:gd name="connsiteY72" fmla="*/ 288521 h 577631"/>
                  <a:gd name="connsiteX73" fmla="*/ 347981 w 448880"/>
                  <a:gd name="connsiteY73" fmla="*/ 289473 h 577631"/>
                  <a:gd name="connsiteX74" fmla="*/ 349791 w 448880"/>
                  <a:gd name="connsiteY74" fmla="*/ 305761 h 577631"/>
                  <a:gd name="connsiteX75" fmla="*/ 349791 w 448880"/>
                  <a:gd name="connsiteY75" fmla="*/ 309476 h 577631"/>
                  <a:gd name="connsiteX76" fmla="*/ 350933 w 448880"/>
                  <a:gd name="connsiteY76" fmla="*/ 324430 h 577631"/>
                  <a:gd name="connsiteX77" fmla="*/ 350933 w 448880"/>
                  <a:gd name="connsiteY77" fmla="*/ 326335 h 577631"/>
                  <a:gd name="connsiteX78" fmla="*/ 351696 w 448880"/>
                  <a:gd name="connsiteY78" fmla="*/ 342623 h 577631"/>
                  <a:gd name="connsiteX79" fmla="*/ 351696 w 448880"/>
                  <a:gd name="connsiteY79" fmla="*/ 346433 h 577631"/>
                  <a:gd name="connsiteX80" fmla="*/ 351696 w 448880"/>
                  <a:gd name="connsiteY80" fmla="*/ 362721 h 577631"/>
                  <a:gd name="connsiteX81" fmla="*/ 351696 w 448880"/>
                  <a:gd name="connsiteY81" fmla="*/ 378723 h 577631"/>
                  <a:gd name="connsiteX82" fmla="*/ 351696 w 448880"/>
                  <a:gd name="connsiteY82" fmla="*/ 382342 h 577631"/>
                  <a:gd name="connsiteX83" fmla="*/ 350838 w 448880"/>
                  <a:gd name="connsiteY83" fmla="*/ 397582 h 577631"/>
                  <a:gd name="connsiteX84" fmla="*/ 350838 w 448880"/>
                  <a:gd name="connsiteY84" fmla="*/ 399487 h 577631"/>
                  <a:gd name="connsiteX85" fmla="*/ 349600 w 448880"/>
                  <a:gd name="connsiteY85" fmla="*/ 412917 h 577631"/>
                  <a:gd name="connsiteX86" fmla="*/ 349600 w 448880"/>
                  <a:gd name="connsiteY86" fmla="*/ 416251 h 577631"/>
                  <a:gd name="connsiteX87" fmla="*/ 347695 w 448880"/>
                  <a:gd name="connsiteY87" fmla="*/ 430443 h 577631"/>
                  <a:gd name="connsiteX88" fmla="*/ 347695 w 448880"/>
                  <a:gd name="connsiteY88" fmla="*/ 431205 h 577631"/>
                  <a:gd name="connsiteX89" fmla="*/ 410179 w 448880"/>
                  <a:gd name="connsiteY89" fmla="*/ 467305 h 577631"/>
                  <a:gd name="connsiteX90" fmla="*/ 420466 w 448880"/>
                  <a:gd name="connsiteY90" fmla="*/ 401773 h 577631"/>
                  <a:gd name="connsiteX91" fmla="*/ 147194 w 448880"/>
                  <a:gd name="connsiteY91" fmla="*/ 451113 h 577631"/>
                  <a:gd name="connsiteX92" fmla="*/ 141479 w 448880"/>
                  <a:gd name="connsiteY92" fmla="*/ 438635 h 577631"/>
                  <a:gd name="connsiteX93" fmla="*/ 140622 w 448880"/>
                  <a:gd name="connsiteY93" fmla="*/ 436634 h 577631"/>
                  <a:gd name="connsiteX94" fmla="*/ 135383 w 448880"/>
                  <a:gd name="connsiteY94" fmla="*/ 423966 h 577631"/>
                  <a:gd name="connsiteX95" fmla="*/ 134525 w 448880"/>
                  <a:gd name="connsiteY95" fmla="*/ 421585 h 577631"/>
                  <a:gd name="connsiteX96" fmla="*/ 129573 w 448880"/>
                  <a:gd name="connsiteY96" fmla="*/ 408250 h 577631"/>
                  <a:gd name="connsiteX97" fmla="*/ 129573 w 448880"/>
                  <a:gd name="connsiteY97" fmla="*/ 407107 h 577631"/>
                  <a:gd name="connsiteX98" fmla="*/ 125000 w 448880"/>
                  <a:gd name="connsiteY98" fmla="*/ 393677 h 577631"/>
                  <a:gd name="connsiteX99" fmla="*/ 124429 w 448880"/>
                  <a:gd name="connsiteY99" fmla="*/ 391867 h 577631"/>
                  <a:gd name="connsiteX100" fmla="*/ 120143 w 448880"/>
                  <a:gd name="connsiteY100" fmla="*/ 377770 h 577631"/>
                  <a:gd name="connsiteX101" fmla="*/ 119381 w 448880"/>
                  <a:gd name="connsiteY101" fmla="*/ 375008 h 577631"/>
                  <a:gd name="connsiteX102" fmla="*/ 115571 w 448880"/>
                  <a:gd name="connsiteY102" fmla="*/ 360625 h 577631"/>
                  <a:gd name="connsiteX103" fmla="*/ 114999 w 448880"/>
                  <a:gd name="connsiteY103" fmla="*/ 358434 h 577631"/>
                  <a:gd name="connsiteX104" fmla="*/ 111666 w 448880"/>
                  <a:gd name="connsiteY104" fmla="*/ 343956 h 577631"/>
                  <a:gd name="connsiteX105" fmla="*/ 111666 w 448880"/>
                  <a:gd name="connsiteY105" fmla="*/ 342527 h 577631"/>
                  <a:gd name="connsiteX106" fmla="*/ 108617 w 448880"/>
                  <a:gd name="connsiteY106" fmla="*/ 327288 h 577631"/>
                  <a:gd name="connsiteX107" fmla="*/ 108617 w 448880"/>
                  <a:gd name="connsiteY107" fmla="*/ 325573 h 577631"/>
                  <a:gd name="connsiteX108" fmla="*/ 52515 w 448880"/>
                  <a:gd name="connsiteY108" fmla="*/ 293188 h 577631"/>
                  <a:gd name="connsiteX109" fmla="*/ 148337 w 448880"/>
                  <a:gd name="connsiteY109" fmla="*/ 451112 h 577631"/>
                  <a:gd name="connsiteX110" fmla="*/ 398940 w 448880"/>
                  <a:gd name="connsiteY110" fmla="*/ 493308 h 577631"/>
                  <a:gd name="connsiteX111" fmla="*/ 342837 w 448880"/>
                  <a:gd name="connsiteY111" fmla="*/ 460828 h 577631"/>
                  <a:gd name="connsiteX112" fmla="*/ 342837 w 448880"/>
                  <a:gd name="connsiteY112" fmla="*/ 462162 h 577631"/>
                  <a:gd name="connsiteX113" fmla="*/ 339599 w 448880"/>
                  <a:gd name="connsiteY113" fmla="*/ 473782 h 577631"/>
                  <a:gd name="connsiteX114" fmla="*/ 339599 w 448880"/>
                  <a:gd name="connsiteY114" fmla="*/ 474830 h 577631"/>
                  <a:gd name="connsiteX115" fmla="*/ 336170 w 448880"/>
                  <a:gd name="connsiteY115" fmla="*/ 485212 h 577631"/>
                  <a:gd name="connsiteX116" fmla="*/ 335598 w 448880"/>
                  <a:gd name="connsiteY116" fmla="*/ 486831 h 577631"/>
                  <a:gd name="connsiteX117" fmla="*/ 331693 w 448880"/>
                  <a:gd name="connsiteY117" fmla="*/ 496356 h 577631"/>
                  <a:gd name="connsiteX118" fmla="*/ 330836 w 448880"/>
                  <a:gd name="connsiteY118" fmla="*/ 498357 h 577631"/>
                  <a:gd name="connsiteX119" fmla="*/ 326550 w 448880"/>
                  <a:gd name="connsiteY119" fmla="*/ 507405 h 577631"/>
                  <a:gd name="connsiteX120" fmla="*/ 325883 w 448880"/>
                  <a:gd name="connsiteY120" fmla="*/ 508644 h 577631"/>
                  <a:gd name="connsiteX121" fmla="*/ 321406 w 448880"/>
                  <a:gd name="connsiteY121" fmla="*/ 516645 h 577631"/>
                  <a:gd name="connsiteX122" fmla="*/ 321406 w 448880"/>
                  <a:gd name="connsiteY122" fmla="*/ 517502 h 577631"/>
                  <a:gd name="connsiteX123" fmla="*/ 316453 w 448880"/>
                  <a:gd name="connsiteY123" fmla="*/ 524931 h 577631"/>
                  <a:gd name="connsiteX124" fmla="*/ 315500 w 448880"/>
                  <a:gd name="connsiteY124" fmla="*/ 526360 h 577631"/>
                  <a:gd name="connsiteX125" fmla="*/ 310262 w 448880"/>
                  <a:gd name="connsiteY125" fmla="*/ 532837 h 577631"/>
                  <a:gd name="connsiteX126" fmla="*/ 309309 w 448880"/>
                  <a:gd name="connsiteY126" fmla="*/ 533885 h 577631"/>
                  <a:gd name="connsiteX127" fmla="*/ 303594 w 448880"/>
                  <a:gd name="connsiteY127" fmla="*/ 539790 h 577631"/>
                  <a:gd name="connsiteX128" fmla="*/ 399987 w 448880"/>
                  <a:gd name="connsiteY128" fmla="*/ 492927 h 577631"/>
                  <a:gd name="connsiteX129" fmla="*/ 304737 w 448880"/>
                  <a:gd name="connsiteY129" fmla="*/ 126310 h 577631"/>
                  <a:gd name="connsiteX130" fmla="*/ 310357 w 448880"/>
                  <a:gd name="connsiteY130" fmla="*/ 138788 h 577631"/>
                  <a:gd name="connsiteX131" fmla="*/ 311214 w 448880"/>
                  <a:gd name="connsiteY131" fmla="*/ 140883 h 577631"/>
                  <a:gd name="connsiteX132" fmla="*/ 316453 w 448880"/>
                  <a:gd name="connsiteY132" fmla="*/ 153361 h 577631"/>
                  <a:gd name="connsiteX133" fmla="*/ 317406 w 448880"/>
                  <a:gd name="connsiteY133" fmla="*/ 155838 h 577631"/>
                  <a:gd name="connsiteX134" fmla="*/ 322358 w 448880"/>
                  <a:gd name="connsiteY134" fmla="*/ 169077 h 577631"/>
                  <a:gd name="connsiteX135" fmla="*/ 322358 w 448880"/>
                  <a:gd name="connsiteY135" fmla="*/ 170411 h 577631"/>
                  <a:gd name="connsiteX136" fmla="*/ 326835 w 448880"/>
                  <a:gd name="connsiteY136" fmla="*/ 183555 h 577631"/>
                  <a:gd name="connsiteX137" fmla="*/ 327502 w 448880"/>
                  <a:gd name="connsiteY137" fmla="*/ 185651 h 577631"/>
                  <a:gd name="connsiteX138" fmla="*/ 331693 w 448880"/>
                  <a:gd name="connsiteY138" fmla="*/ 199557 h 577631"/>
                  <a:gd name="connsiteX139" fmla="*/ 332455 w 448880"/>
                  <a:gd name="connsiteY139" fmla="*/ 202415 h 577631"/>
                  <a:gd name="connsiteX140" fmla="*/ 336360 w 448880"/>
                  <a:gd name="connsiteY140" fmla="*/ 216798 h 577631"/>
                  <a:gd name="connsiteX141" fmla="*/ 336836 w 448880"/>
                  <a:gd name="connsiteY141" fmla="*/ 218988 h 577631"/>
                  <a:gd name="connsiteX142" fmla="*/ 340266 w 448880"/>
                  <a:gd name="connsiteY142" fmla="*/ 233371 h 577631"/>
                  <a:gd name="connsiteX143" fmla="*/ 340266 w 448880"/>
                  <a:gd name="connsiteY143" fmla="*/ 234895 h 577631"/>
                  <a:gd name="connsiteX144" fmla="*/ 343314 w 448880"/>
                  <a:gd name="connsiteY144" fmla="*/ 250135 h 577631"/>
                  <a:gd name="connsiteX145" fmla="*/ 343314 w 448880"/>
                  <a:gd name="connsiteY145" fmla="*/ 251754 h 577631"/>
                  <a:gd name="connsiteX146" fmla="*/ 399416 w 448880"/>
                  <a:gd name="connsiteY146" fmla="*/ 284139 h 577631"/>
                  <a:gd name="connsiteX147" fmla="*/ 303594 w 448880"/>
                  <a:gd name="connsiteY147" fmla="*/ 126310 h 577631"/>
                  <a:gd name="connsiteX148" fmla="*/ 52896 w 448880"/>
                  <a:gd name="connsiteY148" fmla="*/ 84114 h 577631"/>
                  <a:gd name="connsiteX149" fmla="*/ 108999 w 448880"/>
                  <a:gd name="connsiteY149" fmla="*/ 116499 h 577631"/>
                  <a:gd name="connsiteX150" fmla="*/ 108999 w 448880"/>
                  <a:gd name="connsiteY150" fmla="*/ 115261 h 577631"/>
                  <a:gd name="connsiteX151" fmla="*/ 112142 w 448880"/>
                  <a:gd name="connsiteY151" fmla="*/ 103640 h 577631"/>
                  <a:gd name="connsiteX152" fmla="*/ 112142 w 448880"/>
                  <a:gd name="connsiteY152" fmla="*/ 102593 h 577631"/>
                  <a:gd name="connsiteX153" fmla="*/ 115571 w 448880"/>
                  <a:gd name="connsiteY153" fmla="*/ 92115 h 577631"/>
                  <a:gd name="connsiteX154" fmla="*/ 116142 w 448880"/>
                  <a:gd name="connsiteY154" fmla="*/ 90591 h 577631"/>
                  <a:gd name="connsiteX155" fmla="*/ 120048 w 448880"/>
                  <a:gd name="connsiteY155" fmla="*/ 80590 h 577631"/>
                  <a:gd name="connsiteX156" fmla="*/ 120809 w 448880"/>
                  <a:gd name="connsiteY156" fmla="*/ 78780 h 577631"/>
                  <a:gd name="connsiteX157" fmla="*/ 125096 w 448880"/>
                  <a:gd name="connsiteY157" fmla="*/ 69255 h 577631"/>
                  <a:gd name="connsiteX158" fmla="*/ 125763 w 448880"/>
                  <a:gd name="connsiteY158" fmla="*/ 68112 h 577631"/>
                  <a:gd name="connsiteX159" fmla="*/ 130334 w 448880"/>
                  <a:gd name="connsiteY159" fmla="*/ 59921 h 577631"/>
                  <a:gd name="connsiteX160" fmla="*/ 130334 w 448880"/>
                  <a:gd name="connsiteY160" fmla="*/ 59254 h 577631"/>
                  <a:gd name="connsiteX161" fmla="*/ 135383 w 448880"/>
                  <a:gd name="connsiteY161" fmla="*/ 51634 h 577631"/>
                  <a:gd name="connsiteX162" fmla="*/ 136335 w 448880"/>
                  <a:gd name="connsiteY162" fmla="*/ 50300 h 577631"/>
                  <a:gd name="connsiteX163" fmla="*/ 141574 w 448880"/>
                  <a:gd name="connsiteY163" fmla="*/ 43728 h 577631"/>
                  <a:gd name="connsiteX164" fmla="*/ 142431 w 448880"/>
                  <a:gd name="connsiteY164" fmla="*/ 42776 h 577631"/>
                  <a:gd name="connsiteX165" fmla="*/ 148146 w 448880"/>
                  <a:gd name="connsiteY165" fmla="*/ 36870 h 577631"/>
                  <a:gd name="connsiteX166" fmla="*/ 51753 w 448880"/>
                  <a:gd name="connsiteY166" fmla="*/ 83733 h 577631"/>
                  <a:gd name="connsiteX167" fmla="*/ 150242 w 448880"/>
                  <a:gd name="connsiteY167" fmla="*/ 393296 h 577631"/>
                  <a:gd name="connsiteX168" fmla="*/ 153766 w 448880"/>
                  <a:gd name="connsiteY168" fmla="*/ 403964 h 577631"/>
                  <a:gd name="connsiteX169" fmla="*/ 154623 w 448880"/>
                  <a:gd name="connsiteY169" fmla="*/ 406250 h 577631"/>
                  <a:gd name="connsiteX170" fmla="*/ 158243 w 448880"/>
                  <a:gd name="connsiteY170" fmla="*/ 416251 h 577631"/>
                  <a:gd name="connsiteX171" fmla="*/ 158814 w 448880"/>
                  <a:gd name="connsiteY171" fmla="*/ 417584 h 577631"/>
                  <a:gd name="connsiteX172" fmla="*/ 162339 w 448880"/>
                  <a:gd name="connsiteY172" fmla="*/ 426538 h 577631"/>
                  <a:gd name="connsiteX173" fmla="*/ 163100 w 448880"/>
                  <a:gd name="connsiteY173" fmla="*/ 428348 h 577631"/>
                  <a:gd name="connsiteX174" fmla="*/ 167101 w 448880"/>
                  <a:gd name="connsiteY174" fmla="*/ 437873 h 577631"/>
                  <a:gd name="connsiteX175" fmla="*/ 167958 w 448880"/>
                  <a:gd name="connsiteY175" fmla="*/ 439778 h 577631"/>
                  <a:gd name="connsiteX176" fmla="*/ 171959 w 448880"/>
                  <a:gd name="connsiteY176" fmla="*/ 448160 h 577631"/>
                  <a:gd name="connsiteX177" fmla="*/ 171959 w 448880"/>
                  <a:gd name="connsiteY177" fmla="*/ 448922 h 577631"/>
                  <a:gd name="connsiteX178" fmla="*/ 176340 w 448880"/>
                  <a:gd name="connsiteY178" fmla="*/ 457304 h 577631"/>
                  <a:gd name="connsiteX179" fmla="*/ 177388 w 448880"/>
                  <a:gd name="connsiteY179" fmla="*/ 459114 h 577631"/>
                  <a:gd name="connsiteX180" fmla="*/ 181865 w 448880"/>
                  <a:gd name="connsiteY180" fmla="*/ 466924 h 577631"/>
                  <a:gd name="connsiteX181" fmla="*/ 181865 w 448880"/>
                  <a:gd name="connsiteY181" fmla="*/ 467876 h 577631"/>
                  <a:gd name="connsiteX182" fmla="*/ 186151 w 448880"/>
                  <a:gd name="connsiteY182" fmla="*/ 474639 h 577631"/>
                  <a:gd name="connsiteX183" fmla="*/ 187103 w 448880"/>
                  <a:gd name="connsiteY183" fmla="*/ 476068 h 577631"/>
                  <a:gd name="connsiteX184" fmla="*/ 191771 w 448880"/>
                  <a:gd name="connsiteY184" fmla="*/ 482735 h 577631"/>
                  <a:gd name="connsiteX185" fmla="*/ 192723 w 448880"/>
                  <a:gd name="connsiteY185" fmla="*/ 484069 h 577631"/>
                  <a:gd name="connsiteX186" fmla="*/ 197200 w 448880"/>
                  <a:gd name="connsiteY186" fmla="*/ 489784 h 577631"/>
                  <a:gd name="connsiteX187" fmla="*/ 197772 w 448880"/>
                  <a:gd name="connsiteY187" fmla="*/ 490546 h 577631"/>
                  <a:gd name="connsiteX188" fmla="*/ 202724 w 448880"/>
                  <a:gd name="connsiteY188" fmla="*/ 496166 h 577631"/>
                  <a:gd name="connsiteX189" fmla="*/ 203772 w 448880"/>
                  <a:gd name="connsiteY189" fmla="*/ 497309 h 577631"/>
                  <a:gd name="connsiteX190" fmla="*/ 208916 w 448880"/>
                  <a:gd name="connsiteY190" fmla="*/ 502452 h 577631"/>
                  <a:gd name="connsiteX191" fmla="*/ 208916 w 448880"/>
                  <a:gd name="connsiteY191" fmla="*/ 384533 h 577631"/>
                  <a:gd name="connsiteX192" fmla="*/ 135764 w 448880"/>
                  <a:gd name="connsiteY192" fmla="*/ 342337 h 577631"/>
                  <a:gd name="connsiteX193" fmla="*/ 135764 w 448880"/>
                  <a:gd name="connsiteY193" fmla="*/ 343385 h 577631"/>
                  <a:gd name="connsiteX194" fmla="*/ 138335 w 448880"/>
                  <a:gd name="connsiteY194" fmla="*/ 355100 h 577631"/>
                  <a:gd name="connsiteX195" fmla="*/ 138335 w 448880"/>
                  <a:gd name="connsiteY195" fmla="*/ 356815 h 577631"/>
                  <a:gd name="connsiteX196" fmla="*/ 140907 w 448880"/>
                  <a:gd name="connsiteY196" fmla="*/ 367483 h 577631"/>
                  <a:gd name="connsiteX197" fmla="*/ 141383 w 448880"/>
                  <a:gd name="connsiteY197" fmla="*/ 369198 h 577631"/>
                  <a:gd name="connsiteX198" fmla="*/ 144432 w 448880"/>
                  <a:gd name="connsiteY198" fmla="*/ 380342 h 577631"/>
                  <a:gd name="connsiteX199" fmla="*/ 145098 w 448880"/>
                  <a:gd name="connsiteY199" fmla="*/ 382628 h 577631"/>
                  <a:gd name="connsiteX200" fmla="*/ 148432 w 448880"/>
                  <a:gd name="connsiteY200" fmla="*/ 393677 h 577631"/>
                  <a:gd name="connsiteX201" fmla="*/ 209106 w 448880"/>
                  <a:gd name="connsiteY201" fmla="*/ 58016 h 577631"/>
                  <a:gd name="connsiteX202" fmla="*/ 204058 w 448880"/>
                  <a:gd name="connsiteY202" fmla="*/ 57158 h 577631"/>
                  <a:gd name="connsiteX203" fmla="*/ 205106 w 448880"/>
                  <a:gd name="connsiteY203" fmla="*/ 57158 h 577631"/>
                  <a:gd name="connsiteX204" fmla="*/ 200153 w 448880"/>
                  <a:gd name="connsiteY204" fmla="*/ 57158 h 577631"/>
                  <a:gd name="connsiteX205" fmla="*/ 199581 w 448880"/>
                  <a:gd name="connsiteY205" fmla="*/ 57158 h 577631"/>
                  <a:gd name="connsiteX206" fmla="*/ 195105 w 448880"/>
                  <a:gd name="connsiteY206" fmla="*/ 57730 h 577631"/>
                  <a:gd name="connsiteX207" fmla="*/ 194152 w 448880"/>
                  <a:gd name="connsiteY207" fmla="*/ 57730 h 577631"/>
                  <a:gd name="connsiteX208" fmla="*/ 189390 w 448880"/>
                  <a:gd name="connsiteY208" fmla="*/ 58968 h 577631"/>
                  <a:gd name="connsiteX209" fmla="*/ 188437 w 448880"/>
                  <a:gd name="connsiteY209" fmla="*/ 58968 h 577631"/>
                  <a:gd name="connsiteX210" fmla="*/ 184246 w 448880"/>
                  <a:gd name="connsiteY210" fmla="*/ 60778 h 577631"/>
                  <a:gd name="connsiteX211" fmla="*/ 183674 w 448880"/>
                  <a:gd name="connsiteY211" fmla="*/ 60778 h 577631"/>
                  <a:gd name="connsiteX212" fmla="*/ 179102 w 448880"/>
                  <a:gd name="connsiteY212" fmla="*/ 63445 h 577631"/>
                  <a:gd name="connsiteX213" fmla="*/ 178150 w 448880"/>
                  <a:gd name="connsiteY213" fmla="*/ 64112 h 577631"/>
                  <a:gd name="connsiteX214" fmla="*/ 173769 w 448880"/>
                  <a:gd name="connsiteY214" fmla="*/ 67446 h 577631"/>
                  <a:gd name="connsiteX215" fmla="*/ 173768 w 448880"/>
                  <a:gd name="connsiteY215" fmla="*/ 67446 h 577631"/>
                  <a:gd name="connsiteX216" fmla="*/ 169768 w 448880"/>
                  <a:gd name="connsiteY216" fmla="*/ 71160 h 577631"/>
                  <a:gd name="connsiteX217" fmla="*/ 168816 w 448880"/>
                  <a:gd name="connsiteY217" fmla="*/ 72017 h 577631"/>
                  <a:gd name="connsiteX218" fmla="*/ 164815 w 448880"/>
                  <a:gd name="connsiteY218" fmla="*/ 76590 h 577631"/>
                  <a:gd name="connsiteX219" fmla="*/ 164053 w 448880"/>
                  <a:gd name="connsiteY219" fmla="*/ 77542 h 577631"/>
                  <a:gd name="connsiteX220" fmla="*/ 160529 w 448880"/>
                  <a:gd name="connsiteY220" fmla="*/ 82305 h 577631"/>
                  <a:gd name="connsiteX221" fmla="*/ 159957 w 448880"/>
                  <a:gd name="connsiteY221" fmla="*/ 83066 h 577631"/>
                  <a:gd name="connsiteX222" fmla="*/ 156242 w 448880"/>
                  <a:gd name="connsiteY222" fmla="*/ 88877 h 577631"/>
                  <a:gd name="connsiteX223" fmla="*/ 155481 w 448880"/>
                  <a:gd name="connsiteY223" fmla="*/ 90210 h 577631"/>
                  <a:gd name="connsiteX224" fmla="*/ 151766 w 448880"/>
                  <a:gd name="connsiteY224" fmla="*/ 96878 h 577631"/>
                  <a:gd name="connsiteX225" fmla="*/ 148432 w 448880"/>
                  <a:gd name="connsiteY225" fmla="*/ 103926 h 577631"/>
                  <a:gd name="connsiteX226" fmla="*/ 147765 w 448880"/>
                  <a:gd name="connsiteY226" fmla="*/ 105355 h 577631"/>
                  <a:gd name="connsiteX227" fmla="*/ 144717 w 448880"/>
                  <a:gd name="connsiteY227" fmla="*/ 112975 h 577631"/>
                  <a:gd name="connsiteX228" fmla="*/ 144717 w 448880"/>
                  <a:gd name="connsiteY228" fmla="*/ 114213 h 577631"/>
                  <a:gd name="connsiteX229" fmla="*/ 142050 w 448880"/>
                  <a:gd name="connsiteY229" fmla="*/ 121833 h 577631"/>
                  <a:gd name="connsiteX230" fmla="*/ 142050 w 448880"/>
                  <a:gd name="connsiteY230" fmla="*/ 122976 h 577631"/>
                  <a:gd name="connsiteX231" fmla="*/ 139383 w 448880"/>
                  <a:gd name="connsiteY231" fmla="*/ 131834 h 577631"/>
                  <a:gd name="connsiteX232" fmla="*/ 139383 w 448880"/>
                  <a:gd name="connsiteY232" fmla="*/ 132501 h 577631"/>
                  <a:gd name="connsiteX233" fmla="*/ 212440 w 448880"/>
                  <a:gd name="connsiteY233" fmla="*/ 174697 h 577631"/>
                  <a:gd name="connsiteX234" fmla="*/ 212440 w 448880"/>
                  <a:gd name="connsiteY234" fmla="*/ 56873 h 577631"/>
                  <a:gd name="connsiteX235" fmla="*/ 240063 w 448880"/>
                  <a:gd name="connsiteY235" fmla="*/ 517883 h 577631"/>
                  <a:gd name="connsiteX236" fmla="*/ 245111 w 448880"/>
                  <a:gd name="connsiteY236" fmla="*/ 518740 h 577631"/>
                  <a:gd name="connsiteX237" fmla="*/ 246158 w 448880"/>
                  <a:gd name="connsiteY237" fmla="*/ 518740 h 577631"/>
                  <a:gd name="connsiteX238" fmla="*/ 251111 w 448880"/>
                  <a:gd name="connsiteY238" fmla="*/ 518740 h 577631"/>
                  <a:gd name="connsiteX239" fmla="*/ 251683 w 448880"/>
                  <a:gd name="connsiteY239" fmla="*/ 518740 h 577631"/>
                  <a:gd name="connsiteX240" fmla="*/ 256255 w 448880"/>
                  <a:gd name="connsiteY240" fmla="*/ 518168 h 577631"/>
                  <a:gd name="connsiteX241" fmla="*/ 257112 w 448880"/>
                  <a:gd name="connsiteY241" fmla="*/ 518168 h 577631"/>
                  <a:gd name="connsiteX242" fmla="*/ 261875 w 448880"/>
                  <a:gd name="connsiteY242" fmla="*/ 516835 h 577631"/>
                  <a:gd name="connsiteX243" fmla="*/ 262732 w 448880"/>
                  <a:gd name="connsiteY243" fmla="*/ 516835 h 577631"/>
                  <a:gd name="connsiteX244" fmla="*/ 267113 w 448880"/>
                  <a:gd name="connsiteY244" fmla="*/ 514930 h 577631"/>
                  <a:gd name="connsiteX245" fmla="*/ 267590 w 448880"/>
                  <a:gd name="connsiteY245" fmla="*/ 514930 h 577631"/>
                  <a:gd name="connsiteX246" fmla="*/ 272162 w 448880"/>
                  <a:gd name="connsiteY246" fmla="*/ 512263 h 577631"/>
                  <a:gd name="connsiteX247" fmla="*/ 273114 w 448880"/>
                  <a:gd name="connsiteY247" fmla="*/ 511596 h 577631"/>
                  <a:gd name="connsiteX248" fmla="*/ 277591 w 448880"/>
                  <a:gd name="connsiteY248" fmla="*/ 508167 h 577631"/>
                  <a:gd name="connsiteX249" fmla="*/ 277591 w 448880"/>
                  <a:gd name="connsiteY249" fmla="*/ 508167 h 577631"/>
                  <a:gd name="connsiteX250" fmla="*/ 281687 w 448880"/>
                  <a:gd name="connsiteY250" fmla="*/ 504262 h 577631"/>
                  <a:gd name="connsiteX251" fmla="*/ 282544 w 448880"/>
                  <a:gd name="connsiteY251" fmla="*/ 503500 h 577631"/>
                  <a:gd name="connsiteX252" fmla="*/ 286640 w 448880"/>
                  <a:gd name="connsiteY252" fmla="*/ 498928 h 577631"/>
                  <a:gd name="connsiteX253" fmla="*/ 287211 w 448880"/>
                  <a:gd name="connsiteY253" fmla="*/ 498071 h 577631"/>
                  <a:gd name="connsiteX254" fmla="*/ 291021 w 448880"/>
                  <a:gd name="connsiteY254" fmla="*/ 493118 h 577631"/>
                  <a:gd name="connsiteX255" fmla="*/ 291021 w 448880"/>
                  <a:gd name="connsiteY255" fmla="*/ 492546 h 577631"/>
                  <a:gd name="connsiteX256" fmla="*/ 294831 w 448880"/>
                  <a:gd name="connsiteY256" fmla="*/ 486546 h 577631"/>
                  <a:gd name="connsiteX257" fmla="*/ 295498 w 448880"/>
                  <a:gd name="connsiteY257" fmla="*/ 485402 h 577631"/>
                  <a:gd name="connsiteX258" fmla="*/ 302642 w 448880"/>
                  <a:gd name="connsiteY258" fmla="*/ 471496 h 577631"/>
                  <a:gd name="connsiteX259" fmla="*/ 303213 w 448880"/>
                  <a:gd name="connsiteY259" fmla="*/ 470163 h 577631"/>
                  <a:gd name="connsiteX260" fmla="*/ 306357 w 448880"/>
                  <a:gd name="connsiteY260" fmla="*/ 462447 h 577631"/>
                  <a:gd name="connsiteX261" fmla="*/ 306357 w 448880"/>
                  <a:gd name="connsiteY261" fmla="*/ 461495 h 577631"/>
                  <a:gd name="connsiteX262" fmla="*/ 309119 w 448880"/>
                  <a:gd name="connsiteY262" fmla="*/ 453589 h 577631"/>
                  <a:gd name="connsiteX263" fmla="*/ 309119 w 448880"/>
                  <a:gd name="connsiteY263" fmla="*/ 452541 h 577631"/>
                  <a:gd name="connsiteX264" fmla="*/ 311881 w 448880"/>
                  <a:gd name="connsiteY264" fmla="*/ 443588 h 577631"/>
                  <a:gd name="connsiteX265" fmla="*/ 311881 w 448880"/>
                  <a:gd name="connsiteY265" fmla="*/ 443016 h 577631"/>
                  <a:gd name="connsiteX266" fmla="*/ 238729 w 448880"/>
                  <a:gd name="connsiteY266" fmla="*/ 400821 h 577631"/>
                  <a:gd name="connsiteX267" fmla="*/ 238729 w 448880"/>
                  <a:gd name="connsiteY267" fmla="*/ 518645 h 577631"/>
                  <a:gd name="connsiteX268" fmla="*/ 239586 w 448880"/>
                  <a:gd name="connsiteY268" fmla="*/ 192032 h 577631"/>
                  <a:gd name="connsiteX269" fmla="*/ 312643 w 448880"/>
                  <a:gd name="connsiteY269" fmla="*/ 234228 h 577631"/>
                  <a:gd name="connsiteX270" fmla="*/ 312643 w 448880"/>
                  <a:gd name="connsiteY270" fmla="*/ 233371 h 577631"/>
                  <a:gd name="connsiteX271" fmla="*/ 309976 w 448880"/>
                  <a:gd name="connsiteY271" fmla="*/ 221370 h 577631"/>
                  <a:gd name="connsiteX272" fmla="*/ 309976 w 448880"/>
                  <a:gd name="connsiteY272" fmla="*/ 220036 h 577631"/>
                  <a:gd name="connsiteX273" fmla="*/ 307214 w 448880"/>
                  <a:gd name="connsiteY273" fmla="*/ 208987 h 577631"/>
                  <a:gd name="connsiteX274" fmla="*/ 307214 w 448880"/>
                  <a:gd name="connsiteY274" fmla="*/ 207558 h 577631"/>
                  <a:gd name="connsiteX275" fmla="*/ 304071 w 448880"/>
                  <a:gd name="connsiteY275" fmla="*/ 196128 h 577631"/>
                  <a:gd name="connsiteX276" fmla="*/ 303499 w 448880"/>
                  <a:gd name="connsiteY276" fmla="*/ 194223 h 577631"/>
                  <a:gd name="connsiteX277" fmla="*/ 296546 w 448880"/>
                  <a:gd name="connsiteY277" fmla="*/ 172125 h 577631"/>
                  <a:gd name="connsiteX278" fmla="*/ 295784 w 448880"/>
                  <a:gd name="connsiteY278" fmla="*/ 170220 h 577631"/>
                  <a:gd name="connsiteX279" fmla="*/ 292069 w 448880"/>
                  <a:gd name="connsiteY279" fmla="*/ 159933 h 577631"/>
                  <a:gd name="connsiteX280" fmla="*/ 292069 w 448880"/>
                  <a:gd name="connsiteY280" fmla="*/ 158885 h 577631"/>
                  <a:gd name="connsiteX281" fmla="*/ 288354 w 448880"/>
                  <a:gd name="connsiteY281" fmla="*/ 149360 h 577631"/>
                  <a:gd name="connsiteX282" fmla="*/ 287688 w 448880"/>
                  <a:gd name="connsiteY282" fmla="*/ 147837 h 577631"/>
                  <a:gd name="connsiteX283" fmla="*/ 283592 w 448880"/>
                  <a:gd name="connsiteY283" fmla="*/ 138312 h 577631"/>
                  <a:gd name="connsiteX284" fmla="*/ 282830 w 448880"/>
                  <a:gd name="connsiteY284" fmla="*/ 136597 h 577631"/>
                  <a:gd name="connsiteX285" fmla="*/ 278734 w 448880"/>
                  <a:gd name="connsiteY285" fmla="*/ 127929 h 577631"/>
                  <a:gd name="connsiteX286" fmla="*/ 278734 w 448880"/>
                  <a:gd name="connsiteY286" fmla="*/ 127358 h 577631"/>
                  <a:gd name="connsiteX287" fmla="*/ 274352 w 448880"/>
                  <a:gd name="connsiteY287" fmla="*/ 118881 h 577631"/>
                  <a:gd name="connsiteX288" fmla="*/ 273400 w 448880"/>
                  <a:gd name="connsiteY288" fmla="*/ 117166 h 577631"/>
                  <a:gd name="connsiteX289" fmla="*/ 268828 w 448880"/>
                  <a:gd name="connsiteY289" fmla="*/ 109260 h 577631"/>
                  <a:gd name="connsiteX290" fmla="*/ 268828 w 448880"/>
                  <a:gd name="connsiteY290" fmla="*/ 108498 h 577631"/>
                  <a:gd name="connsiteX291" fmla="*/ 264542 w 448880"/>
                  <a:gd name="connsiteY291" fmla="*/ 101545 h 577631"/>
                  <a:gd name="connsiteX292" fmla="*/ 263684 w 448880"/>
                  <a:gd name="connsiteY292" fmla="*/ 100212 h 577631"/>
                  <a:gd name="connsiteX293" fmla="*/ 258922 w 448880"/>
                  <a:gd name="connsiteY293" fmla="*/ 93449 h 577631"/>
                  <a:gd name="connsiteX294" fmla="*/ 257969 w 448880"/>
                  <a:gd name="connsiteY294" fmla="*/ 92210 h 577631"/>
                  <a:gd name="connsiteX295" fmla="*/ 253493 w 448880"/>
                  <a:gd name="connsiteY295" fmla="*/ 86400 h 577631"/>
                  <a:gd name="connsiteX296" fmla="*/ 252921 w 448880"/>
                  <a:gd name="connsiteY296" fmla="*/ 85733 h 577631"/>
                  <a:gd name="connsiteX297" fmla="*/ 247968 w 448880"/>
                  <a:gd name="connsiteY297" fmla="*/ 80114 h 577631"/>
                  <a:gd name="connsiteX298" fmla="*/ 246921 w 448880"/>
                  <a:gd name="connsiteY298" fmla="*/ 78971 h 577631"/>
                  <a:gd name="connsiteX299" fmla="*/ 241777 w 448880"/>
                  <a:gd name="connsiteY299" fmla="*/ 73827 h 577631"/>
                  <a:gd name="connsiteX300" fmla="*/ 241777 w 448880"/>
                  <a:gd name="connsiteY300" fmla="*/ 191651 h 57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448880" h="577631">
                    <a:moveTo>
                      <a:pt x="225489" y="31155"/>
                    </a:moveTo>
                    <a:cubicBezTo>
                      <a:pt x="318549" y="84781"/>
                      <a:pt x="400368" y="196223"/>
                      <a:pt x="433706" y="315667"/>
                    </a:cubicBezTo>
                    <a:cubicBezTo>
                      <a:pt x="443463" y="349064"/>
                      <a:pt x="448559" y="383650"/>
                      <a:pt x="448850" y="418442"/>
                    </a:cubicBezTo>
                    <a:cubicBezTo>
                      <a:pt x="449332" y="447497"/>
                      <a:pt x="443989" y="476354"/>
                      <a:pt x="433134" y="503310"/>
                    </a:cubicBezTo>
                    <a:cubicBezTo>
                      <a:pt x="398940" y="583320"/>
                      <a:pt x="316739" y="600274"/>
                      <a:pt x="223584" y="546648"/>
                    </a:cubicBezTo>
                    <a:cubicBezTo>
                      <a:pt x="130430" y="493023"/>
                      <a:pt x="48800" y="381294"/>
                      <a:pt x="15177" y="262137"/>
                    </a:cubicBezTo>
                    <a:cubicBezTo>
                      <a:pt x="5374" y="228749"/>
                      <a:pt x="277" y="194158"/>
                      <a:pt x="33" y="159362"/>
                    </a:cubicBezTo>
                    <a:cubicBezTo>
                      <a:pt x="-469" y="130283"/>
                      <a:pt x="4842" y="101397"/>
                      <a:pt x="15654" y="74399"/>
                    </a:cubicBezTo>
                    <a:cubicBezTo>
                      <a:pt x="50324" y="-5516"/>
                      <a:pt x="132525" y="-22852"/>
                      <a:pt x="225489" y="31155"/>
                    </a:cubicBezTo>
                    <a:close/>
                    <a:moveTo>
                      <a:pt x="238919" y="368531"/>
                    </a:moveTo>
                    <a:lnTo>
                      <a:pt x="318453" y="414441"/>
                    </a:lnTo>
                    <a:cubicBezTo>
                      <a:pt x="318499" y="413903"/>
                      <a:pt x="318499" y="413361"/>
                      <a:pt x="318453" y="412822"/>
                    </a:cubicBezTo>
                    <a:cubicBezTo>
                      <a:pt x="319215" y="408250"/>
                      <a:pt x="319882" y="403297"/>
                      <a:pt x="320549" y="398915"/>
                    </a:cubicBezTo>
                    <a:lnTo>
                      <a:pt x="320549" y="398154"/>
                    </a:lnTo>
                    <a:cubicBezTo>
                      <a:pt x="321120" y="393296"/>
                      <a:pt x="321597" y="388629"/>
                      <a:pt x="322073" y="383295"/>
                    </a:cubicBezTo>
                    <a:cubicBezTo>
                      <a:pt x="322073" y="382247"/>
                      <a:pt x="322073" y="381294"/>
                      <a:pt x="322073" y="380342"/>
                    </a:cubicBezTo>
                    <a:cubicBezTo>
                      <a:pt x="322073" y="375389"/>
                      <a:pt x="322835" y="370340"/>
                      <a:pt x="323025" y="365292"/>
                    </a:cubicBezTo>
                    <a:cubicBezTo>
                      <a:pt x="323025" y="364340"/>
                      <a:pt x="323025" y="363292"/>
                      <a:pt x="323025" y="362340"/>
                    </a:cubicBezTo>
                    <a:cubicBezTo>
                      <a:pt x="323025" y="357006"/>
                      <a:pt x="323025" y="351576"/>
                      <a:pt x="323025" y="346147"/>
                    </a:cubicBezTo>
                    <a:cubicBezTo>
                      <a:pt x="323025" y="340718"/>
                      <a:pt x="323025" y="335098"/>
                      <a:pt x="323025" y="329574"/>
                    </a:cubicBezTo>
                    <a:lnTo>
                      <a:pt x="323025" y="326525"/>
                    </a:lnTo>
                    <a:cubicBezTo>
                      <a:pt x="323025" y="321191"/>
                      <a:pt x="322740" y="315857"/>
                      <a:pt x="322168" y="310524"/>
                    </a:cubicBezTo>
                    <a:cubicBezTo>
                      <a:pt x="322168" y="309476"/>
                      <a:pt x="322168" y="308333"/>
                      <a:pt x="322168" y="307285"/>
                    </a:cubicBezTo>
                    <a:cubicBezTo>
                      <a:pt x="321787" y="301760"/>
                      <a:pt x="321311" y="296236"/>
                      <a:pt x="320739" y="290712"/>
                    </a:cubicBezTo>
                    <a:lnTo>
                      <a:pt x="320739" y="289854"/>
                    </a:lnTo>
                    <a:cubicBezTo>
                      <a:pt x="320168" y="284425"/>
                      <a:pt x="319501" y="278996"/>
                      <a:pt x="318834" y="273566"/>
                    </a:cubicBezTo>
                    <a:lnTo>
                      <a:pt x="318834" y="271757"/>
                    </a:lnTo>
                    <a:lnTo>
                      <a:pt x="239396" y="225846"/>
                    </a:lnTo>
                    <a:lnTo>
                      <a:pt x="238919" y="368721"/>
                    </a:lnTo>
                    <a:moveTo>
                      <a:pt x="210344" y="209463"/>
                    </a:moveTo>
                    <a:lnTo>
                      <a:pt x="130906" y="163553"/>
                    </a:lnTo>
                    <a:lnTo>
                      <a:pt x="130906" y="165172"/>
                    </a:lnTo>
                    <a:cubicBezTo>
                      <a:pt x="130144" y="169744"/>
                      <a:pt x="129477" y="174697"/>
                      <a:pt x="128810" y="179269"/>
                    </a:cubicBezTo>
                    <a:lnTo>
                      <a:pt x="128810" y="179745"/>
                    </a:lnTo>
                    <a:cubicBezTo>
                      <a:pt x="128144" y="184698"/>
                      <a:pt x="127667" y="189747"/>
                      <a:pt x="127286" y="194795"/>
                    </a:cubicBezTo>
                    <a:lnTo>
                      <a:pt x="127286" y="197652"/>
                    </a:lnTo>
                    <a:cubicBezTo>
                      <a:pt x="127286" y="202605"/>
                      <a:pt x="126620" y="207654"/>
                      <a:pt x="126429" y="212702"/>
                    </a:cubicBezTo>
                    <a:cubicBezTo>
                      <a:pt x="126429" y="213654"/>
                      <a:pt x="126429" y="214607"/>
                      <a:pt x="126429" y="215559"/>
                    </a:cubicBezTo>
                    <a:cubicBezTo>
                      <a:pt x="126429" y="220893"/>
                      <a:pt x="126429" y="226323"/>
                      <a:pt x="126429" y="231847"/>
                    </a:cubicBezTo>
                    <a:cubicBezTo>
                      <a:pt x="126429" y="237372"/>
                      <a:pt x="126429" y="242896"/>
                      <a:pt x="126429" y="248421"/>
                    </a:cubicBezTo>
                    <a:cubicBezTo>
                      <a:pt x="126429" y="249468"/>
                      <a:pt x="126429" y="250421"/>
                      <a:pt x="126429" y="251468"/>
                    </a:cubicBezTo>
                    <a:cubicBezTo>
                      <a:pt x="126429" y="256802"/>
                      <a:pt x="126429" y="262137"/>
                      <a:pt x="127191" y="267471"/>
                    </a:cubicBezTo>
                    <a:cubicBezTo>
                      <a:pt x="127191" y="268614"/>
                      <a:pt x="127191" y="269566"/>
                      <a:pt x="127191" y="270614"/>
                    </a:cubicBezTo>
                    <a:cubicBezTo>
                      <a:pt x="127191" y="276138"/>
                      <a:pt x="128049" y="281758"/>
                      <a:pt x="128620" y="287282"/>
                    </a:cubicBezTo>
                    <a:lnTo>
                      <a:pt x="128620" y="287949"/>
                    </a:lnTo>
                    <a:cubicBezTo>
                      <a:pt x="129191" y="293474"/>
                      <a:pt x="129858" y="298903"/>
                      <a:pt x="130620" y="304427"/>
                    </a:cubicBezTo>
                    <a:cubicBezTo>
                      <a:pt x="130667" y="305030"/>
                      <a:pt x="130667" y="305635"/>
                      <a:pt x="130620" y="306237"/>
                    </a:cubicBezTo>
                    <a:lnTo>
                      <a:pt x="210154" y="352148"/>
                    </a:lnTo>
                    <a:lnTo>
                      <a:pt x="210154" y="209273"/>
                    </a:lnTo>
                    <a:moveTo>
                      <a:pt x="38704" y="253183"/>
                    </a:moveTo>
                    <a:lnTo>
                      <a:pt x="101188" y="289188"/>
                    </a:lnTo>
                    <a:lnTo>
                      <a:pt x="101188" y="288235"/>
                    </a:lnTo>
                    <a:cubicBezTo>
                      <a:pt x="100521" y="282806"/>
                      <a:pt x="99950" y="277472"/>
                      <a:pt x="99378" y="272042"/>
                    </a:cubicBezTo>
                    <a:lnTo>
                      <a:pt x="99378" y="268232"/>
                    </a:lnTo>
                    <a:cubicBezTo>
                      <a:pt x="99378" y="263280"/>
                      <a:pt x="98521" y="258707"/>
                      <a:pt x="98235" y="253469"/>
                    </a:cubicBezTo>
                    <a:cubicBezTo>
                      <a:pt x="98197" y="252803"/>
                      <a:pt x="98197" y="252135"/>
                      <a:pt x="98235" y="251469"/>
                    </a:cubicBezTo>
                    <a:cubicBezTo>
                      <a:pt x="98235" y="246039"/>
                      <a:pt x="97664" y="240610"/>
                      <a:pt x="97473" y="235181"/>
                    </a:cubicBezTo>
                    <a:cubicBezTo>
                      <a:pt x="97473" y="233942"/>
                      <a:pt x="97473" y="232609"/>
                      <a:pt x="97473" y="231371"/>
                    </a:cubicBezTo>
                    <a:cubicBezTo>
                      <a:pt x="97473" y="225973"/>
                      <a:pt x="97473" y="220544"/>
                      <a:pt x="97473" y="215083"/>
                    </a:cubicBezTo>
                    <a:cubicBezTo>
                      <a:pt x="97473" y="209654"/>
                      <a:pt x="97473" y="204320"/>
                      <a:pt x="97473" y="199081"/>
                    </a:cubicBezTo>
                    <a:cubicBezTo>
                      <a:pt x="97473" y="197843"/>
                      <a:pt x="97473" y="196605"/>
                      <a:pt x="97473" y="195366"/>
                    </a:cubicBezTo>
                    <a:cubicBezTo>
                      <a:pt x="97473" y="190223"/>
                      <a:pt x="97949" y="185174"/>
                      <a:pt x="98331" y="180126"/>
                    </a:cubicBezTo>
                    <a:cubicBezTo>
                      <a:pt x="98331" y="179555"/>
                      <a:pt x="98331" y="178888"/>
                      <a:pt x="98331" y="178316"/>
                    </a:cubicBezTo>
                    <a:cubicBezTo>
                      <a:pt x="98331" y="173745"/>
                      <a:pt x="99092" y="169268"/>
                      <a:pt x="99569" y="164886"/>
                    </a:cubicBezTo>
                    <a:cubicBezTo>
                      <a:pt x="99569" y="163743"/>
                      <a:pt x="99569" y="162600"/>
                      <a:pt x="99569" y="161457"/>
                    </a:cubicBezTo>
                    <a:cubicBezTo>
                      <a:pt x="100140" y="156695"/>
                      <a:pt x="100712" y="151932"/>
                      <a:pt x="101378" y="147360"/>
                    </a:cubicBezTo>
                    <a:lnTo>
                      <a:pt x="101378" y="146598"/>
                    </a:lnTo>
                    <a:lnTo>
                      <a:pt x="39561" y="110498"/>
                    </a:lnTo>
                    <a:cubicBezTo>
                      <a:pt x="32415" y="131564"/>
                      <a:pt x="28904" y="153692"/>
                      <a:pt x="29179" y="175935"/>
                    </a:cubicBezTo>
                    <a:cubicBezTo>
                      <a:pt x="29217" y="201975"/>
                      <a:pt x="32416" y="227914"/>
                      <a:pt x="38704" y="253183"/>
                    </a:cubicBezTo>
                    <a:moveTo>
                      <a:pt x="419704" y="401773"/>
                    </a:moveTo>
                    <a:cubicBezTo>
                      <a:pt x="419712" y="375762"/>
                      <a:pt x="416513" y="349849"/>
                      <a:pt x="410179" y="324620"/>
                    </a:cubicBezTo>
                    <a:lnTo>
                      <a:pt x="347981" y="288521"/>
                    </a:lnTo>
                    <a:lnTo>
                      <a:pt x="347981" y="289473"/>
                    </a:lnTo>
                    <a:cubicBezTo>
                      <a:pt x="348648" y="294902"/>
                      <a:pt x="349314" y="300332"/>
                      <a:pt x="349791" y="305761"/>
                    </a:cubicBezTo>
                    <a:cubicBezTo>
                      <a:pt x="349791" y="306999"/>
                      <a:pt x="349791" y="308238"/>
                      <a:pt x="349791" y="309476"/>
                    </a:cubicBezTo>
                    <a:cubicBezTo>
                      <a:pt x="350267" y="314524"/>
                      <a:pt x="350648" y="319477"/>
                      <a:pt x="350933" y="324430"/>
                    </a:cubicBezTo>
                    <a:cubicBezTo>
                      <a:pt x="350887" y="325064"/>
                      <a:pt x="350887" y="325701"/>
                      <a:pt x="350933" y="326335"/>
                    </a:cubicBezTo>
                    <a:cubicBezTo>
                      <a:pt x="350933" y="331859"/>
                      <a:pt x="351505" y="337193"/>
                      <a:pt x="351696" y="342623"/>
                    </a:cubicBezTo>
                    <a:lnTo>
                      <a:pt x="351696" y="346433"/>
                    </a:lnTo>
                    <a:cubicBezTo>
                      <a:pt x="351696" y="351862"/>
                      <a:pt x="351696" y="357291"/>
                      <a:pt x="351696" y="362721"/>
                    </a:cubicBezTo>
                    <a:cubicBezTo>
                      <a:pt x="351696" y="368150"/>
                      <a:pt x="351696" y="373484"/>
                      <a:pt x="351696" y="378723"/>
                    </a:cubicBezTo>
                    <a:cubicBezTo>
                      <a:pt x="351696" y="379961"/>
                      <a:pt x="351696" y="381104"/>
                      <a:pt x="351696" y="382342"/>
                    </a:cubicBezTo>
                    <a:cubicBezTo>
                      <a:pt x="351696" y="387581"/>
                      <a:pt x="351219" y="392629"/>
                      <a:pt x="350838" y="397582"/>
                    </a:cubicBezTo>
                    <a:cubicBezTo>
                      <a:pt x="350838" y="398249"/>
                      <a:pt x="350838" y="398820"/>
                      <a:pt x="350838" y="399487"/>
                    </a:cubicBezTo>
                    <a:cubicBezTo>
                      <a:pt x="350838" y="404059"/>
                      <a:pt x="350076" y="409012"/>
                      <a:pt x="349600" y="412917"/>
                    </a:cubicBezTo>
                    <a:cubicBezTo>
                      <a:pt x="349600" y="414060"/>
                      <a:pt x="349600" y="415203"/>
                      <a:pt x="349600" y="416251"/>
                    </a:cubicBezTo>
                    <a:cubicBezTo>
                      <a:pt x="349028" y="421109"/>
                      <a:pt x="348362" y="425776"/>
                      <a:pt x="347695" y="430443"/>
                    </a:cubicBezTo>
                    <a:lnTo>
                      <a:pt x="347695" y="431205"/>
                    </a:lnTo>
                    <a:lnTo>
                      <a:pt x="410179" y="467305"/>
                    </a:lnTo>
                    <a:cubicBezTo>
                      <a:pt x="417247" y="446190"/>
                      <a:pt x="420724" y="424038"/>
                      <a:pt x="420466" y="401773"/>
                    </a:cubicBezTo>
                    <a:moveTo>
                      <a:pt x="147194" y="451113"/>
                    </a:moveTo>
                    <a:cubicBezTo>
                      <a:pt x="145193" y="447017"/>
                      <a:pt x="143384" y="442921"/>
                      <a:pt x="141479" y="438635"/>
                    </a:cubicBezTo>
                    <a:lnTo>
                      <a:pt x="140622" y="436634"/>
                    </a:lnTo>
                    <a:cubicBezTo>
                      <a:pt x="138812" y="432443"/>
                      <a:pt x="137097" y="428252"/>
                      <a:pt x="135383" y="423966"/>
                    </a:cubicBezTo>
                    <a:lnTo>
                      <a:pt x="134525" y="421585"/>
                    </a:lnTo>
                    <a:cubicBezTo>
                      <a:pt x="132811" y="417299"/>
                      <a:pt x="131097" y="412822"/>
                      <a:pt x="129573" y="408250"/>
                    </a:cubicBezTo>
                    <a:lnTo>
                      <a:pt x="129573" y="407107"/>
                    </a:lnTo>
                    <a:cubicBezTo>
                      <a:pt x="127953" y="402725"/>
                      <a:pt x="126524" y="398249"/>
                      <a:pt x="125000" y="393677"/>
                    </a:cubicBezTo>
                    <a:lnTo>
                      <a:pt x="124429" y="391867"/>
                    </a:lnTo>
                    <a:lnTo>
                      <a:pt x="120143" y="377770"/>
                    </a:lnTo>
                    <a:lnTo>
                      <a:pt x="119381" y="375008"/>
                    </a:lnTo>
                    <a:cubicBezTo>
                      <a:pt x="118047" y="370245"/>
                      <a:pt x="116809" y="365483"/>
                      <a:pt x="115571" y="360625"/>
                    </a:cubicBezTo>
                    <a:lnTo>
                      <a:pt x="114999" y="358434"/>
                    </a:lnTo>
                    <a:cubicBezTo>
                      <a:pt x="113856" y="353672"/>
                      <a:pt x="112713" y="348909"/>
                      <a:pt x="111666" y="343956"/>
                    </a:cubicBezTo>
                    <a:lnTo>
                      <a:pt x="111666" y="342527"/>
                    </a:lnTo>
                    <a:cubicBezTo>
                      <a:pt x="110618" y="337479"/>
                      <a:pt x="109570" y="332431"/>
                      <a:pt x="108617" y="327288"/>
                    </a:cubicBezTo>
                    <a:cubicBezTo>
                      <a:pt x="108573" y="326717"/>
                      <a:pt x="108573" y="326144"/>
                      <a:pt x="108617" y="325573"/>
                    </a:cubicBezTo>
                    <a:lnTo>
                      <a:pt x="52515" y="293188"/>
                    </a:lnTo>
                    <a:cubicBezTo>
                      <a:pt x="73500" y="351743"/>
                      <a:pt x="106092" y="405457"/>
                      <a:pt x="148337" y="451112"/>
                    </a:cubicBezTo>
                    <a:moveTo>
                      <a:pt x="398940" y="493308"/>
                    </a:moveTo>
                    <a:lnTo>
                      <a:pt x="342837" y="460828"/>
                    </a:lnTo>
                    <a:lnTo>
                      <a:pt x="342837" y="462162"/>
                    </a:lnTo>
                    <a:cubicBezTo>
                      <a:pt x="341790" y="466162"/>
                      <a:pt x="340742" y="470067"/>
                      <a:pt x="339599" y="473782"/>
                    </a:cubicBezTo>
                    <a:lnTo>
                      <a:pt x="339599" y="474830"/>
                    </a:lnTo>
                    <a:cubicBezTo>
                      <a:pt x="338456" y="478449"/>
                      <a:pt x="337313" y="481878"/>
                      <a:pt x="336170" y="485212"/>
                    </a:cubicBezTo>
                    <a:lnTo>
                      <a:pt x="335598" y="486831"/>
                    </a:lnTo>
                    <a:cubicBezTo>
                      <a:pt x="334360" y="490260"/>
                      <a:pt x="333026" y="493594"/>
                      <a:pt x="331693" y="496356"/>
                    </a:cubicBezTo>
                    <a:lnTo>
                      <a:pt x="330836" y="498357"/>
                    </a:lnTo>
                    <a:cubicBezTo>
                      <a:pt x="329407" y="501405"/>
                      <a:pt x="328074" y="504452"/>
                      <a:pt x="326550" y="507405"/>
                    </a:cubicBezTo>
                    <a:cubicBezTo>
                      <a:pt x="326364" y="507837"/>
                      <a:pt x="326141" y="508252"/>
                      <a:pt x="325883" y="508644"/>
                    </a:cubicBezTo>
                    <a:cubicBezTo>
                      <a:pt x="324525" y="511384"/>
                      <a:pt x="323031" y="514054"/>
                      <a:pt x="321406" y="516645"/>
                    </a:cubicBezTo>
                    <a:lnTo>
                      <a:pt x="321406" y="517502"/>
                    </a:lnTo>
                    <a:cubicBezTo>
                      <a:pt x="319787" y="520074"/>
                      <a:pt x="318167" y="522550"/>
                      <a:pt x="316453" y="524931"/>
                    </a:cubicBezTo>
                    <a:lnTo>
                      <a:pt x="315500" y="526360"/>
                    </a:lnTo>
                    <a:cubicBezTo>
                      <a:pt x="313786" y="528646"/>
                      <a:pt x="311976" y="530837"/>
                      <a:pt x="310262" y="532837"/>
                    </a:cubicBezTo>
                    <a:lnTo>
                      <a:pt x="309309" y="533885"/>
                    </a:lnTo>
                    <a:cubicBezTo>
                      <a:pt x="307527" y="535969"/>
                      <a:pt x="305619" y="537941"/>
                      <a:pt x="303594" y="539790"/>
                    </a:cubicBezTo>
                    <a:cubicBezTo>
                      <a:pt x="342202" y="544831"/>
                      <a:pt x="380105" y="526404"/>
                      <a:pt x="399987" y="492927"/>
                    </a:cubicBezTo>
                    <a:moveTo>
                      <a:pt x="304737" y="126310"/>
                    </a:moveTo>
                    <a:cubicBezTo>
                      <a:pt x="306642" y="130310"/>
                      <a:pt x="308452" y="134501"/>
                      <a:pt x="310357" y="138788"/>
                    </a:cubicBezTo>
                    <a:lnTo>
                      <a:pt x="311214" y="140883"/>
                    </a:lnTo>
                    <a:cubicBezTo>
                      <a:pt x="313024" y="144884"/>
                      <a:pt x="314739" y="149075"/>
                      <a:pt x="316453" y="153361"/>
                    </a:cubicBezTo>
                    <a:cubicBezTo>
                      <a:pt x="316729" y="154202"/>
                      <a:pt x="317047" y="155029"/>
                      <a:pt x="317406" y="155838"/>
                    </a:cubicBezTo>
                    <a:cubicBezTo>
                      <a:pt x="319120" y="160219"/>
                      <a:pt x="320739" y="164600"/>
                      <a:pt x="322358" y="169077"/>
                    </a:cubicBezTo>
                    <a:lnTo>
                      <a:pt x="322358" y="170411"/>
                    </a:lnTo>
                    <a:cubicBezTo>
                      <a:pt x="323978" y="174697"/>
                      <a:pt x="325407" y="179174"/>
                      <a:pt x="326835" y="183555"/>
                    </a:cubicBezTo>
                    <a:lnTo>
                      <a:pt x="327502" y="185651"/>
                    </a:lnTo>
                    <a:cubicBezTo>
                      <a:pt x="328931" y="190223"/>
                      <a:pt x="330359" y="195176"/>
                      <a:pt x="331693" y="199557"/>
                    </a:cubicBezTo>
                    <a:cubicBezTo>
                      <a:pt x="331693" y="200510"/>
                      <a:pt x="332265" y="201462"/>
                      <a:pt x="332455" y="202415"/>
                    </a:cubicBezTo>
                    <a:cubicBezTo>
                      <a:pt x="333884" y="207177"/>
                      <a:pt x="335122" y="211940"/>
                      <a:pt x="336360" y="216798"/>
                    </a:cubicBezTo>
                    <a:lnTo>
                      <a:pt x="336836" y="218988"/>
                    </a:lnTo>
                    <a:cubicBezTo>
                      <a:pt x="338075" y="223751"/>
                      <a:pt x="339218" y="228513"/>
                      <a:pt x="340266" y="233371"/>
                    </a:cubicBezTo>
                    <a:cubicBezTo>
                      <a:pt x="340233" y="233878"/>
                      <a:pt x="340233" y="234387"/>
                      <a:pt x="340266" y="234895"/>
                    </a:cubicBezTo>
                    <a:cubicBezTo>
                      <a:pt x="341313" y="239943"/>
                      <a:pt x="342361" y="244991"/>
                      <a:pt x="343314" y="250135"/>
                    </a:cubicBezTo>
                    <a:cubicBezTo>
                      <a:pt x="343268" y="250674"/>
                      <a:pt x="343268" y="251215"/>
                      <a:pt x="343314" y="251754"/>
                    </a:cubicBezTo>
                    <a:lnTo>
                      <a:pt x="399416" y="284139"/>
                    </a:lnTo>
                    <a:cubicBezTo>
                      <a:pt x="378405" y="225625"/>
                      <a:pt x="345815" y="171947"/>
                      <a:pt x="303594" y="126310"/>
                    </a:cubicBezTo>
                    <a:moveTo>
                      <a:pt x="52896" y="84114"/>
                    </a:moveTo>
                    <a:lnTo>
                      <a:pt x="108999" y="116499"/>
                    </a:lnTo>
                    <a:cubicBezTo>
                      <a:pt x="108999" y="116499"/>
                      <a:pt x="108999" y="115737"/>
                      <a:pt x="108999" y="115261"/>
                    </a:cubicBezTo>
                    <a:cubicBezTo>
                      <a:pt x="109951" y="111260"/>
                      <a:pt x="110999" y="107355"/>
                      <a:pt x="112142" y="103640"/>
                    </a:cubicBezTo>
                    <a:lnTo>
                      <a:pt x="112142" y="102593"/>
                    </a:lnTo>
                    <a:cubicBezTo>
                      <a:pt x="113190" y="98973"/>
                      <a:pt x="114428" y="95449"/>
                      <a:pt x="115571" y="92115"/>
                    </a:cubicBezTo>
                    <a:lnTo>
                      <a:pt x="116142" y="90591"/>
                    </a:lnTo>
                    <a:cubicBezTo>
                      <a:pt x="117381" y="87162"/>
                      <a:pt x="118714" y="83829"/>
                      <a:pt x="120048" y="80590"/>
                    </a:cubicBezTo>
                    <a:lnTo>
                      <a:pt x="120809" y="78780"/>
                    </a:lnTo>
                    <a:cubicBezTo>
                      <a:pt x="122206" y="75669"/>
                      <a:pt x="123635" y="72494"/>
                      <a:pt x="125096" y="69255"/>
                    </a:cubicBezTo>
                    <a:cubicBezTo>
                      <a:pt x="125096" y="69255"/>
                      <a:pt x="125096" y="68493"/>
                      <a:pt x="125763" y="68112"/>
                    </a:cubicBezTo>
                    <a:cubicBezTo>
                      <a:pt x="127191" y="65255"/>
                      <a:pt x="128715" y="62492"/>
                      <a:pt x="130334" y="59921"/>
                    </a:cubicBezTo>
                    <a:lnTo>
                      <a:pt x="130334" y="59254"/>
                    </a:lnTo>
                    <a:cubicBezTo>
                      <a:pt x="131954" y="56492"/>
                      <a:pt x="133668" y="54015"/>
                      <a:pt x="135383" y="51634"/>
                    </a:cubicBezTo>
                    <a:lnTo>
                      <a:pt x="136335" y="50300"/>
                    </a:lnTo>
                    <a:cubicBezTo>
                      <a:pt x="137955" y="48015"/>
                      <a:pt x="139764" y="45824"/>
                      <a:pt x="141574" y="43728"/>
                    </a:cubicBezTo>
                    <a:lnTo>
                      <a:pt x="142431" y="42776"/>
                    </a:lnTo>
                    <a:cubicBezTo>
                      <a:pt x="144336" y="40680"/>
                      <a:pt x="146146" y="38680"/>
                      <a:pt x="148146" y="36870"/>
                    </a:cubicBezTo>
                    <a:cubicBezTo>
                      <a:pt x="109542" y="31855"/>
                      <a:pt x="71653" y="50276"/>
                      <a:pt x="51753" y="83733"/>
                    </a:cubicBezTo>
                    <a:moveTo>
                      <a:pt x="150242" y="393296"/>
                    </a:moveTo>
                    <a:cubicBezTo>
                      <a:pt x="151385" y="396915"/>
                      <a:pt x="152623" y="400440"/>
                      <a:pt x="153766" y="403964"/>
                    </a:cubicBezTo>
                    <a:cubicBezTo>
                      <a:pt x="153766" y="404726"/>
                      <a:pt x="154338" y="405392"/>
                      <a:pt x="154623" y="406250"/>
                    </a:cubicBezTo>
                    <a:cubicBezTo>
                      <a:pt x="155766" y="409583"/>
                      <a:pt x="157005" y="412917"/>
                      <a:pt x="158243" y="416251"/>
                    </a:cubicBezTo>
                    <a:lnTo>
                      <a:pt x="158814" y="417584"/>
                    </a:lnTo>
                    <a:cubicBezTo>
                      <a:pt x="159957" y="420632"/>
                      <a:pt x="161100" y="423585"/>
                      <a:pt x="162339" y="426538"/>
                    </a:cubicBezTo>
                    <a:cubicBezTo>
                      <a:pt x="162552" y="427158"/>
                      <a:pt x="162807" y="427762"/>
                      <a:pt x="163100" y="428348"/>
                    </a:cubicBezTo>
                    <a:cubicBezTo>
                      <a:pt x="164339" y="431396"/>
                      <a:pt x="165672" y="434539"/>
                      <a:pt x="167101" y="437873"/>
                    </a:cubicBezTo>
                    <a:cubicBezTo>
                      <a:pt x="167347" y="438525"/>
                      <a:pt x="167633" y="439161"/>
                      <a:pt x="167958" y="439778"/>
                    </a:cubicBezTo>
                    <a:cubicBezTo>
                      <a:pt x="169292" y="442635"/>
                      <a:pt x="170530" y="445398"/>
                      <a:pt x="171959" y="448160"/>
                    </a:cubicBezTo>
                    <a:lnTo>
                      <a:pt x="171959" y="448922"/>
                    </a:lnTo>
                    <a:cubicBezTo>
                      <a:pt x="173388" y="451779"/>
                      <a:pt x="174911" y="454541"/>
                      <a:pt x="176340" y="457304"/>
                    </a:cubicBezTo>
                    <a:lnTo>
                      <a:pt x="177388" y="459114"/>
                    </a:lnTo>
                    <a:cubicBezTo>
                      <a:pt x="178817" y="461781"/>
                      <a:pt x="180341" y="464448"/>
                      <a:pt x="181865" y="466924"/>
                    </a:cubicBezTo>
                    <a:lnTo>
                      <a:pt x="181865" y="467876"/>
                    </a:lnTo>
                    <a:lnTo>
                      <a:pt x="186151" y="474639"/>
                    </a:lnTo>
                    <a:lnTo>
                      <a:pt x="187103" y="476068"/>
                    </a:lnTo>
                    <a:cubicBezTo>
                      <a:pt x="188627" y="478354"/>
                      <a:pt x="190247" y="480640"/>
                      <a:pt x="191771" y="482735"/>
                    </a:cubicBezTo>
                    <a:lnTo>
                      <a:pt x="192723" y="484069"/>
                    </a:lnTo>
                    <a:lnTo>
                      <a:pt x="197200" y="489784"/>
                    </a:lnTo>
                    <a:lnTo>
                      <a:pt x="197772" y="490546"/>
                    </a:lnTo>
                    <a:lnTo>
                      <a:pt x="202724" y="496166"/>
                    </a:lnTo>
                    <a:lnTo>
                      <a:pt x="203772" y="497309"/>
                    </a:lnTo>
                    <a:lnTo>
                      <a:pt x="208916" y="502452"/>
                    </a:lnTo>
                    <a:lnTo>
                      <a:pt x="208916" y="384533"/>
                    </a:lnTo>
                    <a:lnTo>
                      <a:pt x="135764" y="342337"/>
                    </a:lnTo>
                    <a:lnTo>
                      <a:pt x="135764" y="343385"/>
                    </a:lnTo>
                    <a:cubicBezTo>
                      <a:pt x="136526" y="347290"/>
                      <a:pt x="137383" y="351290"/>
                      <a:pt x="138335" y="355100"/>
                    </a:cubicBezTo>
                    <a:cubicBezTo>
                      <a:pt x="138335" y="355672"/>
                      <a:pt x="138335" y="356243"/>
                      <a:pt x="138335" y="356815"/>
                    </a:cubicBezTo>
                    <a:lnTo>
                      <a:pt x="140907" y="367483"/>
                    </a:lnTo>
                    <a:lnTo>
                      <a:pt x="141383" y="369198"/>
                    </a:lnTo>
                    <a:cubicBezTo>
                      <a:pt x="142336" y="373007"/>
                      <a:pt x="143384" y="376722"/>
                      <a:pt x="144432" y="380342"/>
                    </a:cubicBezTo>
                    <a:cubicBezTo>
                      <a:pt x="144698" y="381090"/>
                      <a:pt x="144920" y="381853"/>
                      <a:pt x="145098" y="382628"/>
                    </a:cubicBezTo>
                    <a:cubicBezTo>
                      <a:pt x="146146" y="386247"/>
                      <a:pt x="147289" y="389867"/>
                      <a:pt x="148432" y="393677"/>
                    </a:cubicBezTo>
                    <a:moveTo>
                      <a:pt x="209106" y="58016"/>
                    </a:moveTo>
                    <a:lnTo>
                      <a:pt x="204058" y="57158"/>
                    </a:lnTo>
                    <a:lnTo>
                      <a:pt x="205106" y="57158"/>
                    </a:lnTo>
                    <a:cubicBezTo>
                      <a:pt x="203456" y="57063"/>
                      <a:pt x="201802" y="57063"/>
                      <a:pt x="200153" y="57158"/>
                    </a:cubicBezTo>
                    <a:lnTo>
                      <a:pt x="199581" y="57158"/>
                    </a:lnTo>
                    <a:cubicBezTo>
                      <a:pt x="198078" y="57249"/>
                      <a:pt x="196582" y="57440"/>
                      <a:pt x="195105" y="57730"/>
                    </a:cubicBezTo>
                    <a:lnTo>
                      <a:pt x="194152" y="57730"/>
                    </a:lnTo>
                    <a:cubicBezTo>
                      <a:pt x="192543" y="58053"/>
                      <a:pt x="190953" y="58466"/>
                      <a:pt x="189390" y="58968"/>
                    </a:cubicBezTo>
                    <a:lnTo>
                      <a:pt x="188437" y="58968"/>
                    </a:lnTo>
                    <a:lnTo>
                      <a:pt x="184246" y="60778"/>
                    </a:lnTo>
                    <a:lnTo>
                      <a:pt x="183674" y="60778"/>
                    </a:lnTo>
                    <a:cubicBezTo>
                      <a:pt x="182150" y="61540"/>
                      <a:pt x="180626" y="62492"/>
                      <a:pt x="179102" y="63445"/>
                    </a:cubicBezTo>
                    <a:lnTo>
                      <a:pt x="178150" y="64112"/>
                    </a:lnTo>
                    <a:cubicBezTo>
                      <a:pt x="176628" y="65139"/>
                      <a:pt x="175165" y="66252"/>
                      <a:pt x="173769" y="67446"/>
                    </a:cubicBezTo>
                    <a:lnTo>
                      <a:pt x="173768" y="67446"/>
                    </a:lnTo>
                    <a:cubicBezTo>
                      <a:pt x="172366" y="68608"/>
                      <a:pt x="171031" y="69848"/>
                      <a:pt x="169768" y="71160"/>
                    </a:cubicBezTo>
                    <a:lnTo>
                      <a:pt x="168816" y="72017"/>
                    </a:lnTo>
                    <a:cubicBezTo>
                      <a:pt x="167482" y="73414"/>
                      <a:pt x="166149" y="74938"/>
                      <a:pt x="164815" y="76590"/>
                    </a:cubicBezTo>
                    <a:lnTo>
                      <a:pt x="164053" y="77542"/>
                    </a:lnTo>
                    <a:cubicBezTo>
                      <a:pt x="162910" y="79066"/>
                      <a:pt x="161672" y="80590"/>
                      <a:pt x="160529" y="82305"/>
                    </a:cubicBezTo>
                    <a:lnTo>
                      <a:pt x="159957" y="83066"/>
                    </a:lnTo>
                    <a:cubicBezTo>
                      <a:pt x="158624" y="84876"/>
                      <a:pt x="157481" y="86876"/>
                      <a:pt x="156242" y="88877"/>
                    </a:cubicBezTo>
                    <a:cubicBezTo>
                      <a:pt x="155933" y="89288"/>
                      <a:pt x="155677" y="89736"/>
                      <a:pt x="155481" y="90210"/>
                    </a:cubicBezTo>
                    <a:cubicBezTo>
                      <a:pt x="154242" y="92306"/>
                      <a:pt x="153004" y="94401"/>
                      <a:pt x="151766" y="96878"/>
                    </a:cubicBezTo>
                    <a:cubicBezTo>
                      <a:pt x="150527" y="99354"/>
                      <a:pt x="149480" y="101450"/>
                      <a:pt x="148432" y="103926"/>
                    </a:cubicBezTo>
                    <a:cubicBezTo>
                      <a:pt x="148250" y="104420"/>
                      <a:pt x="148026" y="104898"/>
                      <a:pt x="147765" y="105355"/>
                    </a:cubicBezTo>
                    <a:cubicBezTo>
                      <a:pt x="146717" y="107832"/>
                      <a:pt x="145670" y="110403"/>
                      <a:pt x="144717" y="112975"/>
                    </a:cubicBezTo>
                    <a:lnTo>
                      <a:pt x="144717" y="114213"/>
                    </a:lnTo>
                    <a:cubicBezTo>
                      <a:pt x="143765" y="116690"/>
                      <a:pt x="142908" y="119262"/>
                      <a:pt x="142050" y="121833"/>
                    </a:cubicBezTo>
                    <a:cubicBezTo>
                      <a:pt x="142050" y="121833"/>
                      <a:pt x="142050" y="122595"/>
                      <a:pt x="142050" y="122976"/>
                    </a:cubicBezTo>
                    <a:cubicBezTo>
                      <a:pt x="141098" y="125834"/>
                      <a:pt x="140241" y="128787"/>
                      <a:pt x="139383" y="131834"/>
                    </a:cubicBezTo>
                    <a:lnTo>
                      <a:pt x="139383" y="132501"/>
                    </a:lnTo>
                    <a:lnTo>
                      <a:pt x="212440" y="174697"/>
                    </a:lnTo>
                    <a:lnTo>
                      <a:pt x="212440" y="56873"/>
                    </a:lnTo>
                    <a:moveTo>
                      <a:pt x="240063" y="517883"/>
                    </a:moveTo>
                    <a:cubicBezTo>
                      <a:pt x="241729" y="518261"/>
                      <a:pt x="243414" y="518547"/>
                      <a:pt x="245111" y="518740"/>
                    </a:cubicBezTo>
                    <a:lnTo>
                      <a:pt x="246158" y="518740"/>
                    </a:lnTo>
                    <a:cubicBezTo>
                      <a:pt x="247808" y="518833"/>
                      <a:pt x="249462" y="518833"/>
                      <a:pt x="251111" y="518740"/>
                    </a:cubicBezTo>
                    <a:lnTo>
                      <a:pt x="251683" y="518740"/>
                    </a:lnTo>
                    <a:lnTo>
                      <a:pt x="256255" y="518168"/>
                    </a:lnTo>
                    <a:lnTo>
                      <a:pt x="257112" y="518168"/>
                    </a:lnTo>
                    <a:cubicBezTo>
                      <a:pt x="258726" y="517825"/>
                      <a:pt x="260317" y="517379"/>
                      <a:pt x="261875" y="516835"/>
                    </a:cubicBezTo>
                    <a:lnTo>
                      <a:pt x="262732" y="516835"/>
                    </a:lnTo>
                    <a:cubicBezTo>
                      <a:pt x="264240" y="516316"/>
                      <a:pt x="265705" y="515679"/>
                      <a:pt x="267113" y="514930"/>
                    </a:cubicBezTo>
                    <a:lnTo>
                      <a:pt x="267590" y="514930"/>
                    </a:lnTo>
                    <a:cubicBezTo>
                      <a:pt x="269158" y="514119"/>
                      <a:pt x="270684" y="513228"/>
                      <a:pt x="272162" y="512263"/>
                    </a:cubicBezTo>
                    <a:lnTo>
                      <a:pt x="273114" y="511596"/>
                    </a:lnTo>
                    <a:cubicBezTo>
                      <a:pt x="274669" y="510537"/>
                      <a:pt x="276164" y="509392"/>
                      <a:pt x="277591" y="508167"/>
                    </a:cubicBezTo>
                    <a:lnTo>
                      <a:pt x="277591" y="508167"/>
                    </a:lnTo>
                    <a:cubicBezTo>
                      <a:pt x="279020" y="506929"/>
                      <a:pt x="280353" y="505596"/>
                      <a:pt x="281687" y="504262"/>
                    </a:cubicBezTo>
                    <a:lnTo>
                      <a:pt x="282544" y="503500"/>
                    </a:lnTo>
                    <a:lnTo>
                      <a:pt x="286640" y="498928"/>
                    </a:lnTo>
                    <a:lnTo>
                      <a:pt x="287211" y="498071"/>
                    </a:lnTo>
                    <a:cubicBezTo>
                      <a:pt x="288545" y="496451"/>
                      <a:pt x="289783" y="494832"/>
                      <a:pt x="291021" y="493118"/>
                    </a:cubicBezTo>
                    <a:lnTo>
                      <a:pt x="291021" y="492546"/>
                    </a:lnTo>
                    <a:cubicBezTo>
                      <a:pt x="292355" y="490641"/>
                      <a:pt x="293593" y="488641"/>
                      <a:pt x="294831" y="486546"/>
                    </a:cubicBezTo>
                    <a:lnTo>
                      <a:pt x="295498" y="485402"/>
                    </a:lnTo>
                    <a:cubicBezTo>
                      <a:pt x="297975" y="481116"/>
                      <a:pt x="300356" y="476544"/>
                      <a:pt x="302642" y="471496"/>
                    </a:cubicBezTo>
                    <a:lnTo>
                      <a:pt x="303213" y="470163"/>
                    </a:lnTo>
                    <a:lnTo>
                      <a:pt x="306357" y="462447"/>
                    </a:lnTo>
                    <a:lnTo>
                      <a:pt x="306357" y="461495"/>
                    </a:lnTo>
                    <a:cubicBezTo>
                      <a:pt x="307309" y="458828"/>
                      <a:pt x="308261" y="456256"/>
                      <a:pt x="309119" y="453589"/>
                    </a:cubicBezTo>
                    <a:lnTo>
                      <a:pt x="309119" y="452541"/>
                    </a:lnTo>
                    <a:cubicBezTo>
                      <a:pt x="310166" y="449684"/>
                      <a:pt x="311024" y="446731"/>
                      <a:pt x="311881" y="443588"/>
                    </a:cubicBezTo>
                    <a:lnTo>
                      <a:pt x="311881" y="443016"/>
                    </a:lnTo>
                    <a:lnTo>
                      <a:pt x="238729" y="400821"/>
                    </a:lnTo>
                    <a:lnTo>
                      <a:pt x="238729" y="518645"/>
                    </a:lnTo>
                    <a:moveTo>
                      <a:pt x="239586" y="192032"/>
                    </a:moveTo>
                    <a:lnTo>
                      <a:pt x="312643" y="234228"/>
                    </a:lnTo>
                    <a:lnTo>
                      <a:pt x="312643" y="233371"/>
                    </a:lnTo>
                    <a:cubicBezTo>
                      <a:pt x="311786" y="229371"/>
                      <a:pt x="310928" y="225370"/>
                      <a:pt x="309976" y="221370"/>
                    </a:cubicBezTo>
                    <a:lnTo>
                      <a:pt x="309976" y="220036"/>
                    </a:lnTo>
                    <a:cubicBezTo>
                      <a:pt x="309119" y="216321"/>
                      <a:pt x="308166" y="212607"/>
                      <a:pt x="307214" y="208987"/>
                    </a:cubicBezTo>
                    <a:lnTo>
                      <a:pt x="307214" y="207558"/>
                    </a:lnTo>
                    <a:cubicBezTo>
                      <a:pt x="306134" y="203685"/>
                      <a:pt x="305087" y="199875"/>
                      <a:pt x="304071" y="196128"/>
                    </a:cubicBezTo>
                    <a:lnTo>
                      <a:pt x="303499" y="194223"/>
                    </a:lnTo>
                    <a:cubicBezTo>
                      <a:pt x="301308" y="186698"/>
                      <a:pt x="298927" y="179269"/>
                      <a:pt x="296546" y="172125"/>
                    </a:cubicBezTo>
                    <a:cubicBezTo>
                      <a:pt x="296546" y="171554"/>
                      <a:pt x="296069" y="170792"/>
                      <a:pt x="295784" y="170220"/>
                    </a:cubicBezTo>
                    <a:cubicBezTo>
                      <a:pt x="294641" y="166664"/>
                      <a:pt x="293402" y="163235"/>
                      <a:pt x="292069" y="159933"/>
                    </a:cubicBezTo>
                    <a:lnTo>
                      <a:pt x="292069" y="158885"/>
                    </a:lnTo>
                    <a:lnTo>
                      <a:pt x="288354" y="149360"/>
                    </a:lnTo>
                    <a:lnTo>
                      <a:pt x="287688" y="147837"/>
                    </a:lnTo>
                    <a:cubicBezTo>
                      <a:pt x="286354" y="144693"/>
                      <a:pt x="285021" y="141550"/>
                      <a:pt x="283592" y="138312"/>
                    </a:cubicBezTo>
                    <a:lnTo>
                      <a:pt x="282830" y="136597"/>
                    </a:lnTo>
                    <a:cubicBezTo>
                      <a:pt x="281496" y="133644"/>
                      <a:pt x="280163" y="130787"/>
                      <a:pt x="278734" y="127929"/>
                    </a:cubicBezTo>
                    <a:lnTo>
                      <a:pt x="278734" y="127358"/>
                    </a:lnTo>
                    <a:cubicBezTo>
                      <a:pt x="277305" y="124500"/>
                      <a:pt x="275876" y="121643"/>
                      <a:pt x="274352" y="118881"/>
                    </a:cubicBezTo>
                    <a:lnTo>
                      <a:pt x="273400" y="117166"/>
                    </a:lnTo>
                    <a:cubicBezTo>
                      <a:pt x="271971" y="114499"/>
                      <a:pt x="270447" y="111832"/>
                      <a:pt x="268828" y="109260"/>
                    </a:cubicBezTo>
                    <a:lnTo>
                      <a:pt x="268828" y="108498"/>
                    </a:lnTo>
                    <a:cubicBezTo>
                      <a:pt x="267494" y="106117"/>
                      <a:pt x="265971" y="103831"/>
                      <a:pt x="264542" y="101545"/>
                    </a:cubicBezTo>
                    <a:lnTo>
                      <a:pt x="263684" y="100212"/>
                    </a:lnTo>
                    <a:cubicBezTo>
                      <a:pt x="262065" y="97830"/>
                      <a:pt x="260541" y="95640"/>
                      <a:pt x="258922" y="93449"/>
                    </a:cubicBezTo>
                    <a:lnTo>
                      <a:pt x="257969" y="92210"/>
                    </a:lnTo>
                    <a:cubicBezTo>
                      <a:pt x="256541" y="90210"/>
                      <a:pt x="255017" y="88210"/>
                      <a:pt x="253493" y="86400"/>
                    </a:cubicBezTo>
                    <a:lnTo>
                      <a:pt x="252921" y="85733"/>
                    </a:lnTo>
                    <a:cubicBezTo>
                      <a:pt x="251302" y="83733"/>
                      <a:pt x="249683" y="81923"/>
                      <a:pt x="247968" y="80114"/>
                    </a:cubicBezTo>
                    <a:lnTo>
                      <a:pt x="246921" y="78971"/>
                    </a:lnTo>
                    <a:cubicBezTo>
                      <a:pt x="245206" y="77161"/>
                      <a:pt x="243587" y="75447"/>
                      <a:pt x="241777" y="73827"/>
                    </a:cubicBezTo>
                    <a:lnTo>
                      <a:pt x="241777" y="191651"/>
                    </a:lnTo>
                  </a:path>
                </a:pathLst>
              </a:custGeom>
              <a:solidFill>
                <a:srgbClr val="FFFFFF"/>
              </a:solidFill>
              <a:ln w="9525" cap="flat">
                <a:noFill/>
                <a:prstDash val="solid"/>
                <a:miter/>
              </a:ln>
            </p:spPr>
            <p:txBody>
              <a:bodyPr rtlCol="0" anchor="ctr"/>
              <a:lstStyle/>
              <a:p>
                <a:endParaRPr lang="zh-CN" altLang="en-US"/>
              </a:p>
            </p:txBody>
          </p:sp>
        </p:grpSp>
        <p:grpSp>
          <p:nvGrpSpPr>
            <p:cNvPr id="38" name="图形 2"/>
            <p:cNvGrpSpPr/>
            <p:nvPr/>
          </p:nvGrpSpPr>
          <p:grpSpPr>
            <a:xfrm>
              <a:off x="6108763" y="1630654"/>
              <a:ext cx="1722596" cy="1384376"/>
              <a:chOff x="6108763" y="1630654"/>
              <a:chExt cx="1722596" cy="1384376"/>
            </a:xfrm>
          </p:grpSpPr>
          <p:sp>
            <p:nvSpPr>
              <p:cNvPr id="158" name="任意多边形: 形状 157"/>
              <p:cNvSpPr/>
              <p:nvPr/>
            </p:nvSpPr>
            <p:spPr>
              <a:xfrm>
                <a:off x="6108763" y="1630654"/>
                <a:ext cx="1722596" cy="1068730"/>
              </a:xfrm>
              <a:custGeom>
                <a:avLst/>
                <a:gdLst>
                  <a:gd name="connsiteX0" fmla="*/ 0 w 1722596"/>
                  <a:gd name="connsiteY0" fmla="*/ 96228 h 1068730"/>
                  <a:gd name="connsiteX1" fmla="*/ 0 w 1722596"/>
                  <a:gd name="connsiteY1" fmla="*/ 39078 h 1068730"/>
                  <a:gd name="connsiteX2" fmla="*/ 2000 w 1722596"/>
                  <a:gd name="connsiteY2" fmla="*/ 31172 h 1068730"/>
                  <a:gd name="connsiteX3" fmla="*/ 2000 w 1722596"/>
                  <a:gd name="connsiteY3" fmla="*/ 31172 h 1068730"/>
                  <a:gd name="connsiteX4" fmla="*/ 8382 w 1722596"/>
                  <a:gd name="connsiteY4" fmla="*/ 15266 h 1068730"/>
                  <a:gd name="connsiteX5" fmla="*/ 52864 w 1722596"/>
                  <a:gd name="connsiteY5" fmla="*/ 26 h 1068730"/>
                  <a:gd name="connsiteX6" fmla="*/ 63818 w 1722596"/>
                  <a:gd name="connsiteY6" fmla="*/ 2216 h 1068730"/>
                  <a:gd name="connsiteX7" fmla="*/ 1686020 w 1722596"/>
                  <a:gd name="connsiteY7" fmla="*/ 924141 h 1068730"/>
                  <a:gd name="connsiteX8" fmla="*/ 1722596 w 1722596"/>
                  <a:gd name="connsiteY8" fmla="*/ 987006 h 1068730"/>
                  <a:gd name="connsiteX9" fmla="*/ 1722596 w 1722596"/>
                  <a:gd name="connsiteY9" fmla="*/ 1052157 h 1068730"/>
                  <a:gd name="connsiteX10" fmla="*/ 1694021 w 1722596"/>
                  <a:gd name="connsiteY10" fmla="*/ 1068731 h 106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22596" h="1068730">
                    <a:moveTo>
                      <a:pt x="0" y="96228"/>
                    </a:moveTo>
                    <a:lnTo>
                      <a:pt x="0" y="39078"/>
                    </a:lnTo>
                    <a:cubicBezTo>
                      <a:pt x="6" y="36318"/>
                      <a:pt x="693" y="33603"/>
                      <a:pt x="2000" y="31172"/>
                    </a:cubicBezTo>
                    <a:lnTo>
                      <a:pt x="2000" y="31172"/>
                    </a:lnTo>
                    <a:cubicBezTo>
                      <a:pt x="3377" y="25599"/>
                      <a:pt x="5525" y="20245"/>
                      <a:pt x="8382" y="15266"/>
                    </a:cubicBezTo>
                    <a:cubicBezTo>
                      <a:pt x="14669" y="5741"/>
                      <a:pt x="26099" y="-451"/>
                      <a:pt x="52864" y="26"/>
                    </a:cubicBezTo>
                    <a:cubicBezTo>
                      <a:pt x="56608" y="169"/>
                      <a:pt x="60306" y="908"/>
                      <a:pt x="63818" y="2216"/>
                    </a:cubicBezTo>
                    <a:lnTo>
                      <a:pt x="1686020" y="924141"/>
                    </a:lnTo>
                    <a:cubicBezTo>
                      <a:pt x="1708448" y="937178"/>
                      <a:pt x="1722347" y="961067"/>
                      <a:pt x="1722596" y="987006"/>
                    </a:cubicBezTo>
                    <a:lnTo>
                      <a:pt x="1722596" y="1052157"/>
                    </a:lnTo>
                    <a:lnTo>
                      <a:pt x="1694021" y="1068731"/>
                    </a:lnTo>
                    <a:close/>
                  </a:path>
                </a:pathLst>
              </a:custGeom>
              <a:solidFill>
                <a:srgbClr val="407BFF"/>
              </a:solidFill>
              <a:ln w="9525" cap="flat">
                <a:noFill/>
                <a:prstDash val="solid"/>
                <a:miter/>
              </a:ln>
            </p:spPr>
            <p:txBody>
              <a:bodyPr rtlCol="0" anchor="ctr"/>
              <a:lstStyle/>
              <a:p>
                <a:endParaRPr lang="zh-CN" altLang="en-US"/>
              </a:p>
            </p:txBody>
          </p:sp>
          <p:sp>
            <p:nvSpPr>
              <p:cNvPr id="159" name="任意多边形: 形状 158"/>
              <p:cNvSpPr/>
              <p:nvPr/>
            </p:nvSpPr>
            <p:spPr>
              <a:xfrm>
                <a:off x="6108763" y="1726882"/>
                <a:ext cx="1722215" cy="1288148"/>
              </a:xfrm>
              <a:custGeom>
                <a:avLst/>
                <a:gdLst>
                  <a:gd name="connsiteX0" fmla="*/ 1693640 w 1722215"/>
                  <a:gd name="connsiteY0" fmla="*/ 972693 h 1288148"/>
                  <a:gd name="connsiteX1" fmla="*/ 1722215 w 1722215"/>
                  <a:gd name="connsiteY1" fmla="*/ 956119 h 1288148"/>
                  <a:gd name="connsiteX2" fmla="*/ 1722215 w 1722215"/>
                  <a:gd name="connsiteY2" fmla="*/ 1246537 h 1288148"/>
                  <a:gd name="connsiteX3" fmla="*/ 1686020 w 1722215"/>
                  <a:gd name="connsiteY3" fmla="*/ 1288066 h 1288148"/>
                  <a:gd name="connsiteX4" fmla="*/ 1661732 w 1722215"/>
                  <a:gd name="connsiteY4" fmla="*/ 1284923 h 1288148"/>
                  <a:gd name="connsiteX5" fmla="*/ 1661731 w 1722215"/>
                  <a:gd name="connsiteY5" fmla="*/ 1284923 h 1288148"/>
                  <a:gd name="connsiteX6" fmla="*/ 1658779 w 1722215"/>
                  <a:gd name="connsiteY6" fmla="*/ 1283684 h 1288148"/>
                  <a:gd name="connsiteX7" fmla="*/ 36576 w 1722215"/>
                  <a:gd name="connsiteY7" fmla="*/ 360902 h 1288148"/>
                  <a:gd name="connsiteX8" fmla="*/ 0 w 1722215"/>
                  <a:gd name="connsiteY8" fmla="*/ 298037 h 1288148"/>
                  <a:gd name="connsiteX9" fmla="*/ 0 w 1722215"/>
                  <a:gd name="connsiteY9" fmla="*/ 0 h 128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2215" h="1288148">
                    <a:moveTo>
                      <a:pt x="1693640" y="972693"/>
                    </a:moveTo>
                    <a:lnTo>
                      <a:pt x="1722215" y="956119"/>
                    </a:lnTo>
                    <a:lnTo>
                      <a:pt x="1722215" y="1246537"/>
                    </a:lnTo>
                    <a:cubicBezTo>
                      <a:pt x="1722215" y="1275779"/>
                      <a:pt x="1705070" y="1286827"/>
                      <a:pt x="1686020" y="1288066"/>
                    </a:cubicBezTo>
                    <a:cubicBezTo>
                      <a:pt x="1677802" y="1288467"/>
                      <a:pt x="1669577" y="1287403"/>
                      <a:pt x="1661732" y="1284923"/>
                    </a:cubicBezTo>
                    <a:lnTo>
                      <a:pt x="1661731" y="1284923"/>
                    </a:lnTo>
                    <a:cubicBezTo>
                      <a:pt x="1660709" y="1284609"/>
                      <a:pt x="1659719" y="1284194"/>
                      <a:pt x="1658779" y="1283684"/>
                    </a:cubicBezTo>
                    <a:lnTo>
                      <a:pt x="36576" y="360902"/>
                    </a:lnTo>
                    <a:cubicBezTo>
                      <a:pt x="13978" y="348037"/>
                      <a:pt x="16" y="324041"/>
                      <a:pt x="0" y="298037"/>
                    </a:cubicBezTo>
                    <a:lnTo>
                      <a:pt x="0" y="0"/>
                    </a:lnTo>
                    <a:close/>
                  </a:path>
                </a:pathLst>
              </a:custGeom>
              <a:solidFill>
                <a:srgbClr val="407BFF"/>
              </a:solidFill>
              <a:ln w="9525" cap="flat">
                <a:noFill/>
                <a:prstDash val="solid"/>
                <a:miter/>
              </a:ln>
            </p:spPr>
            <p:txBody>
              <a:bodyPr rtlCol="0" anchor="ctr"/>
              <a:lstStyle/>
              <a:p>
                <a:endParaRPr lang="zh-CN" altLang="en-US"/>
              </a:p>
            </p:txBody>
          </p:sp>
          <p:sp>
            <p:nvSpPr>
              <p:cNvPr id="160" name="任意多边形: 形状 159"/>
              <p:cNvSpPr/>
              <p:nvPr/>
            </p:nvSpPr>
            <p:spPr>
              <a:xfrm>
                <a:off x="7792116" y="2579846"/>
                <a:ext cx="39147" cy="435101"/>
              </a:xfrm>
              <a:custGeom>
                <a:avLst/>
                <a:gdLst>
                  <a:gd name="connsiteX0" fmla="*/ 31623 w 39147"/>
                  <a:gd name="connsiteY0" fmla="*/ 6286 h 435101"/>
                  <a:gd name="connsiteX1" fmla="*/ 39148 w 39147"/>
                  <a:gd name="connsiteY1" fmla="*/ 38005 h 435101"/>
                  <a:gd name="connsiteX2" fmla="*/ 39148 w 39147"/>
                  <a:gd name="connsiteY2" fmla="*/ 393668 h 435101"/>
                  <a:gd name="connsiteX3" fmla="*/ 2953 w 39147"/>
                  <a:gd name="connsiteY3" fmla="*/ 435102 h 435101"/>
                  <a:gd name="connsiteX4" fmla="*/ 10287 w 39147"/>
                  <a:gd name="connsiteY4" fmla="*/ 408241 h 435101"/>
                  <a:gd name="connsiteX5" fmla="*/ 10287 w 39147"/>
                  <a:gd name="connsiteY5" fmla="*/ 52578 h 435101"/>
                  <a:gd name="connsiteX6" fmla="*/ 2762 w 39147"/>
                  <a:gd name="connsiteY6" fmla="*/ 20860 h 435101"/>
                  <a:gd name="connsiteX7" fmla="*/ 0 w 39147"/>
                  <a:gd name="connsiteY7" fmla="*/ 16097 h 435101"/>
                  <a:gd name="connsiteX8" fmla="*/ 27908 w 39147"/>
                  <a:gd name="connsiteY8" fmla="*/ 0 h 435101"/>
                  <a:gd name="connsiteX9" fmla="*/ 31623 w 39147"/>
                  <a:gd name="connsiteY9" fmla="*/ 6287 h 43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47" h="435101">
                    <a:moveTo>
                      <a:pt x="31623" y="6286"/>
                    </a:moveTo>
                    <a:cubicBezTo>
                      <a:pt x="36523" y="16145"/>
                      <a:pt x="39097" y="26996"/>
                      <a:pt x="39148" y="38005"/>
                    </a:cubicBezTo>
                    <a:lnTo>
                      <a:pt x="39148" y="393668"/>
                    </a:lnTo>
                    <a:cubicBezTo>
                      <a:pt x="39148" y="422815"/>
                      <a:pt x="22003" y="433864"/>
                      <a:pt x="2953" y="435102"/>
                    </a:cubicBezTo>
                    <a:cubicBezTo>
                      <a:pt x="8119" y="427124"/>
                      <a:pt x="10682" y="417738"/>
                      <a:pt x="10287" y="408241"/>
                    </a:cubicBezTo>
                    <a:lnTo>
                      <a:pt x="10287" y="52578"/>
                    </a:lnTo>
                    <a:cubicBezTo>
                      <a:pt x="10226" y="41570"/>
                      <a:pt x="7652" y="30722"/>
                      <a:pt x="2762" y="20860"/>
                    </a:cubicBezTo>
                    <a:cubicBezTo>
                      <a:pt x="2000" y="19240"/>
                      <a:pt x="953" y="17717"/>
                      <a:pt x="0" y="16097"/>
                    </a:cubicBezTo>
                    <a:lnTo>
                      <a:pt x="27908" y="0"/>
                    </a:lnTo>
                    <a:cubicBezTo>
                      <a:pt x="29292" y="2006"/>
                      <a:pt x="30534" y="4106"/>
                      <a:pt x="31623" y="6287"/>
                    </a:cubicBez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61" name="任意多边形: 形状 160"/>
              <p:cNvSpPr/>
              <p:nvPr/>
            </p:nvSpPr>
            <p:spPr>
              <a:xfrm>
                <a:off x="6117050" y="1630843"/>
                <a:ext cx="1702974" cy="965100"/>
              </a:xfrm>
              <a:custGeom>
                <a:avLst/>
                <a:gdLst>
                  <a:gd name="connsiteX0" fmla="*/ 44482 w 1702974"/>
                  <a:gd name="connsiteY0" fmla="*/ 27 h 965100"/>
                  <a:gd name="connsiteX1" fmla="*/ 55435 w 1702974"/>
                  <a:gd name="connsiteY1" fmla="*/ 2218 h 965100"/>
                  <a:gd name="connsiteX2" fmla="*/ 1677638 w 1702974"/>
                  <a:gd name="connsiteY2" fmla="*/ 924143 h 965100"/>
                  <a:gd name="connsiteX3" fmla="*/ 1702975 w 1702974"/>
                  <a:gd name="connsiteY3" fmla="*/ 949003 h 965100"/>
                  <a:gd name="connsiteX4" fmla="*/ 1675067 w 1702974"/>
                  <a:gd name="connsiteY4" fmla="*/ 965100 h 965100"/>
                  <a:gd name="connsiteX5" fmla="*/ 1648777 w 1702974"/>
                  <a:gd name="connsiteY5" fmla="*/ 938716 h 965100"/>
                  <a:gd name="connsiteX6" fmla="*/ 26575 w 1702974"/>
                  <a:gd name="connsiteY6" fmla="*/ 16982 h 965100"/>
                  <a:gd name="connsiteX7" fmla="*/ 15621 w 1702974"/>
                  <a:gd name="connsiteY7" fmla="*/ 14886 h 965100"/>
                  <a:gd name="connsiteX8" fmla="*/ 0 w 1702974"/>
                  <a:gd name="connsiteY8" fmla="*/ 15458 h 965100"/>
                  <a:gd name="connsiteX9" fmla="*/ 44482 w 1702974"/>
                  <a:gd name="connsiteY9" fmla="*/ 27 h 9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2974" h="965100">
                    <a:moveTo>
                      <a:pt x="44482" y="27"/>
                    </a:moveTo>
                    <a:cubicBezTo>
                      <a:pt x="48226" y="170"/>
                      <a:pt x="51924" y="910"/>
                      <a:pt x="55435" y="2218"/>
                    </a:cubicBezTo>
                    <a:lnTo>
                      <a:pt x="1677638" y="924143"/>
                    </a:lnTo>
                    <a:cubicBezTo>
                      <a:pt x="1688066" y="930132"/>
                      <a:pt x="1696788" y="938691"/>
                      <a:pt x="1702975" y="949003"/>
                    </a:cubicBezTo>
                    <a:lnTo>
                      <a:pt x="1675067" y="965100"/>
                    </a:lnTo>
                    <a:cubicBezTo>
                      <a:pt x="1668798" y="954130"/>
                      <a:pt x="1659725" y="945024"/>
                      <a:pt x="1648777" y="938716"/>
                    </a:cubicBezTo>
                    <a:lnTo>
                      <a:pt x="26575" y="16982"/>
                    </a:lnTo>
                    <a:cubicBezTo>
                      <a:pt x="23060" y="15698"/>
                      <a:pt x="19361" y="14991"/>
                      <a:pt x="15621" y="14886"/>
                    </a:cubicBezTo>
                    <a:cubicBezTo>
                      <a:pt x="10407" y="14764"/>
                      <a:pt x="5191" y="14954"/>
                      <a:pt x="0" y="15458"/>
                    </a:cubicBezTo>
                    <a:cubicBezTo>
                      <a:pt x="6286" y="5361"/>
                      <a:pt x="17717" y="-449"/>
                      <a:pt x="44482" y="27"/>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162" name="任意多边形: 形状 161"/>
              <p:cNvSpPr/>
              <p:nvPr/>
            </p:nvSpPr>
            <p:spPr>
              <a:xfrm>
                <a:off x="6159817" y="1718024"/>
                <a:ext cx="1591913" cy="1226819"/>
              </a:xfrm>
              <a:custGeom>
                <a:avLst/>
                <a:gdLst>
                  <a:gd name="connsiteX0" fmla="*/ 10763 w 1591913"/>
                  <a:gd name="connsiteY0" fmla="*/ 327850 h 1226819"/>
                  <a:gd name="connsiteX1" fmla="*/ 0 w 1591913"/>
                  <a:gd name="connsiteY1" fmla="*/ 309372 h 1226819"/>
                  <a:gd name="connsiteX2" fmla="*/ 0 w 1591913"/>
                  <a:gd name="connsiteY2" fmla="*/ 0 h 1226819"/>
                  <a:gd name="connsiteX3" fmla="*/ 1581150 w 1591913"/>
                  <a:gd name="connsiteY3" fmla="*/ 898398 h 1226819"/>
                  <a:gd name="connsiteX4" fmla="*/ 1588580 w 1591913"/>
                  <a:gd name="connsiteY4" fmla="*/ 906113 h 1226819"/>
                  <a:gd name="connsiteX5" fmla="*/ 1590009 w 1591913"/>
                  <a:gd name="connsiteY5" fmla="*/ 908495 h 1226819"/>
                  <a:gd name="connsiteX6" fmla="*/ 1591914 w 1591913"/>
                  <a:gd name="connsiteY6" fmla="*/ 916877 h 1226819"/>
                  <a:gd name="connsiteX7" fmla="*/ 1591913 w 1591913"/>
                  <a:gd name="connsiteY7" fmla="*/ 1226820 h 122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1913" h="1226819">
                    <a:moveTo>
                      <a:pt x="10763" y="327850"/>
                    </a:moveTo>
                    <a:cubicBezTo>
                      <a:pt x="4154" y="324035"/>
                      <a:pt x="58" y="317004"/>
                      <a:pt x="0" y="309372"/>
                    </a:cubicBezTo>
                    <a:lnTo>
                      <a:pt x="0" y="0"/>
                    </a:lnTo>
                    <a:lnTo>
                      <a:pt x="1581150" y="898398"/>
                    </a:lnTo>
                    <a:cubicBezTo>
                      <a:pt x="1584282" y="900247"/>
                      <a:pt x="1586851" y="902914"/>
                      <a:pt x="1588580" y="906113"/>
                    </a:cubicBezTo>
                    <a:lnTo>
                      <a:pt x="1590009" y="908495"/>
                    </a:lnTo>
                    <a:cubicBezTo>
                      <a:pt x="1591216" y="911127"/>
                      <a:pt x="1591865" y="913981"/>
                      <a:pt x="1591914" y="916877"/>
                    </a:cubicBezTo>
                    <a:lnTo>
                      <a:pt x="1591913" y="1226820"/>
                    </a:lnTo>
                    <a:close/>
                  </a:path>
                </a:pathLst>
              </a:custGeom>
              <a:solidFill>
                <a:srgbClr val="FFFFFF">
                  <a:alpha val="50000"/>
                </a:srgbClr>
              </a:solidFill>
              <a:ln w="9525" cap="flat">
                <a:noFill/>
                <a:prstDash val="solid"/>
                <a:miter/>
              </a:ln>
            </p:spPr>
            <p:txBody>
              <a:bodyPr rtlCol="0" anchor="ctr"/>
              <a:lstStyle/>
              <a:p>
                <a:endParaRPr lang="zh-CN" altLang="en-US"/>
              </a:p>
            </p:txBody>
          </p:sp>
          <p:sp>
            <p:nvSpPr>
              <p:cNvPr id="163" name="任意多边形: 形状 162"/>
              <p:cNvSpPr/>
              <p:nvPr/>
            </p:nvSpPr>
            <p:spPr>
              <a:xfrm>
                <a:off x="6206489" y="1841711"/>
                <a:ext cx="130206" cy="204585"/>
              </a:xfrm>
              <a:custGeom>
                <a:avLst/>
                <a:gdLst>
                  <a:gd name="connsiteX0" fmla="*/ 69247 w 130206"/>
                  <a:gd name="connsiteY0" fmla="*/ 14044 h 204585"/>
                  <a:gd name="connsiteX1" fmla="*/ 123825 w 130206"/>
                  <a:gd name="connsiteY1" fmla="*/ 60812 h 204585"/>
                  <a:gd name="connsiteX2" fmla="*/ 110585 w 130206"/>
                  <a:gd name="connsiteY2" fmla="*/ 89387 h 204585"/>
                  <a:gd name="connsiteX3" fmla="*/ 68771 w 130206"/>
                  <a:gd name="connsiteY3" fmla="*/ 51858 h 204585"/>
                  <a:gd name="connsiteX4" fmla="*/ 44482 w 130206"/>
                  <a:gd name="connsiteY4" fmla="*/ 53382 h 204585"/>
                  <a:gd name="connsiteX5" fmla="*/ 130207 w 130206"/>
                  <a:gd name="connsiteY5" fmla="*/ 173207 h 204585"/>
                  <a:gd name="connsiteX6" fmla="*/ 63532 w 130206"/>
                  <a:gd name="connsiteY6" fmla="*/ 190828 h 204585"/>
                  <a:gd name="connsiteX7" fmla="*/ 0 w 130206"/>
                  <a:gd name="connsiteY7" fmla="*/ 134916 h 204585"/>
                  <a:gd name="connsiteX8" fmla="*/ 14002 w 130206"/>
                  <a:gd name="connsiteY8" fmla="*/ 106341 h 204585"/>
                  <a:gd name="connsiteX9" fmla="*/ 63818 w 130206"/>
                  <a:gd name="connsiteY9" fmla="*/ 152252 h 204585"/>
                  <a:gd name="connsiteX10" fmla="*/ 88392 w 130206"/>
                  <a:gd name="connsiteY10" fmla="*/ 152252 h 204585"/>
                  <a:gd name="connsiteX11" fmla="*/ 2667 w 130206"/>
                  <a:gd name="connsiteY11" fmla="*/ 31094 h 204585"/>
                  <a:gd name="connsiteX12" fmla="*/ 69247 w 130206"/>
                  <a:gd name="connsiteY12" fmla="*/ 14044 h 204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0206" h="204585">
                    <a:moveTo>
                      <a:pt x="69247" y="14044"/>
                    </a:moveTo>
                    <a:cubicBezTo>
                      <a:pt x="90114" y="26210"/>
                      <a:pt x="108606" y="42055"/>
                      <a:pt x="123825" y="60812"/>
                    </a:cubicBezTo>
                    <a:lnTo>
                      <a:pt x="110585" y="89387"/>
                    </a:lnTo>
                    <a:cubicBezTo>
                      <a:pt x="98931" y="74546"/>
                      <a:pt x="84781" y="61847"/>
                      <a:pt x="68771" y="51858"/>
                    </a:cubicBezTo>
                    <a:cubicBezTo>
                      <a:pt x="50959" y="41571"/>
                      <a:pt x="44482" y="44715"/>
                      <a:pt x="44482" y="53382"/>
                    </a:cubicBezTo>
                    <a:cubicBezTo>
                      <a:pt x="44482" y="79767"/>
                      <a:pt x="130207" y="109485"/>
                      <a:pt x="130207" y="173207"/>
                    </a:cubicBezTo>
                    <a:cubicBezTo>
                      <a:pt x="130207" y="203497"/>
                      <a:pt x="108014" y="216641"/>
                      <a:pt x="63532" y="190828"/>
                    </a:cubicBezTo>
                    <a:cubicBezTo>
                      <a:pt x="38922" y="176497"/>
                      <a:pt x="17342" y="157506"/>
                      <a:pt x="0" y="134916"/>
                    </a:cubicBezTo>
                    <a:lnTo>
                      <a:pt x="14002" y="106341"/>
                    </a:lnTo>
                    <a:cubicBezTo>
                      <a:pt x="27570" y="124644"/>
                      <a:pt x="44471" y="140221"/>
                      <a:pt x="63818" y="152252"/>
                    </a:cubicBezTo>
                    <a:cubicBezTo>
                      <a:pt x="81439" y="162444"/>
                      <a:pt x="88392" y="160824"/>
                      <a:pt x="88392" y="152252"/>
                    </a:cubicBezTo>
                    <a:cubicBezTo>
                      <a:pt x="88392" y="124820"/>
                      <a:pt x="2667" y="95102"/>
                      <a:pt x="2667" y="31094"/>
                    </a:cubicBezTo>
                    <a:cubicBezTo>
                      <a:pt x="2382" y="709"/>
                      <a:pt x="24289" y="-11959"/>
                      <a:pt x="69247" y="14044"/>
                    </a:cubicBezTo>
                    <a:close/>
                  </a:path>
                </a:pathLst>
              </a:custGeom>
              <a:solidFill>
                <a:srgbClr val="FFFFFF"/>
              </a:solidFill>
              <a:ln w="9525" cap="flat">
                <a:noFill/>
                <a:prstDash val="solid"/>
                <a:miter/>
              </a:ln>
            </p:spPr>
            <p:txBody>
              <a:bodyPr rtlCol="0" anchor="ctr"/>
              <a:lstStyle/>
              <a:p>
                <a:endParaRPr lang="zh-CN" altLang="en-US"/>
              </a:p>
            </p:txBody>
          </p:sp>
          <p:sp>
            <p:nvSpPr>
              <p:cNvPr id="164" name="任意多边形: 形状 163"/>
              <p:cNvSpPr/>
              <p:nvPr/>
            </p:nvSpPr>
            <p:spPr>
              <a:xfrm>
                <a:off x="6346697" y="1964057"/>
                <a:ext cx="126777" cy="162902"/>
              </a:xfrm>
              <a:custGeom>
                <a:avLst/>
                <a:gdLst>
                  <a:gd name="connsiteX0" fmla="*/ 126778 w 126777"/>
                  <a:gd name="connsiteY0" fmla="*/ 116012 h 162902"/>
                  <a:gd name="connsiteX1" fmla="*/ 126111 w 126777"/>
                  <a:gd name="connsiteY1" fmla="*/ 127347 h 162902"/>
                  <a:gd name="connsiteX2" fmla="*/ 41243 w 126777"/>
                  <a:gd name="connsiteY2" fmla="*/ 78389 h 162902"/>
                  <a:gd name="connsiteX3" fmla="*/ 69818 w 126777"/>
                  <a:gd name="connsiteY3" fmla="*/ 116489 h 162902"/>
                  <a:gd name="connsiteX4" fmla="*/ 96679 w 126777"/>
                  <a:gd name="connsiteY4" fmla="*/ 120203 h 162902"/>
                  <a:gd name="connsiteX5" fmla="*/ 118206 w 126777"/>
                  <a:gd name="connsiteY5" fmla="*/ 158303 h 162902"/>
                  <a:gd name="connsiteX6" fmla="*/ 68390 w 126777"/>
                  <a:gd name="connsiteY6" fmla="*/ 151255 h 162902"/>
                  <a:gd name="connsiteX7" fmla="*/ 0 w 126777"/>
                  <a:gd name="connsiteY7" fmla="*/ 42003 h 162902"/>
                  <a:gd name="connsiteX8" fmla="*/ 64389 w 126777"/>
                  <a:gd name="connsiteY8" fmla="*/ 10094 h 162902"/>
                  <a:gd name="connsiteX9" fmla="*/ 126778 w 126777"/>
                  <a:gd name="connsiteY9" fmla="*/ 116013 h 162902"/>
                  <a:gd name="connsiteX10" fmla="*/ 41053 w 126777"/>
                  <a:gd name="connsiteY10" fmla="*/ 53052 h 162902"/>
                  <a:gd name="connsiteX11" fmla="*/ 88678 w 126777"/>
                  <a:gd name="connsiteY11" fmla="*/ 80770 h 162902"/>
                  <a:gd name="connsiteX12" fmla="*/ 64865 w 126777"/>
                  <a:gd name="connsiteY12" fmla="*/ 44003 h 162902"/>
                  <a:gd name="connsiteX13" fmla="*/ 40862 w 126777"/>
                  <a:gd name="connsiteY13" fmla="*/ 53528 h 16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777" h="162902">
                    <a:moveTo>
                      <a:pt x="126778" y="116012"/>
                    </a:moveTo>
                    <a:cubicBezTo>
                      <a:pt x="126778" y="119537"/>
                      <a:pt x="126302" y="123728"/>
                      <a:pt x="126111" y="127347"/>
                    </a:cubicBezTo>
                    <a:lnTo>
                      <a:pt x="41243" y="78389"/>
                    </a:lnTo>
                    <a:cubicBezTo>
                      <a:pt x="44965" y="94552"/>
                      <a:pt x="55344" y="108390"/>
                      <a:pt x="69818" y="116489"/>
                    </a:cubicBezTo>
                    <a:cubicBezTo>
                      <a:pt x="77484" y="122393"/>
                      <a:pt x="87699" y="123806"/>
                      <a:pt x="96679" y="120203"/>
                    </a:cubicBezTo>
                    <a:lnTo>
                      <a:pt x="118206" y="158303"/>
                    </a:lnTo>
                    <a:cubicBezTo>
                      <a:pt x="106871" y="166114"/>
                      <a:pt x="90488" y="164114"/>
                      <a:pt x="68390" y="151255"/>
                    </a:cubicBezTo>
                    <a:cubicBezTo>
                      <a:pt x="26861" y="127252"/>
                      <a:pt x="-95" y="82103"/>
                      <a:pt x="0" y="42003"/>
                    </a:cubicBezTo>
                    <a:cubicBezTo>
                      <a:pt x="95" y="1903"/>
                      <a:pt x="27527" y="-11146"/>
                      <a:pt x="64389" y="10094"/>
                    </a:cubicBezTo>
                    <a:cubicBezTo>
                      <a:pt x="102029" y="32309"/>
                      <a:pt x="125598" y="72322"/>
                      <a:pt x="126778" y="116013"/>
                    </a:cubicBezTo>
                    <a:close/>
                    <a:moveTo>
                      <a:pt x="41053" y="53052"/>
                    </a:moveTo>
                    <a:lnTo>
                      <a:pt x="88678" y="80770"/>
                    </a:lnTo>
                    <a:cubicBezTo>
                      <a:pt x="86642" y="65569"/>
                      <a:pt x="77905" y="52078"/>
                      <a:pt x="64865" y="44003"/>
                    </a:cubicBezTo>
                    <a:cubicBezTo>
                      <a:pt x="52007" y="36669"/>
                      <a:pt x="43148" y="40289"/>
                      <a:pt x="40862" y="53528"/>
                    </a:cubicBezTo>
                  </a:path>
                </a:pathLst>
              </a:custGeom>
              <a:solidFill>
                <a:srgbClr val="FFFFFF"/>
              </a:solidFill>
              <a:ln w="9525" cap="flat">
                <a:noFill/>
                <a:prstDash val="solid"/>
                <a:miter/>
              </a:ln>
            </p:spPr>
            <p:txBody>
              <a:bodyPr rtlCol="0" anchor="ctr"/>
              <a:lstStyle/>
              <a:p>
                <a:endParaRPr lang="zh-CN" altLang="en-US"/>
              </a:p>
            </p:txBody>
          </p:sp>
          <p:sp>
            <p:nvSpPr>
              <p:cNvPr id="165" name="任意多边形: 形状 164"/>
              <p:cNvSpPr/>
              <p:nvPr/>
            </p:nvSpPr>
            <p:spPr>
              <a:xfrm>
                <a:off x="6482715" y="2033963"/>
                <a:ext cx="116014" cy="185266"/>
              </a:xfrm>
              <a:custGeom>
                <a:avLst/>
                <a:gdLst>
                  <a:gd name="connsiteX0" fmla="*/ 56483 w 116014"/>
                  <a:gd name="connsiteY0" fmla="*/ 14483 h 185266"/>
                  <a:gd name="connsiteX1" fmla="*/ 116014 w 116014"/>
                  <a:gd name="connsiteY1" fmla="*/ 110781 h 185266"/>
                  <a:gd name="connsiteX2" fmla="*/ 116014 w 116014"/>
                  <a:gd name="connsiteY2" fmla="*/ 185266 h 185266"/>
                  <a:gd name="connsiteX3" fmla="*/ 77914 w 116014"/>
                  <a:gd name="connsiteY3" fmla="*/ 163263 h 185266"/>
                  <a:gd name="connsiteX4" fmla="*/ 77914 w 116014"/>
                  <a:gd name="connsiteY4" fmla="*/ 146023 h 185266"/>
                  <a:gd name="connsiteX5" fmla="*/ 43434 w 116014"/>
                  <a:gd name="connsiteY5" fmla="*/ 146023 h 185266"/>
                  <a:gd name="connsiteX6" fmla="*/ 0 w 116014"/>
                  <a:gd name="connsiteY6" fmla="*/ 79348 h 185266"/>
                  <a:gd name="connsiteX7" fmla="*/ 52102 w 116014"/>
                  <a:gd name="connsiteY7" fmla="*/ 69156 h 185266"/>
                  <a:gd name="connsiteX8" fmla="*/ 75343 w 116014"/>
                  <a:gd name="connsiteY8" fmla="*/ 82587 h 185266"/>
                  <a:gd name="connsiteX9" fmla="*/ 50673 w 116014"/>
                  <a:gd name="connsiteY9" fmla="*/ 47154 h 185266"/>
                  <a:gd name="connsiteX10" fmla="*/ 18955 w 116014"/>
                  <a:gd name="connsiteY10" fmla="*/ 40391 h 185266"/>
                  <a:gd name="connsiteX11" fmla="*/ 5334 w 116014"/>
                  <a:gd name="connsiteY11" fmla="*/ 672 h 185266"/>
                  <a:gd name="connsiteX12" fmla="*/ 56483 w 116014"/>
                  <a:gd name="connsiteY12" fmla="*/ 14483 h 185266"/>
                  <a:gd name="connsiteX13" fmla="*/ 74962 w 116014"/>
                  <a:gd name="connsiteY13" fmla="*/ 118686 h 185266"/>
                  <a:gd name="connsiteX14" fmla="*/ 74962 w 116014"/>
                  <a:gd name="connsiteY14" fmla="*/ 106971 h 185266"/>
                  <a:gd name="connsiteX15" fmla="*/ 57340 w 116014"/>
                  <a:gd name="connsiteY15" fmla="*/ 96779 h 185266"/>
                  <a:gd name="connsiteX16" fmla="*/ 39338 w 116014"/>
                  <a:gd name="connsiteY16" fmla="*/ 100208 h 185266"/>
                  <a:gd name="connsiteX17" fmla="*/ 54673 w 116014"/>
                  <a:gd name="connsiteY17" fmla="*/ 122592 h 185266"/>
                  <a:gd name="connsiteX18" fmla="*/ 74962 w 116014"/>
                  <a:gd name="connsiteY18" fmla="*/ 118686 h 185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014" h="185266">
                    <a:moveTo>
                      <a:pt x="56483" y="14483"/>
                    </a:moveTo>
                    <a:cubicBezTo>
                      <a:pt x="94583" y="36390"/>
                      <a:pt x="116110" y="68204"/>
                      <a:pt x="116014" y="110781"/>
                    </a:cubicBezTo>
                    <a:lnTo>
                      <a:pt x="116014" y="185266"/>
                    </a:lnTo>
                    <a:lnTo>
                      <a:pt x="77914" y="163263"/>
                    </a:lnTo>
                    <a:lnTo>
                      <a:pt x="77914" y="146023"/>
                    </a:lnTo>
                    <a:cubicBezTo>
                      <a:pt x="72199" y="155548"/>
                      <a:pt x="60579" y="155548"/>
                      <a:pt x="43434" y="146023"/>
                    </a:cubicBezTo>
                    <a:cubicBezTo>
                      <a:pt x="18344" y="132866"/>
                      <a:pt x="1895" y="107615"/>
                      <a:pt x="0" y="79348"/>
                    </a:cubicBezTo>
                    <a:cubicBezTo>
                      <a:pt x="0" y="54678"/>
                      <a:pt x="15812" y="48297"/>
                      <a:pt x="52102" y="69156"/>
                    </a:cubicBezTo>
                    <a:lnTo>
                      <a:pt x="75343" y="82587"/>
                    </a:lnTo>
                    <a:cubicBezTo>
                      <a:pt x="74103" y="67194"/>
                      <a:pt x="64679" y="53658"/>
                      <a:pt x="50673" y="47154"/>
                    </a:cubicBezTo>
                    <a:cubicBezTo>
                      <a:pt x="41332" y="40979"/>
                      <a:pt x="30002" y="38564"/>
                      <a:pt x="18955" y="40391"/>
                    </a:cubicBezTo>
                    <a:lnTo>
                      <a:pt x="5334" y="672"/>
                    </a:lnTo>
                    <a:cubicBezTo>
                      <a:pt x="18288" y="-2186"/>
                      <a:pt x="38195" y="4386"/>
                      <a:pt x="56483" y="14483"/>
                    </a:cubicBezTo>
                    <a:close/>
                    <a:moveTo>
                      <a:pt x="74962" y="118686"/>
                    </a:moveTo>
                    <a:lnTo>
                      <a:pt x="74962" y="106971"/>
                    </a:lnTo>
                    <a:lnTo>
                      <a:pt x="57340" y="96779"/>
                    </a:lnTo>
                    <a:cubicBezTo>
                      <a:pt x="44291" y="89254"/>
                      <a:pt x="39433" y="92016"/>
                      <a:pt x="39338" y="100208"/>
                    </a:cubicBezTo>
                    <a:cubicBezTo>
                      <a:pt x="40253" y="109813"/>
                      <a:pt x="46047" y="118270"/>
                      <a:pt x="54673" y="122592"/>
                    </a:cubicBezTo>
                    <a:cubicBezTo>
                      <a:pt x="64198" y="127830"/>
                      <a:pt x="71723" y="127354"/>
                      <a:pt x="74962" y="118686"/>
                    </a:cubicBezTo>
                  </a:path>
                </a:pathLst>
              </a:custGeom>
              <a:solidFill>
                <a:srgbClr val="FFFFFF"/>
              </a:solidFill>
              <a:ln w="9525" cap="flat">
                <a:noFill/>
                <a:prstDash val="solid"/>
                <a:miter/>
              </a:ln>
            </p:spPr>
            <p:txBody>
              <a:bodyPr rtlCol="0" anchor="ctr"/>
              <a:lstStyle/>
              <a:p>
                <a:endParaRPr lang="zh-CN" altLang="en-US"/>
              </a:p>
            </p:txBody>
          </p:sp>
          <p:sp>
            <p:nvSpPr>
              <p:cNvPr id="166" name="任意多边形: 形状 165"/>
              <p:cNvSpPr/>
              <p:nvPr/>
            </p:nvSpPr>
            <p:spPr>
              <a:xfrm>
                <a:off x="6624542" y="2100262"/>
                <a:ext cx="78486" cy="157733"/>
              </a:xfrm>
              <a:custGeom>
                <a:avLst/>
                <a:gdLst>
                  <a:gd name="connsiteX0" fmla="*/ 78486 w 78486"/>
                  <a:gd name="connsiteY0" fmla="*/ 42863 h 157733"/>
                  <a:gd name="connsiteX1" fmla="*/ 78486 w 78486"/>
                  <a:gd name="connsiteY1" fmla="*/ 85058 h 157733"/>
                  <a:gd name="connsiteX2" fmla="*/ 68961 w 78486"/>
                  <a:gd name="connsiteY2" fmla="*/ 79153 h 157733"/>
                  <a:gd name="connsiteX3" fmla="*/ 40862 w 78486"/>
                  <a:gd name="connsiteY3" fmla="*/ 96107 h 157733"/>
                  <a:gd name="connsiteX4" fmla="*/ 40862 w 78486"/>
                  <a:gd name="connsiteY4" fmla="*/ 157734 h 157733"/>
                  <a:gd name="connsiteX5" fmla="*/ 0 w 78486"/>
                  <a:gd name="connsiteY5" fmla="*/ 134112 h 157733"/>
                  <a:gd name="connsiteX6" fmla="*/ 0 w 78486"/>
                  <a:gd name="connsiteY6" fmla="*/ 0 h 157733"/>
                  <a:gd name="connsiteX7" fmla="*/ 38957 w 78486"/>
                  <a:gd name="connsiteY7" fmla="*/ 22479 h 157733"/>
                  <a:gd name="connsiteX8" fmla="*/ 38957 w 78486"/>
                  <a:gd name="connsiteY8" fmla="*/ 38481 h 157733"/>
                  <a:gd name="connsiteX9" fmla="*/ 78486 w 78486"/>
                  <a:gd name="connsiteY9" fmla="*/ 42863 h 157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486" h="157733">
                    <a:moveTo>
                      <a:pt x="78486" y="42863"/>
                    </a:moveTo>
                    <a:lnTo>
                      <a:pt x="78486" y="85058"/>
                    </a:lnTo>
                    <a:cubicBezTo>
                      <a:pt x="74867" y="82582"/>
                      <a:pt x="72295" y="80963"/>
                      <a:pt x="68961" y="79153"/>
                    </a:cubicBezTo>
                    <a:cubicBezTo>
                      <a:pt x="52483" y="69628"/>
                      <a:pt x="40958" y="72485"/>
                      <a:pt x="40862" y="96107"/>
                    </a:cubicBezTo>
                    <a:lnTo>
                      <a:pt x="40862" y="157734"/>
                    </a:lnTo>
                    <a:lnTo>
                      <a:pt x="0" y="134112"/>
                    </a:lnTo>
                    <a:lnTo>
                      <a:pt x="0" y="0"/>
                    </a:lnTo>
                    <a:lnTo>
                      <a:pt x="38957" y="22479"/>
                    </a:lnTo>
                    <a:lnTo>
                      <a:pt x="38957" y="38481"/>
                    </a:lnTo>
                    <a:cubicBezTo>
                      <a:pt x="47720" y="31147"/>
                      <a:pt x="61341" y="33338"/>
                      <a:pt x="78486" y="42863"/>
                    </a:cubicBezTo>
                    <a:close/>
                  </a:path>
                </a:pathLst>
              </a:custGeom>
              <a:solidFill>
                <a:srgbClr val="FFFFFF"/>
              </a:solidFill>
              <a:ln w="9525" cap="flat">
                <a:noFill/>
                <a:prstDash val="solid"/>
                <a:miter/>
              </a:ln>
            </p:spPr>
            <p:txBody>
              <a:bodyPr rtlCol="0" anchor="ctr"/>
              <a:lstStyle/>
              <a:p>
                <a:endParaRPr lang="zh-CN" altLang="en-US"/>
              </a:p>
            </p:txBody>
          </p:sp>
          <p:sp>
            <p:nvSpPr>
              <p:cNvPr id="167" name="任意多边形: 形状 166"/>
              <p:cNvSpPr/>
              <p:nvPr/>
            </p:nvSpPr>
            <p:spPr>
              <a:xfrm>
                <a:off x="6711505" y="2175275"/>
                <a:ext cx="121729" cy="160041"/>
              </a:xfrm>
              <a:custGeom>
                <a:avLst/>
                <a:gdLst>
                  <a:gd name="connsiteX0" fmla="*/ 67056 w 121729"/>
                  <a:gd name="connsiteY0" fmla="*/ 11379 h 160041"/>
                  <a:gd name="connsiteX1" fmla="*/ 121729 w 121729"/>
                  <a:gd name="connsiteY1" fmla="*/ 79768 h 160041"/>
                  <a:gd name="connsiteX2" fmla="*/ 90011 w 121729"/>
                  <a:gd name="connsiteY2" fmla="*/ 79768 h 160041"/>
                  <a:gd name="connsiteX3" fmla="*/ 66770 w 121729"/>
                  <a:gd name="connsiteY3" fmla="*/ 48336 h 160041"/>
                  <a:gd name="connsiteX4" fmla="*/ 41243 w 121729"/>
                  <a:gd name="connsiteY4" fmla="*/ 65195 h 160041"/>
                  <a:gd name="connsiteX5" fmla="*/ 66580 w 121729"/>
                  <a:gd name="connsiteY5" fmla="*/ 112249 h 160041"/>
                  <a:gd name="connsiteX6" fmla="*/ 88046 w 121729"/>
                  <a:gd name="connsiteY6" fmla="*/ 110316 h 160041"/>
                  <a:gd name="connsiteX7" fmla="*/ 89916 w 121729"/>
                  <a:gd name="connsiteY7" fmla="*/ 107486 h 160041"/>
                  <a:gd name="connsiteX8" fmla="*/ 121539 w 121729"/>
                  <a:gd name="connsiteY8" fmla="*/ 144348 h 160041"/>
                  <a:gd name="connsiteX9" fmla="*/ 66675 w 121729"/>
                  <a:gd name="connsiteY9" fmla="*/ 149682 h 160041"/>
                  <a:gd name="connsiteX10" fmla="*/ 0 w 121729"/>
                  <a:gd name="connsiteY10" fmla="*/ 41383 h 160041"/>
                  <a:gd name="connsiteX11" fmla="*/ 67056 w 121729"/>
                  <a:gd name="connsiteY11" fmla="*/ 11379 h 160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729" h="160041">
                    <a:moveTo>
                      <a:pt x="67056" y="11379"/>
                    </a:moveTo>
                    <a:cubicBezTo>
                      <a:pt x="93344" y="26359"/>
                      <a:pt x="112905" y="50828"/>
                      <a:pt x="121729" y="79768"/>
                    </a:cubicBezTo>
                    <a:lnTo>
                      <a:pt x="90011" y="79768"/>
                    </a:lnTo>
                    <a:cubicBezTo>
                      <a:pt x="86315" y="66828"/>
                      <a:pt x="78059" y="55663"/>
                      <a:pt x="66770" y="48336"/>
                    </a:cubicBezTo>
                    <a:cubicBezTo>
                      <a:pt x="52578" y="40049"/>
                      <a:pt x="41338" y="45002"/>
                      <a:pt x="41243" y="65195"/>
                    </a:cubicBezTo>
                    <a:cubicBezTo>
                      <a:pt x="40944" y="84215"/>
                      <a:pt x="50536" y="102029"/>
                      <a:pt x="66580" y="112249"/>
                    </a:cubicBezTo>
                    <a:cubicBezTo>
                      <a:pt x="73041" y="117643"/>
                      <a:pt x="82652" y="116777"/>
                      <a:pt x="88046" y="110316"/>
                    </a:cubicBezTo>
                    <a:cubicBezTo>
                      <a:pt x="88773" y="109445"/>
                      <a:pt x="89400" y="108496"/>
                      <a:pt x="89916" y="107486"/>
                    </a:cubicBezTo>
                    <a:lnTo>
                      <a:pt x="121539" y="144348"/>
                    </a:lnTo>
                    <a:cubicBezTo>
                      <a:pt x="113443" y="163398"/>
                      <a:pt x="92964" y="165017"/>
                      <a:pt x="66675" y="149682"/>
                    </a:cubicBezTo>
                    <a:cubicBezTo>
                      <a:pt x="27527" y="127108"/>
                      <a:pt x="0" y="82245"/>
                      <a:pt x="0" y="41383"/>
                    </a:cubicBezTo>
                    <a:cubicBezTo>
                      <a:pt x="0" y="520"/>
                      <a:pt x="27908" y="-11291"/>
                      <a:pt x="67056" y="11379"/>
                    </a:cubicBezTo>
                    <a:close/>
                  </a:path>
                </a:pathLst>
              </a:custGeom>
              <a:solidFill>
                <a:srgbClr val="FFFFFF"/>
              </a:solidFill>
              <a:ln w="9525" cap="flat">
                <a:noFill/>
                <a:prstDash val="solid"/>
                <a:miter/>
              </a:ln>
            </p:spPr>
            <p:txBody>
              <a:bodyPr rtlCol="0" anchor="ctr"/>
              <a:lstStyle/>
              <a:p>
                <a:endParaRPr lang="zh-CN" altLang="en-US"/>
              </a:p>
            </p:txBody>
          </p:sp>
          <p:sp>
            <p:nvSpPr>
              <p:cNvPr id="168" name="任意多边形: 形状 167"/>
              <p:cNvSpPr/>
              <p:nvPr/>
            </p:nvSpPr>
            <p:spPr>
              <a:xfrm>
                <a:off x="6848475" y="2179605"/>
                <a:ext cx="123993" cy="255555"/>
              </a:xfrm>
              <a:custGeom>
                <a:avLst/>
                <a:gdLst>
                  <a:gd name="connsiteX0" fmla="*/ 41148 w 123993"/>
                  <a:gd name="connsiteY0" fmla="*/ 23717 h 255555"/>
                  <a:gd name="connsiteX1" fmla="*/ 41148 w 123993"/>
                  <a:gd name="connsiteY1" fmla="*/ 85534 h 255555"/>
                  <a:gd name="connsiteX2" fmla="*/ 76295 w 123993"/>
                  <a:gd name="connsiteY2" fmla="*/ 91345 h 255555"/>
                  <a:gd name="connsiteX3" fmla="*/ 123920 w 123993"/>
                  <a:gd name="connsiteY3" fmla="*/ 178784 h 255555"/>
                  <a:gd name="connsiteX4" fmla="*/ 123920 w 123993"/>
                  <a:gd name="connsiteY4" fmla="*/ 255556 h 255555"/>
                  <a:gd name="connsiteX5" fmla="*/ 82963 w 123993"/>
                  <a:gd name="connsiteY5" fmla="*/ 231934 h 255555"/>
                  <a:gd name="connsiteX6" fmla="*/ 82963 w 123993"/>
                  <a:gd name="connsiteY6" fmla="*/ 162782 h 255555"/>
                  <a:gd name="connsiteX7" fmla="*/ 63913 w 123993"/>
                  <a:gd name="connsiteY7" fmla="*/ 124682 h 255555"/>
                  <a:gd name="connsiteX8" fmla="*/ 40481 w 123993"/>
                  <a:gd name="connsiteY8" fmla="*/ 142970 h 255555"/>
                  <a:gd name="connsiteX9" fmla="*/ 40481 w 123993"/>
                  <a:gd name="connsiteY9" fmla="*/ 207835 h 255555"/>
                  <a:gd name="connsiteX10" fmla="*/ 0 w 123993"/>
                  <a:gd name="connsiteY10" fmla="*/ 183737 h 255555"/>
                  <a:gd name="connsiteX11" fmla="*/ 571 w 123993"/>
                  <a:gd name="connsiteY11" fmla="*/ 0 h 25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993" h="255555">
                    <a:moveTo>
                      <a:pt x="41148" y="23717"/>
                    </a:moveTo>
                    <a:lnTo>
                      <a:pt x="41148" y="85534"/>
                    </a:lnTo>
                    <a:cubicBezTo>
                      <a:pt x="50197" y="81153"/>
                      <a:pt x="62579" y="83344"/>
                      <a:pt x="76295" y="91345"/>
                    </a:cubicBezTo>
                    <a:cubicBezTo>
                      <a:pt x="107018" y="109538"/>
                      <a:pt x="125301" y="143105"/>
                      <a:pt x="123920" y="178784"/>
                    </a:cubicBezTo>
                    <a:lnTo>
                      <a:pt x="123920" y="255556"/>
                    </a:lnTo>
                    <a:lnTo>
                      <a:pt x="82963" y="231934"/>
                    </a:lnTo>
                    <a:lnTo>
                      <a:pt x="82963" y="162782"/>
                    </a:lnTo>
                    <a:cubicBezTo>
                      <a:pt x="84348" y="147498"/>
                      <a:pt x="76971" y="132744"/>
                      <a:pt x="63913" y="124682"/>
                    </a:cubicBezTo>
                    <a:cubicBezTo>
                      <a:pt x="50673" y="116967"/>
                      <a:pt x="40577" y="120682"/>
                      <a:pt x="40481" y="142970"/>
                    </a:cubicBezTo>
                    <a:lnTo>
                      <a:pt x="40481" y="207835"/>
                    </a:lnTo>
                    <a:lnTo>
                      <a:pt x="0" y="183737"/>
                    </a:lnTo>
                    <a:lnTo>
                      <a:pt x="571" y="0"/>
                    </a:lnTo>
                    <a:close/>
                  </a:path>
                </a:pathLst>
              </a:custGeom>
              <a:solidFill>
                <a:srgbClr val="FFFFFF"/>
              </a:solidFill>
              <a:ln w="9525" cap="flat">
                <a:noFill/>
                <a:prstDash val="solid"/>
                <a:miter/>
              </a:ln>
            </p:spPr>
            <p:txBody>
              <a:bodyPr rtlCol="0" anchor="ctr"/>
              <a:lstStyle/>
              <a:p>
                <a:endParaRPr lang="zh-CN" altLang="en-US"/>
              </a:p>
            </p:txBody>
          </p:sp>
          <p:sp>
            <p:nvSpPr>
              <p:cNvPr id="169" name="任意多边形: 形状 168"/>
              <p:cNvSpPr/>
              <p:nvPr/>
            </p:nvSpPr>
            <p:spPr>
              <a:xfrm>
                <a:off x="7497806" y="2546898"/>
                <a:ext cx="172268" cy="246117"/>
              </a:xfrm>
              <a:custGeom>
                <a:avLst/>
                <a:gdLst>
                  <a:gd name="connsiteX0" fmla="*/ 153150 w 172268"/>
                  <a:gd name="connsiteY0" fmla="*/ 211828 h 246117"/>
                  <a:gd name="connsiteX1" fmla="*/ 167628 w 172268"/>
                  <a:gd name="connsiteY1" fmla="*/ 238593 h 246117"/>
                  <a:gd name="connsiteX2" fmla="*/ 154484 w 172268"/>
                  <a:gd name="connsiteY2" fmla="*/ 246118 h 246117"/>
                  <a:gd name="connsiteX3" fmla="*/ 139910 w 172268"/>
                  <a:gd name="connsiteY3" fmla="*/ 219257 h 246117"/>
                  <a:gd name="connsiteX4" fmla="*/ 85903 w 172268"/>
                  <a:gd name="connsiteY4" fmla="*/ 209732 h 246117"/>
                  <a:gd name="connsiteX5" fmla="*/ 25039 w 172268"/>
                  <a:gd name="connsiteY5" fmla="*/ 145629 h 246117"/>
                  <a:gd name="connsiteX6" fmla="*/ 25039 w 172268"/>
                  <a:gd name="connsiteY6" fmla="*/ 5611 h 246117"/>
                  <a:gd name="connsiteX7" fmla="*/ 86094 w 172268"/>
                  <a:gd name="connsiteY7" fmla="*/ 11803 h 246117"/>
                  <a:gd name="connsiteX8" fmla="*/ 146959 w 172268"/>
                  <a:gd name="connsiteY8" fmla="*/ 75906 h 246117"/>
                  <a:gd name="connsiteX9" fmla="*/ 153150 w 172268"/>
                  <a:gd name="connsiteY9" fmla="*/ 211828 h 246117"/>
                  <a:gd name="connsiteX10" fmla="*/ 134100 w 172268"/>
                  <a:gd name="connsiteY10" fmla="*/ 193540 h 246117"/>
                  <a:gd name="connsiteX11" fmla="*/ 134100 w 172268"/>
                  <a:gd name="connsiteY11" fmla="*/ 83621 h 246117"/>
                  <a:gd name="connsiteX12" fmla="*/ 86475 w 172268"/>
                  <a:gd name="connsiteY12" fmla="*/ 33329 h 246117"/>
                  <a:gd name="connsiteX13" fmla="*/ 38850 w 172268"/>
                  <a:gd name="connsiteY13" fmla="*/ 28472 h 246117"/>
                  <a:gd name="connsiteX14" fmla="*/ 38850 w 172268"/>
                  <a:gd name="connsiteY14" fmla="*/ 138295 h 246117"/>
                  <a:gd name="connsiteX15" fmla="*/ 86475 w 172268"/>
                  <a:gd name="connsiteY15" fmla="*/ 188587 h 246117"/>
                  <a:gd name="connsiteX16" fmla="*/ 134100 w 172268"/>
                  <a:gd name="connsiteY16" fmla="*/ 193540 h 246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2268" h="246117">
                    <a:moveTo>
                      <a:pt x="153150" y="211828"/>
                    </a:moveTo>
                    <a:lnTo>
                      <a:pt x="167628" y="238593"/>
                    </a:lnTo>
                    <a:lnTo>
                      <a:pt x="154484" y="246118"/>
                    </a:lnTo>
                    <a:lnTo>
                      <a:pt x="139910" y="219257"/>
                    </a:lnTo>
                    <a:cubicBezTo>
                      <a:pt x="121378" y="224052"/>
                      <a:pt x="101677" y="220577"/>
                      <a:pt x="85903" y="209732"/>
                    </a:cubicBezTo>
                    <a:cubicBezTo>
                      <a:pt x="60477" y="193909"/>
                      <a:pt x="39523" y="171841"/>
                      <a:pt x="25039" y="145629"/>
                    </a:cubicBezTo>
                    <a:cubicBezTo>
                      <a:pt x="-8394" y="87622"/>
                      <a:pt x="-8299" y="24757"/>
                      <a:pt x="25039" y="5611"/>
                    </a:cubicBezTo>
                    <a:cubicBezTo>
                      <a:pt x="41898" y="-3914"/>
                      <a:pt x="63996" y="-961"/>
                      <a:pt x="86094" y="11803"/>
                    </a:cubicBezTo>
                    <a:cubicBezTo>
                      <a:pt x="111499" y="27652"/>
                      <a:pt x="132447" y="49714"/>
                      <a:pt x="146959" y="75906"/>
                    </a:cubicBezTo>
                    <a:cubicBezTo>
                      <a:pt x="178582" y="130294"/>
                      <a:pt x="180487" y="188682"/>
                      <a:pt x="153150" y="211828"/>
                    </a:cubicBezTo>
                    <a:close/>
                    <a:moveTo>
                      <a:pt x="134100" y="193540"/>
                    </a:moveTo>
                    <a:cubicBezTo>
                      <a:pt x="160580" y="178490"/>
                      <a:pt x="160675" y="129151"/>
                      <a:pt x="134100" y="83621"/>
                    </a:cubicBezTo>
                    <a:cubicBezTo>
                      <a:pt x="122792" y="63056"/>
                      <a:pt x="106394" y="45740"/>
                      <a:pt x="86475" y="33329"/>
                    </a:cubicBezTo>
                    <a:cubicBezTo>
                      <a:pt x="69140" y="23804"/>
                      <a:pt x="51804" y="20947"/>
                      <a:pt x="38850" y="28472"/>
                    </a:cubicBezTo>
                    <a:cubicBezTo>
                      <a:pt x="12371" y="43521"/>
                      <a:pt x="12180" y="92765"/>
                      <a:pt x="38850" y="138295"/>
                    </a:cubicBezTo>
                    <a:cubicBezTo>
                      <a:pt x="50165" y="158855"/>
                      <a:pt x="66562" y="176170"/>
                      <a:pt x="86475" y="188587"/>
                    </a:cubicBezTo>
                    <a:cubicBezTo>
                      <a:pt x="103715" y="198588"/>
                      <a:pt x="121051" y="201064"/>
                      <a:pt x="134100" y="193540"/>
                    </a:cubicBezTo>
                  </a:path>
                </a:pathLst>
              </a:custGeom>
              <a:solidFill>
                <a:srgbClr val="FFFFFF"/>
              </a:solidFill>
              <a:ln w="9525" cap="flat">
                <a:noFill/>
                <a:prstDash val="solid"/>
                <a:miter/>
              </a:ln>
            </p:spPr>
            <p:txBody>
              <a:bodyPr rtlCol="0" anchor="ctr"/>
              <a:lstStyle/>
              <a:p>
                <a:endParaRPr lang="zh-CN" altLang="en-US"/>
              </a:p>
            </p:txBody>
          </p:sp>
          <p:sp>
            <p:nvSpPr>
              <p:cNvPr id="170" name="任意多边形: 形状 169"/>
              <p:cNvSpPr/>
              <p:nvPr/>
            </p:nvSpPr>
            <p:spPr>
              <a:xfrm>
                <a:off x="7649717" y="2783586"/>
                <a:ext cx="72937" cy="110963"/>
              </a:xfrm>
              <a:custGeom>
                <a:avLst/>
                <a:gdLst>
                  <a:gd name="connsiteX0" fmla="*/ 19050 w 72937"/>
                  <a:gd name="connsiteY0" fmla="*/ 0 h 110963"/>
                  <a:gd name="connsiteX1" fmla="*/ 68866 w 72937"/>
                  <a:gd name="connsiteY1" fmla="*/ 87535 h 110963"/>
                  <a:gd name="connsiteX2" fmla="*/ 68866 w 72937"/>
                  <a:gd name="connsiteY2" fmla="*/ 110109 h 110963"/>
                  <a:gd name="connsiteX3" fmla="*/ 59341 w 72937"/>
                  <a:gd name="connsiteY3" fmla="*/ 109156 h 110963"/>
                  <a:gd name="connsiteX4" fmla="*/ 49816 w 72937"/>
                  <a:gd name="connsiteY4" fmla="*/ 98774 h 110963"/>
                  <a:gd name="connsiteX5" fmla="*/ 0 w 72937"/>
                  <a:gd name="connsiteY5" fmla="*/ 11335 h 110963"/>
                  <a:gd name="connsiteX6" fmla="*/ 3238 w 72937"/>
                  <a:gd name="connsiteY6" fmla="*/ 9430 h 110963"/>
                  <a:gd name="connsiteX7" fmla="*/ 16383 w 72937"/>
                  <a:gd name="connsiteY7" fmla="*/ 1905 h 110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37" h="110963">
                    <a:moveTo>
                      <a:pt x="19050" y="0"/>
                    </a:moveTo>
                    <a:lnTo>
                      <a:pt x="68866" y="87535"/>
                    </a:lnTo>
                    <a:cubicBezTo>
                      <a:pt x="74295" y="97060"/>
                      <a:pt x="74295" y="106585"/>
                      <a:pt x="68866" y="110109"/>
                    </a:cubicBezTo>
                    <a:cubicBezTo>
                      <a:pt x="65750" y="111526"/>
                      <a:pt x="62114" y="111162"/>
                      <a:pt x="59341" y="109156"/>
                    </a:cubicBezTo>
                    <a:cubicBezTo>
                      <a:pt x="55333" y="106564"/>
                      <a:pt x="52054" y="102990"/>
                      <a:pt x="49816" y="98774"/>
                    </a:cubicBezTo>
                    <a:lnTo>
                      <a:pt x="0" y="11335"/>
                    </a:lnTo>
                    <a:lnTo>
                      <a:pt x="3238" y="9430"/>
                    </a:lnTo>
                    <a:lnTo>
                      <a:pt x="16383" y="1905"/>
                    </a:lnTo>
                    <a:close/>
                  </a:path>
                </a:pathLst>
              </a:custGeom>
              <a:solidFill>
                <a:srgbClr val="F0F0F0"/>
              </a:solidFill>
              <a:ln w="9525" cap="flat">
                <a:noFill/>
                <a:prstDash val="solid"/>
                <a:miter/>
              </a:ln>
            </p:spPr>
            <p:txBody>
              <a:bodyPr rtlCol="0" anchor="ctr"/>
              <a:lstStyle/>
              <a:p>
                <a:endParaRPr lang="zh-CN" altLang="en-US"/>
              </a:p>
            </p:txBody>
          </p:sp>
        </p:grpSp>
        <p:grpSp>
          <p:nvGrpSpPr>
            <p:cNvPr id="39" name="图形 2"/>
            <p:cNvGrpSpPr/>
            <p:nvPr/>
          </p:nvGrpSpPr>
          <p:grpSpPr>
            <a:xfrm>
              <a:off x="4334636" y="2634390"/>
              <a:ext cx="1902904" cy="2673511"/>
              <a:chOff x="4334636" y="2634390"/>
              <a:chExt cx="1902904" cy="2673511"/>
            </a:xfrm>
          </p:grpSpPr>
          <p:sp>
            <p:nvSpPr>
              <p:cNvPr id="80" name="任意多边形: 形状 79"/>
              <p:cNvSpPr/>
              <p:nvPr/>
            </p:nvSpPr>
            <p:spPr>
              <a:xfrm>
                <a:off x="4334636" y="3303679"/>
                <a:ext cx="1674188" cy="1571636"/>
              </a:xfrm>
              <a:custGeom>
                <a:avLst/>
                <a:gdLst>
                  <a:gd name="connsiteX0" fmla="*/ 1253681 w 1674188"/>
                  <a:gd name="connsiteY0" fmla="*/ 353920 h 1571636"/>
                  <a:gd name="connsiteX1" fmla="*/ 1550384 w 1674188"/>
                  <a:gd name="connsiteY1" fmla="*/ 564899 h 1571636"/>
                  <a:gd name="connsiteX2" fmla="*/ 1587627 w 1674188"/>
                  <a:gd name="connsiteY2" fmla="*/ 1218790 h 1571636"/>
                  <a:gd name="connsiteX3" fmla="*/ 1004126 w 1674188"/>
                  <a:gd name="connsiteY3" fmla="*/ 1565215 h 1571636"/>
                  <a:gd name="connsiteX4" fmla="*/ 312992 w 1674188"/>
                  <a:gd name="connsiteY4" fmla="*/ 1372619 h 1571636"/>
                  <a:gd name="connsiteX5" fmla="*/ 0 w 1674188"/>
                  <a:gd name="connsiteY5" fmla="*/ 732253 h 1571636"/>
                  <a:gd name="connsiteX6" fmla="*/ 331565 w 1674188"/>
                  <a:gd name="connsiteY6" fmla="*/ 107985 h 1571636"/>
                  <a:gd name="connsiteX7" fmla="*/ 977170 w 1674188"/>
                  <a:gd name="connsiteY7" fmla="*/ 90744 h 1571636"/>
                  <a:gd name="connsiteX8" fmla="*/ 1230725 w 1674188"/>
                  <a:gd name="connsiteY8" fmla="*/ 337061 h 1571636"/>
                  <a:gd name="connsiteX9" fmla="*/ 1253681 w 1674188"/>
                  <a:gd name="connsiteY9" fmla="*/ 353920 h 157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188" h="1571636">
                    <a:moveTo>
                      <a:pt x="1253681" y="353920"/>
                    </a:moveTo>
                    <a:cubicBezTo>
                      <a:pt x="1353884" y="423453"/>
                      <a:pt x="1466755" y="471649"/>
                      <a:pt x="1550384" y="564899"/>
                    </a:cubicBezTo>
                    <a:cubicBezTo>
                      <a:pt x="1706690" y="739111"/>
                      <a:pt x="1710309" y="1019432"/>
                      <a:pt x="1587627" y="1218790"/>
                    </a:cubicBezTo>
                    <a:cubicBezTo>
                      <a:pt x="1464945" y="1418149"/>
                      <a:pt x="1236536" y="1537783"/>
                      <a:pt x="1004126" y="1565215"/>
                    </a:cubicBezTo>
                    <a:cubicBezTo>
                      <a:pt x="760286" y="1593790"/>
                      <a:pt x="504349" y="1526543"/>
                      <a:pt x="312992" y="1372619"/>
                    </a:cubicBezTo>
                    <a:cubicBezTo>
                      <a:pt x="121634" y="1218695"/>
                      <a:pt x="-95" y="977808"/>
                      <a:pt x="0" y="732253"/>
                    </a:cubicBezTo>
                    <a:cubicBezTo>
                      <a:pt x="95" y="486699"/>
                      <a:pt x="125921" y="242097"/>
                      <a:pt x="331565" y="107985"/>
                    </a:cubicBezTo>
                    <a:cubicBezTo>
                      <a:pt x="519208" y="-14412"/>
                      <a:pt x="788765" y="-49273"/>
                      <a:pt x="977170" y="90744"/>
                    </a:cubicBezTo>
                    <a:cubicBezTo>
                      <a:pt x="1072420" y="161515"/>
                      <a:pt x="1135761" y="266004"/>
                      <a:pt x="1230725" y="337061"/>
                    </a:cubicBezTo>
                    <a:cubicBezTo>
                      <a:pt x="1238345" y="342681"/>
                      <a:pt x="1245965" y="348205"/>
                      <a:pt x="1253681" y="353920"/>
                    </a:cubicBezTo>
                    <a:close/>
                  </a:path>
                </a:pathLst>
              </a:custGeom>
              <a:solidFill>
                <a:srgbClr val="455A64"/>
              </a:solidFill>
              <a:ln w="9525" cap="flat">
                <a:noFill/>
                <a:prstDash val="solid"/>
                <a:miter/>
              </a:ln>
            </p:spPr>
            <p:txBody>
              <a:bodyPr rtlCol="0" anchor="ctr"/>
              <a:lstStyle/>
              <a:p>
                <a:endParaRPr lang="zh-CN" altLang="en-US"/>
              </a:p>
            </p:txBody>
          </p:sp>
          <p:sp>
            <p:nvSpPr>
              <p:cNvPr id="81" name="任意多边形: 形状 80"/>
              <p:cNvSpPr/>
              <p:nvPr/>
            </p:nvSpPr>
            <p:spPr>
              <a:xfrm>
                <a:off x="4334636" y="3303679"/>
                <a:ext cx="1674188" cy="1571636"/>
              </a:xfrm>
              <a:custGeom>
                <a:avLst/>
                <a:gdLst>
                  <a:gd name="connsiteX0" fmla="*/ 1253681 w 1674188"/>
                  <a:gd name="connsiteY0" fmla="*/ 353920 h 1571636"/>
                  <a:gd name="connsiteX1" fmla="*/ 1550384 w 1674188"/>
                  <a:gd name="connsiteY1" fmla="*/ 564899 h 1571636"/>
                  <a:gd name="connsiteX2" fmla="*/ 1587627 w 1674188"/>
                  <a:gd name="connsiteY2" fmla="*/ 1218790 h 1571636"/>
                  <a:gd name="connsiteX3" fmla="*/ 1004126 w 1674188"/>
                  <a:gd name="connsiteY3" fmla="*/ 1565215 h 1571636"/>
                  <a:gd name="connsiteX4" fmla="*/ 312992 w 1674188"/>
                  <a:gd name="connsiteY4" fmla="*/ 1372619 h 1571636"/>
                  <a:gd name="connsiteX5" fmla="*/ 0 w 1674188"/>
                  <a:gd name="connsiteY5" fmla="*/ 732253 h 1571636"/>
                  <a:gd name="connsiteX6" fmla="*/ 331565 w 1674188"/>
                  <a:gd name="connsiteY6" fmla="*/ 107985 h 1571636"/>
                  <a:gd name="connsiteX7" fmla="*/ 977170 w 1674188"/>
                  <a:gd name="connsiteY7" fmla="*/ 90744 h 1571636"/>
                  <a:gd name="connsiteX8" fmla="*/ 1230725 w 1674188"/>
                  <a:gd name="connsiteY8" fmla="*/ 337061 h 1571636"/>
                  <a:gd name="connsiteX9" fmla="*/ 1253681 w 1674188"/>
                  <a:gd name="connsiteY9" fmla="*/ 353920 h 157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188" h="1571636">
                    <a:moveTo>
                      <a:pt x="1253681" y="353920"/>
                    </a:moveTo>
                    <a:cubicBezTo>
                      <a:pt x="1353884" y="423453"/>
                      <a:pt x="1466755" y="471649"/>
                      <a:pt x="1550384" y="564899"/>
                    </a:cubicBezTo>
                    <a:cubicBezTo>
                      <a:pt x="1706690" y="739111"/>
                      <a:pt x="1710309" y="1019432"/>
                      <a:pt x="1587627" y="1218790"/>
                    </a:cubicBezTo>
                    <a:cubicBezTo>
                      <a:pt x="1464945" y="1418149"/>
                      <a:pt x="1236536" y="1537783"/>
                      <a:pt x="1004126" y="1565215"/>
                    </a:cubicBezTo>
                    <a:cubicBezTo>
                      <a:pt x="760286" y="1593790"/>
                      <a:pt x="504349" y="1526543"/>
                      <a:pt x="312992" y="1372619"/>
                    </a:cubicBezTo>
                    <a:cubicBezTo>
                      <a:pt x="121634" y="1218695"/>
                      <a:pt x="-95" y="977808"/>
                      <a:pt x="0" y="732253"/>
                    </a:cubicBezTo>
                    <a:cubicBezTo>
                      <a:pt x="95" y="486699"/>
                      <a:pt x="125921" y="242097"/>
                      <a:pt x="331565" y="107985"/>
                    </a:cubicBezTo>
                    <a:cubicBezTo>
                      <a:pt x="519208" y="-14412"/>
                      <a:pt x="788765" y="-49273"/>
                      <a:pt x="977170" y="90744"/>
                    </a:cubicBezTo>
                    <a:cubicBezTo>
                      <a:pt x="1072420" y="161515"/>
                      <a:pt x="1135761" y="266004"/>
                      <a:pt x="1230725" y="337061"/>
                    </a:cubicBezTo>
                    <a:cubicBezTo>
                      <a:pt x="1238345" y="342681"/>
                      <a:pt x="1245965" y="348205"/>
                      <a:pt x="1253681" y="353920"/>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82" name="任意多边形: 形状 81"/>
              <p:cNvSpPr/>
              <p:nvPr/>
            </p:nvSpPr>
            <p:spPr>
              <a:xfrm>
                <a:off x="4334636" y="3303679"/>
                <a:ext cx="1674188" cy="1571636"/>
              </a:xfrm>
              <a:custGeom>
                <a:avLst/>
                <a:gdLst>
                  <a:gd name="connsiteX0" fmla="*/ 1253681 w 1674188"/>
                  <a:gd name="connsiteY0" fmla="*/ 353920 h 1571636"/>
                  <a:gd name="connsiteX1" fmla="*/ 1550384 w 1674188"/>
                  <a:gd name="connsiteY1" fmla="*/ 564899 h 1571636"/>
                  <a:gd name="connsiteX2" fmla="*/ 1587627 w 1674188"/>
                  <a:gd name="connsiteY2" fmla="*/ 1218790 h 1571636"/>
                  <a:gd name="connsiteX3" fmla="*/ 1004126 w 1674188"/>
                  <a:gd name="connsiteY3" fmla="*/ 1565215 h 1571636"/>
                  <a:gd name="connsiteX4" fmla="*/ 312992 w 1674188"/>
                  <a:gd name="connsiteY4" fmla="*/ 1372619 h 1571636"/>
                  <a:gd name="connsiteX5" fmla="*/ 0 w 1674188"/>
                  <a:gd name="connsiteY5" fmla="*/ 732253 h 1571636"/>
                  <a:gd name="connsiteX6" fmla="*/ 331565 w 1674188"/>
                  <a:gd name="connsiteY6" fmla="*/ 107985 h 1571636"/>
                  <a:gd name="connsiteX7" fmla="*/ 977170 w 1674188"/>
                  <a:gd name="connsiteY7" fmla="*/ 90744 h 1571636"/>
                  <a:gd name="connsiteX8" fmla="*/ 1230725 w 1674188"/>
                  <a:gd name="connsiteY8" fmla="*/ 337061 h 1571636"/>
                  <a:gd name="connsiteX9" fmla="*/ 1253681 w 1674188"/>
                  <a:gd name="connsiteY9" fmla="*/ 353920 h 157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4188" h="1571636">
                    <a:moveTo>
                      <a:pt x="1253681" y="353920"/>
                    </a:moveTo>
                    <a:cubicBezTo>
                      <a:pt x="1353884" y="423453"/>
                      <a:pt x="1466755" y="471649"/>
                      <a:pt x="1550384" y="564899"/>
                    </a:cubicBezTo>
                    <a:cubicBezTo>
                      <a:pt x="1706690" y="739111"/>
                      <a:pt x="1710309" y="1019432"/>
                      <a:pt x="1587627" y="1218790"/>
                    </a:cubicBezTo>
                    <a:cubicBezTo>
                      <a:pt x="1464945" y="1418149"/>
                      <a:pt x="1236536" y="1537783"/>
                      <a:pt x="1004126" y="1565215"/>
                    </a:cubicBezTo>
                    <a:cubicBezTo>
                      <a:pt x="760286" y="1593790"/>
                      <a:pt x="504349" y="1526543"/>
                      <a:pt x="312992" y="1372619"/>
                    </a:cubicBezTo>
                    <a:cubicBezTo>
                      <a:pt x="121634" y="1218695"/>
                      <a:pt x="-95" y="977808"/>
                      <a:pt x="0" y="732253"/>
                    </a:cubicBezTo>
                    <a:cubicBezTo>
                      <a:pt x="95" y="486699"/>
                      <a:pt x="125921" y="242097"/>
                      <a:pt x="331565" y="107985"/>
                    </a:cubicBezTo>
                    <a:cubicBezTo>
                      <a:pt x="519208" y="-14412"/>
                      <a:pt x="788765" y="-49273"/>
                      <a:pt x="977170" y="90744"/>
                    </a:cubicBezTo>
                    <a:cubicBezTo>
                      <a:pt x="1072420" y="161515"/>
                      <a:pt x="1135761" y="266004"/>
                      <a:pt x="1230725" y="337061"/>
                    </a:cubicBezTo>
                    <a:cubicBezTo>
                      <a:pt x="1238345" y="342681"/>
                      <a:pt x="1245965" y="348205"/>
                      <a:pt x="1253681" y="353920"/>
                    </a:cubicBezTo>
                    <a:close/>
                  </a:path>
                </a:pathLst>
              </a:custGeom>
              <a:solidFill>
                <a:srgbClr val="FFFFFF">
                  <a:alpha val="10000"/>
                </a:srgbClr>
              </a:solidFill>
              <a:ln w="9525" cap="flat">
                <a:noFill/>
                <a:prstDash val="solid"/>
                <a:miter/>
              </a:ln>
            </p:spPr>
            <p:txBody>
              <a:bodyPr rtlCol="0" anchor="ctr"/>
              <a:lstStyle/>
              <a:p>
                <a:endParaRPr lang="zh-CN" altLang="en-US"/>
              </a:p>
            </p:txBody>
          </p:sp>
          <p:sp>
            <p:nvSpPr>
              <p:cNvPr id="83" name="任意多边形: 形状 82"/>
              <p:cNvSpPr/>
              <p:nvPr/>
            </p:nvSpPr>
            <p:spPr>
              <a:xfrm>
                <a:off x="4678203" y="3540135"/>
                <a:ext cx="1173480" cy="1282371"/>
              </a:xfrm>
              <a:custGeom>
                <a:avLst/>
                <a:gdLst>
                  <a:gd name="connsiteX0" fmla="*/ 869347 w 1173480"/>
                  <a:gd name="connsiteY0" fmla="*/ 1137878 h 1282371"/>
                  <a:gd name="connsiteX1" fmla="*/ 868585 w 1173480"/>
                  <a:gd name="connsiteY1" fmla="*/ 1132924 h 1282371"/>
                  <a:gd name="connsiteX2" fmla="*/ 654939 w 1173480"/>
                  <a:gd name="connsiteY2" fmla="*/ 913183 h 1282371"/>
                  <a:gd name="connsiteX3" fmla="*/ 381190 w 1173480"/>
                  <a:gd name="connsiteY3" fmla="*/ 808408 h 1282371"/>
                  <a:gd name="connsiteX4" fmla="*/ 197739 w 1173480"/>
                  <a:gd name="connsiteY4" fmla="*/ 708205 h 1282371"/>
                  <a:gd name="connsiteX5" fmla="*/ 0 w 1173480"/>
                  <a:gd name="connsiteY5" fmla="*/ 719730 h 1282371"/>
                  <a:gd name="connsiteX6" fmla="*/ 230315 w 1173480"/>
                  <a:gd name="connsiteY6" fmla="*/ 661246 h 1282371"/>
                  <a:gd name="connsiteX7" fmla="*/ 111347 w 1173480"/>
                  <a:gd name="connsiteY7" fmla="*/ 395118 h 1282371"/>
                  <a:gd name="connsiteX8" fmla="*/ 163925 w 1173480"/>
                  <a:gd name="connsiteY8" fmla="*/ 114988 h 1282371"/>
                  <a:gd name="connsiteX9" fmla="*/ 558220 w 1173480"/>
                  <a:gd name="connsiteY9" fmla="*/ 54826 h 1282371"/>
                  <a:gd name="connsiteX10" fmla="*/ 599218 w 1173480"/>
                  <a:gd name="connsiteY10" fmla="*/ 91651 h 1282371"/>
                  <a:gd name="connsiteX11" fmla="*/ 726567 w 1173480"/>
                  <a:gd name="connsiteY11" fmla="*/ 318918 h 1282371"/>
                  <a:gd name="connsiteX12" fmla="*/ 826103 w 1173480"/>
                  <a:gd name="connsiteY12" fmla="*/ 471318 h 1282371"/>
                  <a:gd name="connsiteX13" fmla="*/ 1059942 w 1173480"/>
                  <a:gd name="connsiteY13" fmla="*/ 617146 h 1282371"/>
                  <a:gd name="connsiteX14" fmla="*/ 1173480 w 1173480"/>
                  <a:gd name="connsiteY14" fmla="*/ 898990 h 1282371"/>
                  <a:gd name="connsiteX15" fmla="*/ 1142905 w 1173480"/>
                  <a:gd name="connsiteY15" fmla="*/ 1107397 h 1282371"/>
                  <a:gd name="connsiteX16" fmla="*/ 857155 w 1173480"/>
                  <a:gd name="connsiteY16" fmla="*/ 1282372 h 1282371"/>
                  <a:gd name="connsiteX17" fmla="*/ 869347 w 1173480"/>
                  <a:gd name="connsiteY17" fmla="*/ 1137877 h 1282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3480" h="1282371">
                    <a:moveTo>
                      <a:pt x="869347" y="1137878"/>
                    </a:moveTo>
                    <a:cubicBezTo>
                      <a:pt x="869347" y="1136258"/>
                      <a:pt x="869347" y="1134639"/>
                      <a:pt x="868585" y="1132924"/>
                    </a:cubicBezTo>
                    <a:cubicBezTo>
                      <a:pt x="851600" y="1021570"/>
                      <a:pt x="765772" y="933292"/>
                      <a:pt x="654939" y="913183"/>
                    </a:cubicBezTo>
                    <a:cubicBezTo>
                      <a:pt x="558219" y="894696"/>
                      <a:pt x="465537" y="859223"/>
                      <a:pt x="381190" y="808408"/>
                    </a:cubicBezTo>
                    <a:cubicBezTo>
                      <a:pt x="321373" y="772213"/>
                      <a:pt x="264795" y="727826"/>
                      <a:pt x="197739" y="708205"/>
                    </a:cubicBezTo>
                    <a:cubicBezTo>
                      <a:pt x="135827" y="690203"/>
                      <a:pt x="58674" y="692965"/>
                      <a:pt x="0" y="719730"/>
                    </a:cubicBezTo>
                    <a:cubicBezTo>
                      <a:pt x="56388" y="660485"/>
                      <a:pt x="153067" y="634005"/>
                      <a:pt x="230315" y="661246"/>
                    </a:cubicBezTo>
                    <a:cubicBezTo>
                      <a:pt x="176879" y="579331"/>
                      <a:pt x="129826" y="491225"/>
                      <a:pt x="111347" y="395118"/>
                    </a:cubicBezTo>
                    <a:cubicBezTo>
                      <a:pt x="92869" y="299011"/>
                      <a:pt x="106013" y="193760"/>
                      <a:pt x="163925" y="114988"/>
                    </a:cubicBezTo>
                    <a:cubicBezTo>
                      <a:pt x="256193" y="-10507"/>
                      <a:pt x="432725" y="-37443"/>
                      <a:pt x="558220" y="54826"/>
                    </a:cubicBezTo>
                    <a:cubicBezTo>
                      <a:pt x="573055" y="65733"/>
                      <a:pt x="586787" y="78067"/>
                      <a:pt x="599218" y="91651"/>
                    </a:cubicBezTo>
                    <a:cubicBezTo>
                      <a:pt x="656368" y="154421"/>
                      <a:pt x="688848" y="242718"/>
                      <a:pt x="726567" y="318918"/>
                    </a:cubicBezTo>
                    <a:cubicBezTo>
                      <a:pt x="753618" y="373592"/>
                      <a:pt x="781526" y="429598"/>
                      <a:pt x="826103" y="471318"/>
                    </a:cubicBezTo>
                    <a:cubicBezTo>
                      <a:pt x="893445" y="534278"/>
                      <a:pt x="990219" y="557043"/>
                      <a:pt x="1059942" y="617146"/>
                    </a:cubicBezTo>
                    <a:cubicBezTo>
                      <a:pt x="1139000" y="685440"/>
                      <a:pt x="1173099" y="794501"/>
                      <a:pt x="1173480" y="898990"/>
                    </a:cubicBezTo>
                    <a:cubicBezTo>
                      <a:pt x="1172195" y="969477"/>
                      <a:pt x="1161920" y="1039512"/>
                      <a:pt x="1142905" y="1107397"/>
                    </a:cubicBezTo>
                    <a:cubicBezTo>
                      <a:pt x="1061229" y="1185441"/>
                      <a:pt x="963797" y="1245101"/>
                      <a:pt x="857155" y="1282372"/>
                    </a:cubicBezTo>
                    <a:cubicBezTo>
                      <a:pt x="872530" y="1235837"/>
                      <a:pt x="876707" y="1186331"/>
                      <a:pt x="869347" y="1137877"/>
                    </a:cubicBezTo>
                    <a:close/>
                  </a:path>
                </a:pathLst>
              </a:custGeom>
              <a:solidFill>
                <a:srgbClr val="000000">
                  <a:alpha val="10000"/>
                </a:srgbClr>
              </a:solidFill>
              <a:ln w="9525" cap="flat">
                <a:noFill/>
                <a:prstDash val="solid"/>
                <a:miter/>
              </a:ln>
            </p:spPr>
            <p:txBody>
              <a:bodyPr rtlCol="0" anchor="ctr"/>
              <a:lstStyle/>
              <a:p>
                <a:endParaRPr lang="zh-CN" altLang="en-US"/>
              </a:p>
            </p:txBody>
          </p:sp>
          <p:sp>
            <p:nvSpPr>
              <p:cNvPr id="84" name="任意多边形: 形状 83"/>
              <p:cNvSpPr/>
              <p:nvPr/>
            </p:nvSpPr>
            <p:spPr>
              <a:xfrm>
                <a:off x="4465468" y="3306413"/>
                <a:ext cx="887200" cy="1567053"/>
              </a:xfrm>
              <a:custGeom>
                <a:avLst/>
                <a:gdLst>
                  <a:gd name="connsiteX0" fmla="*/ 138 w 887200"/>
                  <a:gd name="connsiteY0" fmla="*/ 695801 h 1567053"/>
                  <a:gd name="connsiteX1" fmla="*/ 611357 w 887200"/>
                  <a:gd name="connsiteY1" fmla="*/ 0 h 1567053"/>
                  <a:gd name="connsiteX2" fmla="*/ 680508 w 887200"/>
                  <a:gd name="connsiteY2" fmla="*/ 11525 h 1567053"/>
                  <a:gd name="connsiteX3" fmla="*/ 18902 w 887200"/>
                  <a:gd name="connsiteY3" fmla="*/ 696182 h 1567053"/>
                  <a:gd name="connsiteX4" fmla="*/ 317987 w 887200"/>
                  <a:gd name="connsiteY4" fmla="*/ 1319308 h 1567053"/>
                  <a:gd name="connsiteX5" fmla="*/ 887201 w 887200"/>
                  <a:gd name="connsiteY5" fmla="*/ 1560195 h 1567053"/>
                  <a:gd name="connsiteX6" fmla="*/ 873199 w 887200"/>
                  <a:gd name="connsiteY6" fmla="*/ 1562100 h 1567053"/>
                  <a:gd name="connsiteX7" fmla="*/ 813858 w 887200"/>
                  <a:gd name="connsiteY7" fmla="*/ 1567053 h 1567053"/>
                  <a:gd name="connsiteX8" fmla="*/ 305795 w 887200"/>
                  <a:gd name="connsiteY8" fmla="*/ 1333786 h 1567053"/>
                  <a:gd name="connsiteX9" fmla="*/ 138 w 887200"/>
                  <a:gd name="connsiteY9" fmla="*/ 695801 h 156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7200" h="1567053">
                    <a:moveTo>
                      <a:pt x="138" y="695801"/>
                    </a:moveTo>
                    <a:cubicBezTo>
                      <a:pt x="6410" y="345644"/>
                      <a:pt x="264929" y="51351"/>
                      <a:pt x="611357" y="0"/>
                    </a:cubicBezTo>
                    <a:cubicBezTo>
                      <a:pt x="634644" y="2254"/>
                      <a:pt x="657749" y="6105"/>
                      <a:pt x="680508" y="11525"/>
                    </a:cubicBezTo>
                    <a:cubicBezTo>
                      <a:pt x="314557" y="30943"/>
                      <a:pt x="25780" y="329781"/>
                      <a:pt x="18902" y="696182"/>
                    </a:cubicBezTo>
                    <a:cubicBezTo>
                      <a:pt x="14425" y="924782"/>
                      <a:pt x="126248" y="1157669"/>
                      <a:pt x="317987" y="1319308"/>
                    </a:cubicBezTo>
                    <a:cubicBezTo>
                      <a:pt x="468196" y="1445990"/>
                      <a:pt x="667840" y="1530001"/>
                      <a:pt x="887201" y="1560195"/>
                    </a:cubicBezTo>
                    <a:lnTo>
                      <a:pt x="873199" y="1562100"/>
                    </a:lnTo>
                    <a:cubicBezTo>
                      <a:pt x="853514" y="1564386"/>
                      <a:pt x="833734" y="1566037"/>
                      <a:pt x="813858" y="1567053"/>
                    </a:cubicBezTo>
                    <a:cubicBezTo>
                      <a:pt x="618881" y="1528953"/>
                      <a:pt x="442383" y="1448943"/>
                      <a:pt x="305795" y="1333786"/>
                    </a:cubicBezTo>
                    <a:cubicBezTo>
                      <a:pt x="109865" y="1168432"/>
                      <a:pt x="-4530" y="930021"/>
                      <a:pt x="138" y="695801"/>
                    </a:cubicBezTo>
                    <a:close/>
                  </a:path>
                </a:pathLst>
              </a:custGeom>
              <a:solidFill>
                <a:srgbClr val="FFFFFF"/>
              </a:solidFill>
              <a:ln w="9525" cap="flat">
                <a:noFill/>
                <a:prstDash val="solid"/>
                <a:miter/>
              </a:ln>
            </p:spPr>
            <p:txBody>
              <a:bodyPr rtlCol="0" anchor="ctr"/>
              <a:lstStyle/>
              <a:p>
                <a:endParaRPr lang="zh-CN" altLang="en-US"/>
              </a:p>
            </p:txBody>
          </p:sp>
          <p:sp>
            <p:nvSpPr>
              <p:cNvPr id="85" name="任意多边形: 形状 84"/>
              <p:cNvSpPr/>
              <p:nvPr/>
            </p:nvSpPr>
            <p:spPr>
              <a:xfrm>
                <a:off x="5636609" y="4591050"/>
                <a:ext cx="166306" cy="141481"/>
              </a:xfrm>
              <a:custGeom>
                <a:avLst/>
                <a:gdLst>
                  <a:gd name="connsiteX0" fmla="*/ 166306 w 166306"/>
                  <a:gd name="connsiteY0" fmla="*/ 10668 h 141481"/>
                  <a:gd name="connsiteX1" fmla="*/ 154114 w 166306"/>
                  <a:gd name="connsiteY1" fmla="*/ 124968 h 141481"/>
                  <a:gd name="connsiteX2" fmla="*/ 127063 w 166306"/>
                  <a:gd name="connsiteY2" fmla="*/ 114300 h 141481"/>
                  <a:gd name="connsiteX3" fmla="*/ 51911 w 166306"/>
                  <a:gd name="connsiteY3" fmla="*/ 131445 h 141481"/>
                  <a:gd name="connsiteX4" fmla="*/ 50578 w 166306"/>
                  <a:gd name="connsiteY4" fmla="*/ 132779 h 141481"/>
                  <a:gd name="connsiteX5" fmla="*/ 12478 w 166306"/>
                  <a:gd name="connsiteY5" fmla="*/ 134493 h 141481"/>
                  <a:gd name="connsiteX6" fmla="*/ 12478 w 166306"/>
                  <a:gd name="connsiteY6" fmla="*/ 134493 h 141481"/>
                  <a:gd name="connsiteX7" fmla="*/ 2953 w 166306"/>
                  <a:gd name="connsiteY7" fmla="*/ 114871 h 141481"/>
                  <a:gd name="connsiteX8" fmla="*/ 0 w 166306"/>
                  <a:gd name="connsiteY8" fmla="*/ 0 h 141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06" h="141481">
                    <a:moveTo>
                      <a:pt x="166306" y="10668"/>
                    </a:moveTo>
                    <a:cubicBezTo>
                      <a:pt x="156115" y="51340"/>
                      <a:pt x="154114" y="124968"/>
                      <a:pt x="154114" y="124968"/>
                    </a:cubicBezTo>
                    <a:lnTo>
                      <a:pt x="127063" y="114300"/>
                    </a:lnTo>
                    <a:cubicBezTo>
                      <a:pt x="100842" y="104415"/>
                      <a:pt x="71251" y="111166"/>
                      <a:pt x="51911" y="131445"/>
                    </a:cubicBezTo>
                    <a:lnTo>
                      <a:pt x="50578" y="132779"/>
                    </a:lnTo>
                    <a:cubicBezTo>
                      <a:pt x="40486" y="143678"/>
                      <a:pt x="23508" y="144441"/>
                      <a:pt x="12478" y="134493"/>
                    </a:cubicBezTo>
                    <a:lnTo>
                      <a:pt x="12478" y="134493"/>
                    </a:lnTo>
                    <a:cubicBezTo>
                      <a:pt x="6718" y="129557"/>
                      <a:pt x="3268" y="122450"/>
                      <a:pt x="2953" y="114871"/>
                    </a:cubicBezTo>
                    <a:lnTo>
                      <a:pt x="0" y="0"/>
                    </a:lnTo>
                    <a:close/>
                  </a:path>
                </a:pathLst>
              </a:custGeom>
              <a:solidFill>
                <a:srgbClr val="B06766"/>
              </a:solidFill>
              <a:ln w="9525" cap="flat">
                <a:noFill/>
                <a:prstDash val="solid"/>
                <a:miter/>
              </a:ln>
            </p:spPr>
            <p:txBody>
              <a:bodyPr rtlCol="0" anchor="ctr"/>
              <a:lstStyle/>
              <a:p>
                <a:endParaRPr lang="zh-CN" altLang="en-US"/>
              </a:p>
            </p:txBody>
          </p:sp>
          <p:sp>
            <p:nvSpPr>
              <p:cNvPr id="86" name="任意多边形: 形状 85"/>
              <p:cNvSpPr/>
              <p:nvPr/>
            </p:nvSpPr>
            <p:spPr>
              <a:xfrm>
                <a:off x="5576125" y="4807172"/>
                <a:ext cx="356996" cy="323658"/>
              </a:xfrm>
              <a:custGeom>
                <a:avLst/>
                <a:gdLst>
                  <a:gd name="connsiteX0" fmla="*/ 122396 w 356996"/>
                  <a:gd name="connsiteY0" fmla="*/ 222504 h 323658"/>
                  <a:gd name="connsiteX1" fmla="*/ 356997 w 356996"/>
                  <a:gd name="connsiteY1" fmla="*/ 283845 h 323658"/>
                  <a:gd name="connsiteX2" fmla="*/ 348520 w 356996"/>
                  <a:gd name="connsiteY2" fmla="*/ 302895 h 323658"/>
                  <a:gd name="connsiteX3" fmla="*/ 113919 w 356996"/>
                  <a:gd name="connsiteY3" fmla="*/ 241554 h 323658"/>
                  <a:gd name="connsiteX4" fmla="*/ 43720 w 356996"/>
                  <a:gd name="connsiteY4" fmla="*/ 86678 h 323658"/>
                  <a:gd name="connsiteX5" fmla="*/ 0 w 356996"/>
                  <a:gd name="connsiteY5" fmla="*/ 21812 h 323658"/>
                  <a:gd name="connsiteX6" fmla="*/ 7049 w 356996"/>
                  <a:gd name="connsiteY6" fmla="*/ 0 h 323658"/>
                  <a:gd name="connsiteX7" fmla="*/ 52102 w 356996"/>
                  <a:gd name="connsiteY7" fmla="*/ 67532 h 323658"/>
                  <a:gd name="connsiteX8" fmla="*/ 122396 w 356996"/>
                  <a:gd name="connsiteY8" fmla="*/ 222504 h 323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6996" h="323658">
                    <a:moveTo>
                      <a:pt x="122396" y="222504"/>
                    </a:moveTo>
                    <a:cubicBezTo>
                      <a:pt x="178499" y="282512"/>
                      <a:pt x="281845" y="334994"/>
                      <a:pt x="356997" y="283845"/>
                    </a:cubicBezTo>
                    <a:lnTo>
                      <a:pt x="348520" y="302895"/>
                    </a:lnTo>
                    <a:cubicBezTo>
                      <a:pt x="273463" y="354139"/>
                      <a:pt x="170117" y="301657"/>
                      <a:pt x="113919" y="241554"/>
                    </a:cubicBezTo>
                    <a:cubicBezTo>
                      <a:pt x="57721" y="181451"/>
                      <a:pt x="94202" y="139922"/>
                      <a:pt x="43720" y="86678"/>
                    </a:cubicBezTo>
                    <a:cubicBezTo>
                      <a:pt x="24680" y="68427"/>
                      <a:pt x="9772" y="46309"/>
                      <a:pt x="0" y="21812"/>
                    </a:cubicBezTo>
                    <a:cubicBezTo>
                      <a:pt x="2286" y="16002"/>
                      <a:pt x="4382" y="8572"/>
                      <a:pt x="7049" y="0"/>
                    </a:cubicBezTo>
                    <a:cubicBezTo>
                      <a:pt x="17974" y="24987"/>
                      <a:pt x="33226" y="47849"/>
                      <a:pt x="52102" y="67532"/>
                    </a:cubicBezTo>
                    <a:cubicBezTo>
                      <a:pt x="102679" y="120872"/>
                      <a:pt x="66199" y="162401"/>
                      <a:pt x="122396" y="222504"/>
                    </a:cubicBezTo>
                    <a:close/>
                  </a:path>
                </a:pathLst>
              </a:custGeom>
              <a:solidFill>
                <a:srgbClr val="F5F5F5"/>
              </a:solidFill>
              <a:ln w="9525" cap="flat">
                <a:noFill/>
                <a:prstDash val="solid"/>
                <a:miter/>
              </a:ln>
            </p:spPr>
            <p:txBody>
              <a:bodyPr rtlCol="0" anchor="ctr"/>
              <a:lstStyle/>
              <a:p>
                <a:endParaRPr lang="zh-CN" altLang="en-US"/>
              </a:p>
            </p:txBody>
          </p:sp>
          <p:sp>
            <p:nvSpPr>
              <p:cNvPr id="87" name="任意多边形: 形状 86"/>
              <p:cNvSpPr/>
              <p:nvPr/>
            </p:nvSpPr>
            <p:spPr>
              <a:xfrm>
                <a:off x="5583174" y="4686776"/>
                <a:ext cx="356364" cy="424660"/>
              </a:xfrm>
              <a:custGeom>
                <a:avLst/>
                <a:gdLst>
                  <a:gd name="connsiteX0" fmla="*/ 27718 w 356364"/>
                  <a:gd name="connsiteY0" fmla="*/ 57626 h 424660"/>
                  <a:gd name="connsiteX1" fmla="*/ 45339 w 356364"/>
                  <a:gd name="connsiteY1" fmla="*/ 16669 h 424660"/>
                  <a:gd name="connsiteX2" fmla="*/ 56483 w 356364"/>
                  <a:gd name="connsiteY2" fmla="*/ 0 h 424660"/>
                  <a:gd name="connsiteX3" fmla="*/ 57055 w 356364"/>
                  <a:gd name="connsiteY3" fmla="*/ 19050 h 424660"/>
                  <a:gd name="connsiteX4" fmla="*/ 85158 w 356364"/>
                  <a:gd name="connsiteY4" fmla="*/ 45401 h 424660"/>
                  <a:gd name="connsiteX5" fmla="*/ 104013 w 356364"/>
                  <a:gd name="connsiteY5" fmla="*/ 36957 h 424660"/>
                  <a:gd name="connsiteX6" fmla="*/ 105346 w 356364"/>
                  <a:gd name="connsiteY6" fmla="*/ 35623 h 424660"/>
                  <a:gd name="connsiteX7" fmla="*/ 180499 w 356364"/>
                  <a:gd name="connsiteY7" fmla="*/ 18479 h 424660"/>
                  <a:gd name="connsiteX8" fmla="*/ 208026 w 356364"/>
                  <a:gd name="connsiteY8" fmla="*/ 28860 h 424660"/>
                  <a:gd name="connsiteX9" fmla="*/ 221647 w 356364"/>
                  <a:gd name="connsiteY9" fmla="*/ 49053 h 424660"/>
                  <a:gd name="connsiteX10" fmla="*/ 295275 w 356364"/>
                  <a:gd name="connsiteY10" fmla="*/ 289846 h 424660"/>
                  <a:gd name="connsiteX11" fmla="*/ 351663 w 356364"/>
                  <a:gd name="connsiteY11" fmla="*/ 399955 h 424660"/>
                  <a:gd name="connsiteX12" fmla="*/ 349948 w 356364"/>
                  <a:gd name="connsiteY12" fmla="*/ 403955 h 424660"/>
                  <a:gd name="connsiteX13" fmla="*/ 115348 w 356364"/>
                  <a:gd name="connsiteY13" fmla="*/ 342614 h 424660"/>
                  <a:gd name="connsiteX14" fmla="*/ 45053 w 356364"/>
                  <a:gd name="connsiteY14" fmla="*/ 187642 h 424660"/>
                  <a:gd name="connsiteX15" fmla="*/ 0 w 356364"/>
                  <a:gd name="connsiteY15" fmla="*/ 120110 h 424660"/>
                  <a:gd name="connsiteX16" fmla="*/ 27718 w 356364"/>
                  <a:gd name="connsiteY16" fmla="*/ 57626 h 424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6364" h="424660">
                    <a:moveTo>
                      <a:pt x="27718" y="57626"/>
                    </a:moveTo>
                    <a:cubicBezTo>
                      <a:pt x="36321" y="45317"/>
                      <a:pt x="42317" y="31379"/>
                      <a:pt x="45339" y="16669"/>
                    </a:cubicBezTo>
                    <a:cubicBezTo>
                      <a:pt x="46407" y="9738"/>
                      <a:pt x="50487" y="3636"/>
                      <a:pt x="56483" y="0"/>
                    </a:cubicBezTo>
                    <a:lnTo>
                      <a:pt x="57055" y="19050"/>
                    </a:lnTo>
                    <a:cubicBezTo>
                      <a:pt x="57538" y="34087"/>
                      <a:pt x="70121" y="45885"/>
                      <a:pt x="85158" y="45401"/>
                    </a:cubicBezTo>
                    <a:cubicBezTo>
                      <a:pt x="92308" y="45171"/>
                      <a:pt x="99080" y="42138"/>
                      <a:pt x="104013" y="36957"/>
                    </a:cubicBezTo>
                    <a:lnTo>
                      <a:pt x="105346" y="35623"/>
                    </a:lnTo>
                    <a:cubicBezTo>
                      <a:pt x="124687" y="15344"/>
                      <a:pt x="154277" y="8594"/>
                      <a:pt x="180499" y="18479"/>
                    </a:cubicBezTo>
                    <a:lnTo>
                      <a:pt x="208026" y="28860"/>
                    </a:lnTo>
                    <a:cubicBezTo>
                      <a:pt x="216395" y="32015"/>
                      <a:pt x="221857" y="40112"/>
                      <a:pt x="221647" y="49053"/>
                    </a:cubicBezTo>
                    <a:cubicBezTo>
                      <a:pt x="219932" y="127825"/>
                      <a:pt x="256699" y="232410"/>
                      <a:pt x="295275" y="289846"/>
                    </a:cubicBezTo>
                    <a:cubicBezTo>
                      <a:pt x="334899" y="306324"/>
                      <a:pt x="369189" y="360331"/>
                      <a:pt x="351663" y="399955"/>
                    </a:cubicBezTo>
                    <a:lnTo>
                      <a:pt x="349948" y="403955"/>
                    </a:lnTo>
                    <a:cubicBezTo>
                      <a:pt x="274796" y="455104"/>
                      <a:pt x="171450" y="402622"/>
                      <a:pt x="115348" y="342614"/>
                    </a:cubicBezTo>
                    <a:cubicBezTo>
                      <a:pt x="59246" y="282607"/>
                      <a:pt x="95631" y="240982"/>
                      <a:pt x="45053" y="187642"/>
                    </a:cubicBezTo>
                    <a:cubicBezTo>
                      <a:pt x="26177" y="167959"/>
                      <a:pt x="10925" y="145097"/>
                      <a:pt x="0" y="120110"/>
                    </a:cubicBezTo>
                    <a:cubicBezTo>
                      <a:pt x="6282" y="98092"/>
                      <a:pt x="15612" y="77061"/>
                      <a:pt x="27718" y="57626"/>
                    </a:cubicBezTo>
                    <a:close/>
                  </a:path>
                </a:pathLst>
              </a:custGeom>
              <a:solidFill>
                <a:srgbClr val="407BFF"/>
              </a:solidFill>
              <a:ln w="9525" cap="flat">
                <a:noFill/>
                <a:prstDash val="solid"/>
                <a:miter/>
              </a:ln>
            </p:spPr>
            <p:txBody>
              <a:bodyPr rtlCol="0" anchor="ctr"/>
              <a:lstStyle/>
              <a:p>
                <a:endParaRPr lang="zh-CN" altLang="en-US"/>
              </a:p>
            </p:txBody>
          </p:sp>
          <p:sp>
            <p:nvSpPr>
              <p:cNvPr id="88" name="任意多边形: 形状 87"/>
              <p:cNvSpPr/>
              <p:nvPr/>
            </p:nvSpPr>
            <p:spPr>
              <a:xfrm>
                <a:off x="5583174" y="4686776"/>
                <a:ext cx="356364" cy="424660"/>
              </a:xfrm>
              <a:custGeom>
                <a:avLst/>
                <a:gdLst>
                  <a:gd name="connsiteX0" fmla="*/ 27718 w 356364"/>
                  <a:gd name="connsiteY0" fmla="*/ 57626 h 424660"/>
                  <a:gd name="connsiteX1" fmla="*/ 45339 w 356364"/>
                  <a:gd name="connsiteY1" fmla="*/ 16669 h 424660"/>
                  <a:gd name="connsiteX2" fmla="*/ 56483 w 356364"/>
                  <a:gd name="connsiteY2" fmla="*/ 0 h 424660"/>
                  <a:gd name="connsiteX3" fmla="*/ 57055 w 356364"/>
                  <a:gd name="connsiteY3" fmla="*/ 19050 h 424660"/>
                  <a:gd name="connsiteX4" fmla="*/ 85158 w 356364"/>
                  <a:gd name="connsiteY4" fmla="*/ 45401 h 424660"/>
                  <a:gd name="connsiteX5" fmla="*/ 104013 w 356364"/>
                  <a:gd name="connsiteY5" fmla="*/ 36957 h 424660"/>
                  <a:gd name="connsiteX6" fmla="*/ 105346 w 356364"/>
                  <a:gd name="connsiteY6" fmla="*/ 35623 h 424660"/>
                  <a:gd name="connsiteX7" fmla="*/ 180499 w 356364"/>
                  <a:gd name="connsiteY7" fmla="*/ 18479 h 424660"/>
                  <a:gd name="connsiteX8" fmla="*/ 208026 w 356364"/>
                  <a:gd name="connsiteY8" fmla="*/ 28860 h 424660"/>
                  <a:gd name="connsiteX9" fmla="*/ 221647 w 356364"/>
                  <a:gd name="connsiteY9" fmla="*/ 49053 h 424660"/>
                  <a:gd name="connsiteX10" fmla="*/ 295275 w 356364"/>
                  <a:gd name="connsiteY10" fmla="*/ 289846 h 424660"/>
                  <a:gd name="connsiteX11" fmla="*/ 351663 w 356364"/>
                  <a:gd name="connsiteY11" fmla="*/ 399955 h 424660"/>
                  <a:gd name="connsiteX12" fmla="*/ 349948 w 356364"/>
                  <a:gd name="connsiteY12" fmla="*/ 403955 h 424660"/>
                  <a:gd name="connsiteX13" fmla="*/ 115348 w 356364"/>
                  <a:gd name="connsiteY13" fmla="*/ 342614 h 424660"/>
                  <a:gd name="connsiteX14" fmla="*/ 45053 w 356364"/>
                  <a:gd name="connsiteY14" fmla="*/ 187642 h 424660"/>
                  <a:gd name="connsiteX15" fmla="*/ 0 w 356364"/>
                  <a:gd name="connsiteY15" fmla="*/ 120110 h 424660"/>
                  <a:gd name="connsiteX16" fmla="*/ 27718 w 356364"/>
                  <a:gd name="connsiteY16" fmla="*/ 57626 h 424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6364" h="424660">
                    <a:moveTo>
                      <a:pt x="27718" y="57626"/>
                    </a:moveTo>
                    <a:cubicBezTo>
                      <a:pt x="36321" y="45317"/>
                      <a:pt x="42317" y="31379"/>
                      <a:pt x="45339" y="16669"/>
                    </a:cubicBezTo>
                    <a:cubicBezTo>
                      <a:pt x="46407" y="9738"/>
                      <a:pt x="50487" y="3636"/>
                      <a:pt x="56483" y="0"/>
                    </a:cubicBezTo>
                    <a:lnTo>
                      <a:pt x="57055" y="19050"/>
                    </a:lnTo>
                    <a:cubicBezTo>
                      <a:pt x="57538" y="34087"/>
                      <a:pt x="70121" y="45885"/>
                      <a:pt x="85158" y="45401"/>
                    </a:cubicBezTo>
                    <a:cubicBezTo>
                      <a:pt x="92308" y="45171"/>
                      <a:pt x="99080" y="42138"/>
                      <a:pt x="104013" y="36957"/>
                    </a:cubicBezTo>
                    <a:lnTo>
                      <a:pt x="105346" y="35623"/>
                    </a:lnTo>
                    <a:cubicBezTo>
                      <a:pt x="124687" y="15344"/>
                      <a:pt x="154277" y="8594"/>
                      <a:pt x="180499" y="18479"/>
                    </a:cubicBezTo>
                    <a:lnTo>
                      <a:pt x="208026" y="28860"/>
                    </a:lnTo>
                    <a:cubicBezTo>
                      <a:pt x="216395" y="32015"/>
                      <a:pt x="221857" y="40112"/>
                      <a:pt x="221647" y="49053"/>
                    </a:cubicBezTo>
                    <a:cubicBezTo>
                      <a:pt x="219932" y="127825"/>
                      <a:pt x="256699" y="232410"/>
                      <a:pt x="295275" y="289846"/>
                    </a:cubicBezTo>
                    <a:cubicBezTo>
                      <a:pt x="334899" y="306324"/>
                      <a:pt x="369189" y="360331"/>
                      <a:pt x="351663" y="399955"/>
                    </a:cubicBezTo>
                    <a:lnTo>
                      <a:pt x="349948" y="403955"/>
                    </a:lnTo>
                    <a:cubicBezTo>
                      <a:pt x="274796" y="455104"/>
                      <a:pt x="171450" y="402622"/>
                      <a:pt x="115348" y="342614"/>
                    </a:cubicBezTo>
                    <a:cubicBezTo>
                      <a:pt x="59246" y="282607"/>
                      <a:pt x="95631" y="240982"/>
                      <a:pt x="45053" y="187642"/>
                    </a:cubicBezTo>
                    <a:cubicBezTo>
                      <a:pt x="26177" y="167959"/>
                      <a:pt x="10925" y="145097"/>
                      <a:pt x="0" y="120110"/>
                    </a:cubicBezTo>
                    <a:cubicBezTo>
                      <a:pt x="6282" y="98092"/>
                      <a:pt x="15612" y="77061"/>
                      <a:pt x="27718" y="57626"/>
                    </a:cubicBezTo>
                    <a:close/>
                  </a:path>
                </a:pathLst>
              </a:custGeom>
              <a:solidFill>
                <a:srgbClr val="000000">
                  <a:alpha val="30000"/>
                </a:srgbClr>
              </a:solidFill>
              <a:ln w="9525" cap="flat">
                <a:noFill/>
                <a:prstDash val="solid"/>
                <a:miter/>
              </a:ln>
            </p:spPr>
            <p:txBody>
              <a:bodyPr rtlCol="0" anchor="ctr"/>
              <a:lstStyle/>
              <a:p>
                <a:endParaRPr lang="zh-CN" altLang="en-US"/>
              </a:p>
            </p:txBody>
          </p:sp>
          <p:sp>
            <p:nvSpPr>
              <p:cNvPr id="89" name="任意多边形: 形状 88"/>
              <p:cNvSpPr/>
              <p:nvPr/>
            </p:nvSpPr>
            <p:spPr>
              <a:xfrm>
                <a:off x="5583174" y="4686776"/>
                <a:ext cx="356364" cy="424660"/>
              </a:xfrm>
              <a:custGeom>
                <a:avLst/>
                <a:gdLst>
                  <a:gd name="connsiteX0" fmla="*/ 27718 w 356364"/>
                  <a:gd name="connsiteY0" fmla="*/ 57626 h 424660"/>
                  <a:gd name="connsiteX1" fmla="*/ 45339 w 356364"/>
                  <a:gd name="connsiteY1" fmla="*/ 16669 h 424660"/>
                  <a:gd name="connsiteX2" fmla="*/ 56483 w 356364"/>
                  <a:gd name="connsiteY2" fmla="*/ 0 h 424660"/>
                  <a:gd name="connsiteX3" fmla="*/ 57055 w 356364"/>
                  <a:gd name="connsiteY3" fmla="*/ 19050 h 424660"/>
                  <a:gd name="connsiteX4" fmla="*/ 85158 w 356364"/>
                  <a:gd name="connsiteY4" fmla="*/ 45401 h 424660"/>
                  <a:gd name="connsiteX5" fmla="*/ 104013 w 356364"/>
                  <a:gd name="connsiteY5" fmla="*/ 36957 h 424660"/>
                  <a:gd name="connsiteX6" fmla="*/ 105346 w 356364"/>
                  <a:gd name="connsiteY6" fmla="*/ 35623 h 424660"/>
                  <a:gd name="connsiteX7" fmla="*/ 180499 w 356364"/>
                  <a:gd name="connsiteY7" fmla="*/ 18479 h 424660"/>
                  <a:gd name="connsiteX8" fmla="*/ 208026 w 356364"/>
                  <a:gd name="connsiteY8" fmla="*/ 28860 h 424660"/>
                  <a:gd name="connsiteX9" fmla="*/ 221647 w 356364"/>
                  <a:gd name="connsiteY9" fmla="*/ 49053 h 424660"/>
                  <a:gd name="connsiteX10" fmla="*/ 295275 w 356364"/>
                  <a:gd name="connsiteY10" fmla="*/ 289846 h 424660"/>
                  <a:gd name="connsiteX11" fmla="*/ 351663 w 356364"/>
                  <a:gd name="connsiteY11" fmla="*/ 399955 h 424660"/>
                  <a:gd name="connsiteX12" fmla="*/ 349948 w 356364"/>
                  <a:gd name="connsiteY12" fmla="*/ 403955 h 424660"/>
                  <a:gd name="connsiteX13" fmla="*/ 115348 w 356364"/>
                  <a:gd name="connsiteY13" fmla="*/ 342614 h 424660"/>
                  <a:gd name="connsiteX14" fmla="*/ 45053 w 356364"/>
                  <a:gd name="connsiteY14" fmla="*/ 187642 h 424660"/>
                  <a:gd name="connsiteX15" fmla="*/ 0 w 356364"/>
                  <a:gd name="connsiteY15" fmla="*/ 120110 h 424660"/>
                  <a:gd name="connsiteX16" fmla="*/ 27718 w 356364"/>
                  <a:gd name="connsiteY16" fmla="*/ 57626 h 424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6364" h="424660">
                    <a:moveTo>
                      <a:pt x="27718" y="57626"/>
                    </a:moveTo>
                    <a:cubicBezTo>
                      <a:pt x="36321" y="45317"/>
                      <a:pt x="42317" y="31379"/>
                      <a:pt x="45339" y="16669"/>
                    </a:cubicBezTo>
                    <a:cubicBezTo>
                      <a:pt x="46407" y="9738"/>
                      <a:pt x="50487" y="3636"/>
                      <a:pt x="56483" y="0"/>
                    </a:cubicBezTo>
                    <a:lnTo>
                      <a:pt x="57055" y="19050"/>
                    </a:lnTo>
                    <a:cubicBezTo>
                      <a:pt x="57538" y="34087"/>
                      <a:pt x="70121" y="45885"/>
                      <a:pt x="85158" y="45401"/>
                    </a:cubicBezTo>
                    <a:cubicBezTo>
                      <a:pt x="92308" y="45171"/>
                      <a:pt x="99080" y="42138"/>
                      <a:pt x="104013" y="36957"/>
                    </a:cubicBezTo>
                    <a:lnTo>
                      <a:pt x="105346" y="35623"/>
                    </a:lnTo>
                    <a:cubicBezTo>
                      <a:pt x="124687" y="15344"/>
                      <a:pt x="154277" y="8594"/>
                      <a:pt x="180499" y="18479"/>
                    </a:cubicBezTo>
                    <a:lnTo>
                      <a:pt x="208026" y="28860"/>
                    </a:lnTo>
                    <a:cubicBezTo>
                      <a:pt x="216395" y="32015"/>
                      <a:pt x="221857" y="40112"/>
                      <a:pt x="221647" y="49053"/>
                    </a:cubicBezTo>
                    <a:cubicBezTo>
                      <a:pt x="219932" y="127825"/>
                      <a:pt x="256699" y="232410"/>
                      <a:pt x="295275" y="289846"/>
                    </a:cubicBezTo>
                    <a:cubicBezTo>
                      <a:pt x="334899" y="306324"/>
                      <a:pt x="369189" y="360331"/>
                      <a:pt x="351663" y="399955"/>
                    </a:cubicBezTo>
                    <a:lnTo>
                      <a:pt x="349948" y="403955"/>
                    </a:lnTo>
                    <a:cubicBezTo>
                      <a:pt x="274796" y="455104"/>
                      <a:pt x="171450" y="402622"/>
                      <a:pt x="115348" y="342614"/>
                    </a:cubicBezTo>
                    <a:cubicBezTo>
                      <a:pt x="59246" y="282607"/>
                      <a:pt x="95631" y="240982"/>
                      <a:pt x="45053" y="187642"/>
                    </a:cubicBezTo>
                    <a:cubicBezTo>
                      <a:pt x="26177" y="167959"/>
                      <a:pt x="10925" y="145097"/>
                      <a:pt x="0" y="120110"/>
                    </a:cubicBezTo>
                    <a:cubicBezTo>
                      <a:pt x="6282" y="98092"/>
                      <a:pt x="15612" y="77061"/>
                      <a:pt x="27718" y="57626"/>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90" name="任意多边形: 形状 89"/>
              <p:cNvSpPr/>
              <p:nvPr/>
            </p:nvSpPr>
            <p:spPr>
              <a:xfrm>
                <a:off x="5706876" y="4826500"/>
                <a:ext cx="118137" cy="32678"/>
              </a:xfrm>
              <a:custGeom>
                <a:avLst/>
                <a:gdLst>
                  <a:gd name="connsiteX0" fmla="*/ 13839 w 118137"/>
                  <a:gd name="connsiteY0" fmla="*/ 31249 h 32678"/>
                  <a:gd name="connsiteX1" fmla="*/ 1076 w 118137"/>
                  <a:gd name="connsiteY1" fmla="*/ 26963 h 32678"/>
                  <a:gd name="connsiteX2" fmla="*/ 4981 w 118137"/>
                  <a:gd name="connsiteY2" fmla="*/ 14200 h 32678"/>
                  <a:gd name="connsiteX3" fmla="*/ 112804 w 118137"/>
                  <a:gd name="connsiteY3" fmla="*/ 14200 h 32678"/>
                  <a:gd name="connsiteX4" fmla="*/ 118138 w 118137"/>
                  <a:gd name="connsiteY4" fmla="*/ 32678 h 32678"/>
                  <a:gd name="connsiteX5" fmla="*/ 13839 w 118137"/>
                  <a:gd name="connsiteY5" fmla="*/ 31249 h 3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137" h="32678">
                    <a:moveTo>
                      <a:pt x="13839" y="31249"/>
                    </a:moveTo>
                    <a:cubicBezTo>
                      <a:pt x="9131" y="33588"/>
                      <a:pt x="3418" y="31669"/>
                      <a:pt x="1076" y="26963"/>
                    </a:cubicBezTo>
                    <a:cubicBezTo>
                      <a:pt x="-1320" y="22355"/>
                      <a:pt x="417" y="16678"/>
                      <a:pt x="4981" y="14200"/>
                    </a:cubicBezTo>
                    <a:cubicBezTo>
                      <a:pt x="38428" y="-4733"/>
                      <a:pt x="79356" y="-4733"/>
                      <a:pt x="112804" y="14200"/>
                    </a:cubicBezTo>
                    <a:cubicBezTo>
                      <a:pt x="114518" y="20391"/>
                      <a:pt x="116328" y="26582"/>
                      <a:pt x="118138" y="32678"/>
                    </a:cubicBezTo>
                    <a:cubicBezTo>
                      <a:pt x="86419" y="17057"/>
                      <a:pt x="54130" y="11247"/>
                      <a:pt x="13839" y="31249"/>
                    </a:cubicBezTo>
                    <a:close/>
                  </a:path>
                </a:pathLst>
              </a:custGeom>
              <a:solidFill>
                <a:srgbClr val="FFFFFF"/>
              </a:solidFill>
              <a:ln w="9525" cap="flat">
                <a:noFill/>
                <a:prstDash val="solid"/>
                <a:miter/>
              </a:ln>
            </p:spPr>
            <p:txBody>
              <a:bodyPr rtlCol="0" anchor="ctr"/>
              <a:lstStyle/>
              <a:p>
                <a:endParaRPr lang="zh-CN" altLang="en-US"/>
              </a:p>
            </p:txBody>
          </p:sp>
          <p:sp>
            <p:nvSpPr>
              <p:cNvPr id="91" name="任意多边形: 形状 90"/>
              <p:cNvSpPr/>
              <p:nvPr/>
            </p:nvSpPr>
            <p:spPr>
              <a:xfrm>
                <a:off x="5693064" y="4784325"/>
                <a:ext cx="121090" cy="34086"/>
              </a:xfrm>
              <a:custGeom>
                <a:avLst/>
                <a:gdLst>
                  <a:gd name="connsiteX0" fmla="*/ 13839 w 121090"/>
                  <a:gd name="connsiteY0" fmla="*/ 31229 h 34086"/>
                  <a:gd name="connsiteX1" fmla="*/ 1076 w 121090"/>
                  <a:gd name="connsiteY1" fmla="*/ 26943 h 34086"/>
                  <a:gd name="connsiteX2" fmla="*/ 4981 w 121090"/>
                  <a:gd name="connsiteY2" fmla="*/ 14179 h 34086"/>
                  <a:gd name="connsiteX3" fmla="*/ 117185 w 121090"/>
                  <a:gd name="connsiteY3" fmla="*/ 15037 h 34086"/>
                  <a:gd name="connsiteX4" fmla="*/ 121091 w 121090"/>
                  <a:gd name="connsiteY4" fmla="*/ 34087 h 34086"/>
                  <a:gd name="connsiteX5" fmla="*/ 13839 w 121090"/>
                  <a:gd name="connsiteY5" fmla="*/ 31229 h 3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090" h="34086">
                    <a:moveTo>
                      <a:pt x="13839" y="31229"/>
                    </a:moveTo>
                    <a:cubicBezTo>
                      <a:pt x="9131" y="33567"/>
                      <a:pt x="3418" y="31649"/>
                      <a:pt x="1076" y="26943"/>
                    </a:cubicBezTo>
                    <a:cubicBezTo>
                      <a:pt x="-1320" y="22335"/>
                      <a:pt x="417" y="16658"/>
                      <a:pt x="4981" y="14179"/>
                    </a:cubicBezTo>
                    <a:cubicBezTo>
                      <a:pt x="39997" y="-5027"/>
                      <a:pt x="82467" y="-4703"/>
                      <a:pt x="117185" y="15037"/>
                    </a:cubicBezTo>
                    <a:cubicBezTo>
                      <a:pt x="118328" y="21418"/>
                      <a:pt x="119662" y="27895"/>
                      <a:pt x="121091" y="34087"/>
                    </a:cubicBezTo>
                    <a:cubicBezTo>
                      <a:pt x="88610" y="17132"/>
                      <a:pt x="55368" y="10179"/>
                      <a:pt x="13839" y="31229"/>
                    </a:cubicBezTo>
                    <a:close/>
                  </a:path>
                </a:pathLst>
              </a:custGeom>
              <a:solidFill>
                <a:srgbClr val="FFFFFF"/>
              </a:solidFill>
              <a:ln w="9525" cap="flat">
                <a:noFill/>
                <a:prstDash val="solid"/>
                <a:miter/>
              </a:ln>
            </p:spPr>
            <p:txBody>
              <a:bodyPr rtlCol="0" anchor="ctr"/>
              <a:lstStyle/>
              <a:p>
                <a:endParaRPr lang="zh-CN" altLang="en-US"/>
              </a:p>
            </p:txBody>
          </p:sp>
          <p:sp>
            <p:nvSpPr>
              <p:cNvPr id="92" name="任意多边形: 形状 91"/>
              <p:cNvSpPr/>
              <p:nvPr/>
            </p:nvSpPr>
            <p:spPr>
              <a:xfrm>
                <a:off x="5721864" y="4869348"/>
                <a:ext cx="118199" cy="32692"/>
              </a:xfrm>
              <a:custGeom>
                <a:avLst/>
                <a:gdLst>
                  <a:gd name="connsiteX0" fmla="*/ 13996 w 118199"/>
                  <a:gd name="connsiteY0" fmla="*/ 31073 h 32692"/>
                  <a:gd name="connsiteX1" fmla="*/ 1089 w 118199"/>
                  <a:gd name="connsiteY1" fmla="*/ 27025 h 32692"/>
                  <a:gd name="connsiteX2" fmla="*/ 5137 w 118199"/>
                  <a:gd name="connsiteY2" fmla="*/ 14119 h 32692"/>
                  <a:gd name="connsiteX3" fmla="*/ 110674 w 118199"/>
                  <a:gd name="connsiteY3" fmla="*/ 13071 h 32692"/>
                  <a:gd name="connsiteX4" fmla="*/ 118199 w 118199"/>
                  <a:gd name="connsiteY4" fmla="*/ 32692 h 32692"/>
                  <a:gd name="connsiteX5" fmla="*/ 13996 w 118199"/>
                  <a:gd name="connsiteY5" fmla="*/ 31073 h 32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199" h="32692">
                    <a:moveTo>
                      <a:pt x="13996" y="31073"/>
                    </a:moveTo>
                    <a:cubicBezTo>
                      <a:pt x="9314" y="33519"/>
                      <a:pt x="3535" y="31707"/>
                      <a:pt x="1089" y="27025"/>
                    </a:cubicBezTo>
                    <a:cubicBezTo>
                      <a:pt x="-1357" y="22343"/>
                      <a:pt x="456" y="16565"/>
                      <a:pt x="5137" y="14119"/>
                    </a:cubicBezTo>
                    <a:cubicBezTo>
                      <a:pt x="37803" y="-4327"/>
                      <a:pt x="77649" y="-4722"/>
                      <a:pt x="110674" y="13071"/>
                    </a:cubicBezTo>
                    <a:cubicBezTo>
                      <a:pt x="113056" y="19738"/>
                      <a:pt x="115627" y="26215"/>
                      <a:pt x="118199" y="32692"/>
                    </a:cubicBezTo>
                    <a:cubicBezTo>
                      <a:pt x="86481" y="16976"/>
                      <a:pt x="54191" y="10785"/>
                      <a:pt x="13996" y="31073"/>
                    </a:cubicBezTo>
                    <a:close/>
                  </a:path>
                </a:pathLst>
              </a:custGeom>
              <a:solidFill>
                <a:srgbClr val="FFFFFF"/>
              </a:solidFill>
              <a:ln w="9525" cap="flat">
                <a:noFill/>
                <a:prstDash val="solid"/>
                <a:miter/>
              </a:ln>
            </p:spPr>
            <p:txBody>
              <a:bodyPr rtlCol="0" anchor="ctr"/>
              <a:lstStyle/>
              <a:p>
                <a:endParaRPr lang="zh-CN" altLang="en-US"/>
              </a:p>
            </p:txBody>
          </p:sp>
          <p:sp>
            <p:nvSpPr>
              <p:cNvPr id="93" name="任意多边形: 形状 92"/>
              <p:cNvSpPr/>
              <p:nvPr/>
            </p:nvSpPr>
            <p:spPr>
              <a:xfrm>
                <a:off x="5701093" y="4963449"/>
                <a:ext cx="238444" cy="148233"/>
              </a:xfrm>
              <a:custGeom>
                <a:avLst/>
                <a:gdLst>
                  <a:gd name="connsiteX0" fmla="*/ 177356 w 238444"/>
                  <a:gd name="connsiteY0" fmla="*/ 13459 h 148233"/>
                  <a:gd name="connsiteX1" fmla="*/ 233744 w 238444"/>
                  <a:gd name="connsiteY1" fmla="*/ 123568 h 148233"/>
                  <a:gd name="connsiteX2" fmla="*/ 232029 w 238444"/>
                  <a:gd name="connsiteY2" fmla="*/ 127568 h 148233"/>
                  <a:gd name="connsiteX3" fmla="*/ 0 w 238444"/>
                  <a:gd name="connsiteY3" fmla="*/ 68799 h 148233"/>
                  <a:gd name="connsiteX4" fmla="*/ 177356 w 238444"/>
                  <a:gd name="connsiteY4" fmla="*/ 13459 h 148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444" h="148233">
                    <a:moveTo>
                      <a:pt x="177356" y="13459"/>
                    </a:moveTo>
                    <a:cubicBezTo>
                      <a:pt x="216980" y="29937"/>
                      <a:pt x="251270" y="83944"/>
                      <a:pt x="233744" y="123568"/>
                    </a:cubicBezTo>
                    <a:lnTo>
                      <a:pt x="232029" y="127568"/>
                    </a:lnTo>
                    <a:cubicBezTo>
                      <a:pt x="158020" y="177955"/>
                      <a:pt x="56674" y="127568"/>
                      <a:pt x="0" y="68799"/>
                    </a:cubicBezTo>
                    <a:cubicBezTo>
                      <a:pt x="47244" y="-23880"/>
                      <a:pt x="146114" y="-924"/>
                      <a:pt x="177356" y="13459"/>
                    </a:cubicBezTo>
                    <a:close/>
                  </a:path>
                </a:pathLst>
              </a:custGeom>
              <a:solidFill>
                <a:srgbClr val="FFFFFF"/>
              </a:solidFill>
              <a:ln w="9525" cap="flat">
                <a:noFill/>
                <a:prstDash val="solid"/>
                <a:miter/>
              </a:ln>
            </p:spPr>
            <p:txBody>
              <a:bodyPr rtlCol="0" anchor="ctr"/>
              <a:lstStyle/>
              <a:p>
                <a:endParaRPr lang="zh-CN" altLang="en-US"/>
              </a:p>
            </p:txBody>
          </p:sp>
          <p:sp>
            <p:nvSpPr>
              <p:cNvPr id="94" name="任意多边形: 形状 93"/>
              <p:cNvSpPr/>
              <p:nvPr/>
            </p:nvSpPr>
            <p:spPr>
              <a:xfrm>
                <a:off x="5738225" y="4910342"/>
                <a:ext cx="121459" cy="34275"/>
              </a:xfrm>
              <a:custGeom>
                <a:avLst/>
                <a:gdLst>
                  <a:gd name="connsiteX0" fmla="*/ 14207 w 121459"/>
                  <a:gd name="connsiteY0" fmla="*/ 31513 h 34275"/>
                  <a:gd name="connsiteX1" fmla="*/ 1063 w 121459"/>
                  <a:gd name="connsiteY1" fmla="*/ 27226 h 34275"/>
                  <a:gd name="connsiteX2" fmla="*/ 5349 w 121459"/>
                  <a:gd name="connsiteY2" fmla="*/ 14082 h 34275"/>
                  <a:gd name="connsiteX3" fmla="*/ 111077 w 121459"/>
                  <a:gd name="connsiteY3" fmla="*/ 13129 h 34275"/>
                  <a:gd name="connsiteX4" fmla="*/ 121459 w 121459"/>
                  <a:gd name="connsiteY4" fmla="*/ 34275 h 34275"/>
                  <a:gd name="connsiteX5" fmla="*/ 14207 w 121459"/>
                  <a:gd name="connsiteY5" fmla="*/ 31513 h 3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459" h="34275">
                    <a:moveTo>
                      <a:pt x="14207" y="31513"/>
                    </a:moveTo>
                    <a:cubicBezTo>
                      <a:pt x="9394" y="33959"/>
                      <a:pt x="3509" y="32040"/>
                      <a:pt x="1063" y="27226"/>
                    </a:cubicBezTo>
                    <a:cubicBezTo>
                      <a:pt x="-1383" y="22413"/>
                      <a:pt x="536" y="16528"/>
                      <a:pt x="5349" y="14082"/>
                    </a:cubicBezTo>
                    <a:cubicBezTo>
                      <a:pt x="38095" y="-4349"/>
                      <a:pt x="78004" y="-4709"/>
                      <a:pt x="111077" y="13129"/>
                    </a:cubicBezTo>
                    <a:cubicBezTo>
                      <a:pt x="114411" y="20464"/>
                      <a:pt x="117840" y="27513"/>
                      <a:pt x="121459" y="34275"/>
                    </a:cubicBezTo>
                    <a:cubicBezTo>
                      <a:pt x="88788" y="17416"/>
                      <a:pt x="55736" y="10463"/>
                      <a:pt x="14207" y="31513"/>
                    </a:cubicBezTo>
                    <a:close/>
                  </a:path>
                </a:pathLst>
              </a:custGeom>
              <a:solidFill>
                <a:srgbClr val="FFFFFF"/>
              </a:solidFill>
              <a:ln w="9525" cap="flat">
                <a:noFill/>
                <a:prstDash val="solid"/>
                <a:miter/>
              </a:ln>
            </p:spPr>
            <p:txBody>
              <a:bodyPr rtlCol="0" anchor="ctr"/>
              <a:lstStyle/>
              <a:p>
                <a:endParaRPr lang="zh-CN" altLang="en-US"/>
              </a:p>
            </p:txBody>
          </p:sp>
          <p:sp>
            <p:nvSpPr>
              <p:cNvPr id="95" name="任意多边形: 形状 94"/>
              <p:cNvSpPr/>
              <p:nvPr/>
            </p:nvSpPr>
            <p:spPr>
              <a:xfrm>
                <a:off x="5764720" y="4830603"/>
                <a:ext cx="191071" cy="176687"/>
              </a:xfrm>
              <a:custGeom>
                <a:avLst/>
                <a:gdLst>
                  <a:gd name="connsiteX0" fmla="*/ 156210 w 191071"/>
                  <a:gd name="connsiteY0" fmla="*/ 0 h 176687"/>
                  <a:gd name="connsiteX1" fmla="*/ 191071 w 191071"/>
                  <a:gd name="connsiteY1" fmla="*/ 109252 h 176687"/>
                  <a:gd name="connsiteX2" fmla="*/ 162496 w 191071"/>
                  <a:gd name="connsiteY2" fmla="*/ 110871 h 176687"/>
                  <a:gd name="connsiteX3" fmla="*/ 100584 w 191071"/>
                  <a:gd name="connsiteY3" fmla="*/ 156877 h 176687"/>
                  <a:gd name="connsiteX4" fmla="*/ 99917 w 191071"/>
                  <a:gd name="connsiteY4" fmla="*/ 158687 h 176687"/>
                  <a:gd name="connsiteX5" fmla="*/ 66199 w 191071"/>
                  <a:gd name="connsiteY5" fmla="*/ 175451 h 176687"/>
                  <a:gd name="connsiteX6" fmla="*/ 66199 w 191071"/>
                  <a:gd name="connsiteY6" fmla="*/ 175451 h 176687"/>
                  <a:gd name="connsiteX7" fmla="*/ 49816 w 191071"/>
                  <a:gd name="connsiteY7" fmla="*/ 161163 h 176687"/>
                  <a:gd name="connsiteX8" fmla="*/ 0 w 191071"/>
                  <a:gd name="connsiteY8" fmla="*/ 57341 h 17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071" h="176687">
                    <a:moveTo>
                      <a:pt x="156210" y="0"/>
                    </a:moveTo>
                    <a:cubicBezTo>
                      <a:pt x="163354" y="41338"/>
                      <a:pt x="191071" y="109252"/>
                      <a:pt x="191071" y="109252"/>
                    </a:cubicBezTo>
                    <a:lnTo>
                      <a:pt x="162496" y="110871"/>
                    </a:lnTo>
                    <a:cubicBezTo>
                      <a:pt x="134492" y="112380"/>
                      <a:pt x="110109" y="130499"/>
                      <a:pt x="100584" y="156877"/>
                    </a:cubicBezTo>
                    <a:lnTo>
                      <a:pt x="99917" y="158687"/>
                    </a:lnTo>
                    <a:cubicBezTo>
                      <a:pt x="94971" y="172394"/>
                      <a:pt x="80113" y="179781"/>
                      <a:pt x="66199" y="175451"/>
                    </a:cubicBezTo>
                    <a:lnTo>
                      <a:pt x="66199" y="175451"/>
                    </a:lnTo>
                    <a:cubicBezTo>
                      <a:pt x="58998" y="173157"/>
                      <a:pt x="53067" y="167985"/>
                      <a:pt x="49816" y="161163"/>
                    </a:cubicBezTo>
                    <a:lnTo>
                      <a:pt x="0" y="57341"/>
                    </a:lnTo>
                    <a:close/>
                  </a:path>
                </a:pathLst>
              </a:custGeom>
              <a:solidFill>
                <a:srgbClr val="B06766"/>
              </a:solidFill>
              <a:ln w="9525" cap="flat">
                <a:noFill/>
                <a:prstDash val="solid"/>
                <a:miter/>
              </a:ln>
            </p:spPr>
            <p:txBody>
              <a:bodyPr rtlCol="0" anchor="ctr"/>
              <a:lstStyle/>
              <a:p>
                <a:endParaRPr lang="zh-CN" altLang="en-US"/>
              </a:p>
            </p:txBody>
          </p:sp>
          <p:sp>
            <p:nvSpPr>
              <p:cNvPr id="96" name="任意多边形: 形状 95"/>
              <p:cNvSpPr/>
              <p:nvPr/>
            </p:nvSpPr>
            <p:spPr>
              <a:xfrm>
                <a:off x="5802820" y="5107590"/>
                <a:ext cx="434720" cy="200311"/>
              </a:xfrm>
              <a:custGeom>
                <a:avLst/>
                <a:gdLst>
                  <a:gd name="connsiteX0" fmla="*/ 195263 w 434720"/>
                  <a:gd name="connsiteY0" fmla="*/ 156781 h 200311"/>
                  <a:gd name="connsiteX1" fmla="*/ 434721 w 434720"/>
                  <a:gd name="connsiteY1" fmla="*/ 118205 h 200311"/>
                  <a:gd name="connsiteX2" fmla="*/ 434721 w 434720"/>
                  <a:gd name="connsiteY2" fmla="*/ 139065 h 200311"/>
                  <a:gd name="connsiteX3" fmla="*/ 195263 w 434720"/>
                  <a:gd name="connsiteY3" fmla="*/ 177641 h 200311"/>
                  <a:gd name="connsiteX4" fmla="*/ 68485 w 434720"/>
                  <a:gd name="connsiteY4" fmla="*/ 64484 h 200311"/>
                  <a:gd name="connsiteX5" fmla="*/ 2381 w 434720"/>
                  <a:gd name="connsiteY5" fmla="*/ 22765 h 200311"/>
                  <a:gd name="connsiteX6" fmla="*/ 0 w 434720"/>
                  <a:gd name="connsiteY6" fmla="*/ 0 h 200311"/>
                  <a:gd name="connsiteX7" fmla="*/ 68485 w 434720"/>
                  <a:gd name="connsiteY7" fmla="*/ 43624 h 200311"/>
                  <a:gd name="connsiteX8" fmla="*/ 195263 w 434720"/>
                  <a:gd name="connsiteY8" fmla="*/ 156781 h 200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720" h="200311">
                    <a:moveTo>
                      <a:pt x="195263" y="156781"/>
                    </a:moveTo>
                    <a:cubicBezTo>
                      <a:pt x="270891" y="189071"/>
                      <a:pt x="386715" y="195358"/>
                      <a:pt x="434721" y="118205"/>
                    </a:cubicBezTo>
                    <a:lnTo>
                      <a:pt x="434721" y="139065"/>
                    </a:lnTo>
                    <a:cubicBezTo>
                      <a:pt x="387096" y="216217"/>
                      <a:pt x="270891" y="209931"/>
                      <a:pt x="195263" y="177641"/>
                    </a:cubicBezTo>
                    <a:cubicBezTo>
                      <a:pt x="119634" y="145351"/>
                      <a:pt x="136208" y="93059"/>
                      <a:pt x="68485" y="64484"/>
                    </a:cubicBezTo>
                    <a:cubicBezTo>
                      <a:pt x="43704" y="55499"/>
                      <a:pt x="21155" y="41268"/>
                      <a:pt x="2381" y="22765"/>
                    </a:cubicBezTo>
                    <a:cubicBezTo>
                      <a:pt x="2381" y="16669"/>
                      <a:pt x="1048" y="8954"/>
                      <a:pt x="0" y="0"/>
                    </a:cubicBezTo>
                    <a:cubicBezTo>
                      <a:pt x="20053" y="18497"/>
                      <a:pt x="43245" y="33270"/>
                      <a:pt x="68485" y="43624"/>
                    </a:cubicBezTo>
                    <a:cubicBezTo>
                      <a:pt x="136208" y="71723"/>
                      <a:pt x="119729" y="124492"/>
                      <a:pt x="195263" y="156781"/>
                    </a:cubicBezTo>
                    <a:close/>
                  </a:path>
                </a:pathLst>
              </a:custGeom>
              <a:solidFill>
                <a:srgbClr val="F5F5F5"/>
              </a:solidFill>
              <a:ln w="9525" cap="flat">
                <a:noFill/>
                <a:prstDash val="solid"/>
                <a:miter/>
              </a:ln>
            </p:spPr>
            <p:txBody>
              <a:bodyPr rtlCol="0" anchor="ctr"/>
              <a:lstStyle/>
              <a:p>
                <a:endParaRPr lang="zh-CN" altLang="en-US"/>
              </a:p>
            </p:txBody>
          </p:sp>
          <p:sp>
            <p:nvSpPr>
              <p:cNvPr id="97" name="任意多边形: 形状 96"/>
              <p:cNvSpPr/>
              <p:nvPr/>
            </p:nvSpPr>
            <p:spPr>
              <a:xfrm>
                <a:off x="5800435" y="4939843"/>
                <a:ext cx="437106" cy="347199"/>
              </a:xfrm>
              <a:custGeom>
                <a:avLst/>
                <a:gdLst>
                  <a:gd name="connsiteX0" fmla="*/ 2385 w 437106"/>
                  <a:gd name="connsiteY0" fmla="*/ 98882 h 347199"/>
                  <a:gd name="connsiteX1" fmla="*/ 2385 w 437106"/>
                  <a:gd name="connsiteY1" fmla="*/ 54305 h 347199"/>
                  <a:gd name="connsiteX2" fmla="*/ 5814 w 437106"/>
                  <a:gd name="connsiteY2" fmla="*/ 34493 h 347199"/>
                  <a:gd name="connsiteX3" fmla="*/ 14197 w 437106"/>
                  <a:gd name="connsiteY3" fmla="*/ 51923 h 347199"/>
                  <a:gd name="connsiteX4" fmla="*/ 50345 w 437106"/>
                  <a:gd name="connsiteY4" fmla="*/ 64851 h 347199"/>
                  <a:gd name="connsiteX5" fmla="*/ 64298 w 437106"/>
                  <a:gd name="connsiteY5" fmla="*/ 49447 h 347199"/>
                  <a:gd name="connsiteX6" fmla="*/ 64965 w 437106"/>
                  <a:gd name="connsiteY6" fmla="*/ 47637 h 347199"/>
                  <a:gd name="connsiteX7" fmla="*/ 126877 w 437106"/>
                  <a:gd name="connsiteY7" fmla="*/ 1631 h 347199"/>
                  <a:gd name="connsiteX8" fmla="*/ 156214 w 437106"/>
                  <a:gd name="connsiteY8" fmla="*/ 12 h 347199"/>
                  <a:gd name="connsiteX9" fmla="*/ 176502 w 437106"/>
                  <a:gd name="connsiteY9" fmla="*/ 13157 h 347199"/>
                  <a:gd name="connsiteX10" fmla="*/ 340999 w 437106"/>
                  <a:gd name="connsiteY10" fmla="*/ 203657 h 347199"/>
                  <a:gd name="connsiteX11" fmla="*/ 437106 w 437106"/>
                  <a:gd name="connsiteY11" fmla="*/ 281571 h 347199"/>
                  <a:gd name="connsiteX12" fmla="*/ 437106 w 437106"/>
                  <a:gd name="connsiteY12" fmla="*/ 285953 h 347199"/>
                  <a:gd name="connsiteX13" fmla="*/ 197648 w 437106"/>
                  <a:gd name="connsiteY13" fmla="*/ 324529 h 347199"/>
                  <a:gd name="connsiteX14" fmla="*/ 70870 w 437106"/>
                  <a:gd name="connsiteY14" fmla="*/ 211086 h 347199"/>
                  <a:gd name="connsiteX15" fmla="*/ 2385 w 437106"/>
                  <a:gd name="connsiteY15" fmla="*/ 167462 h 347199"/>
                  <a:gd name="connsiteX16" fmla="*/ 2385 w 437106"/>
                  <a:gd name="connsiteY16" fmla="*/ 98882 h 34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7106" h="347199">
                    <a:moveTo>
                      <a:pt x="2385" y="98882"/>
                    </a:moveTo>
                    <a:cubicBezTo>
                      <a:pt x="5446" y="84180"/>
                      <a:pt x="5446" y="69006"/>
                      <a:pt x="2385" y="54305"/>
                    </a:cubicBezTo>
                    <a:cubicBezTo>
                      <a:pt x="520" y="47520"/>
                      <a:pt x="1778" y="40256"/>
                      <a:pt x="5814" y="34493"/>
                    </a:cubicBezTo>
                    <a:lnTo>
                      <a:pt x="14197" y="51923"/>
                    </a:lnTo>
                    <a:cubicBezTo>
                      <a:pt x="20609" y="65475"/>
                      <a:pt x="36793" y="71263"/>
                      <a:pt x="50345" y="64851"/>
                    </a:cubicBezTo>
                    <a:cubicBezTo>
                      <a:pt x="56855" y="61771"/>
                      <a:pt x="61875" y="56229"/>
                      <a:pt x="64298" y="49447"/>
                    </a:cubicBezTo>
                    <a:lnTo>
                      <a:pt x="64965" y="47637"/>
                    </a:lnTo>
                    <a:cubicBezTo>
                      <a:pt x="74489" y="21259"/>
                      <a:pt x="98873" y="3140"/>
                      <a:pt x="126877" y="1631"/>
                    </a:cubicBezTo>
                    <a:lnTo>
                      <a:pt x="156214" y="12"/>
                    </a:lnTo>
                    <a:cubicBezTo>
                      <a:pt x="165062" y="-285"/>
                      <a:pt x="173158" y="4960"/>
                      <a:pt x="176502" y="13157"/>
                    </a:cubicBezTo>
                    <a:cubicBezTo>
                      <a:pt x="206697" y="85928"/>
                      <a:pt x="282516" y="166700"/>
                      <a:pt x="340999" y="203657"/>
                    </a:cubicBezTo>
                    <a:cubicBezTo>
                      <a:pt x="383957" y="202609"/>
                      <a:pt x="437106" y="238328"/>
                      <a:pt x="437106" y="281571"/>
                    </a:cubicBezTo>
                    <a:lnTo>
                      <a:pt x="437106" y="285953"/>
                    </a:lnTo>
                    <a:cubicBezTo>
                      <a:pt x="389481" y="363105"/>
                      <a:pt x="273277" y="356818"/>
                      <a:pt x="197648" y="324529"/>
                    </a:cubicBezTo>
                    <a:cubicBezTo>
                      <a:pt x="122019" y="292239"/>
                      <a:pt x="138593" y="239471"/>
                      <a:pt x="70870" y="211086"/>
                    </a:cubicBezTo>
                    <a:cubicBezTo>
                      <a:pt x="45630" y="200731"/>
                      <a:pt x="22439" y="185959"/>
                      <a:pt x="2385" y="167462"/>
                    </a:cubicBezTo>
                    <a:cubicBezTo>
                      <a:pt x="-795" y="144712"/>
                      <a:pt x="-795" y="121631"/>
                      <a:pt x="2385" y="98882"/>
                    </a:cubicBezTo>
                    <a:close/>
                  </a:path>
                </a:pathLst>
              </a:custGeom>
              <a:solidFill>
                <a:srgbClr val="407BFF"/>
              </a:solidFill>
              <a:ln w="9525" cap="flat">
                <a:noFill/>
                <a:prstDash val="solid"/>
                <a:miter/>
              </a:ln>
            </p:spPr>
            <p:txBody>
              <a:bodyPr rtlCol="0" anchor="ctr"/>
              <a:lstStyle/>
              <a:p>
                <a:endParaRPr lang="zh-CN" altLang="en-US"/>
              </a:p>
            </p:txBody>
          </p:sp>
          <p:sp>
            <p:nvSpPr>
              <p:cNvPr id="98" name="任意多边形: 形状 97"/>
              <p:cNvSpPr/>
              <p:nvPr/>
            </p:nvSpPr>
            <p:spPr>
              <a:xfrm>
                <a:off x="5800435" y="4939843"/>
                <a:ext cx="437106" cy="347199"/>
              </a:xfrm>
              <a:custGeom>
                <a:avLst/>
                <a:gdLst>
                  <a:gd name="connsiteX0" fmla="*/ 2385 w 437106"/>
                  <a:gd name="connsiteY0" fmla="*/ 98882 h 347199"/>
                  <a:gd name="connsiteX1" fmla="*/ 2385 w 437106"/>
                  <a:gd name="connsiteY1" fmla="*/ 54305 h 347199"/>
                  <a:gd name="connsiteX2" fmla="*/ 5814 w 437106"/>
                  <a:gd name="connsiteY2" fmla="*/ 34493 h 347199"/>
                  <a:gd name="connsiteX3" fmla="*/ 14197 w 437106"/>
                  <a:gd name="connsiteY3" fmla="*/ 51923 h 347199"/>
                  <a:gd name="connsiteX4" fmla="*/ 50345 w 437106"/>
                  <a:gd name="connsiteY4" fmla="*/ 64851 h 347199"/>
                  <a:gd name="connsiteX5" fmla="*/ 64298 w 437106"/>
                  <a:gd name="connsiteY5" fmla="*/ 49447 h 347199"/>
                  <a:gd name="connsiteX6" fmla="*/ 64965 w 437106"/>
                  <a:gd name="connsiteY6" fmla="*/ 47637 h 347199"/>
                  <a:gd name="connsiteX7" fmla="*/ 126877 w 437106"/>
                  <a:gd name="connsiteY7" fmla="*/ 1631 h 347199"/>
                  <a:gd name="connsiteX8" fmla="*/ 156214 w 437106"/>
                  <a:gd name="connsiteY8" fmla="*/ 12 h 347199"/>
                  <a:gd name="connsiteX9" fmla="*/ 176502 w 437106"/>
                  <a:gd name="connsiteY9" fmla="*/ 13157 h 347199"/>
                  <a:gd name="connsiteX10" fmla="*/ 340999 w 437106"/>
                  <a:gd name="connsiteY10" fmla="*/ 203657 h 347199"/>
                  <a:gd name="connsiteX11" fmla="*/ 437106 w 437106"/>
                  <a:gd name="connsiteY11" fmla="*/ 281571 h 347199"/>
                  <a:gd name="connsiteX12" fmla="*/ 437106 w 437106"/>
                  <a:gd name="connsiteY12" fmla="*/ 285953 h 347199"/>
                  <a:gd name="connsiteX13" fmla="*/ 197648 w 437106"/>
                  <a:gd name="connsiteY13" fmla="*/ 324529 h 347199"/>
                  <a:gd name="connsiteX14" fmla="*/ 70870 w 437106"/>
                  <a:gd name="connsiteY14" fmla="*/ 211086 h 347199"/>
                  <a:gd name="connsiteX15" fmla="*/ 2385 w 437106"/>
                  <a:gd name="connsiteY15" fmla="*/ 167462 h 347199"/>
                  <a:gd name="connsiteX16" fmla="*/ 2385 w 437106"/>
                  <a:gd name="connsiteY16" fmla="*/ 98882 h 34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7106" h="347199">
                    <a:moveTo>
                      <a:pt x="2385" y="98882"/>
                    </a:moveTo>
                    <a:cubicBezTo>
                      <a:pt x="5446" y="84180"/>
                      <a:pt x="5446" y="69006"/>
                      <a:pt x="2385" y="54305"/>
                    </a:cubicBezTo>
                    <a:cubicBezTo>
                      <a:pt x="520" y="47520"/>
                      <a:pt x="1778" y="40256"/>
                      <a:pt x="5814" y="34493"/>
                    </a:cubicBezTo>
                    <a:lnTo>
                      <a:pt x="14197" y="51923"/>
                    </a:lnTo>
                    <a:cubicBezTo>
                      <a:pt x="20609" y="65475"/>
                      <a:pt x="36793" y="71263"/>
                      <a:pt x="50345" y="64851"/>
                    </a:cubicBezTo>
                    <a:cubicBezTo>
                      <a:pt x="56855" y="61771"/>
                      <a:pt x="61875" y="56229"/>
                      <a:pt x="64298" y="49447"/>
                    </a:cubicBezTo>
                    <a:lnTo>
                      <a:pt x="64965" y="47637"/>
                    </a:lnTo>
                    <a:cubicBezTo>
                      <a:pt x="74489" y="21259"/>
                      <a:pt x="98873" y="3140"/>
                      <a:pt x="126877" y="1631"/>
                    </a:cubicBezTo>
                    <a:lnTo>
                      <a:pt x="156214" y="12"/>
                    </a:lnTo>
                    <a:cubicBezTo>
                      <a:pt x="165062" y="-285"/>
                      <a:pt x="173158" y="4960"/>
                      <a:pt x="176502" y="13157"/>
                    </a:cubicBezTo>
                    <a:cubicBezTo>
                      <a:pt x="206697" y="85928"/>
                      <a:pt x="282516" y="166700"/>
                      <a:pt x="340999" y="203657"/>
                    </a:cubicBezTo>
                    <a:cubicBezTo>
                      <a:pt x="383957" y="202609"/>
                      <a:pt x="437106" y="238328"/>
                      <a:pt x="437106" y="281571"/>
                    </a:cubicBezTo>
                    <a:lnTo>
                      <a:pt x="437106" y="285953"/>
                    </a:lnTo>
                    <a:cubicBezTo>
                      <a:pt x="389481" y="363105"/>
                      <a:pt x="273277" y="356818"/>
                      <a:pt x="197648" y="324529"/>
                    </a:cubicBezTo>
                    <a:cubicBezTo>
                      <a:pt x="122019" y="292239"/>
                      <a:pt x="138593" y="239471"/>
                      <a:pt x="70870" y="211086"/>
                    </a:cubicBezTo>
                    <a:cubicBezTo>
                      <a:pt x="45630" y="200731"/>
                      <a:pt x="22439" y="185959"/>
                      <a:pt x="2385" y="167462"/>
                    </a:cubicBezTo>
                    <a:cubicBezTo>
                      <a:pt x="-795" y="144712"/>
                      <a:pt x="-795" y="121631"/>
                      <a:pt x="2385" y="98882"/>
                    </a:cubicBezTo>
                    <a:close/>
                  </a:path>
                </a:pathLst>
              </a:custGeom>
              <a:solidFill>
                <a:srgbClr val="000000">
                  <a:alpha val="30000"/>
                </a:srgbClr>
              </a:solidFill>
              <a:ln w="9525" cap="flat">
                <a:noFill/>
                <a:prstDash val="solid"/>
                <a:miter/>
              </a:ln>
            </p:spPr>
            <p:txBody>
              <a:bodyPr rtlCol="0" anchor="ctr"/>
              <a:lstStyle/>
              <a:p>
                <a:endParaRPr lang="zh-CN" altLang="en-US"/>
              </a:p>
            </p:txBody>
          </p:sp>
          <p:sp>
            <p:nvSpPr>
              <p:cNvPr id="99" name="任意多边形: 形状 98"/>
              <p:cNvSpPr/>
              <p:nvPr/>
            </p:nvSpPr>
            <p:spPr>
              <a:xfrm>
                <a:off x="5800435" y="4939843"/>
                <a:ext cx="437106" cy="347199"/>
              </a:xfrm>
              <a:custGeom>
                <a:avLst/>
                <a:gdLst>
                  <a:gd name="connsiteX0" fmla="*/ 2385 w 437106"/>
                  <a:gd name="connsiteY0" fmla="*/ 98882 h 347199"/>
                  <a:gd name="connsiteX1" fmla="*/ 2385 w 437106"/>
                  <a:gd name="connsiteY1" fmla="*/ 54305 h 347199"/>
                  <a:gd name="connsiteX2" fmla="*/ 5814 w 437106"/>
                  <a:gd name="connsiteY2" fmla="*/ 34493 h 347199"/>
                  <a:gd name="connsiteX3" fmla="*/ 14197 w 437106"/>
                  <a:gd name="connsiteY3" fmla="*/ 51923 h 347199"/>
                  <a:gd name="connsiteX4" fmla="*/ 50345 w 437106"/>
                  <a:gd name="connsiteY4" fmla="*/ 64851 h 347199"/>
                  <a:gd name="connsiteX5" fmla="*/ 64298 w 437106"/>
                  <a:gd name="connsiteY5" fmla="*/ 49447 h 347199"/>
                  <a:gd name="connsiteX6" fmla="*/ 64965 w 437106"/>
                  <a:gd name="connsiteY6" fmla="*/ 47637 h 347199"/>
                  <a:gd name="connsiteX7" fmla="*/ 126877 w 437106"/>
                  <a:gd name="connsiteY7" fmla="*/ 1631 h 347199"/>
                  <a:gd name="connsiteX8" fmla="*/ 156214 w 437106"/>
                  <a:gd name="connsiteY8" fmla="*/ 12 h 347199"/>
                  <a:gd name="connsiteX9" fmla="*/ 176502 w 437106"/>
                  <a:gd name="connsiteY9" fmla="*/ 13157 h 347199"/>
                  <a:gd name="connsiteX10" fmla="*/ 340999 w 437106"/>
                  <a:gd name="connsiteY10" fmla="*/ 203657 h 347199"/>
                  <a:gd name="connsiteX11" fmla="*/ 437106 w 437106"/>
                  <a:gd name="connsiteY11" fmla="*/ 281571 h 347199"/>
                  <a:gd name="connsiteX12" fmla="*/ 437106 w 437106"/>
                  <a:gd name="connsiteY12" fmla="*/ 285953 h 347199"/>
                  <a:gd name="connsiteX13" fmla="*/ 197648 w 437106"/>
                  <a:gd name="connsiteY13" fmla="*/ 324529 h 347199"/>
                  <a:gd name="connsiteX14" fmla="*/ 70870 w 437106"/>
                  <a:gd name="connsiteY14" fmla="*/ 211086 h 347199"/>
                  <a:gd name="connsiteX15" fmla="*/ 2385 w 437106"/>
                  <a:gd name="connsiteY15" fmla="*/ 167462 h 347199"/>
                  <a:gd name="connsiteX16" fmla="*/ 2385 w 437106"/>
                  <a:gd name="connsiteY16" fmla="*/ 98882 h 34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7106" h="347199">
                    <a:moveTo>
                      <a:pt x="2385" y="98882"/>
                    </a:moveTo>
                    <a:cubicBezTo>
                      <a:pt x="5446" y="84180"/>
                      <a:pt x="5446" y="69006"/>
                      <a:pt x="2385" y="54305"/>
                    </a:cubicBezTo>
                    <a:cubicBezTo>
                      <a:pt x="520" y="47520"/>
                      <a:pt x="1778" y="40256"/>
                      <a:pt x="5814" y="34493"/>
                    </a:cubicBezTo>
                    <a:lnTo>
                      <a:pt x="14197" y="51923"/>
                    </a:lnTo>
                    <a:cubicBezTo>
                      <a:pt x="20609" y="65475"/>
                      <a:pt x="36793" y="71263"/>
                      <a:pt x="50345" y="64851"/>
                    </a:cubicBezTo>
                    <a:cubicBezTo>
                      <a:pt x="56855" y="61771"/>
                      <a:pt x="61875" y="56229"/>
                      <a:pt x="64298" y="49447"/>
                    </a:cubicBezTo>
                    <a:lnTo>
                      <a:pt x="64965" y="47637"/>
                    </a:lnTo>
                    <a:cubicBezTo>
                      <a:pt x="74489" y="21259"/>
                      <a:pt x="98873" y="3140"/>
                      <a:pt x="126877" y="1631"/>
                    </a:cubicBezTo>
                    <a:lnTo>
                      <a:pt x="156214" y="12"/>
                    </a:lnTo>
                    <a:cubicBezTo>
                      <a:pt x="165062" y="-285"/>
                      <a:pt x="173158" y="4960"/>
                      <a:pt x="176502" y="13157"/>
                    </a:cubicBezTo>
                    <a:cubicBezTo>
                      <a:pt x="206697" y="85928"/>
                      <a:pt x="282516" y="166700"/>
                      <a:pt x="340999" y="203657"/>
                    </a:cubicBezTo>
                    <a:cubicBezTo>
                      <a:pt x="383957" y="202609"/>
                      <a:pt x="437106" y="238328"/>
                      <a:pt x="437106" y="281571"/>
                    </a:cubicBezTo>
                    <a:lnTo>
                      <a:pt x="437106" y="285953"/>
                    </a:lnTo>
                    <a:cubicBezTo>
                      <a:pt x="389481" y="363105"/>
                      <a:pt x="273277" y="356818"/>
                      <a:pt x="197648" y="324529"/>
                    </a:cubicBezTo>
                    <a:cubicBezTo>
                      <a:pt x="122019" y="292239"/>
                      <a:pt x="138593" y="239471"/>
                      <a:pt x="70870" y="211086"/>
                    </a:cubicBezTo>
                    <a:cubicBezTo>
                      <a:pt x="45630" y="200731"/>
                      <a:pt x="22439" y="185959"/>
                      <a:pt x="2385" y="167462"/>
                    </a:cubicBezTo>
                    <a:cubicBezTo>
                      <a:pt x="-795" y="144712"/>
                      <a:pt x="-795" y="121631"/>
                      <a:pt x="2385" y="98882"/>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100" name="任意多边形: 形状 99"/>
              <p:cNvSpPr/>
              <p:nvPr/>
            </p:nvSpPr>
            <p:spPr>
              <a:xfrm>
                <a:off x="5932145" y="5042358"/>
                <a:ext cx="112991" cy="59477"/>
              </a:xfrm>
              <a:custGeom>
                <a:avLst/>
                <a:gdLst>
                  <a:gd name="connsiteX0" fmla="*/ 17075 w 112991"/>
                  <a:gd name="connsiteY0" fmla="*/ 56088 h 59477"/>
                  <a:gd name="connsiteX1" fmla="*/ 3653 w 112991"/>
                  <a:gd name="connsiteY1" fmla="*/ 57239 h 59477"/>
                  <a:gd name="connsiteX2" fmla="*/ 3644 w 112991"/>
                  <a:gd name="connsiteY2" fmla="*/ 57231 h 59477"/>
                  <a:gd name="connsiteX3" fmla="*/ 1930 w 112991"/>
                  <a:gd name="connsiteY3" fmla="*/ 43991 h 59477"/>
                  <a:gd name="connsiteX4" fmla="*/ 100609 w 112991"/>
                  <a:gd name="connsiteY4" fmla="*/ 557 h 59477"/>
                  <a:gd name="connsiteX5" fmla="*/ 112991 w 112991"/>
                  <a:gd name="connsiteY5" fmla="*/ 15321 h 59477"/>
                  <a:gd name="connsiteX6" fmla="*/ 17075 w 112991"/>
                  <a:gd name="connsiteY6" fmla="*/ 56088 h 5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91" h="59477">
                    <a:moveTo>
                      <a:pt x="17075" y="56088"/>
                    </a:moveTo>
                    <a:cubicBezTo>
                      <a:pt x="13686" y="60112"/>
                      <a:pt x="7677" y="60627"/>
                      <a:pt x="3653" y="57239"/>
                    </a:cubicBezTo>
                    <a:cubicBezTo>
                      <a:pt x="3650" y="57236"/>
                      <a:pt x="3647" y="57234"/>
                      <a:pt x="3644" y="57231"/>
                    </a:cubicBezTo>
                    <a:cubicBezTo>
                      <a:pt x="-442" y="54024"/>
                      <a:pt x="-1205" y="48134"/>
                      <a:pt x="1930" y="43991"/>
                    </a:cubicBezTo>
                    <a:cubicBezTo>
                      <a:pt x="24903" y="13176"/>
                      <a:pt x="62368" y="-3314"/>
                      <a:pt x="100609" y="557"/>
                    </a:cubicBezTo>
                    <a:cubicBezTo>
                      <a:pt x="104704" y="5606"/>
                      <a:pt x="108800" y="10082"/>
                      <a:pt x="112991" y="15321"/>
                    </a:cubicBezTo>
                    <a:cubicBezTo>
                      <a:pt x="77558" y="13511"/>
                      <a:pt x="45650" y="21131"/>
                      <a:pt x="17075" y="56088"/>
                    </a:cubicBezTo>
                    <a:close/>
                  </a:path>
                </a:pathLst>
              </a:custGeom>
              <a:solidFill>
                <a:srgbClr val="FFFFFF"/>
              </a:solidFill>
              <a:ln w="9525" cap="flat">
                <a:noFill/>
                <a:prstDash val="solid"/>
                <a:miter/>
              </a:ln>
            </p:spPr>
            <p:txBody>
              <a:bodyPr rtlCol="0" anchor="ctr"/>
              <a:lstStyle/>
              <a:p>
                <a:endParaRPr lang="zh-CN" altLang="en-US"/>
              </a:p>
            </p:txBody>
          </p:sp>
          <p:sp>
            <p:nvSpPr>
              <p:cNvPr id="101" name="任意多边形: 形状 100"/>
              <p:cNvSpPr/>
              <p:nvPr/>
            </p:nvSpPr>
            <p:spPr>
              <a:xfrm>
                <a:off x="5902391" y="5007949"/>
                <a:ext cx="116360" cy="60463"/>
              </a:xfrm>
              <a:custGeom>
                <a:avLst/>
                <a:gdLst>
                  <a:gd name="connsiteX0" fmla="*/ 16920 w 116360"/>
                  <a:gd name="connsiteY0" fmla="*/ 57064 h 60463"/>
                  <a:gd name="connsiteX1" fmla="*/ 3585 w 116360"/>
                  <a:gd name="connsiteY1" fmla="*/ 58303 h 60463"/>
                  <a:gd name="connsiteX2" fmla="*/ 1966 w 116360"/>
                  <a:gd name="connsiteY2" fmla="*/ 45063 h 60463"/>
                  <a:gd name="connsiteX3" fmla="*/ 105026 w 116360"/>
                  <a:gd name="connsiteY3" fmla="*/ 581 h 60463"/>
                  <a:gd name="connsiteX4" fmla="*/ 116361 w 116360"/>
                  <a:gd name="connsiteY4" fmla="*/ 16678 h 60463"/>
                  <a:gd name="connsiteX5" fmla="*/ 16920 w 116360"/>
                  <a:gd name="connsiteY5" fmla="*/ 57064 h 60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360" h="60463">
                    <a:moveTo>
                      <a:pt x="16920" y="57064"/>
                    </a:moveTo>
                    <a:cubicBezTo>
                      <a:pt x="13564" y="61060"/>
                      <a:pt x="7619" y="61612"/>
                      <a:pt x="3585" y="58303"/>
                    </a:cubicBezTo>
                    <a:cubicBezTo>
                      <a:pt x="-471" y="55067"/>
                      <a:pt x="-1191" y="49180"/>
                      <a:pt x="1966" y="45063"/>
                    </a:cubicBezTo>
                    <a:cubicBezTo>
                      <a:pt x="26313" y="13408"/>
                      <a:pt x="65291" y="-3416"/>
                      <a:pt x="105026" y="581"/>
                    </a:cubicBezTo>
                    <a:cubicBezTo>
                      <a:pt x="108646" y="6010"/>
                      <a:pt x="112455" y="11344"/>
                      <a:pt x="116361" y="16678"/>
                    </a:cubicBezTo>
                    <a:cubicBezTo>
                      <a:pt x="79308" y="14106"/>
                      <a:pt x="46447" y="21250"/>
                      <a:pt x="16920" y="57064"/>
                    </a:cubicBezTo>
                    <a:close/>
                  </a:path>
                </a:pathLst>
              </a:custGeom>
              <a:solidFill>
                <a:srgbClr val="FFFFFF"/>
              </a:solidFill>
              <a:ln w="9525" cap="flat">
                <a:noFill/>
                <a:prstDash val="solid"/>
                <a:miter/>
              </a:ln>
            </p:spPr>
            <p:txBody>
              <a:bodyPr rtlCol="0" anchor="ctr"/>
              <a:lstStyle/>
              <a:p>
                <a:endParaRPr lang="zh-CN" altLang="en-US"/>
              </a:p>
            </p:txBody>
          </p:sp>
          <p:sp>
            <p:nvSpPr>
              <p:cNvPr id="102" name="任意多边形: 形状 101"/>
              <p:cNvSpPr/>
              <p:nvPr/>
            </p:nvSpPr>
            <p:spPr>
              <a:xfrm>
                <a:off x="5963111" y="5075156"/>
                <a:ext cx="113076" cy="59452"/>
              </a:xfrm>
              <a:custGeom>
                <a:avLst/>
                <a:gdLst>
                  <a:gd name="connsiteX0" fmla="*/ 17065 w 113076"/>
                  <a:gd name="connsiteY0" fmla="*/ 55865 h 59452"/>
                  <a:gd name="connsiteX1" fmla="*/ 3587 w 113076"/>
                  <a:gd name="connsiteY1" fmla="*/ 57342 h 59452"/>
                  <a:gd name="connsiteX2" fmla="*/ 2111 w 113076"/>
                  <a:gd name="connsiteY2" fmla="*/ 43864 h 59452"/>
                  <a:gd name="connsiteX3" fmla="*/ 98218 w 113076"/>
                  <a:gd name="connsiteY3" fmla="*/ 335 h 59452"/>
                  <a:gd name="connsiteX4" fmla="*/ 113077 w 113076"/>
                  <a:gd name="connsiteY4" fmla="*/ 15289 h 59452"/>
                  <a:gd name="connsiteX5" fmla="*/ 17065 w 113076"/>
                  <a:gd name="connsiteY5" fmla="*/ 55865 h 59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76" h="59452">
                    <a:moveTo>
                      <a:pt x="17065" y="55865"/>
                    </a:moveTo>
                    <a:cubicBezTo>
                      <a:pt x="13751" y="59995"/>
                      <a:pt x="7716" y="60656"/>
                      <a:pt x="3587" y="57342"/>
                    </a:cubicBezTo>
                    <a:cubicBezTo>
                      <a:pt x="-543" y="54028"/>
                      <a:pt x="-1204" y="47994"/>
                      <a:pt x="2111" y="43864"/>
                    </a:cubicBezTo>
                    <a:cubicBezTo>
                      <a:pt x="24565" y="13836"/>
                      <a:pt x="60838" y="-2593"/>
                      <a:pt x="98218" y="335"/>
                    </a:cubicBezTo>
                    <a:cubicBezTo>
                      <a:pt x="103075" y="5478"/>
                      <a:pt x="107743" y="10431"/>
                      <a:pt x="113077" y="15289"/>
                    </a:cubicBezTo>
                    <a:cubicBezTo>
                      <a:pt x="77453" y="13384"/>
                      <a:pt x="45640" y="20718"/>
                      <a:pt x="17065" y="55865"/>
                    </a:cubicBezTo>
                    <a:close/>
                  </a:path>
                </a:pathLst>
              </a:custGeom>
              <a:solidFill>
                <a:srgbClr val="FFFFFF"/>
              </a:solidFill>
              <a:ln w="9525" cap="flat">
                <a:noFill/>
                <a:prstDash val="solid"/>
                <a:miter/>
              </a:ln>
            </p:spPr>
            <p:txBody>
              <a:bodyPr rtlCol="0" anchor="ctr"/>
              <a:lstStyle/>
              <a:p>
                <a:endParaRPr lang="zh-CN" altLang="en-US"/>
              </a:p>
            </p:txBody>
          </p:sp>
          <p:sp>
            <p:nvSpPr>
              <p:cNvPr id="103" name="任意多边形: 形状 102"/>
              <p:cNvSpPr/>
              <p:nvPr/>
            </p:nvSpPr>
            <p:spPr>
              <a:xfrm>
                <a:off x="6001607" y="5143477"/>
                <a:ext cx="235934" cy="143574"/>
              </a:xfrm>
              <a:custGeom>
                <a:avLst/>
                <a:gdLst>
                  <a:gd name="connsiteX0" fmla="*/ 139827 w 235934"/>
                  <a:gd name="connsiteY0" fmla="*/ 22 h 143574"/>
                  <a:gd name="connsiteX1" fmla="*/ 235934 w 235934"/>
                  <a:gd name="connsiteY1" fmla="*/ 77937 h 143574"/>
                  <a:gd name="connsiteX2" fmla="*/ 235934 w 235934"/>
                  <a:gd name="connsiteY2" fmla="*/ 82319 h 143574"/>
                  <a:gd name="connsiteX3" fmla="*/ 0 w 235934"/>
                  <a:gd name="connsiteY3" fmla="*/ 122228 h 143574"/>
                  <a:gd name="connsiteX4" fmla="*/ 139827 w 235934"/>
                  <a:gd name="connsiteY4" fmla="*/ 22 h 14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934" h="143574">
                    <a:moveTo>
                      <a:pt x="139827" y="22"/>
                    </a:moveTo>
                    <a:cubicBezTo>
                      <a:pt x="182785" y="-1025"/>
                      <a:pt x="235934" y="34694"/>
                      <a:pt x="235934" y="77937"/>
                    </a:cubicBezTo>
                    <a:lnTo>
                      <a:pt x="235934" y="82319"/>
                    </a:lnTo>
                    <a:cubicBezTo>
                      <a:pt x="188309" y="158519"/>
                      <a:pt x="75629" y="153280"/>
                      <a:pt x="0" y="122228"/>
                    </a:cubicBezTo>
                    <a:cubicBezTo>
                      <a:pt x="5810" y="18311"/>
                      <a:pt x="105537" y="22"/>
                      <a:pt x="139827" y="22"/>
                    </a:cubicBezTo>
                    <a:close/>
                  </a:path>
                </a:pathLst>
              </a:custGeom>
              <a:solidFill>
                <a:srgbClr val="FFFFFF"/>
              </a:solidFill>
              <a:ln w="9525" cap="flat">
                <a:noFill/>
                <a:prstDash val="solid"/>
                <a:miter/>
              </a:ln>
            </p:spPr>
            <p:txBody>
              <a:bodyPr rtlCol="0" anchor="ctr"/>
              <a:lstStyle/>
              <a:p>
                <a:endParaRPr lang="zh-CN" altLang="en-US"/>
              </a:p>
            </p:txBody>
          </p:sp>
          <p:sp>
            <p:nvSpPr>
              <p:cNvPr id="104" name="任意多边形: 形状 103"/>
              <p:cNvSpPr/>
              <p:nvPr/>
            </p:nvSpPr>
            <p:spPr>
              <a:xfrm>
                <a:off x="5995020" y="5106674"/>
                <a:ext cx="116505" cy="59462"/>
              </a:xfrm>
              <a:custGeom>
                <a:avLst/>
                <a:gdLst>
                  <a:gd name="connsiteX0" fmla="*/ 17065 w 116505"/>
                  <a:gd name="connsiteY0" fmla="*/ 55875 h 59462"/>
                  <a:gd name="connsiteX1" fmla="*/ 3587 w 116505"/>
                  <a:gd name="connsiteY1" fmla="*/ 57352 h 59462"/>
                  <a:gd name="connsiteX2" fmla="*/ 2111 w 116505"/>
                  <a:gd name="connsiteY2" fmla="*/ 43874 h 59462"/>
                  <a:gd name="connsiteX3" fmla="*/ 98504 w 116505"/>
                  <a:gd name="connsiteY3" fmla="*/ 344 h 59462"/>
                  <a:gd name="connsiteX4" fmla="*/ 116506 w 116505"/>
                  <a:gd name="connsiteY4" fmla="*/ 15489 h 59462"/>
                  <a:gd name="connsiteX5" fmla="*/ 17065 w 116505"/>
                  <a:gd name="connsiteY5" fmla="*/ 55875 h 59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05" h="59462">
                    <a:moveTo>
                      <a:pt x="17065" y="55875"/>
                    </a:moveTo>
                    <a:cubicBezTo>
                      <a:pt x="13751" y="60005"/>
                      <a:pt x="7716" y="60666"/>
                      <a:pt x="3587" y="57352"/>
                    </a:cubicBezTo>
                    <a:cubicBezTo>
                      <a:pt x="-543" y="54038"/>
                      <a:pt x="-1204" y="48003"/>
                      <a:pt x="2111" y="43874"/>
                    </a:cubicBezTo>
                    <a:cubicBezTo>
                      <a:pt x="24656" y="13800"/>
                      <a:pt x="61035" y="-2629"/>
                      <a:pt x="98504" y="344"/>
                    </a:cubicBezTo>
                    <a:cubicBezTo>
                      <a:pt x="104472" y="5678"/>
                      <a:pt x="110473" y="10727"/>
                      <a:pt x="116506" y="15489"/>
                    </a:cubicBezTo>
                    <a:cubicBezTo>
                      <a:pt x="79549" y="12537"/>
                      <a:pt x="46592" y="19585"/>
                      <a:pt x="17065" y="55875"/>
                    </a:cubicBezTo>
                    <a:close/>
                  </a:path>
                </a:pathLst>
              </a:custGeom>
              <a:solidFill>
                <a:srgbClr val="FFFFFF"/>
              </a:solidFill>
              <a:ln w="9525" cap="flat">
                <a:noFill/>
                <a:prstDash val="solid"/>
                <a:miter/>
              </a:ln>
            </p:spPr>
            <p:txBody>
              <a:bodyPr rtlCol="0" anchor="ctr"/>
              <a:lstStyle/>
              <a:p>
                <a:endParaRPr lang="zh-CN" altLang="en-US"/>
              </a:p>
            </p:txBody>
          </p:sp>
          <p:sp>
            <p:nvSpPr>
              <p:cNvPr id="105" name="任意多边形: 形状 104"/>
              <p:cNvSpPr/>
              <p:nvPr/>
            </p:nvSpPr>
            <p:spPr>
              <a:xfrm>
                <a:off x="4955190" y="3847147"/>
                <a:ext cx="996311" cy="1068705"/>
              </a:xfrm>
              <a:custGeom>
                <a:avLst/>
                <a:gdLst>
                  <a:gd name="connsiteX0" fmla="*/ 521684 w 996311"/>
                  <a:gd name="connsiteY0" fmla="*/ 0 h 1068705"/>
                  <a:gd name="connsiteX1" fmla="*/ 900017 w 996311"/>
                  <a:gd name="connsiteY1" fmla="*/ 210503 h 1068705"/>
                  <a:gd name="connsiteX2" fmla="*/ 993172 w 996311"/>
                  <a:gd name="connsiteY2" fmla="*/ 408527 h 1068705"/>
                  <a:gd name="connsiteX3" fmla="*/ 919639 w 996311"/>
                  <a:gd name="connsiteY3" fmla="*/ 804101 h 1068705"/>
                  <a:gd name="connsiteX4" fmla="*/ 979932 w 996311"/>
                  <a:gd name="connsiteY4" fmla="*/ 995553 h 1068705"/>
                  <a:gd name="connsiteX5" fmla="*/ 808482 w 996311"/>
                  <a:gd name="connsiteY5" fmla="*/ 1068705 h 1068705"/>
                  <a:gd name="connsiteX6" fmla="*/ 655320 w 996311"/>
                  <a:gd name="connsiteY6" fmla="*/ 766763 h 1068705"/>
                  <a:gd name="connsiteX7" fmla="*/ 592265 w 996311"/>
                  <a:gd name="connsiteY7" fmla="*/ 577691 h 1068705"/>
                  <a:gd name="connsiteX8" fmla="*/ 277940 w 996311"/>
                  <a:gd name="connsiteY8" fmla="*/ 491966 h 1068705"/>
                  <a:gd name="connsiteX9" fmla="*/ 5620 w 996311"/>
                  <a:gd name="connsiteY9" fmla="*/ 175165 h 1068705"/>
                  <a:gd name="connsiteX10" fmla="*/ 0 w 996311"/>
                  <a:gd name="connsiteY10" fmla="*/ 95155 h 106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96311" h="1068705">
                    <a:moveTo>
                      <a:pt x="521684" y="0"/>
                    </a:moveTo>
                    <a:lnTo>
                      <a:pt x="900017" y="210503"/>
                    </a:lnTo>
                    <a:cubicBezTo>
                      <a:pt x="970331" y="249696"/>
                      <a:pt x="1007811" y="329371"/>
                      <a:pt x="993172" y="408527"/>
                    </a:cubicBezTo>
                    <a:lnTo>
                      <a:pt x="919639" y="804101"/>
                    </a:lnTo>
                    <a:lnTo>
                      <a:pt x="979932" y="995553"/>
                    </a:lnTo>
                    <a:cubicBezTo>
                      <a:pt x="927926" y="1065181"/>
                      <a:pt x="808482" y="1068705"/>
                      <a:pt x="808482" y="1068705"/>
                    </a:cubicBezTo>
                    <a:cubicBezTo>
                      <a:pt x="741807" y="935355"/>
                      <a:pt x="693039" y="878205"/>
                      <a:pt x="655320" y="766763"/>
                    </a:cubicBezTo>
                    <a:cubicBezTo>
                      <a:pt x="617601" y="655320"/>
                      <a:pt x="592265" y="577691"/>
                      <a:pt x="592265" y="577691"/>
                    </a:cubicBezTo>
                    <a:lnTo>
                      <a:pt x="277940" y="491966"/>
                    </a:lnTo>
                    <a:cubicBezTo>
                      <a:pt x="130895" y="452035"/>
                      <a:pt x="23019" y="326539"/>
                      <a:pt x="5620" y="175165"/>
                    </a:cubicBezTo>
                    <a:cubicBezTo>
                      <a:pt x="286" y="127540"/>
                      <a:pt x="0" y="95155"/>
                      <a:pt x="0" y="95155"/>
                    </a:cubicBezTo>
                    <a:close/>
                  </a:path>
                </a:pathLst>
              </a:custGeom>
              <a:solidFill>
                <a:srgbClr val="263238"/>
              </a:solidFill>
              <a:ln w="9525" cap="flat">
                <a:noFill/>
                <a:prstDash val="solid"/>
                <a:miter/>
              </a:ln>
            </p:spPr>
            <p:txBody>
              <a:bodyPr rtlCol="0" anchor="ctr"/>
              <a:lstStyle/>
              <a:p>
                <a:endParaRPr lang="zh-CN" altLang="en-US"/>
              </a:p>
            </p:txBody>
          </p:sp>
          <p:sp>
            <p:nvSpPr>
              <p:cNvPr id="106" name="任意多边形: 形状 105"/>
              <p:cNvSpPr/>
              <p:nvPr/>
            </p:nvSpPr>
            <p:spPr>
              <a:xfrm>
                <a:off x="5431631" y="3953541"/>
                <a:ext cx="442912" cy="698087"/>
              </a:xfrm>
              <a:custGeom>
                <a:avLst/>
                <a:gdLst>
                  <a:gd name="connsiteX0" fmla="*/ 42291 w 442912"/>
                  <a:gd name="connsiteY0" fmla="*/ 0 h 698087"/>
                  <a:gd name="connsiteX1" fmla="*/ 0 w 442912"/>
                  <a:gd name="connsiteY1" fmla="*/ 115348 h 698087"/>
                  <a:gd name="connsiteX2" fmla="*/ 266700 w 442912"/>
                  <a:gd name="connsiteY2" fmla="*/ 282416 h 698087"/>
                  <a:gd name="connsiteX3" fmla="*/ 348425 w 442912"/>
                  <a:gd name="connsiteY3" fmla="*/ 389001 h 698087"/>
                  <a:gd name="connsiteX4" fmla="*/ 442913 w 442912"/>
                  <a:gd name="connsiteY4" fmla="*/ 698087 h 698087"/>
                  <a:gd name="connsiteX5" fmla="*/ 357664 w 442912"/>
                  <a:gd name="connsiteY5" fmla="*/ 353949 h 698087"/>
                  <a:gd name="connsiteX6" fmla="*/ 288322 w 442912"/>
                  <a:gd name="connsiteY6" fmla="*/ 258699 h 698087"/>
                  <a:gd name="connsiteX7" fmla="*/ 41720 w 442912"/>
                  <a:gd name="connsiteY7" fmla="*/ 106299 h 698087"/>
                  <a:gd name="connsiteX8" fmla="*/ 42291 w 442912"/>
                  <a:gd name="connsiteY8" fmla="*/ 0 h 69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912" h="698087">
                    <a:moveTo>
                      <a:pt x="42291" y="0"/>
                    </a:moveTo>
                    <a:cubicBezTo>
                      <a:pt x="42197" y="42226"/>
                      <a:pt x="27222" y="83068"/>
                      <a:pt x="0" y="115348"/>
                    </a:cubicBezTo>
                    <a:lnTo>
                      <a:pt x="266700" y="282416"/>
                    </a:lnTo>
                    <a:cubicBezTo>
                      <a:pt x="305889" y="306942"/>
                      <a:pt x="334909" y="344789"/>
                      <a:pt x="348425" y="389001"/>
                    </a:cubicBezTo>
                    <a:lnTo>
                      <a:pt x="442913" y="698087"/>
                    </a:lnTo>
                    <a:lnTo>
                      <a:pt x="357664" y="353949"/>
                    </a:lnTo>
                    <a:cubicBezTo>
                      <a:pt x="347924" y="314339"/>
                      <a:pt x="323024" y="280136"/>
                      <a:pt x="288322" y="258699"/>
                    </a:cubicBezTo>
                    <a:lnTo>
                      <a:pt x="41720" y="106299"/>
                    </a:lnTo>
                    <a:cubicBezTo>
                      <a:pt x="67151" y="43243"/>
                      <a:pt x="42291" y="0"/>
                      <a:pt x="42291" y="0"/>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07" name="任意多边形: 形状 106"/>
              <p:cNvSpPr/>
              <p:nvPr/>
            </p:nvSpPr>
            <p:spPr>
              <a:xfrm>
                <a:off x="5174795" y="3999452"/>
                <a:ext cx="813667" cy="302241"/>
              </a:xfrm>
              <a:custGeom>
                <a:avLst/>
                <a:gdLst>
                  <a:gd name="connsiteX0" fmla="*/ 42 w 813667"/>
                  <a:gd name="connsiteY0" fmla="*/ 101822 h 302241"/>
                  <a:gd name="connsiteX1" fmla="*/ 518 w 813667"/>
                  <a:gd name="connsiteY1" fmla="*/ 106870 h 302241"/>
                  <a:gd name="connsiteX2" fmla="*/ 518 w 813667"/>
                  <a:gd name="connsiteY2" fmla="*/ 106870 h 302241"/>
                  <a:gd name="connsiteX3" fmla="*/ 2423 w 813667"/>
                  <a:gd name="connsiteY3" fmla="*/ 110776 h 302241"/>
                  <a:gd name="connsiteX4" fmla="*/ 2423 w 813667"/>
                  <a:gd name="connsiteY4" fmla="*/ 111252 h 302241"/>
                  <a:gd name="connsiteX5" fmla="*/ 5852 w 813667"/>
                  <a:gd name="connsiteY5" fmla="*/ 115062 h 302241"/>
                  <a:gd name="connsiteX6" fmla="*/ 5852 w 813667"/>
                  <a:gd name="connsiteY6" fmla="*/ 115062 h 302241"/>
                  <a:gd name="connsiteX7" fmla="*/ 10900 w 813667"/>
                  <a:gd name="connsiteY7" fmla="*/ 118681 h 302241"/>
                  <a:gd name="connsiteX8" fmla="*/ 287887 w 813667"/>
                  <a:gd name="connsiteY8" fmla="*/ 279654 h 302241"/>
                  <a:gd name="connsiteX9" fmla="*/ 295793 w 813667"/>
                  <a:gd name="connsiteY9" fmla="*/ 283083 h 302241"/>
                  <a:gd name="connsiteX10" fmla="*/ 298841 w 813667"/>
                  <a:gd name="connsiteY10" fmla="*/ 284035 h 302241"/>
                  <a:gd name="connsiteX11" fmla="*/ 302937 w 813667"/>
                  <a:gd name="connsiteY11" fmla="*/ 285083 h 302241"/>
                  <a:gd name="connsiteX12" fmla="*/ 307795 w 813667"/>
                  <a:gd name="connsiteY12" fmla="*/ 285940 h 302241"/>
                  <a:gd name="connsiteX13" fmla="*/ 309033 w 813667"/>
                  <a:gd name="connsiteY13" fmla="*/ 285940 h 302241"/>
                  <a:gd name="connsiteX14" fmla="*/ 315795 w 813667"/>
                  <a:gd name="connsiteY14" fmla="*/ 285940 h 302241"/>
                  <a:gd name="connsiteX15" fmla="*/ 316843 w 813667"/>
                  <a:gd name="connsiteY15" fmla="*/ 285940 h 302241"/>
                  <a:gd name="connsiteX16" fmla="*/ 323511 w 813667"/>
                  <a:gd name="connsiteY16" fmla="*/ 285940 h 302241"/>
                  <a:gd name="connsiteX17" fmla="*/ 324558 w 813667"/>
                  <a:gd name="connsiteY17" fmla="*/ 285940 h 302241"/>
                  <a:gd name="connsiteX18" fmla="*/ 331035 w 813667"/>
                  <a:gd name="connsiteY18" fmla="*/ 284893 h 302241"/>
                  <a:gd name="connsiteX19" fmla="*/ 332178 w 813667"/>
                  <a:gd name="connsiteY19" fmla="*/ 284893 h 302241"/>
                  <a:gd name="connsiteX20" fmla="*/ 337703 w 813667"/>
                  <a:gd name="connsiteY20" fmla="*/ 283178 h 302241"/>
                  <a:gd name="connsiteX21" fmla="*/ 338751 w 813667"/>
                  <a:gd name="connsiteY21" fmla="*/ 283178 h 302241"/>
                  <a:gd name="connsiteX22" fmla="*/ 344847 w 813667"/>
                  <a:gd name="connsiteY22" fmla="*/ 280321 h 302241"/>
                  <a:gd name="connsiteX23" fmla="*/ 802047 w 813667"/>
                  <a:gd name="connsiteY23" fmla="*/ 16478 h 302241"/>
                  <a:gd name="connsiteX24" fmla="*/ 807286 w 813667"/>
                  <a:gd name="connsiteY24" fmla="*/ 12859 h 302241"/>
                  <a:gd name="connsiteX25" fmla="*/ 808524 w 813667"/>
                  <a:gd name="connsiteY25" fmla="*/ 11430 h 302241"/>
                  <a:gd name="connsiteX26" fmla="*/ 811000 w 813667"/>
                  <a:gd name="connsiteY26" fmla="*/ 8763 h 302241"/>
                  <a:gd name="connsiteX27" fmla="*/ 811857 w 813667"/>
                  <a:gd name="connsiteY27" fmla="*/ 7048 h 302241"/>
                  <a:gd name="connsiteX28" fmla="*/ 813191 w 813667"/>
                  <a:gd name="connsiteY28" fmla="*/ 4477 h 302241"/>
                  <a:gd name="connsiteX29" fmla="*/ 813191 w 813667"/>
                  <a:gd name="connsiteY29" fmla="*/ 2572 h 302241"/>
                  <a:gd name="connsiteX30" fmla="*/ 813667 w 813667"/>
                  <a:gd name="connsiteY30" fmla="*/ 0 h 302241"/>
                  <a:gd name="connsiteX31" fmla="*/ 813667 w 813667"/>
                  <a:gd name="connsiteY31" fmla="*/ 16192 h 302241"/>
                  <a:gd name="connsiteX32" fmla="*/ 813191 w 813667"/>
                  <a:gd name="connsiteY32" fmla="*/ 18764 h 302241"/>
                  <a:gd name="connsiteX33" fmla="*/ 813191 w 813667"/>
                  <a:gd name="connsiteY33" fmla="*/ 20669 h 302241"/>
                  <a:gd name="connsiteX34" fmla="*/ 811858 w 813667"/>
                  <a:gd name="connsiteY34" fmla="*/ 23241 h 302241"/>
                  <a:gd name="connsiteX35" fmla="*/ 811000 w 813667"/>
                  <a:gd name="connsiteY35" fmla="*/ 24955 h 302241"/>
                  <a:gd name="connsiteX36" fmla="*/ 808524 w 813667"/>
                  <a:gd name="connsiteY36" fmla="*/ 27622 h 302241"/>
                  <a:gd name="connsiteX37" fmla="*/ 807285 w 813667"/>
                  <a:gd name="connsiteY37" fmla="*/ 29051 h 302241"/>
                  <a:gd name="connsiteX38" fmla="*/ 802047 w 813667"/>
                  <a:gd name="connsiteY38" fmla="*/ 32671 h 302241"/>
                  <a:gd name="connsiteX39" fmla="*/ 344847 w 813667"/>
                  <a:gd name="connsiteY39" fmla="*/ 296513 h 302241"/>
                  <a:gd name="connsiteX40" fmla="*/ 338751 w 813667"/>
                  <a:gd name="connsiteY40" fmla="*/ 299370 h 302241"/>
                  <a:gd name="connsiteX41" fmla="*/ 337703 w 813667"/>
                  <a:gd name="connsiteY41" fmla="*/ 299371 h 302241"/>
                  <a:gd name="connsiteX42" fmla="*/ 332178 w 813667"/>
                  <a:gd name="connsiteY42" fmla="*/ 301085 h 302241"/>
                  <a:gd name="connsiteX43" fmla="*/ 331035 w 813667"/>
                  <a:gd name="connsiteY43" fmla="*/ 301085 h 302241"/>
                  <a:gd name="connsiteX44" fmla="*/ 324558 w 813667"/>
                  <a:gd name="connsiteY44" fmla="*/ 302133 h 302241"/>
                  <a:gd name="connsiteX45" fmla="*/ 323511 w 813667"/>
                  <a:gd name="connsiteY45" fmla="*/ 302133 h 302241"/>
                  <a:gd name="connsiteX46" fmla="*/ 316843 w 813667"/>
                  <a:gd name="connsiteY46" fmla="*/ 302133 h 302241"/>
                  <a:gd name="connsiteX47" fmla="*/ 315795 w 813667"/>
                  <a:gd name="connsiteY47" fmla="*/ 302133 h 302241"/>
                  <a:gd name="connsiteX48" fmla="*/ 309033 w 813667"/>
                  <a:gd name="connsiteY48" fmla="*/ 302133 h 302241"/>
                  <a:gd name="connsiteX49" fmla="*/ 307795 w 813667"/>
                  <a:gd name="connsiteY49" fmla="*/ 302133 h 302241"/>
                  <a:gd name="connsiteX50" fmla="*/ 302937 w 813667"/>
                  <a:gd name="connsiteY50" fmla="*/ 301276 h 302241"/>
                  <a:gd name="connsiteX51" fmla="*/ 298841 w 813667"/>
                  <a:gd name="connsiteY51" fmla="*/ 300228 h 302241"/>
                  <a:gd name="connsiteX52" fmla="*/ 295793 w 813667"/>
                  <a:gd name="connsiteY52" fmla="*/ 299371 h 302241"/>
                  <a:gd name="connsiteX53" fmla="*/ 287887 w 813667"/>
                  <a:gd name="connsiteY53" fmla="*/ 295846 h 302241"/>
                  <a:gd name="connsiteX54" fmla="*/ 10900 w 813667"/>
                  <a:gd name="connsiteY54" fmla="*/ 134874 h 302241"/>
                  <a:gd name="connsiteX55" fmla="*/ 5852 w 813667"/>
                  <a:gd name="connsiteY55" fmla="*/ 131254 h 302241"/>
                  <a:gd name="connsiteX56" fmla="*/ 5852 w 813667"/>
                  <a:gd name="connsiteY56" fmla="*/ 131254 h 302241"/>
                  <a:gd name="connsiteX57" fmla="*/ 2423 w 813667"/>
                  <a:gd name="connsiteY57" fmla="*/ 127445 h 302241"/>
                  <a:gd name="connsiteX58" fmla="*/ 2423 w 813667"/>
                  <a:gd name="connsiteY58" fmla="*/ 126968 h 302241"/>
                  <a:gd name="connsiteX59" fmla="*/ 518 w 813667"/>
                  <a:gd name="connsiteY59" fmla="*/ 123158 h 302241"/>
                  <a:gd name="connsiteX60" fmla="*/ 518 w 813667"/>
                  <a:gd name="connsiteY60" fmla="*/ 119443 h 302241"/>
                  <a:gd name="connsiteX61" fmla="*/ 518 w 813667"/>
                  <a:gd name="connsiteY61" fmla="*/ 119443 h 302241"/>
                  <a:gd name="connsiteX62" fmla="*/ 518 w 813667"/>
                  <a:gd name="connsiteY62" fmla="*/ 101822 h 30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13667" h="302241">
                    <a:moveTo>
                      <a:pt x="42" y="101822"/>
                    </a:moveTo>
                    <a:cubicBezTo>
                      <a:pt x="-85" y="103520"/>
                      <a:pt x="77" y="105226"/>
                      <a:pt x="518" y="106870"/>
                    </a:cubicBezTo>
                    <a:lnTo>
                      <a:pt x="518" y="106870"/>
                    </a:lnTo>
                    <a:cubicBezTo>
                      <a:pt x="938" y="108266"/>
                      <a:pt x="1582" y="109585"/>
                      <a:pt x="2423" y="110776"/>
                    </a:cubicBezTo>
                    <a:lnTo>
                      <a:pt x="2423" y="111252"/>
                    </a:lnTo>
                    <a:cubicBezTo>
                      <a:pt x="3459" y="112615"/>
                      <a:pt x="4605" y="113889"/>
                      <a:pt x="5852" y="115062"/>
                    </a:cubicBezTo>
                    <a:lnTo>
                      <a:pt x="5852" y="115062"/>
                    </a:lnTo>
                    <a:cubicBezTo>
                      <a:pt x="7428" y="116410"/>
                      <a:pt x="9117" y="117621"/>
                      <a:pt x="10900" y="118681"/>
                    </a:cubicBezTo>
                    <a:lnTo>
                      <a:pt x="287887" y="279654"/>
                    </a:lnTo>
                    <a:cubicBezTo>
                      <a:pt x="290398" y="281064"/>
                      <a:pt x="293048" y="282213"/>
                      <a:pt x="295793" y="283083"/>
                    </a:cubicBezTo>
                    <a:lnTo>
                      <a:pt x="298841" y="284035"/>
                    </a:lnTo>
                    <a:lnTo>
                      <a:pt x="302937" y="285083"/>
                    </a:lnTo>
                    <a:lnTo>
                      <a:pt x="307795" y="285940"/>
                    </a:lnTo>
                    <a:lnTo>
                      <a:pt x="309033" y="285940"/>
                    </a:lnTo>
                    <a:cubicBezTo>
                      <a:pt x="311285" y="286085"/>
                      <a:pt x="313543" y="286085"/>
                      <a:pt x="315795" y="285940"/>
                    </a:cubicBezTo>
                    <a:lnTo>
                      <a:pt x="316843" y="285940"/>
                    </a:lnTo>
                    <a:cubicBezTo>
                      <a:pt x="319063" y="286085"/>
                      <a:pt x="321291" y="286085"/>
                      <a:pt x="323511" y="285940"/>
                    </a:cubicBezTo>
                    <a:lnTo>
                      <a:pt x="324558" y="285940"/>
                    </a:lnTo>
                    <a:cubicBezTo>
                      <a:pt x="326749" y="285940"/>
                      <a:pt x="328940" y="285369"/>
                      <a:pt x="331035" y="284893"/>
                    </a:cubicBezTo>
                    <a:lnTo>
                      <a:pt x="332178" y="284893"/>
                    </a:lnTo>
                    <a:cubicBezTo>
                      <a:pt x="334054" y="284436"/>
                      <a:pt x="335899" y="283863"/>
                      <a:pt x="337703" y="283178"/>
                    </a:cubicBezTo>
                    <a:lnTo>
                      <a:pt x="338751" y="283178"/>
                    </a:lnTo>
                    <a:cubicBezTo>
                      <a:pt x="340843" y="282360"/>
                      <a:pt x="342879" y="281405"/>
                      <a:pt x="344847" y="280321"/>
                    </a:cubicBezTo>
                    <a:lnTo>
                      <a:pt x="802047" y="16478"/>
                    </a:lnTo>
                    <a:cubicBezTo>
                      <a:pt x="803889" y="15417"/>
                      <a:pt x="805641" y="14207"/>
                      <a:pt x="807286" y="12859"/>
                    </a:cubicBezTo>
                    <a:lnTo>
                      <a:pt x="808524" y="11430"/>
                    </a:lnTo>
                    <a:cubicBezTo>
                      <a:pt x="809423" y="10612"/>
                      <a:pt x="810251" y="9720"/>
                      <a:pt x="811000" y="8763"/>
                    </a:cubicBezTo>
                    <a:cubicBezTo>
                      <a:pt x="811324" y="8211"/>
                      <a:pt x="811610" y="7638"/>
                      <a:pt x="811857" y="7048"/>
                    </a:cubicBezTo>
                    <a:cubicBezTo>
                      <a:pt x="812376" y="6232"/>
                      <a:pt x="812822" y="5371"/>
                      <a:pt x="813191" y="4477"/>
                    </a:cubicBezTo>
                    <a:cubicBezTo>
                      <a:pt x="813230" y="3842"/>
                      <a:pt x="813230" y="3206"/>
                      <a:pt x="813191" y="2572"/>
                    </a:cubicBezTo>
                    <a:cubicBezTo>
                      <a:pt x="813441" y="1734"/>
                      <a:pt x="813601" y="872"/>
                      <a:pt x="813667" y="0"/>
                    </a:cubicBezTo>
                    <a:lnTo>
                      <a:pt x="813667" y="16192"/>
                    </a:lnTo>
                    <a:cubicBezTo>
                      <a:pt x="813601" y="17064"/>
                      <a:pt x="813442" y="17927"/>
                      <a:pt x="813191" y="18764"/>
                    </a:cubicBezTo>
                    <a:cubicBezTo>
                      <a:pt x="813237" y="19398"/>
                      <a:pt x="813237" y="20035"/>
                      <a:pt x="813191" y="20669"/>
                    </a:cubicBezTo>
                    <a:cubicBezTo>
                      <a:pt x="812822" y="21564"/>
                      <a:pt x="812376" y="22424"/>
                      <a:pt x="811858" y="23241"/>
                    </a:cubicBezTo>
                    <a:cubicBezTo>
                      <a:pt x="811610" y="23831"/>
                      <a:pt x="811324" y="24403"/>
                      <a:pt x="811000" y="24955"/>
                    </a:cubicBezTo>
                    <a:cubicBezTo>
                      <a:pt x="810251" y="25912"/>
                      <a:pt x="809423" y="26804"/>
                      <a:pt x="808524" y="27622"/>
                    </a:cubicBezTo>
                    <a:lnTo>
                      <a:pt x="807285" y="29051"/>
                    </a:lnTo>
                    <a:cubicBezTo>
                      <a:pt x="805641" y="30399"/>
                      <a:pt x="803889" y="31610"/>
                      <a:pt x="802047" y="32671"/>
                    </a:cubicBezTo>
                    <a:lnTo>
                      <a:pt x="344847" y="296513"/>
                    </a:lnTo>
                    <a:cubicBezTo>
                      <a:pt x="342899" y="297636"/>
                      <a:pt x="340860" y="298592"/>
                      <a:pt x="338751" y="299370"/>
                    </a:cubicBezTo>
                    <a:lnTo>
                      <a:pt x="337703" y="299371"/>
                    </a:lnTo>
                    <a:cubicBezTo>
                      <a:pt x="335899" y="300056"/>
                      <a:pt x="334054" y="300628"/>
                      <a:pt x="332178" y="301085"/>
                    </a:cubicBezTo>
                    <a:lnTo>
                      <a:pt x="331035" y="301085"/>
                    </a:lnTo>
                    <a:cubicBezTo>
                      <a:pt x="328903" y="301581"/>
                      <a:pt x="326739" y="301931"/>
                      <a:pt x="324558" y="302133"/>
                    </a:cubicBezTo>
                    <a:lnTo>
                      <a:pt x="323511" y="302133"/>
                    </a:lnTo>
                    <a:cubicBezTo>
                      <a:pt x="321320" y="302133"/>
                      <a:pt x="319129" y="302133"/>
                      <a:pt x="316843" y="302133"/>
                    </a:cubicBezTo>
                    <a:lnTo>
                      <a:pt x="315795" y="302133"/>
                    </a:lnTo>
                    <a:cubicBezTo>
                      <a:pt x="313544" y="302277"/>
                      <a:pt x="311285" y="302277"/>
                      <a:pt x="309033" y="302133"/>
                    </a:cubicBezTo>
                    <a:lnTo>
                      <a:pt x="307795" y="302133"/>
                    </a:lnTo>
                    <a:lnTo>
                      <a:pt x="302937" y="301276"/>
                    </a:lnTo>
                    <a:lnTo>
                      <a:pt x="298841" y="300228"/>
                    </a:lnTo>
                    <a:lnTo>
                      <a:pt x="295793" y="299371"/>
                    </a:lnTo>
                    <a:cubicBezTo>
                      <a:pt x="293060" y="298428"/>
                      <a:pt x="290415" y="297249"/>
                      <a:pt x="287887" y="295846"/>
                    </a:cubicBezTo>
                    <a:lnTo>
                      <a:pt x="10900" y="134874"/>
                    </a:lnTo>
                    <a:cubicBezTo>
                      <a:pt x="9096" y="133846"/>
                      <a:pt x="7404" y="132633"/>
                      <a:pt x="5852" y="131254"/>
                    </a:cubicBezTo>
                    <a:lnTo>
                      <a:pt x="5852" y="131254"/>
                    </a:lnTo>
                    <a:cubicBezTo>
                      <a:pt x="4583" y="130104"/>
                      <a:pt x="3434" y="128827"/>
                      <a:pt x="2423" y="127445"/>
                    </a:cubicBezTo>
                    <a:lnTo>
                      <a:pt x="2423" y="126968"/>
                    </a:lnTo>
                    <a:cubicBezTo>
                      <a:pt x="1601" y="125800"/>
                      <a:pt x="959" y="124516"/>
                      <a:pt x="518" y="123158"/>
                    </a:cubicBezTo>
                    <a:cubicBezTo>
                      <a:pt x="377" y="121924"/>
                      <a:pt x="377" y="120678"/>
                      <a:pt x="518" y="119443"/>
                    </a:cubicBezTo>
                    <a:lnTo>
                      <a:pt x="518" y="119443"/>
                    </a:lnTo>
                    <a:lnTo>
                      <a:pt x="518" y="101822"/>
                    </a:lnTo>
                    <a:close/>
                  </a:path>
                </a:pathLst>
              </a:custGeom>
              <a:solidFill>
                <a:srgbClr val="E0E0E0"/>
              </a:solidFill>
              <a:ln w="9525" cap="flat">
                <a:noFill/>
                <a:prstDash val="solid"/>
                <a:miter/>
              </a:ln>
            </p:spPr>
            <p:txBody>
              <a:bodyPr rtlCol="0" anchor="ctr"/>
              <a:lstStyle/>
              <a:p>
                <a:endParaRPr lang="zh-CN" altLang="en-US"/>
              </a:p>
            </p:txBody>
          </p:sp>
          <p:sp>
            <p:nvSpPr>
              <p:cNvPr id="108" name="任意多边形: 形状 107"/>
              <p:cNvSpPr/>
              <p:nvPr/>
            </p:nvSpPr>
            <p:spPr>
              <a:xfrm>
                <a:off x="5174795" y="3999452"/>
                <a:ext cx="813667" cy="302241"/>
              </a:xfrm>
              <a:custGeom>
                <a:avLst/>
                <a:gdLst>
                  <a:gd name="connsiteX0" fmla="*/ 42 w 813667"/>
                  <a:gd name="connsiteY0" fmla="*/ 101822 h 302241"/>
                  <a:gd name="connsiteX1" fmla="*/ 518 w 813667"/>
                  <a:gd name="connsiteY1" fmla="*/ 106870 h 302241"/>
                  <a:gd name="connsiteX2" fmla="*/ 518 w 813667"/>
                  <a:gd name="connsiteY2" fmla="*/ 106870 h 302241"/>
                  <a:gd name="connsiteX3" fmla="*/ 2423 w 813667"/>
                  <a:gd name="connsiteY3" fmla="*/ 110776 h 302241"/>
                  <a:gd name="connsiteX4" fmla="*/ 2423 w 813667"/>
                  <a:gd name="connsiteY4" fmla="*/ 111252 h 302241"/>
                  <a:gd name="connsiteX5" fmla="*/ 5852 w 813667"/>
                  <a:gd name="connsiteY5" fmla="*/ 115062 h 302241"/>
                  <a:gd name="connsiteX6" fmla="*/ 5852 w 813667"/>
                  <a:gd name="connsiteY6" fmla="*/ 115062 h 302241"/>
                  <a:gd name="connsiteX7" fmla="*/ 10900 w 813667"/>
                  <a:gd name="connsiteY7" fmla="*/ 118681 h 302241"/>
                  <a:gd name="connsiteX8" fmla="*/ 287887 w 813667"/>
                  <a:gd name="connsiteY8" fmla="*/ 279654 h 302241"/>
                  <a:gd name="connsiteX9" fmla="*/ 295793 w 813667"/>
                  <a:gd name="connsiteY9" fmla="*/ 283083 h 302241"/>
                  <a:gd name="connsiteX10" fmla="*/ 298841 w 813667"/>
                  <a:gd name="connsiteY10" fmla="*/ 284035 h 302241"/>
                  <a:gd name="connsiteX11" fmla="*/ 302937 w 813667"/>
                  <a:gd name="connsiteY11" fmla="*/ 285083 h 302241"/>
                  <a:gd name="connsiteX12" fmla="*/ 307795 w 813667"/>
                  <a:gd name="connsiteY12" fmla="*/ 285940 h 302241"/>
                  <a:gd name="connsiteX13" fmla="*/ 309033 w 813667"/>
                  <a:gd name="connsiteY13" fmla="*/ 285940 h 302241"/>
                  <a:gd name="connsiteX14" fmla="*/ 315795 w 813667"/>
                  <a:gd name="connsiteY14" fmla="*/ 285940 h 302241"/>
                  <a:gd name="connsiteX15" fmla="*/ 316843 w 813667"/>
                  <a:gd name="connsiteY15" fmla="*/ 285940 h 302241"/>
                  <a:gd name="connsiteX16" fmla="*/ 323511 w 813667"/>
                  <a:gd name="connsiteY16" fmla="*/ 285940 h 302241"/>
                  <a:gd name="connsiteX17" fmla="*/ 324558 w 813667"/>
                  <a:gd name="connsiteY17" fmla="*/ 285940 h 302241"/>
                  <a:gd name="connsiteX18" fmla="*/ 331035 w 813667"/>
                  <a:gd name="connsiteY18" fmla="*/ 284893 h 302241"/>
                  <a:gd name="connsiteX19" fmla="*/ 332178 w 813667"/>
                  <a:gd name="connsiteY19" fmla="*/ 284893 h 302241"/>
                  <a:gd name="connsiteX20" fmla="*/ 337703 w 813667"/>
                  <a:gd name="connsiteY20" fmla="*/ 283178 h 302241"/>
                  <a:gd name="connsiteX21" fmla="*/ 338751 w 813667"/>
                  <a:gd name="connsiteY21" fmla="*/ 283178 h 302241"/>
                  <a:gd name="connsiteX22" fmla="*/ 344847 w 813667"/>
                  <a:gd name="connsiteY22" fmla="*/ 280321 h 302241"/>
                  <a:gd name="connsiteX23" fmla="*/ 802047 w 813667"/>
                  <a:gd name="connsiteY23" fmla="*/ 16478 h 302241"/>
                  <a:gd name="connsiteX24" fmla="*/ 807286 w 813667"/>
                  <a:gd name="connsiteY24" fmla="*/ 12859 h 302241"/>
                  <a:gd name="connsiteX25" fmla="*/ 808524 w 813667"/>
                  <a:gd name="connsiteY25" fmla="*/ 11430 h 302241"/>
                  <a:gd name="connsiteX26" fmla="*/ 811000 w 813667"/>
                  <a:gd name="connsiteY26" fmla="*/ 8763 h 302241"/>
                  <a:gd name="connsiteX27" fmla="*/ 811857 w 813667"/>
                  <a:gd name="connsiteY27" fmla="*/ 7048 h 302241"/>
                  <a:gd name="connsiteX28" fmla="*/ 813191 w 813667"/>
                  <a:gd name="connsiteY28" fmla="*/ 4477 h 302241"/>
                  <a:gd name="connsiteX29" fmla="*/ 813191 w 813667"/>
                  <a:gd name="connsiteY29" fmla="*/ 2572 h 302241"/>
                  <a:gd name="connsiteX30" fmla="*/ 813667 w 813667"/>
                  <a:gd name="connsiteY30" fmla="*/ 0 h 302241"/>
                  <a:gd name="connsiteX31" fmla="*/ 813667 w 813667"/>
                  <a:gd name="connsiteY31" fmla="*/ 16192 h 302241"/>
                  <a:gd name="connsiteX32" fmla="*/ 813191 w 813667"/>
                  <a:gd name="connsiteY32" fmla="*/ 18764 h 302241"/>
                  <a:gd name="connsiteX33" fmla="*/ 813191 w 813667"/>
                  <a:gd name="connsiteY33" fmla="*/ 20669 h 302241"/>
                  <a:gd name="connsiteX34" fmla="*/ 811858 w 813667"/>
                  <a:gd name="connsiteY34" fmla="*/ 23241 h 302241"/>
                  <a:gd name="connsiteX35" fmla="*/ 811000 w 813667"/>
                  <a:gd name="connsiteY35" fmla="*/ 24955 h 302241"/>
                  <a:gd name="connsiteX36" fmla="*/ 808524 w 813667"/>
                  <a:gd name="connsiteY36" fmla="*/ 27622 h 302241"/>
                  <a:gd name="connsiteX37" fmla="*/ 807285 w 813667"/>
                  <a:gd name="connsiteY37" fmla="*/ 29051 h 302241"/>
                  <a:gd name="connsiteX38" fmla="*/ 802047 w 813667"/>
                  <a:gd name="connsiteY38" fmla="*/ 32671 h 302241"/>
                  <a:gd name="connsiteX39" fmla="*/ 344847 w 813667"/>
                  <a:gd name="connsiteY39" fmla="*/ 296513 h 302241"/>
                  <a:gd name="connsiteX40" fmla="*/ 338751 w 813667"/>
                  <a:gd name="connsiteY40" fmla="*/ 299370 h 302241"/>
                  <a:gd name="connsiteX41" fmla="*/ 337703 w 813667"/>
                  <a:gd name="connsiteY41" fmla="*/ 299371 h 302241"/>
                  <a:gd name="connsiteX42" fmla="*/ 332178 w 813667"/>
                  <a:gd name="connsiteY42" fmla="*/ 301085 h 302241"/>
                  <a:gd name="connsiteX43" fmla="*/ 331035 w 813667"/>
                  <a:gd name="connsiteY43" fmla="*/ 301085 h 302241"/>
                  <a:gd name="connsiteX44" fmla="*/ 324558 w 813667"/>
                  <a:gd name="connsiteY44" fmla="*/ 302133 h 302241"/>
                  <a:gd name="connsiteX45" fmla="*/ 323511 w 813667"/>
                  <a:gd name="connsiteY45" fmla="*/ 302133 h 302241"/>
                  <a:gd name="connsiteX46" fmla="*/ 316843 w 813667"/>
                  <a:gd name="connsiteY46" fmla="*/ 302133 h 302241"/>
                  <a:gd name="connsiteX47" fmla="*/ 315795 w 813667"/>
                  <a:gd name="connsiteY47" fmla="*/ 302133 h 302241"/>
                  <a:gd name="connsiteX48" fmla="*/ 309033 w 813667"/>
                  <a:gd name="connsiteY48" fmla="*/ 302133 h 302241"/>
                  <a:gd name="connsiteX49" fmla="*/ 307795 w 813667"/>
                  <a:gd name="connsiteY49" fmla="*/ 302133 h 302241"/>
                  <a:gd name="connsiteX50" fmla="*/ 302937 w 813667"/>
                  <a:gd name="connsiteY50" fmla="*/ 301276 h 302241"/>
                  <a:gd name="connsiteX51" fmla="*/ 298841 w 813667"/>
                  <a:gd name="connsiteY51" fmla="*/ 300228 h 302241"/>
                  <a:gd name="connsiteX52" fmla="*/ 295793 w 813667"/>
                  <a:gd name="connsiteY52" fmla="*/ 299371 h 302241"/>
                  <a:gd name="connsiteX53" fmla="*/ 287887 w 813667"/>
                  <a:gd name="connsiteY53" fmla="*/ 295846 h 302241"/>
                  <a:gd name="connsiteX54" fmla="*/ 10900 w 813667"/>
                  <a:gd name="connsiteY54" fmla="*/ 134874 h 302241"/>
                  <a:gd name="connsiteX55" fmla="*/ 5852 w 813667"/>
                  <a:gd name="connsiteY55" fmla="*/ 131254 h 302241"/>
                  <a:gd name="connsiteX56" fmla="*/ 5852 w 813667"/>
                  <a:gd name="connsiteY56" fmla="*/ 131254 h 302241"/>
                  <a:gd name="connsiteX57" fmla="*/ 2423 w 813667"/>
                  <a:gd name="connsiteY57" fmla="*/ 127445 h 302241"/>
                  <a:gd name="connsiteX58" fmla="*/ 2423 w 813667"/>
                  <a:gd name="connsiteY58" fmla="*/ 126968 h 302241"/>
                  <a:gd name="connsiteX59" fmla="*/ 518 w 813667"/>
                  <a:gd name="connsiteY59" fmla="*/ 123158 h 302241"/>
                  <a:gd name="connsiteX60" fmla="*/ 518 w 813667"/>
                  <a:gd name="connsiteY60" fmla="*/ 119443 h 302241"/>
                  <a:gd name="connsiteX61" fmla="*/ 518 w 813667"/>
                  <a:gd name="connsiteY61" fmla="*/ 119443 h 302241"/>
                  <a:gd name="connsiteX62" fmla="*/ 518 w 813667"/>
                  <a:gd name="connsiteY62" fmla="*/ 101822 h 30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13667" h="302241">
                    <a:moveTo>
                      <a:pt x="42" y="101822"/>
                    </a:moveTo>
                    <a:cubicBezTo>
                      <a:pt x="-85" y="103520"/>
                      <a:pt x="77" y="105226"/>
                      <a:pt x="518" y="106870"/>
                    </a:cubicBezTo>
                    <a:lnTo>
                      <a:pt x="518" y="106870"/>
                    </a:lnTo>
                    <a:cubicBezTo>
                      <a:pt x="938" y="108266"/>
                      <a:pt x="1582" y="109585"/>
                      <a:pt x="2423" y="110776"/>
                    </a:cubicBezTo>
                    <a:lnTo>
                      <a:pt x="2423" y="111252"/>
                    </a:lnTo>
                    <a:cubicBezTo>
                      <a:pt x="3459" y="112615"/>
                      <a:pt x="4605" y="113889"/>
                      <a:pt x="5852" y="115062"/>
                    </a:cubicBezTo>
                    <a:lnTo>
                      <a:pt x="5852" y="115062"/>
                    </a:lnTo>
                    <a:cubicBezTo>
                      <a:pt x="7428" y="116410"/>
                      <a:pt x="9117" y="117621"/>
                      <a:pt x="10900" y="118681"/>
                    </a:cubicBezTo>
                    <a:lnTo>
                      <a:pt x="287887" y="279654"/>
                    </a:lnTo>
                    <a:cubicBezTo>
                      <a:pt x="290398" y="281064"/>
                      <a:pt x="293048" y="282213"/>
                      <a:pt x="295793" y="283083"/>
                    </a:cubicBezTo>
                    <a:lnTo>
                      <a:pt x="298841" y="284035"/>
                    </a:lnTo>
                    <a:lnTo>
                      <a:pt x="302937" y="285083"/>
                    </a:lnTo>
                    <a:lnTo>
                      <a:pt x="307795" y="285940"/>
                    </a:lnTo>
                    <a:lnTo>
                      <a:pt x="309033" y="285940"/>
                    </a:lnTo>
                    <a:cubicBezTo>
                      <a:pt x="311285" y="286085"/>
                      <a:pt x="313543" y="286085"/>
                      <a:pt x="315795" y="285940"/>
                    </a:cubicBezTo>
                    <a:lnTo>
                      <a:pt x="316843" y="285940"/>
                    </a:lnTo>
                    <a:cubicBezTo>
                      <a:pt x="319063" y="286085"/>
                      <a:pt x="321291" y="286085"/>
                      <a:pt x="323511" y="285940"/>
                    </a:cubicBezTo>
                    <a:lnTo>
                      <a:pt x="324558" y="285940"/>
                    </a:lnTo>
                    <a:cubicBezTo>
                      <a:pt x="326749" y="285940"/>
                      <a:pt x="328940" y="285369"/>
                      <a:pt x="331035" y="284893"/>
                    </a:cubicBezTo>
                    <a:lnTo>
                      <a:pt x="332178" y="284893"/>
                    </a:lnTo>
                    <a:cubicBezTo>
                      <a:pt x="334054" y="284436"/>
                      <a:pt x="335899" y="283863"/>
                      <a:pt x="337703" y="283178"/>
                    </a:cubicBezTo>
                    <a:lnTo>
                      <a:pt x="338751" y="283178"/>
                    </a:lnTo>
                    <a:cubicBezTo>
                      <a:pt x="340843" y="282360"/>
                      <a:pt x="342879" y="281405"/>
                      <a:pt x="344847" y="280321"/>
                    </a:cubicBezTo>
                    <a:lnTo>
                      <a:pt x="802047" y="16478"/>
                    </a:lnTo>
                    <a:cubicBezTo>
                      <a:pt x="803889" y="15417"/>
                      <a:pt x="805641" y="14207"/>
                      <a:pt x="807286" y="12859"/>
                    </a:cubicBezTo>
                    <a:lnTo>
                      <a:pt x="808524" y="11430"/>
                    </a:lnTo>
                    <a:cubicBezTo>
                      <a:pt x="809423" y="10612"/>
                      <a:pt x="810251" y="9720"/>
                      <a:pt x="811000" y="8763"/>
                    </a:cubicBezTo>
                    <a:cubicBezTo>
                      <a:pt x="811324" y="8211"/>
                      <a:pt x="811610" y="7638"/>
                      <a:pt x="811857" y="7048"/>
                    </a:cubicBezTo>
                    <a:cubicBezTo>
                      <a:pt x="812376" y="6232"/>
                      <a:pt x="812822" y="5371"/>
                      <a:pt x="813191" y="4477"/>
                    </a:cubicBezTo>
                    <a:cubicBezTo>
                      <a:pt x="813230" y="3842"/>
                      <a:pt x="813230" y="3206"/>
                      <a:pt x="813191" y="2572"/>
                    </a:cubicBezTo>
                    <a:cubicBezTo>
                      <a:pt x="813441" y="1734"/>
                      <a:pt x="813601" y="872"/>
                      <a:pt x="813667" y="0"/>
                    </a:cubicBezTo>
                    <a:lnTo>
                      <a:pt x="813667" y="16192"/>
                    </a:lnTo>
                    <a:cubicBezTo>
                      <a:pt x="813601" y="17064"/>
                      <a:pt x="813442" y="17927"/>
                      <a:pt x="813191" y="18764"/>
                    </a:cubicBezTo>
                    <a:cubicBezTo>
                      <a:pt x="813237" y="19398"/>
                      <a:pt x="813237" y="20035"/>
                      <a:pt x="813191" y="20669"/>
                    </a:cubicBezTo>
                    <a:cubicBezTo>
                      <a:pt x="812822" y="21564"/>
                      <a:pt x="812376" y="22424"/>
                      <a:pt x="811858" y="23241"/>
                    </a:cubicBezTo>
                    <a:cubicBezTo>
                      <a:pt x="811610" y="23831"/>
                      <a:pt x="811324" y="24403"/>
                      <a:pt x="811000" y="24955"/>
                    </a:cubicBezTo>
                    <a:cubicBezTo>
                      <a:pt x="810251" y="25912"/>
                      <a:pt x="809423" y="26804"/>
                      <a:pt x="808524" y="27622"/>
                    </a:cubicBezTo>
                    <a:lnTo>
                      <a:pt x="807285" y="29051"/>
                    </a:lnTo>
                    <a:cubicBezTo>
                      <a:pt x="805641" y="30399"/>
                      <a:pt x="803889" y="31610"/>
                      <a:pt x="802047" y="32671"/>
                    </a:cubicBezTo>
                    <a:lnTo>
                      <a:pt x="344847" y="296513"/>
                    </a:lnTo>
                    <a:cubicBezTo>
                      <a:pt x="342899" y="297636"/>
                      <a:pt x="340860" y="298592"/>
                      <a:pt x="338751" y="299370"/>
                    </a:cubicBezTo>
                    <a:lnTo>
                      <a:pt x="337703" y="299371"/>
                    </a:lnTo>
                    <a:cubicBezTo>
                      <a:pt x="335899" y="300056"/>
                      <a:pt x="334054" y="300628"/>
                      <a:pt x="332178" y="301085"/>
                    </a:cubicBezTo>
                    <a:lnTo>
                      <a:pt x="331035" y="301085"/>
                    </a:lnTo>
                    <a:cubicBezTo>
                      <a:pt x="328903" y="301581"/>
                      <a:pt x="326739" y="301931"/>
                      <a:pt x="324558" y="302133"/>
                    </a:cubicBezTo>
                    <a:lnTo>
                      <a:pt x="323511" y="302133"/>
                    </a:lnTo>
                    <a:cubicBezTo>
                      <a:pt x="321320" y="302133"/>
                      <a:pt x="319129" y="302133"/>
                      <a:pt x="316843" y="302133"/>
                    </a:cubicBezTo>
                    <a:lnTo>
                      <a:pt x="315795" y="302133"/>
                    </a:lnTo>
                    <a:cubicBezTo>
                      <a:pt x="313544" y="302277"/>
                      <a:pt x="311285" y="302277"/>
                      <a:pt x="309033" y="302133"/>
                    </a:cubicBezTo>
                    <a:lnTo>
                      <a:pt x="307795" y="302133"/>
                    </a:lnTo>
                    <a:lnTo>
                      <a:pt x="302937" y="301276"/>
                    </a:lnTo>
                    <a:lnTo>
                      <a:pt x="298841" y="300228"/>
                    </a:lnTo>
                    <a:lnTo>
                      <a:pt x="295793" y="299371"/>
                    </a:lnTo>
                    <a:cubicBezTo>
                      <a:pt x="293060" y="298428"/>
                      <a:pt x="290415" y="297249"/>
                      <a:pt x="287887" y="295846"/>
                    </a:cubicBezTo>
                    <a:lnTo>
                      <a:pt x="10900" y="134874"/>
                    </a:lnTo>
                    <a:cubicBezTo>
                      <a:pt x="9096" y="133846"/>
                      <a:pt x="7404" y="132633"/>
                      <a:pt x="5852" y="131254"/>
                    </a:cubicBezTo>
                    <a:lnTo>
                      <a:pt x="5852" y="131254"/>
                    </a:lnTo>
                    <a:cubicBezTo>
                      <a:pt x="4583" y="130104"/>
                      <a:pt x="3434" y="128827"/>
                      <a:pt x="2423" y="127445"/>
                    </a:cubicBezTo>
                    <a:lnTo>
                      <a:pt x="2423" y="126968"/>
                    </a:lnTo>
                    <a:cubicBezTo>
                      <a:pt x="1601" y="125800"/>
                      <a:pt x="959" y="124516"/>
                      <a:pt x="518" y="123158"/>
                    </a:cubicBezTo>
                    <a:cubicBezTo>
                      <a:pt x="377" y="121924"/>
                      <a:pt x="377" y="120678"/>
                      <a:pt x="518" y="119443"/>
                    </a:cubicBezTo>
                    <a:lnTo>
                      <a:pt x="518" y="119443"/>
                    </a:lnTo>
                    <a:lnTo>
                      <a:pt x="518" y="101822"/>
                    </a:ln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09" name="任意多边形: 形状 108"/>
              <p:cNvSpPr/>
              <p:nvPr/>
            </p:nvSpPr>
            <p:spPr>
              <a:xfrm>
                <a:off x="5175748" y="3815238"/>
                <a:ext cx="814810" cy="470072"/>
              </a:xfrm>
              <a:custGeom>
                <a:avLst/>
                <a:gdLst>
                  <a:gd name="connsiteX0" fmla="*/ 812524 w 814810"/>
                  <a:gd name="connsiteY0" fmla="*/ 188500 h 470072"/>
                  <a:gd name="connsiteX1" fmla="*/ 811191 w 814810"/>
                  <a:gd name="connsiteY1" fmla="*/ 191071 h 470072"/>
                  <a:gd name="connsiteX2" fmla="*/ 810333 w 814810"/>
                  <a:gd name="connsiteY2" fmla="*/ 192786 h 470072"/>
                  <a:gd name="connsiteX3" fmla="*/ 807857 w 814810"/>
                  <a:gd name="connsiteY3" fmla="*/ 195453 h 470072"/>
                  <a:gd name="connsiteX4" fmla="*/ 806619 w 814810"/>
                  <a:gd name="connsiteY4" fmla="*/ 196882 h 470072"/>
                  <a:gd name="connsiteX5" fmla="*/ 801380 w 814810"/>
                  <a:gd name="connsiteY5" fmla="*/ 200501 h 470072"/>
                  <a:gd name="connsiteX6" fmla="*/ 344180 w 814810"/>
                  <a:gd name="connsiteY6" fmla="*/ 464344 h 470072"/>
                  <a:gd name="connsiteX7" fmla="*/ 338084 w 814810"/>
                  <a:gd name="connsiteY7" fmla="*/ 467201 h 470072"/>
                  <a:gd name="connsiteX8" fmla="*/ 337036 w 814810"/>
                  <a:gd name="connsiteY8" fmla="*/ 467201 h 470072"/>
                  <a:gd name="connsiteX9" fmla="*/ 331512 w 814810"/>
                  <a:gd name="connsiteY9" fmla="*/ 468916 h 470072"/>
                  <a:gd name="connsiteX10" fmla="*/ 330369 w 814810"/>
                  <a:gd name="connsiteY10" fmla="*/ 468916 h 470072"/>
                  <a:gd name="connsiteX11" fmla="*/ 323892 w 814810"/>
                  <a:gd name="connsiteY11" fmla="*/ 469964 h 470072"/>
                  <a:gd name="connsiteX12" fmla="*/ 322844 w 814810"/>
                  <a:gd name="connsiteY12" fmla="*/ 469964 h 470072"/>
                  <a:gd name="connsiteX13" fmla="*/ 316176 w 814810"/>
                  <a:gd name="connsiteY13" fmla="*/ 469964 h 470072"/>
                  <a:gd name="connsiteX14" fmla="*/ 315129 w 814810"/>
                  <a:gd name="connsiteY14" fmla="*/ 469964 h 470072"/>
                  <a:gd name="connsiteX15" fmla="*/ 308366 w 814810"/>
                  <a:gd name="connsiteY15" fmla="*/ 469964 h 470072"/>
                  <a:gd name="connsiteX16" fmla="*/ 307128 w 814810"/>
                  <a:gd name="connsiteY16" fmla="*/ 469964 h 470072"/>
                  <a:gd name="connsiteX17" fmla="*/ 302270 w 814810"/>
                  <a:gd name="connsiteY17" fmla="*/ 469106 h 470072"/>
                  <a:gd name="connsiteX18" fmla="*/ 298174 w 814810"/>
                  <a:gd name="connsiteY18" fmla="*/ 468059 h 470072"/>
                  <a:gd name="connsiteX19" fmla="*/ 295126 w 814810"/>
                  <a:gd name="connsiteY19" fmla="*/ 467106 h 470072"/>
                  <a:gd name="connsiteX20" fmla="*/ 287220 w 814810"/>
                  <a:gd name="connsiteY20" fmla="*/ 463677 h 470072"/>
                  <a:gd name="connsiteX21" fmla="*/ 10233 w 814810"/>
                  <a:gd name="connsiteY21" fmla="*/ 302704 h 470072"/>
                  <a:gd name="connsiteX22" fmla="*/ 5852 w 814810"/>
                  <a:gd name="connsiteY22" fmla="*/ 299561 h 470072"/>
                  <a:gd name="connsiteX23" fmla="*/ 5852 w 814810"/>
                  <a:gd name="connsiteY23" fmla="*/ 299561 h 470072"/>
                  <a:gd name="connsiteX24" fmla="*/ 2423 w 814810"/>
                  <a:gd name="connsiteY24" fmla="*/ 295751 h 470072"/>
                  <a:gd name="connsiteX25" fmla="*/ 2423 w 814810"/>
                  <a:gd name="connsiteY25" fmla="*/ 295275 h 470072"/>
                  <a:gd name="connsiteX26" fmla="*/ 518 w 814810"/>
                  <a:gd name="connsiteY26" fmla="*/ 291370 h 470072"/>
                  <a:gd name="connsiteX27" fmla="*/ 518 w 814810"/>
                  <a:gd name="connsiteY27" fmla="*/ 291370 h 470072"/>
                  <a:gd name="connsiteX28" fmla="*/ 42 w 814810"/>
                  <a:gd name="connsiteY28" fmla="*/ 286322 h 470072"/>
                  <a:gd name="connsiteX29" fmla="*/ 11757 w 814810"/>
                  <a:gd name="connsiteY29" fmla="*/ 270701 h 470072"/>
                  <a:gd name="connsiteX30" fmla="*/ 468957 w 814810"/>
                  <a:gd name="connsiteY30" fmla="*/ 6858 h 470072"/>
                  <a:gd name="connsiteX31" fmla="*/ 526107 w 814810"/>
                  <a:gd name="connsiteY31" fmla="*/ 6858 h 470072"/>
                  <a:gd name="connsiteX32" fmla="*/ 802999 w 814810"/>
                  <a:gd name="connsiteY32" fmla="*/ 167831 h 470072"/>
                  <a:gd name="connsiteX33" fmla="*/ 814810 w 814810"/>
                  <a:gd name="connsiteY33" fmla="*/ 184309 h 470072"/>
                  <a:gd name="connsiteX34" fmla="*/ 814334 w 814810"/>
                  <a:gd name="connsiteY34" fmla="*/ 186881 h 470072"/>
                  <a:gd name="connsiteX35" fmla="*/ 812524 w 814810"/>
                  <a:gd name="connsiteY35" fmla="*/ 188500 h 470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814810" h="470072">
                    <a:moveTo>
                      <a:pt x="812524" y="188500"/>
                    </a:moveTo>
                    <a:cubicBezTo>
                      <a:pt x="812156" y="189394"/>
                      <a:pt x="811709" y="190255"/>
                      <a:pt x="811191" y="191071"/>
                    </a:cubicBezTo>
                    <a:cubicBezTo>
                      <a:pt x="810943" y="191661"/>
                      <a:pt x="810657" y="192234"/>
                      <a:pt x="810333" y="192786"/>
                    </a:cubicBezTo>
                    <a:cubicBezTo>
                      <a:pt x="809584" y="193743"/>
                      <a:pt x="808756" y="194635"/>
                      <a:pt x="807857" y="195453"/>
                    </a:cubicBezTo>
                    <a:lnTo>
                      <a:pt x="806619" y="196882"/>
                    </a:lnTo>
                    <a:cubicBezTo>
                      <a:pt x="804975" y="198230"/>
                      <a:pt x="803223" y="199440"/>
                      <a:pt x="801380" y="200501"/>
                    </a:cubicBezTo>
                    <a:lnTo>
                      <a:pt x="344180" y="464344"/>
                    </a:lnTo>
                    <a:cubicBezTo>
                      <a:pt x="342212" y="465428"/>
                      <a:pt x="340176" y="466383"/>
                      <a:pt x="338084" y="467201"/>
                    </a:cubicBezTo>
                    <a:lnTo>
                      <a:pt x="337036" y="467201"/>
                    </a:lnTo>
                    <a:cubicBezTo>
                      <a:pt x="335232" y="467886"/>
                      <a:pt x="333387" y="468459"/>
                      <a:pt x="331512" y="468916"/>
                    </a:cubicBezTo>
                    <a:lnTo>
                      <a:pt x="330369" y="468916"/>
                    </a:lnTo>
                    <a:cubicBezTo>
                      <a:pt x="328273" y="468916"/>
                      <a:pt x="326082" y="469678"/>
                      <a:pt x="323892" y="469964"/>
                    </a:cubicBezTo>
                    <a:lnTo>
                      <a:pt x="322844" y="469964"/>
                    </a:lnTo>
                    <a:cubicBezTo>
                      <a:pt x="320624" y="470109"/>
                      <a:pt x="318396" y="470109"/>
                      <a:pt x="316176" y="469964"/>
                    </a:cubicBezTo>
                    <a:lnTo>
                      <a:pt x="315129" y="469964"/>
                    </a:lnTo>
                    <a:cubicBezTo>
                      <a:pt x="312877" y="470108"/>
                      <a:pt x="310618" y="470108"/>
                      <a:pt x="308366" y="469964"/>
                    </a:cubicBezTo>
                    <a:lnTo>
                      <a:pt x="307128" y="469964"/>
                    </a:lnTo>
                    <a:lnTo>
                      <a:pt x="302270" y="469106"/>
                    </a:lnTo>
                    <a:lnTo>
                      <a:pt x="298174" y="468059"/>
                    </a:lnTo>
                    <a:lnTo>
                      <a:pt x="295126" y="467106"/>
                    </a:lnTo>
                    <a:cubicBezTo>
                      <a:pt x="292381" y="466236"/>
                      <a:pt x="289732" y="465087"/>
                      <a:pt x="287220" y="463677"/>
                    </a:cubicBezTo>
                    <a:lnTo>
                      <a:pt x="10233" y="302704"/>
                    </a:lnTo>
                    <a:cubicBezTo>
                      <a:pt x="8697" y="301767"/>
                      <a:pt x="7232" y="300716"/>
                      <a:pt x="5852" y="299561"/>
                    </a:cubicBezTo>
                    <a:lnTo>
                      <a:pt x="5852" y="299561"/>
                    </a:lnTo>
                    <a:cubicBezTo>
                      <a:pt x="4606" y="298388"/>
                      <a:pt x="3459" y="297114"/>
                      <a:pt x="2423" y="295751"/>
                    </a:cubicBezTo>
                    <a:lnTo>
                      <a:pt x="2423" y="295275"/>
                    </a:lnTo>
                    <a:cubicBezTo>
                      <a:pt x="1581" y="294084"/>
                      <a:pt x="938" y="292766"/>
                      <a:pt x="518" y="291370"/>
                    </a:cubicBezTo>
                    <a:lnTo>
                      <a:pt x="518" y="291370"/>
                    </a:lnTo>
                    <a:cubicBezTo>
                      <a:pt x="76" y="289726"/>
                      <a:pt x="-84" y="288019"/>
                      <a:pt x="42" y="286322"/>
                    </a:cubicBezTo>
                    <a:cubicBezTo>
                      <a:pt x="1020" y="279454"/>
                      <a:pt x="5438" y="273562"/>
                      <a:pt x="11757" y="270701"/>
                    </a:cubicBezTo>
                    <a:lnTo>
                      <a:pt x="468957" y="6858"/>
                    </a:lnTo>
                    <a:cubicBezTo>
                      <a:pt x="486910" y="-2286"/>
                      <a:pt x="508155" y="-2286"/>
                      <a:pt x="526107" y="6858"/>
                    </a:cubicBezTo>
                    <a:lnTo>
                      <a:pt x="802999" y="167831"/>
                    </a:lnTo>
                    <a:cubicBezTo>
                      <a:pt x="809634" y="170774"/>
                      <a:pt x="814155" y="177080"/>
                      <a:pt x="814810" y="184309"/>
                    </a:cubicBezTo>
                    <a:cubicBezTo>
                      <a:pt x="814744" y="185181"/>
                      <a:pt x="814584" y="186043"/>
                      <a:pt x="814334" y="186881"/>
                    </a:cubicBezTo>
                    <a:cubicBezTo>
                      <a:pt x="813774" y="187467"/>
                      <a:pt x="813169" y="188009"/>
                      <a:pt x="812524" y="188500"/>
                    </a:cubicBezTo>
                    <a:close/>
                  </a:path>
                </a:pathLst>
              </a:custGeom>
              <a:solidFill>
                <a:srgbClr val="E0E0E0"/>
              </a:solidFill>
              <a:ln w="9525" cap="flat">
                <a:noFill/>
                <a:prstDash val="solid"/>
                <a:miter/>
              </a:ln>
            </p:spPr>
            <p:txBody>
              <a:bodyPr rtlCol="0" anchor="ctr"/>
              <a:lstStyle/>
              <a:p>
                <a:endParaRPr lang="zh-CN" altLang="en-US"/>
              </a:p>
            </p:txBody>
          </p:sp>
          <p:sp>
            <p:nvSpPr>
              <p:cNvPr id="110" name="任意多边形: 形状 109"/>
              <p:cNvSpPr/>
              <p:nvPr/>
            </p:nvSpPr>
            <p:spPr>
              <a:xfrm>
                <a:off x="5334190" y="3907345"/>
                <a:ext cx="615981" cy="350519"/>
              </a:xfrm>
              <a:custGeom>
                <a:avLst/>
                <a:gdLst>
                  <a:gd name="connsiteX0" fmla="*/ 615982 w 615981"/>
                  <a:gd name="connsiteY0" fmla="*/ 91916 h 350519"/>
                  <a:gd name="connsiteX1" fmla="*/ 172117 w 615981"/>
                  <a:gd name="connsiteY1" fmla="*/ 348139 h 350519"/>
                  <a:gd name="connsiteX2" fmla="*/ 170402 w 615981"/>
                  <a:gd name="connsiteY2" fmla="*/ 348996 h 350519"/>
                  <a:gd name="connsiteX3" fmla="*/ 169450 w 615981"/>
                  <a:gd name="connsiteY3" fmla="*/ 348996 h 350519"/>
                  <a:gd name="connsiteX4" fmla="*/ 165925 w 615981"/>
                  <a:gd name="connsiteY4" fmla="*/ 349948 h 350519"/>
                  <a:gd name="connsiteX5" fmla="*/ 163544 w 615981"/>
                  <a:gd name="connsiteY5" fmla="*/ 350520 h 350519"/>
                  <a:gd name="connsiteX6" fmla="*/ 161734 w 615981"/>
                  <a:gd name="connsiteY6" fmla="*/ 350520 h 350519"/>
                  <a:gd name="connsiteX7" fmla="*/ 157448 w 615981"/>
                  <a:gd name="connsiteY7" fmla="*/ 350520 h 350519"/>
                  <a:gd name="connsiteX8" fmla="*/ 156972 w 615981"/>
                  <a:gd name="connsiteY8" fmla="*/ 350520 h 350519"/>
                  <a:gd name="connsiteX9" fmla="*/ 152495 w 615981"/>
                  <a:gd name="connsiteY9" fmla="*/ 350520 h 350519"/>
                  <a:gd name="connsiteX10" fmla="*/ 149542 w 615981"/>
                  <a:gd name="connsiteY10" fmla="*/ 349948 h 350519"/>
                  <a:gd name="connsiteX11" fmla="*/ 146018 w 615981"/>
                  <a:gd name="connsiteY11" fmla="*/ 348996 h 350519"/>
                  <a:gd name="connsiteX12" fmla="*/ 142875 w 615981"/>
                  <a:gd name="connsiteY12" fmla="*/ 347758 h 350519"/>
                  <a:gd name="connsiteX13" fmla="*/ 0 w 615981"/>
                  <a:gd name="connsiteY13" fmla="*/ 264700 h 350519"/>
                  <a:gd name="connsiteX14" fmla="*/ 458534 w 615981"/>
                  <a:gd name="connsiteY14" fmla="*/ 0 h 35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5981" h="350519">
                    <a:moveTo>
                      <a:pt x="615982" y="91916"/>
                    </a:moveTo>
                    <a:lnTo>
                      <a:pt x="172117" y="348139"/>
                    </a:lnTo>
                    <a:lnTo>
                      <a:pt x="170402" y="348996"/>
                    </a:lnTo>
                    <a:lnTo>
                      <a:pt x="169450" y="348996"/>
                    </a:lnTo>
                    <a:cubicBezTo>
                      <a:pt x="168297" y="349391"/>
                      <a:pt x="167120" y="349710"/>
                      <a:pt x="165925" y="349948"/>
                    </a:cubicBezTo>
                    <a:lnTo>
                      <a:pt x="163544" y="350520"/>
                    </a:lnTo>
                    <a:lnTo>
                      <a:pt x="161734" y="350520"/>
                    </a:lnTo>
                    <a:cubicBezTo>
                      <a:pt x="160592" y="350520"/>
                      <a:pt x="159258" y="350520"/>
                      <a:pt x="157448" y="350520"/>
                    </a:cubicBezTo>
                    <a:lnTo>
                      <a:pt x="156972" y="350520"/>
                    </a:lnTo>
                    <a:lnTo>
                      <a:pt x="152495" y="350520"/>
                    </a:lnTo>
                    <a:lnTo>
                      <a:pt x="149542" y="349948"/>
                    </a:lnTo>
                    <a:lnTo>
                      <a:pt x="146018" y="348996"/>
                    </a:lnTo>
                    <a:cubicBezTo>
                      <a:pt x="144934" y="348683"/>
                      <a:pt x="143882" y="348268"/>
                      <a:pt x="142875" y="347758"/>
                    </a:cubicBezTo>
                    <a:lnTo>
                      <a:pt x="0" y="264700"/>
                    </a:lnTo>
                    <a:lnTo>
                      <a:pt x="458534" y="0"/>
                    </a:lnTo>
                    <a:close/>
                  </a:path>
                </a:pathLst>
              </a:custGeom>
              <a:solidFill>
                <a:srgbClr val="E0E0E0"/>
              </a:solidFill>
              <a:ln w="9525" cap="flat">
                <a:noFill/>
                <a:prstDash val="solid"/>
                <a:miter/>
              </a:ln>
            </p:spPr>
            <p:txBody>
              <a:bodyPr rtlCol="0" anchor="ctr"/>
              <a:lstStyle/>
              <a:p>
                <a:endParaRPr lang="zh-CN" altLang="en-US"/>
              </a:p>
            </p:txBody>
          </p:sp>
          <p:sp>
            <p:nvSpPr>
              <p:cNvPr id="111" name="任意多边形: 形状 110"/>
              <p:cNvSpPr/>
              <p:nvPr/>
            </p:nvSpPr>
            <p:spPr>
              <a:xfrm>
                <a:off x="5491162" y="4258627"/>
                <a:ext cx="9525" cy="9525"/>
              </a:xfrm>
              <a:custGeom>
                <a:avLst/>
                <a:gdLst>
                  <a:gd name="connsiteX0" fmla="*/ 0 w 9525"/>
                  <a:gd name="connsiteY0" fmla="*/ 0 h 9525"/>
                  <a:gd name="connsiteX1" fmla="*/ 0 w 9525"/>
                  <a:gd name="connsiteY1" fmla="*/ 0 h 9525"/>
                </a:gdLst>
                <a:ahLst/>
                <a:cxnLst>
                  <a:cxn ang="0">
                    <a:pos x="connsiteX0" y="connsiteY0"/>
                  </a:cxn>
                  <a:cxn ang="0">
                    <a:pos x="connsiteX1" y="connsiteY1"/>
                  </a:cxn>
                </a:cxnLst>
                <a:rect l="l" t="t" r="r" b="b"/>
                <a:pathLst>
                  <a:path w="9525" h="9525">
                    <a:moveTo>
                      <a:pt x="0" y="0"/>
                    </a:moveTo>
                    <a:lnTo>
                      <a:pt x="0" y="0"/>
                    </a:lnTo>
                    <a:close/>
                  </a:path>
                </a:pathLst>
              </a:custGeom>
              <a:solidFill>
                <a:srgbClr val="263238"/>
              </a:solidFill>
              <a:ln w="9525" cap="flat">
                <a:noFill/>
                <a:prstDash val="solid"/>
                <a:miter/>
              </a:ln>
            </p:spPr>
            <p:txBody>
              <a:bodyPr rtlCol="0" anchor="ctr"/>
              <a:lstStyle/>
              <a:p>
                <a:endParaRPr lang="zh-CN" altLang="en-US"/>
              </a:p>
            </p:txBody>
          </p:sp>
          <p:sp>
            <p:nvSpPr>
              <p:cNvPr id="112" name="任意多边形: 形状 111"/>
              <p:cNvSpPr/>
              <p:nvPr/>
            </p:nvSpPr>
            <p:spPr>
              <a:xfrm>
                <a:off x="5384718" y="3926858"/>
                <a:ext cx="230880" cy="139636"/>
              </a:xfrm>
              <a:custGeom>
                <a:avLst/>
                <a:gdLst>
                  <a:gd name="connsiteX0" fmla="*/ 143210 w 230880"/>
                  <a:gd name="connsiteY0" fmla="*/ 1919 h 139636"/>
                  <a:gd name="connsiteX1" fmla="*/ 226745 w 230880"/>
                  <a:gd name="connsiteY1" fmla="*/ 50972 h 139636"/>
                  <a:gd name="connsiteX2" fmla="*/ 229641 w 230880"/>
                  <a:gd name="connsiteY2" fmla="*/ 62745 h 139636"/>
                  <a:gd name="connsiteX3" fmla="*/ 226745 w 230880"/>
                  <a:gd name="connsiteY3" fmla="*/ 65641 h 139636"/>
                  <a:gd name="connsiteX4" fmla="*/ 101681 w 230880"/>
                  <a:gd name="connsiteY4" fmla="*/ 137745 h 139636"/>
                  <a:gd name="connsiteX5" fmla="*/ 87680 w 230880"/>
                  <a:gd name="connsiteY5" fmla="*/ 137745 h 139636"/>
                  <a:gd name="connsiteX6" fmla="*/ 4241 w 230880"/>
                  <a:gd name="connsiteY6" fmla="*/ 88596 h 139636"/>
                  <a:gd name="connsiteX7" fmla="*/ 1097 w 230880"/>
                  <a:gd name="connsiteY7" fmla="*/ 77167 h 139636"/>
                  <a:gd name="connsiteX8" fmla="*/ 4241 w 230880"/>
                  <a:gd name="connsiteY8" fmla="*/ 74023 h 139636"/>
                  <a:gd name="connsiteX9" fmla="*/ 129113 w 230880"/>
                  <a:gd name="connsiteY9" fmla="*/ 1919 h 139636"/>
                  <a:gd name="connsiteX10" fmla="*/ 143210 w 230880"/>
                  <a:gd name="connsiteY10" fmla="*/ 1919 h 139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880" h="139636">
                    <a:moveTo>
                      <a:pt x="143210" y="1919"/>
                    </a:moveTo>
                    <a:lnTo>
                      <a:pt x="226745" y="50972"/>
                    </a:lnTo>
                    <a:cubicBezTo>
                      <a:pt x="230795" y="53423"/>
                      <a:pt x="232092" y="58694"/>
                      <a:pt x="229641" y="62745"/>
                    </a:cubicBezTo>
                    <a:cubicBezTo>
                      <a:pt x="228924" y="63930"/>
                      <a:pt x="227930" y="64924"/>
                      <a:pt x="226745" y="65641"/>
                    </a:cubicBezTo>
                    <a:lnTo>
                      <a:pt x="101681" y="137745"/>
                    </a:lnTo>
                    <a:cubicBezTo>
                      <a:pt x="97355" y="140266"/>
                      <a:pt x="92006" y="140266"/>
                      <a:pt x="87680" y="137745"/>
                    </a:cubicBezTo>
                    <a:lnTo>
                      <a:pt x="4241" y="88596"/>
                    </a:lnTo>
                    <a:cubicBezTo>
                      <a:pt x="216" y="86308"/>
                      <a:pt x="-1191" y="81191"/>
                      <a:pt x="1097" y="77167"/>
                    </a:cubicBezTo>
                    <a:cubicBezTo>
                      <a:pt x="1843" y="75855"/>
                      <a:pt x="2929" y="74769"/>
                      <a:pt x="4241" y="74023"/>
                    </a:cubicBezTo>
                    <a:lnTo>
                      <a:pt x="129113" y="1919"/>
                    </a:lnTo>
                    <a:cubicBezTo>
                      <a:pt x="133464" y="-640"/>
                      <a:pt x="138860" y="-640"/>
                      <a:pt x="143210" y="1919"/>
                    </a:cubicBezTo>
                    <a:close/>
                  </a:path>
                </a:pathLst>
              </a:custGeom>
              <a:solidFill>
                <a:srgbClr val="E0E0E0"/>
              </a:solidFill>
              <a:ln w="9525" cap="flat">
                <a:noFill/>
                <a:prstDash val="solid"/>
                <a:miter/>
              </a:ln>
            </p:spPr>
            <p:txBody>
              <a:bodyPr rtlCol="0" anchor="ctr"/>
              <a:lstStyle/>
              <a:p>
                <a:endParaRPr lang="zh-CN" altLang="en-US"/>
              </a:p>
            </p:txBody>
          </p:sp>
          <p:sp>
            <p:nvSpPr>
              <p:cNvPr id="113" name="任意多边形: 形状 112"/>
              <p:cNvSpPr/>
              <p:nvPr/>
            </p:nvSpPr>
            <p:spPr>
              <a:xfrm>
                <a:off x="5334190" y="3907345"/>
                <a:ext cx="615981" cy="350519"/>
              </a:xfrm>
              <a:custGeom>
                <a:avLst/>
                <a:gdLst>
                  <a:gd name="connsiteX0" fmla="*/ 615982 w 615981"/>
                  <a:gd name="connsiteY0" fmla="*/ 91916 h 350519"/>
                  <a:gd name="connsiteX1" fmla="*/ 172117 w 615981"/>
                  <a:gd name="connsiteY1" fmla="*/ 348139 h 350519"/>
                  <a:gd name="connsiteX2" fmla="*/ 170402 w 615981"/>
                  <a:gd name="connsiteY2" fmla="*/ 348996 h 350519"/>
                  <a:gd name="connsiteX3" fmla="*/ 169450 w 615981"/>
                  <a:gd name="connsiteY3" fmla="*/ 348996 h 350519"/>
                  <a:gd name="connsiteX4" fmla="*/ 165925 w 615981"/>
                  <a:gd name="connsiteY4" fmla="*/ 349948 h 350519"/>
                  <a:gd name="connsiteX5" fmla="*/ 163544 w 615981"/>
                  <a:gd name="connsiteY5" fmla="*/ 350520 h 350519"/>
                  <a:gd name="connsiteX6" fmla="*/ 161734 w 615981"/>
                  <a:gd name="connsiteY6" fmla="*/ 350520 h 350519"/>
                  <a:gd name="connsiteX7" fmla="*/ 157448 w 615981"/>
                  <a:gd name="connsiteY7" fmla="*/ 350520 h 350519"/>
                  <a:gd name="connsiteX8" fmla="*/ 156972 w 615981"/>
                  <a:gd name="connsiteY8" fmla="*/ 350520 h 350519"/>
                  <a:gd name="connsiteX9" fmla="*/ 152495 w 615981"/>
                  <a:gd name="connsiteY9" fmla="*/ 350520 h 350519"/>
                  <a:gd name="connsiteX10" fmla="*/ 149542 w 615981"/>
                  <a:gd name="connsiteY10" fmla="*/ 349948 h 350519"/>
                  <a:gd name="connsiteX11" fmla="*/ 146018 w 615981"/>
                  <a:gd name="connsiteY11" fmla="*/ 348996 h 350519"/>
                  <a:gd name="connsiteX12" fmla="*/ 142875 w 615981"/>
                  <a:gd name="connsiteY12" fmla="*/ 347758 h 350519"/>
                  <a:gd name="connsiteX13" fmla="*/ 0 w 615981"/>
                  <a:gd name="connsiteY13" fmla="*/ 264700 h 350519"/>
                  <a:gd name="connsiteX14" fmla="*/ 458534 w 615981"/>
                  <a:gd name="connsiteY14" fmla="*/ 0 h 35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5981" h="350519">
                    <a:moveTo>
                      <a:pt x="615982" y="91916"/>
                    </a:moveTo>
                    <a:lnTo>
                      <a:pt x="172117" y="348139"/>
                    </a:lnTo>
                    <a:lnTo>
                      <a:pt x="170402" y="348996"/>
                    </a:lnTo>
                    <a:lnTo>
                      <a:pt x="169450" y="348996"/>
                    </a:lnTo>
                    <a:cubicBezTo>
                      <a:pt x="168297" y="349391"/>
                      <a:pt x="167120" y="349710"/>
                      <a:pt x="165925" y="349948"/>
                    </a:cubicBezTo>
                    <a:lnTo>
                      <a:pt x="163544" y="350520"/>
                    </a:lnTo>
                    <a:lnTo>
                      <a:pt x="161734" y="350520"/>
                    </a:lnTo>
                    <a:cubicBezTo>
                      <a:pt x="160592" y="350520"/>
                      <a:pt x="159258" y="350520"/>
                      <a:pt x="157448" y="350520"/>
                    </a:cubicBezTo>
                    <a:lnTo>
                      <a:pt x="156972" y="350520"/>
                    </a:lnTo>
                    <a:lnTo>
                      <a:pt x="152495" y="350520"/>
                    </a:lnTo>
                    <a:lnTo>
                      <a:pt x="149542" y="349948"/>
                    </a:lnTo>
                    <a:lnTo>
                      <a:pt x="146018" y="348996"/>
                    </a:lnTo>
                    <a:cubicBezTo>
                      <a:pt x="144934" y="348683"/>
                      <a:pt x="143882" y="348268"/>
                      <a:pt x="142875" y="347758"/>
                    </a:cubicBezTo>
                    <a:lnTo>
                      <a:pt x="0" y="264700"/>
                    </a:lnTo>
                    <a:lnTo>
                      <a:pt x="458534" y="0"/>
                    </a:ln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14" name="任意多边形: 形状 113"/>
              <p:cNvSpPr/>
              <p:nvPr/>
            </p:nvSpPr>
            <p:spPr>
              <a:xfrm>
                <a:off x="5384718" y="3926858"/>
                <a:ext cx="230880" cy="139636"/>
              </a:xfrm>
              <a:custGeom>
                <a:avLst/>
                <a:gdLst>
                  <a:gd name="connsiteX0" fmla="*/ 143210 w 230880"/>
                  <a:gd name="connsiteY0" fmla="*/ 1919 h 139636"/>
                  <a:gd name="connsiteX1" fmla="*/ 226745 w 230880"/>
                  <a:gd name="connsiteY1" fmla="*/ 50972 h 139636"/>
                  <a:gd name="connsiteX2" fmla="*/ 229641 w 230880"/>
                  <a:gd name="connsiteY2" fmla="*/ 62745 h 139636"/>
                  <a:gd name="connsiteX3" fmla="*/ 226745 w 230880"/>
                  <a:gd name="connsiteY3" fmla="*/ 65641 h 139636"/>
                  <a:gd name="connsiteX4" fmla="*/ 101681 w 230880"/>
                  <a:gd name="connsiteY4" fmla="*/ 137745 h 139636"/>
                  <a:gd name="connsiteX5" fmla="*/ 87680 w 230880"/>
                  <a:gd name="connsiteY5" fmla="*/ 137745 h 139636"/>
                  <a:gd name="connsiteX6" fmla="*/ 4241 w 230880"/>
                  <a:gd name="connsiteY6" fmla="*/ 88596 h 139636"/>
                  <a:gd name="connsiteX7" fmla="*/ 1097 w 230880"/>
                  <a:gd name="connsiteY7" fmla="*/ 77167 h 139636"/>
                  <a:gd name="connsiteX8" fmla="*/ 4241 w 230880"/>
                  <a:gd name="connsiteY8" fmla="*/ 74023 h 139636"/>
                  <a:gd name="connsiteX9" fmla="*/ 129113 w 230880"/>
                  <a:gd name="connsiteY9" fmla="*/ 1919 h 139636"/>
                  <a:gd name="connsiteX10" fmla="*/ 143210 w 230880"/>
                  <a:gd name="connsiteY10" fmla="*/ 1919 h 139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880" h="139636">
                    <a:moveTo>
                      <a:pt x="143210" y="1919"/>
                    </a:moveTo>
                    <a:lnTo>
                      <a:pt x="226745" y="50972"/>
                    </a:lnTo>
                    <a:cubicBezTo>
                      <a:pt x="230795" y="53423"/>
                      <a:pt x="232092" y="58694"/>
                      <a:pt x="229641" y="62745"/>
                    </a:cubicBezTo>
                    <a:cubicBezTo>
                      <a:pt x="228924" y="63930"/>
                      <a:pt x="227930" y="64924"/>
                      <a:pt x="226745" y="65641"/>
                    </a:cubicBezTo>
                    <a:lnTo>
                      <a:pt x="101681" y="137745"/>
                    </a:lnTo>
                    <a:cubicBezTo>
                      <a:pt x="97355" y="140266"/>
                      <a:pt x="92006" y="140266"/>
                      <a:pt x="87680" y="137745"/>
                    </a:cubicBezTo>
                    <a:lnTo>
                      <a:pt x="4241" y="88596"/>
                    </a:lnTo>
                    <a:cubicBezTo>
                      <a:pt x="216" y="86308"/>
                      <a:pt x="-1191" y="81191"/>
                      <a:pt x="1097" y="77167"/>
                    </a:cubicBezTo>
                    <a:cubicBezTo>
                      <a:pt x="1843" y="75855"/>
                      <a:pt x="2929" y="74769"/>
                      <a:pt x="4241" y="74023"/>
                    </a:cubicBezTo>
                    <a:lnTo>
                      <a:pt x="129113" y="1919"/>
                    </a:lnTo>
                    <a:cubicBezTo>
                      <a:pt x="133464" y="-640"/>
                      <a:pt x="138860" y="-640"/>
                      <a:pt x="143210" y="1919"/>
                    </a:cubicBez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15" name="任意多边形: 形状 114"/>
              <p:cNvSpPr/>
              <p:nvPr/>
            </p:nvSpPr>
            <p:spPr>
              <a:xfrm>
                <a:off x="5494240" y="3653642"/>
                <a:ext cx="558230" cy="629369"/>
              </a:xfrm>
              <a:custGeom>
                <a:avLst/>
                <a:gdLst>
                  <a:gd name="connsiteX0" fmla="*/ 256 w 558230"/>
                  <a:gd name="connsiteY0" fmla="*/ 609557 h 629369"/>
                  <a:gd name="connsiteX1" fmla="*/ 47881 w 558230"/>
                  <a:gd name="connsiteY1" fmla="*/ 308758 h 629369"/>
                  <a:gd name="connsiteX2" fmla="*/ 74837 w 558230"/>
                  <a:gd name="connsiteY2" fmla="*/ 269324 h 629369"/>
                  <a:gd name="connsiteX3" fmla="*/ 535085 w 558230"/>
                  <a:gd name="connsiteY3" fmla="*/ 1862 h 629369"/>
                  <a:gd name="connsiteX4" fmla="*/ 547277 w 558230"/>
                  <a:gd name="connsiteY4" fmla="*/ 1100 h 629369"/>
                  <a:gd name="connsiteX5" fmla="*/ 547277 w 558230"/>
                  <a:gd name="connsiteY5" fmla="*/ 1100 h 629369"/>
                  <a:gd name="connsiteX6" fmla="*/ 558230 w 558230"/>
                  <a:gd name="connsiteY6" fmla="*/ 6625 h 629369"/>
                  <a:gd name="connsiteX7" fmla="*/ 554516 w 558230"/>
                  <a:gd name="connsiteY7" fmla="*/ 7958 h 629369"/>
                  <a:gd name="connsiteX8" fmla="*/ 555754 w 558230"/>
                  <a:gd name="connsiteY8" fmla="*/ 16150 h 629369"/>
                  <a:gd name="connsiteX9" fmla="*/ 508129 w 558230"/>
                  <a:gd name="connsiteY9" fmla="*/ 316949 h 629369"/>
                  <a:gd name="connsiteX10" fmla="*/ 481173 w 558230"/>
                  <a:gd name="connsiteY10" fmla="*/ 356287 h 629369"/>
                  <a:gd name="connsiteX11" fmla="*/ 20735 w 558230"/>
                  <a:gd name="connsiteY11" fmla="*/ 623654 h 629369"/>
                  <a:gd name="connsiteX12" fmla="*/ 17782 w 558230"/>
                  <a:gd name="connsiteY12" fmla="*/ 624893 h 629369"/>
                  <a:gd name="connsiteX13" fmla="*/ 17782 w 558230"/>
                  <a:gd name="connsiteY13" fmla="*/ 629369 h 629369"/>
                  <a:gd name="connsiteX14" fmla="*/ 7209 w 558230"/>
                  <a:gd name="connsiteY14" fmla="*/ 624130 h 629369"/>
                  <a:gd name="connsiteX15" fmla="*/ 7209 w 558230"/>
                  <a:gd name="connsiteY15" fmla="*/ 624130 h 629369"/>
                  <a:gd name="connsiteX16" fmla="*/ 256 w 558230"/>
                  <a:gd name="connsiteY16" fmla="*/ 609557 h 62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8230" h="629369">
                    <a:moveTo>
                      <a:pt x="256" y="609557"/>
                    </a:moveTo>
                    <a:lnTo>
                      <a:pt x="47881" y="308758"/>
                    </a:lnTo>
                    <a:cubicBezTo>
                      <a:pt x="50568" y="292264"/>
                      <a:pt x="60444" y="277816"/>
                      <a:pt x="74837" y="269324"/>
                    </a:cubicBezTo>
                    <a:lnTo>
                      <a:pt x="535085" y="1862"/>
                    </a:lnTo>
                    <a:cubicBezTo>
                      <a:pt x="538796" y="-317"/>
                      <a:pt x="543323" y="-600"/>
                      <a:pt x="547277" y="1100"/>
                    </a:cubicBezTo>
                    <a:lnTo>
                      <a:pt x="547277" y="1100"/>
                    </a:lnTo>
                    <a:lnTo>
                      <a:pt x="558230" y="6625"/>
                    </a:lnTo>
                    <a:lnTo>
                      <a:pt x="554516" y="7958"/>
                    </a:lnTo>
                    <a:cubicBezTo>
                      <a:pt x="555763" y="10496"/>
                      <a:pt x="556195" y="13357"/>
                      <a:pt x="555754" y="16150"/>
                    </a:cubicBezTo>
                    <a:lnTo>
                      <a:pt x="508129" y="316949"/>
                    </a:lnTo>
                    <a:cubicBezTo>
                      <a:pt x="505544" y="333459"/>
                      <a:pt x="495637" y="347917"/>
                      <a:pt x="481173" y="356287"/>
                    </a:cubicBezTo>
                    <a:lnTo>
                      <a:pt x="20735" y="623654"/>
                    </a:lnTo>
                    <a:cubicBezTo>
                      <a:pt x="19805" y="624187"/>
                      <a:pt x="18813" y="624602"/>
                      <a:pt x="17782" y="624893"/>
                    </a:cubicBezTo>
                    <a:lnTo>
                      <a:pt x="17782" y="629369"/>
                    </a:lnTo>
                    <a:lnTo>
                      <a:pt x="7209" y="624130"/>
                    </a:lnTo>
                    <a:lnTo>
                      <a:pt x="7209" y="624130"/>
                    </a:lnTo>
                    <a:cubicBezTo>
                      <a:pt x="1928" y="621341"/>
                      <a:pt x="-898" y="615417"/>
                      <a:pt x="256" y="609557"/>
                    </a:cubicBezTo>
                    <a:close/>
                  </a:path>
                </a:pathLst>
              </a:custGeom>
              <a:solidFill>
                <a:srgbClr val="E0E0E0"/>
              </a:solidFill>
              <a:ln w="9525" cap="flat">
                <a:noFill/>
                <a:prstDash val="solid"/>
                <a:miter/>
              </a:ln>
            </p:spPr>
            <p:txBody>
              <a:bodyPr rtlCol="0" anchor="ctr"/>
              <a:lstStyle/>
              <a:p>
                <a:endParaRPr lang="zh-CN" altLang="en-US"/>
              </a:p>
            </p:txBody>
          </p:sp>
          <p:sp>
            <p:nvSpPr>
              <p:cNvPr id="116" name="任意多边形: 形状 115"/>
              <p:cNvSpPr/>
              <p:nvPr/>
            </p:nvSpPr>
            <p:spPr>
              <a:xfrm>
                <a:off x="5494240" y="3653642"/>
                <a:ext cx="558230" cy="629369"/>
              </a:xfrm>
              <a:custGeom>
                <a:avLst/>
                <a:gdLst>
                  <a:gd name="connsiteX0" fmla="*/ 256 w 558230"/>
                  <a:gd name="connsiteY0" fmla="*/ 609557 h 629369"/>
                  <a:gd name="connsiteX1" fmla="*/ 47881 w 558230"/>
                  <a:gd name="connsiteY1" fmla="*/ 308758 h 629369"/>
                  <a:gd name="connsiteX2" fmla="*/ 74837 w 558230"/>
                  <a:gd name="connsiteY2" fmla="*/ 269324 h 629369"/>
                  <a:gd name="connsiteX3" fmla="*/ 535085 w 558230"/>
                  <a:gd name="connsiteY3" fmla="*/ 1862 h 629369"/>
                  <a:gd name="connsiteX4" fmla="*/ 547277 w 558230"/>
                  <a:gd name="connsiteY4" fmla="*/ 1100 h 629369"/>
                  <a:gd name="connsiteX5" fmla="*/ 547277 w 558230"/>
                  <a:gd name="connsiteY5" fmla="*/ 1100 h 629369"/>
                  <a:gd name="connsiteX6" fmla="*/ 558230 w 558230"/>
                  <a:gd name="connsiteY6" fmla="*/ 6625 h 629369"/>
                  <a:gd name="connsiteX7" fmla="*/ 554516 w 558230"/>
                  <a:gd name="connsiteY7" fmla="*/ 7958 h 629369"/>
                  <a:gd name="connsiteX8" fmla="*/ 555754 w 558230"/>
                  <a:gd name="connsiteY8" fmla="*/ 16150 h 629369"/>
                  <a:gd name="connsiteX9" fmla="*/ 508129 w 558230"/>
                  <a:gd name="connsiteY9" fmla="*/ 316949 h 629369"/>
                  <a:gd name="connsiteX10" fmla="*/ 481173 w 558230"/>
                  <a:gd name="connsiteY10" fmla="*/ 356287 h 629369"/>
                  <a:gd name="connsiteX11" fmla="*/ 20735 w 558230"/>
                  <a:gd name="connsiteY11" fmla="*/ 623654 h 629369"/>
                  <a:gd name="connsiteX12" fmla="*/ 17782 w 558230"/>
                  <a:gd name="connsiteY12" fmla="*/ 624893 h 629369"/>
                  <a:gd name="connsiteX13" fmla="*/ 17782 w 558230"/>
                  <a:gd name="connsiteY13" fmla="*/ 629369 h 629369"/>
                  <a:gd name="connsiteX14" fmla="*/ 7209 w 558230"/>
                  <a:gd name="connsiteY14" fmla="*/ 624130 h 629369"/>
                  <a:gd name="connsiteX15" fmla="*/ 7209 w 558230"/>
                  <a:gd name="connsiteY15" fmla="*/ 624130 h 629369"/>
                  <a:gd name="connsiteX16" fmla="*/ 256 w 558230"/>
                  <a:gd name="connsiteY16" fmla="*/ 609557 h 62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8230" h="629369">
                    <a:moveTo>
                      <a:pt x="256" y="609557"/>
                    </a:moveTo>
                    <a:lnTo>
                      <a:pt x="47881" y="308758"/>
                    </a:lnTo>
                    <a:cubicBezTo>
                      <a:pt x="50568" y="292264"/>
                      <a:pt x="60444" y="277816"/>
                      <a:pt x="74837" y="269324"/>
                    </a:cubicBezTo>
                    <a:lnTo>
                      <a:pt x="535085" y="1862"/>
                    </a:lnTo>
                    <a:cubicBezTo>
                      <a:pt x="538796" y="-317"/>
                      <a:pt x="543323" y="-600"/>
                      <a:pt x="547277" y="1100"/>
                    </a:cubicBezTo>
                    <a:lnTo>
                      <a:pt x="547277" y="1100"/>
                    </a:lnTo>
                    <a:lnTo>
                      <a:pt x="558230" y="6625"/>
                    </a:lnTo>
                    <a:lnTo>
                      <a:pt x="554516" y="7958"/>
                    </a:lnTo>
                    <a:cubicBezTo>
                      <a:pt x="555763" y="10496"/>
                      <a:pt x="556195" y="13357"/>
                      <a:pt x="555754" y="16150"/>
                    </a:cubicBezTo>
                    <a:lnTo>
                      <a:pt x="508129" y="316949"/>
                    </a:lnTo>
                    <a:cubicBezTo>
                      <a:pt x="505544" y="333459"/>
                      <a:pt x="495637" y="347917"/>
                      <a:pt x="481173" y="356287"/>
                    </a:cubicBezTo>
                    <a:lnTo>
                      <a:pt x="20735" y="623654"/>
                    </a:lnTo>
                    <a:cubicBezTo>
                      <a:pt x="19805" y="624187"/>
                      <a:pt x="18813" y="624602"/>
                      <a:pt x="17782" y="624893"/>
                    </a:cubicBezTo>
                    <a:lnTo>
                      <a:pt x="17782" y="629369"/>
                    </a:lnTo>
                    <a:lnTo>
                      <a:pt x="7209" y="624130"/>
                    </a:lnTo>
                    <a:lnTo>
                      <a:pt x="7209" y="624130"/>
                    </a:lnTo>
                    <a:cubicBezTo>
                      <a:pt x="1928" y="621341"/>
                      <a:pt x="-898" y="615417"/>
                      <a:pt x="256" y="609557"/>
                    </a:cubicBez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17" name="任意多边形: 形状 116"/>
              <p:cNvSpPr/>
              <p:nvPr/>
            </p:nvSpPr>
            <p:spPr>
              <a:xfrm>
                <a:off x="5503665" y="3658242"/>
                <a:ext cx="555269" cy="625571"/>
              </a:xfrm>
              <a:custGeom>
                <a:avLst/>
                <a:gdLst>
                  <a:gd name="connsiteX0" fmla="*/ 74365 w 555269"/>
                  <a:gd name="connsiteY0" fmla="*/ 269391 h 625571"/>
                  <a:gd name="connsiteX1" fmla="*/ 534422 w 555269"/>
                  <a:gd name="connsiteY1" fmla="*/ 1929 h 625571"/>
                  <a:gd name="connsiteX2" fmla="*/ 553343 w 555269"/>
                  <a:gd name="connsiteY2" fmla="*/ 6777 h 625571"/>
                  <a:gd name="connsiteX3" fmla="*/ 555091 w 555269"/>
                  <a:gd name="connsiteY3" fmla="*/ 16026 h 625571"/>
                  <a:gd name="connsiteX4" fmla="*/ 507466 w 555269"/>
                  <a:gd name="connsiteY4" fmla="*/ 316825 h 625571"/>
                  <a:gd name="connsiteX5" fmla="*/ 480606 w 555269"/>
                  <a:gd name="connsiteY5" fmla="*/ 356259 h 625571"/>
                  <a:gd name="connsiteX6" fmla="*/ 20834 w 555269"/>
                  <a:gd name="connsiteY6" fmla="*/ 623721 h 625571"/>
                  <a:gd name="connsiteX7" fmla="*/ 1848 w 555269"/>
                  <a:gd name="connsiteY7" fmla="*/ 618590 h 625571"/>
                  <a:gd name="connsiteX8" fmla="*/ 165 w 555269"/>
                  <a:gd name="connsiteY8" fmla="*/ 609529 h 625571"/>
                  <a:gd name="connsiteX9" fmla="*/ 47790 w 555269"/>
                  <a:gd name="connsiteY9" fmla="*/ 308825 h 625571"/>
                  <a:gd name="connsiteX10" fmla="*/ 74365 w 555269"/>
                  <a:gd name="connsiteY10" fmla="*/ 269391 h 625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5269" h="625571">
                    <a:moveTo>
                      <a:pt x="74365" y="269391"/>
                    </a:moveTo>
                    <a:lnTo>
                      <a:pt x="534422" y="1929"/>
                    </a:lnTo>
                    <a:cubicBezTo>
                      <a:pt x="540986" y="-1957"/>
                      <a:pt x="549457" y="213"/>
                      <a:pt x="553343" y="6777"/>
                    </a:cubicBezTo>
                    <a:cubicBezTo>
                      <a:pt x="554991" y="9560"/>
                      <a:pt x="555609" y="12833"/>
                      <a:pt x="555091" y="16026"/>
                    </a:cubicBezTo>
                    <a:lnTo>
                      <a:pt x="507466" y="316825"/>
                    </a:lnTo>
                    <a:cubicBezTo>
                      <a:pt x="504878" y="333332"/>
                      <a:pt x="495019" y="347806"/>
                      <a:pt x="480606" y="356259"/>
                    </a:cubicBezTo>
                    <a:lnTo>
                      <a:pt x="20834" y="623721"/>
                    </a:lnTo>
                    <a:cubicBezTo>
                      <a:pt x="14174" y="627547"/>
                      <a:pt x="5674" y="625250"/>
                      <a:pt x="1848" y="618590"/>
                    </a:cubicBezTo>
                    <a:cubicBezTo>
                      <a:pt x="273" y="615849"/>
                      <a:pt x="-320" y="612653"/>
                      <a:pt x="165" y="609529"/>
                    </a:cubicBezTo>
                    <a:lnTo>
                      <a:pt x="47790" y="308825"/>
                    </a:lnTo>
                    <a:cubicBezTo>
                      <a:pt x="50261" y="292350"/>
                      <a:pt x="60023" y="277866"/>
                      <a:pt x="74365" y="269391"/>
                    </a:cubicBezTo>
                    <a:close/>
                  </a:path>
                </a:pathLst>
              </a:custGeom>
              <a:solidFill>
                <a:srgbClr val="E0E0E0"/>
              </a:solidFill>
              <a:ln w="9525" cap="flat">
                <a:noFill/>
                <a:prstDash val="solid"/>
                <a:miter/>
              </a:ln>
            </p:spPr>
            <p:txBody>
              <a:bodyPr rtlCol="0" anchor="ctr"/>
              <a:lstStyle/>
              <a:p>
                <a:endParaRPr lang="zh-CN" altLang="en-US"/>
              </a:p>
            </p:txBody>
          </p:sp>
          <p:sp>
            <p:nvSpPr>
              <p:cNvPr id="118" name="任意多边形: 形状 117"/>
              <p:cNvSpPr/>
              <p:nvPr/>
            </p:nvSpPr>
            <p:spPr>
              <a:xfrm>
                <a:off x="5754738" y="3929480"/>
                <a:ext cx="81271" cy="96863"/>
              </a:xfrm>
              <a:custGeom>
                <a:avLst/>
                <a:gdLst>
                  <a:gd name="connsiteX0" fmla="*/ 45987 w 81271"/>
                  <a:gd name="connsiteY0" fmla="*/ 5964 h 96863"/>
                  <a:gd name="connsiteX1" fmla="*/ 362 w 81271"/>
                  <a:gd name="connsiteY1" fmla="*/ 71686 h 96863"/>
                  <a:gd name="connsiteX2" fmla="*/ 35128 w 81271"/>
                  <a:gd name="connsiteY2" fmla="*/ 90736 h 96863"/>
                  <a:gd name="connsiteX3" fmla="*/ 80848 w 81271"/>
                  <a:gd name="connsiteY3" fmla="*/ 24919 h 96863"/>
                  <a:gd name="connsiteX4" fmla="*/ 45987 w 81271"/>
                  <a:gd name="connsiteY4" fmla="*/ 5964 h 96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71" h="96863">
                    <a:moveTo>
                      <a:pt x="45987" y="5964"/>
                    </a:moveTo>
                    <a:cubicBezTo>
                      <a:pt x="22440" y="20720"/>
                      <a:pt x="5955" y="44467"/>
                      <a:pt x="362" y="71686"/>
                    </a:cubicBezTo>
                    <a:cubicBezTo>
                      <a:pt x="-2591" y="95118"/>
                      <a:pt x="12840" y="103881"/>
                      <a:pt x="35128" y="90736"/>
                    </a:cubicBezTo>
                    <a:cubicBezTo>
                      <a:pt x="58693" y="75936"/>
                      <a:pt x="75204" y="52167"/>
                      <a:pt x="80848" y="24919"/>
                    </a:cubicBezTo>
                    <a:cubicBezTo>
                      <a:pt x="84087" y="1773"/>
                      <a:pt x="68370" y="-6895"/>
                      <a:pt x="45987" y="5964"/>
                    </a:cubicBezTo>
                    <a:close/>
                  </a:path>
                </a:pathLst>
              </a:custGeom>
              <a:solidFill>
                <a:srgbClr val="FFFFFF"/>
              </a:solidFill>
              <a:ln w="9525" cap="flat">
                <a:noFill/>
                <a:prstDash val="solid"/>
                <a:miter/>
              </a:ln>
            </p:spPr>
            <p:txBody>
              <a:bodyPr rtlCol="0" anchor="ctr"/>
              <a:lstStyle/>
              <a:p>
                <a:endParaRPr lang="zh-CN" altLang="en-US"/>
              </a:p>
            </p:txBody>
          </p:sp>
          <p:sp>
            <p:nvSpPr>
              <p:cNvPr id="119" name="任意多边形: 形状 118"/>
              <p:cNvSpPr/>
              <p:nvPr/>
            </p:nvSpPr>
            <p:spPr>
              <a:xfrm>
                <a:off x="5374957" y="3177881"/>
                <a:ext cx="376428" cy="466669"/>
              </a:xfrm>
              <a:custGeom>
                <a:avLst/>
                <a:gdLst>
                  <a:gd name="connsiteX0" fmla="*/ 0 w 376428"/>
                  <a:gd name="connsiteY0" fmla="*/ 2802 h 466669"/>
                  <a:gd name="connsiteX1" fmla="*/ 170593 w 376428"/>
                  <a:gd name="connsiteY1" fmla="*/ 73382 h 466669"/>
                  <a:gd name="connsiteX2" fmla="*/ 376428 w 376428"/>
                  <a:gd name="connsiteY2" fmla="*/ 289790 h 466669"/>
                  <a:gd name="connsiteX3" fmla="*/ 320802 w 376428"/>
                  <a:gd name="connsiteY3" fmla="*/ 466670 h 466669"/>
                  <a:gd name="connsiteX4" fmla="*/ 72295 w 376428"/>
                  <a:gd name="connsiteY4" fmla="*/ 269026 h 466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428" h="466669">
                    <a:moveTo>
                      <a:pt x="0" y="2802"/>
                    </a:moveTo>
                    <a:cubicBezTo>
                      <a:pt x="98012" y="-8342"/>
                      <a:pt x="107061" y="13470"/>
                      <a:pt x="170593" y="73382"/>
                    </a:cubicBezTo>
                    <a:cubicBezTo>
                      <a:pt x="234125" y="133295"/>
                      <a:pt x="376428" y="289790"/>
                      <a:pt x="376428" y="289790"/>
                    </a:cubicBezTo>
                    <a:cubicBezTo>
                      <a:pt x="278416" y="337415"/>
                      <a:pt x="320802" y="466670"/>
                      <a:pt x="320802" y="466670"/>
                    </a:cubicBezTo>
                    <a:cubicBezTo>
                      <a:pt x="267462" y="425236"/>
                      <a:pt x="72295" y="269026"/>
                      <a:pt x="72295" y="269026"/>
                    </a:cubicBezTo>
                    <a:close/>
                  </a:path>
                </a:pathLst>
              </a:custGeom>
              <a:solidFill>
                <a:srgbClr val="407BFF"/>
              </a:solidFill>
              <a:ln w="9525" cap="flat">
                <a:noFill/>
                <a:prstDash val="solid"/>
                <a:miter/>
              </a:ln>
            </p:spPr>
            <p:txBody>
              <a:bodyPr rtlCol="0" anchor="ctr"/>
              <a:lstStyle/>
              <a:p>
                <a:endParaRPr lang="zh-CN" altLang="en-US"/>
              </a:p>
            </p:txBody>
          </p:sp>
          <p:sp>
            <p:nvSpPr>
              <p:cNvPr id="120" name="任意多边形: 形状 119"/>
              <p:cNvSpPr/>
              <p:nvPr/>
            </p:nvSpPr>
            <p:spPr>
              <a:xfrm>
                <a:off x="5374957" y="3177881"/>
                <a:ext cx="376428" cy="466669"/>
              </a:xfrm>
              <a:custGeom>
                <a:avLst/>
                <a:gdLst>
                  <a:gd name="connsiteX0" fmla="*/ 0 w 376428"/>
                  <a:gd name="connsiteY0" fmla="*/ 2802 h 466669"/>
                  <a:gd name="connsiteX1" fmla="*/ 170593 w 376428"/>
                  <a:gd name="connsiteY1" fmla="*/ 73382 h 466669"/>
                  <a:gd name="connsiteX2" fmla="*/ 376428 w 376428"/>
                  <a:gd name="connsiteY2" fmla="*/ 289790 h 466669"/>
                  <a:gd name="connsiteX3" fmla="*/ 320802 w 376428"/>
                  <a:gd name="connsiteY3" fmla="*/ 466670 h 466669"/>
                  <a:gd name="connsiteX4" fmla="*/ 72295 w 376428"/>
                  <a:gd name="connsiteY4" fmla="*/ 269026 h 4666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428" h="466669">
                    <a:moveTo>
                      <a:pt x="0" y="2802"/>
                    </a:moveTo>
                    <a:cubicBezTo>
                      <a:pt x="98012" y="-8342"/>
                      <a:pt x="107061" y="13470"/>
                      <a:pt x="170593" y="73382"/>
                    </a:cubicBezTo>
                    <a:cubicBezTo>
                      <a:pt x="234125" y="133295"/>
                      <a:pt x="376428" y="289790"/>
                      <a:pt x="376428" y="289790"/>
                    </a:cubicBezTo>
                    <a:cubicBezTo>
                      <a:pt x="278416" y="337415"/>
                      <a:pt x="320802" y="466670"/>
                      <a:pt x="320802" y="466670"/>
                    </a:cubicBezTo>
                    <a:cubicBezTo>
                      <a:pt x="267462" y="425236"/>
                      <a:pt x="72295" y="269026"/>
                      <a:pt x="72295" y="269026"/>
                    </a:cubicBezTo>
                    <a:close/>
                  </a:path>
                </a:pathLst>
              </a:custGeom>
              <a:solidFill>
                <a:srgbClr val="000000"/>
              </a:solidFill>
              <a:ln w="9525" cap="flat">
                <a:noFill/>
                <a:prstDash val="solid"/>
                <a:miter/>
              </a:ln>
            </p:spPr>
            <p:txBody>
              <a:bodyPr rtlCol="0" anchor="ctr"/>
              <a:lstStyle/>
              <a:p>
                <a:endParaRPr lang="zh-CN" altLang="en-US"/>
              </a:p>
            </p:txBody>
          </p:sp>
          <p:sp>
            <p:nvSpPr>
              <p:cNvPr id="121" name="任意多边形: 形状 120"/>
              <p:cNvSpPr/>
              <p:nvPr/>
            </p:nvSpPr>
            <p:spPr>
              <a:xfrm>
                <a:off x="4918608" y="3134010"/>
                <a:ext cx="598271" cy="858366"/>
              </a:xfrm>
              <a:custGeom>
                <a:avLst/>
                <a:gdLst>
                  <a:gd name="connsiteX0" fmla="*/ 69920 w 598271"/>
                  <a:gd name="connsiteY0" fmla="*/ 77915 h 858366"/>
                  <a:gd name="connsiteX1" fmla="*/ 427774 w 598271"/>
                  <a:gd name="connsiteY1" fmla="*/ 0 h 858366"/>
                  <a:gd name="connsiteX2" fmla="*/ 531597 w 598271"/>
                  <a:gd name="connsiteY2" fmla="*/ 347853 h 858366"/>
                  <a:gd name="connsiteX3" fmla="*/ 598272 w 598271"/>
                  <a:gd name="connsiteY3" fmla="*/ 735521 h 858366"/>
                  <a:gd name="connsiteX4" fmla="*/ 24867 w 598271"/>
                  <a:gd name="connsiteY4" fmla="*/ 814673 h 858366"/>
                  <a:gd name="connsiteX5" fmla="*/ 69920 w 598271"/>
                  <a:gd name="connsiteY5" fmla="*/ 77915 h 858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8271" h="858366">
                    <a:moveTo>
                      <a:pt x="69920" y="77915"/>
                    </a:moveTo>
                    <a:cubicBezTo>
                      <a:pt x="209271" y="12573"/>
                      <a:pt x="313855" y="4953"/>
                      <a:pt x="427774" y="0"/>
                    </a:cubicBezTo>
                    <a:cubicBezTo>
                      <a:pt x="598367" y="109823"/>
                      <a:pt x="534454" y="201263"/>
                      <a:pt x="531597" y="347853"/>
                    </a:cubicBezTo>
                    <a:cubicBezTo>
                      <a:pt x="528739" y="494443"/>
                      <a:pt x="496735" y="583025"/>
                      <a:pt x="598272" y="735521"/>
                    </a:cubicBezTo>
                    <a:cubicBezTo>
                      <a:pt x="374720" y="914019"/>
                      <a:pt x="92304" y="857631"/>
                      <a:pt x="24867" y="814673"/>
                    </a:cubicBezTo>
                    <a:cubicBezTo>
                      <a:pt x="-18662" y="409289"/>
                      <a:pt x="-5899" y="109157"/>
                      <a:pt x="69920" y="77915"/>
                    </a:cubicBezTo>
                    <a:close/>
                  </a:path>
                </a:pathLst>
              </a:custGeom>
              <a:solidFill>
                <a:srgbClr val="407BFF"/>
              </a:solidFill>
              <a:ln w="9525" cap="flat">
                <a:noFill/>
                <a:prstDash val="solid"/>
                <a:miter/>
              </a:ln>
            </p:spPr>
            <p:txBody>
              <a:bodyPr rtlCol="0" anchor="ctr"/>
              <a:lstStyle/>
              <a:p>
                <a:endParaRPr lang="zh-CN" altLang="en-US"/>
              </a:p>
            </p:txBody>
          </p:sp>
          <p:sp>
            <p:nvSpPr>
              <p:cNvPr id="122" name="任意多边形: 形状 121"/>
              <p:cNvSpPr/>
              <p:nvPr/>
            </p:nvSpPr>
            <p:spPr>
              <a:xfrm>
                <a:off x="4918608" y="3134010"/>
                <a:ext cx="598271" cy="858366"/>
              </a:xfrm>
              <a:custGeom>
                <a:avLst/>
                <a:gdLst>
                  <a:gd name="connsiteX0" fmla="*/ 69920 w 598271"/>
                  <a:gd name="connsiteY0" fmla="*/ 77915 h 858366"/>
                  <a:gd name="connsiteX1" fmla="*/ 427774 w 598271"/>
                  <a:gd name="connsiteY1" fmla="*/ 0 h 858366"/>
                  <a:gd name="connsiteX2" fmla="*/ 531597 w 598271"/>
                  <a:gd name="connsiteY2" fmla="*/ 347853 h 858366"/>
                  <a:gd name="connsiteX3" fmla="*/ 598272 w 598271"/>
                  <a:gd name="connsiteY3" fmla="*/ 735521 h 858366"/>
                  <a:gd name="connsiteX4" fmla="*/ 24867 w 598271"/>
                  <a:gd name="connsiteY4" fmla="*/ 814673 h 858366"/>
                  <a:gd name="connsiteX5" fmla="*/ 69920 w 598271"/>
                  <a:gd name="connsiteY5" fmla="*/ 77915 h 858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8271" h="858366">
                    <a:moveTo>
                      <a:pt x="69920" y="77915"/>
                    </a:moveTo>
                    <a:cubicBezTo>
                      <a:pt x="209271" y="12573"/>
                      <a:pt x="313855" y="4953"/>
                      <a:pt x="427774" y="0"/>
                    </a:cubicBezTo>
                    <a:cubicBezTo>
                      <a:pt x="598367" y="109823"/>
                      <a:pt x="534454" y="201263"/>
                      <a:pt x="531597" y="347853"/>
                    </a:cubicBezTo>
                    <a:cubicBezTo>
                      <a:pt x="528739" y="494443"/>
                      <a:pt x="496735" y="583025"/>
                      <a:pt x="598272" y="735521"/>
                    </a:cubicBezTo>
                    <a:cubicBezTo>
                      <a:pt x="374720" y="914019"/>
                      <a:pt x="92304" y="857631"/>
                      <a:pt x="24867" y="814673"/>
                    </a:cubicBezTo>
                    <a:cubicBezTo>
                      <a:pt x="-18662" y="409289"/>
                      <a:pt x="-5899" y="109157"/>
                      <a:pt x="69920" y="77915"/>
                    </a:cubicBezTo>
                    <a:close/>
                  </a:path>
                </a:pathLst>
              </a:custGeom>
              <a:solidFill>
                <a:srgbClr val="407BFF">
                  <a:alpha val="70000"/>
                </a:srgbClr>
              </a:solidFill>
              <a:ln w="9525" cap="flat">
                <a:noFill/>
                <a:prstDash val="solid"/>
                <a:miter/>
              </a:ln>
            </p:spPr>
            <p:txBody>
              <a:bodyPr rtlCol="0" anchor="ctr"/>
              <a:lstStyle/>
              <a:p>
                <a:endParaRPr lang="zh-CN" altLang="en-US"/>
              </a:p>
            </p:txBody>
          </p:sp>
          <p:sp>
            <p:nvSpPr>
              <p:cNvPr id="123" name="任意多边形: 形状 122"/>
              <p:cNvSpPr/>
              <p:nvPr/>
            </p:nvSpPr>
            <p:spPr>
              <a:xfrm>
                <a:off x="5025772" y="2634390"/>
                <a:ext cx="496770" cy="469997"/>
              </a:xfrm>
              <a:custGeom>
                <a:avLst/>
                <a:gdLst>
                  <a:gd name="connsiteX0" fmla="*/ 115346 w 496770"/>
                  <a:gd name="connsiteY0" fmla="*/ 469997 h 469997"/>
                  <a:gd name="connsiteX1" fmla="*/ 68292 w 496770"/>
                  <a:gd name="connsiteY1" fmla="*/ 458091 h 469997"/>
                  <a:gd name="connsiteX2" fmla="*/ 39717 w 496770"/>
                  <a:gd name="connsiteY2" fmla="*/ 420848 h 469997"/>
                  <a:gd name="connsiteX3" fmla="*/ 39241 w 496770"/>
                  <a:gd name="connsiteY3" fmla="*/ 382748 h 469997"/>
                  <a:gd name="connsiteX4" fmla="*/ 379 w 496770"/>
                  <a:gd name="connsiteY4" fmla="*/ 341410 h 469997"/>
                  <a:gd name="connsiteX5" fmla="*/ 16952 w 496770"/>
                  <a:gd name="connsiteY5" fmla="*/ 310168 h 469997"/>
                  <a:gd name="connsiteX6" fmla="*/ 42480 w 496770"/>
                  <a:gd name="connsiteY6" fmla="*/ 283688 h 469997"/>
                  <a:gd name="connsiteX7" fmla="*/ 36003 w 496770"/>
                  <a:gd name="connsiteY7" fmla="*/ 245588 h 469997"/>
                  <a:gd name="connsiteX8" fmla="*/ 14000 w 496770"/>
                  <a:gd name="connsiteY8" fmla="*/ 212727 h 469997"/>
                  <a:gd name="connsiteX9" fmla="*/ 13333 w 496770"/>
                  <a:gd name="connsiteY9" fmla="*/ 174627 h 469997"/>
                  <a:gd name="connsiteX10" fmla="*/ 55719 w 496770"/>
                  <a:gd name="connsiteY10" fmla="*/ 143861 h 469997"/>
                  <a:gd name="connsiteX11" fmla="*/ 64292 w 496770"/>
                  <a:gd name="connsiteY11" fmla="*/ 101856 h 469997"/>
                  <a:gd name="connsiteX12" fmla="*/ 110008 w 496770"/>
                  <a:gd name="connsiteY12" fmla="*/ 84890 h 469997"/>
                  <a:gd name="connsiteX13" fmla="*/ 117727 w 496770"/>
                  <a:gd name="connsiteY13" fmla="*/ 89759 h 469997"/>
                  <a:gd name="connsiteX14" fmla="*/ 134301 w 496770"/>
                  <a:gd name="connsiteY14" fmla="*/ 61184 h 469997"/>
                  <a:gd name="connsiteX15" fmla="*/ 162876 w 496770"/>
                  <a:gd name="connsiteY15" fmla="*/ 53088 h 469997"/>
                  <a:gd name="connsiteX16" fmla="*/ 192213 w 496770"/>
                  <a:gd name="connsiteY16" fmla="*/ 46801 h 469997"/>
                  <a:gd name="connsiteX17" fmla="*/ 241076 w 496770"/>
                  <a:gd name="connsiteY17" fmla="*/ 9559 h 469997"/>
                  <a:gd name="connsiteX18" fmla="*/ 288034 w 496770"/>
                  <a:gd name="connsiteY18" fmla="*/ 26418 h 469997"/>
                  <a:gd name="connsiteX19" fmla="*/ 331563 w 496770"/>
                  <a:gd name="connsiteY19" fmla="*/ 11940 h 469997"/>
                  <a:gd name="connsiteX20" fmla="*/ 375664 w 496770"/>
                  <a:gd name="connsiteY20" fmla="*/ 1843 h 469997"/>
                  <a:gd name="connsiteX21" fmla="*/ 420813 w 496770"/>
                  <a:gd name="connsiteY21" fmla="*/ 48421 h 469997"/>
                  <a:gd name="connsiteX22" fmla="*/ 462056 w 496770"/>
                  <a:gd name="connsiteY22" fmla="*/ 55279 h 469997"/>
                  <a:gd name="connsiteX23" fmla="*/ 495869 w 496770"/>
                  <a:gd name="connsiteY23" fmla="*/ 75948 h 469997"/>
                  <a:gd name="connsiteX24" fmla="*/ 471581 w 496770"/>
                  <a:gd name="connsiteY24" fmla="*/ 146242 h 469997"/>
                  <a:gd name="connsiteX25" fmla="*/ 480153 w 496770"/>
                  <a:gd name="connsiteY25" fmla="*/ 186057 h 469997"/>
                  <a:gd name="connsiteX26" fmla="*/ 462246 w 496770"/>
                  <a:gd name="connsiteY26" fmla="*/ 224919 h 469997"/>
                  <a:gd name="connsiteX27" fmla="*/ 450721 w 496770"/>
                  <a:gd name="connsiteY27" fmla="*/ 241016 h 469997"/>
                  <a:gd name="connsiteX28" fmla="*/ 459484 w 496770"/>
                  <a:gd name="connsiteY28" fmla="*/ 264352 h 469997"/>
                  <a:gd name="connsiteX29" fmla="*/ 442625 w 496770"/>
                  <a:gd name="connsiteY29" fmla="*/ 288641 h 469997"/>
                  <a:gd name="connsiteX30" fmla="*/ 410621 w 496770"/>
                  <a:gd name="connsiteY30" fmla="*/ 288641 h 469997"/>
                  <a:gd name="connsiteX31" fmla="*/ 267746 w 496770"/>
                  <a:gd name="connsiteY31" fmla="*/ 280736 h 469997"/>
                  <a:gd name="connsiteX32" fmla="*/ 216120 w 496770"/>
                  <a:gd name="connsiteY32" fmla="*/ 285403 h 469997"/>
                  <a:gd name="connsiteX33" fmla="*/ 170115 w 496770"/>
                  <a:gd name="connsiteY33" fmla="*/ 322550 h 469997"/>
                  <a:gd name="connsiteX34" fmla="*/ 115346 w 496770"/>
                  <a:gd name="connsiteY34" fmla="*/ 469997 h 469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6770" h="469997">
                    <a:moveTo>
                      <a:pt x="115346" y="469997"/>
                    </a:moveTo>
                    <a:cubicBezTo>
                      <a:pt x="99102" y="468712"/>
                      <a:pt x="83193" y="464686"/>
                      <a:pt x="68292" y="458091"/>
                    </a:cubicBezTo>
                    <a:cubicBezTo>
                      <a:pt x="53049" y="451350"/>
                      <a:pt x="42282" y="437317"/>
                      <a:pt x="39717" y="420848"/>
                    </a:cubicBezTo>
                    <a:cubicBezTo>
                      <a:pt x="38574" y="408180"/>
                      <a:pt x="44099" y="394845"/>
                      <a:pt x="39241" y="382748"/>
                    </a:cubicBezTo>
                    <a:cubicBezTo>
                      <a:pt x="31811" y="364936"/>
                      <a:pt x="4189" y="360365"/>
                      <a:pt x="379" y="341410"/>
                    </a:cubicBezTo>
                    <a:cubicBezTo>
                      <a:pt x="-2002" y="329313"/>
                      <a:pt x="7237" y="317978"/>
                      <a:pt x="16952" y="310168"/>
                    </a:cubicBezTo>
                    <a:cubicBezTo>
                      <a:pt x="26668" y="302357"/>
                      <a:pt x="38003" y="295309"/>
                      <a:pt x="42480" y="283688"/>
                    </a:cubicBezTo>
                    <a:cubicBezTo>
                      <a:pt x="46267" y="270666"/>
                      <a:pt x="43881" y="256627"/>
                      <a:pt x="36003" y="245588"/>
                    </a:cubicBezTo>
                    <a:cubicBezTo>
                      <a:pt x="29144" y="234253"/>
                      <a:pt x="19905" y="224443"/>
                      <a:pt x="14000" y="212727"/>
                    </a:cubicBezTo>
                    <a:cubicBezTo>
                      <a:pt x="6986" y="201058"/>
                      <a:pt x="6732" y="186534"/>
                      <a:pt x="13333" y="174627"/>
                    </a:cubicBezTo>
                    <a:cubicBezTo>
                      <a:pt x="23430" y="160054"/>
                      <a:pt x="46194" y="158720"/>
                      <a:pt x="55719" y="143861"/>
                    </a:cubicBezTo>
                    <a:cubicBezTo>
                      <a:pt x="63530" y="131764"/>
                      <a:pt x="59434" y="115286"/>
                      <a:pt x="64292" y="101856"/>
                    </a:cubicBezTo>
                    <a:cubicBezTo>
                      <a:pt x="72231" y="84547"/>
                      <a:pt x="92699" y="76951"/>
                      <a:pt x="110008" y="84890"/>
                    </a:cubicBezTo>
                    <a:cubicBezTo>
                      <a:pt x="112785" y="86164"/>
                      <a:pt x="115381" y="87801"/>
                      <a:pt x="117727" y="89759"/>
                    </a:cubicBezTo>
                    <a:cubicBezTo>
                      <a:pt x="112965" y="80901"/>
                      <a:pt x="126014" y="66899"/>
                      <a:pt x="134301" y="61184"/>
                    </a:cubicBezTo>
                    <a:cubicBezTo>
                      <a:pt x="142946" y="56014"/>
                      <a:pt x="152804" y="53221"/>
                      <a:pt x="162876" y="53088"/>
                    </a:cubicBezTo>
                    <a:cubicBezTo>
                      <a:pt x="172969" y="52906"/>
                      <a:pt x="182931" y="50771"/>
                      <a:pt x="192213" y="46801"/>
                    </a:cubicBezTo>
                    <a:cubicBezTo>
                      <a:pt x="210691" y="37277"/>
                      <a:pt x="220216" y="11368"/>
                      <a:pt x="241076" y="9559"/>
                    </a:cubicBezTo>
                    <a:cubicBezTo>
                      <a:pt x="257840" y="8130"/>
                      <a:pt x="271461" y="23846"/>
                      <a:pt x="288034" y="26418"/>
                    </a:cubicBezTo>
                    <a:cubicBezTo>
                      <a:pt x="304607" y="28990"/>
                      <a:pt x="318133" y="19941"/>
                      <a:pt x="331563" y="11940"/>
                    </a:cubicBezTo>
                    <a:cubicBezTo>
                      <a:pt x="344994" y="3939"/>
                      <a:pt x="360995" y="-3586"/>
                      <a:pt x="375664" y="1843"/>
                    </a:cubicBezTo>
                    <a:cubicBezTo>
                      <a:pt x="396238" y="9368"/>
                      <a:pt x="401858" y="37372"/>
                      <a:pt x="420813" y="48421"/>
                    </a:cubicBezTo>
                    <a:cubicBezTo>
                      <a:pt x="433005" y="55564"/>
                      <a:pt x="448054" y="54136"/>
                      <a:pt x="462056" y="55279"/>
                    </a:cubicBezTo>
                    <a:cubicBezTo>
                      <a:pt x="476057" y="56422"/>
                      <a:pt x="492155" y="62327"/>
                      <a:pt x="495869" y="75948"/>
                    </a:cubicBezTo>
                    <a:cubicBezTo>
                      <a:pt x="502918" y="101761"/>
                      <a:pt x="466152" y="118715"/>
                      <a:pt x="471581" y="146242"/>
                    </a:cubicBezTo>
                    <a:cubicBezTo>
                      <a:pt x="474438" y="160530"/>
                      <a:pt x="481677" y="170436"/>
                      <a:pt x="480153" y="186057"/>
                    </a:cubicBezTo>
                    <a:cubicBezTo>
                      <a:pt x="478960" y="200719"/>
                      <a:pt x="472617" y="214486"/>
                      <a:pt x="462246" y="224919"/>
                    </a:cubicBezTo>
                    <a:cubicBezTo>
                      <a:pt x="457389" y="229681"/>
                      <a:pt x="451388" y="234444"/>
                      <a:pt x="450721" y="241016"/>
                    </a:cubicBezTo>
                    <a:cubicBezTo>
                      <a:pt x="449864" y="249398"/>
                      <a:pt x="457769" y="256066"/>
                      <a:pt x="459484" y="264352"/>
                    </a:cubicBezTo>
                    <a:cubicBezTo>
                      <a:pt x="460481" y="275461"/>
                      <a:pt x="453381" y="285690"/>
                      <a:pt x="442625" y="288641"/>
                    </a:cubicBezTo>
                    <a:cubicBezTo>
                      <a:pt x="432111" y="291209"/>
                      <a:pt x="421134" y="291209"/>
                      <a:pt x="410621" y="288641"/>
                    </a:cubicBezTo>
                    <a:cubicBezTo>
                      <a:pt x="363853" y="280736"/>
                      <a:pt x="314894" y="282450"/>
                      <a:pt x="267746" y="280736"/>
                    </a:cubicBezTo>
                    <a:cubicBezTo>
                      <a:pt x="250397" y="278965"/>
                      <a:pt x="232870" y="280550"/>
                      <a:pt x="216120" y="285403"/>
                    </a:cubicBezTo>
                    <a:cubicBezTo>
                      <a:pt x="197639" y="293282"/>
                      <a:pt x="181711" y="306143"/>
                      <a:pt x="170115" y="322550"/>
                    </a:cubicBezTo>
                    <a:cubicBezTo>
                      <a:pt x="136608" y="364605"/>
                      <a:pt x="117418" y="416267"/>
                      <a:pt x="115346" y="469997"/>
                    </a:cubicBezTo>
                    <a:close/>
                  </a:path>
                </a:pathLst>
              </a:custGeom>
              <a:solidFill>
                <a:srgbClr val="263238"/>
              </a:solidFill>
              <a:ln w="9525" cap="flat">
                <a:noFill/>
                <a:prstDash val="solid"/>
                <a:miter/>
              </a:ln>
            </p:spPr>
            <p:txBody>
              <a:bodyPr rtlCol="0" anchor="ctr"/>
              <a:lstStyle/>
              <a:p>
                <a:endParaRPr lang="zh-CN" altLang="en-US"/>
              </a:p>
            </p:txBody>
          </p:sp>
          <p:sp>
            <p:nvSpPr>
              <p:cNvPr id="124" name="任意多边形: 形状 123"/>
              <p:cNvSpPr/>
              <p:nvPr/>
            </p:nvSpPr>
            <p:spPr>
              <a:xfrm>
                <a:off x="5126164" y="3037808"/>
                <a:ext cx="181841" cy="238312"/>
              </a:xfrm>
              <a:custGeom>
                <a:avLst/>
                <a:gdLst>
                  <a:gd name="connsiteX0" fmla="*/ 11811 w 181841"/>
                  <a:gd name="connsiteY0" fmla="*/ 0 h 238312"/>
                  <a:gd name="connsiteX1" fmla="*/ 0 w 181841"/>
                  <a:gd name="connsiteY1" fmla="*/ 157258 h 238312"/>
                  <a:gd name="connsiteX2" fmla="*/ 121158 w 181841"/>
                  <a:gd name="connsiteY2" fmla="*/ 236887 h 238312"/>
                  <a:gd name="connsiteX3" fmla="*/ 167545 w 181841"/>
                  <a:gd name="connsiteY3" fmla="*/ 228695 h 238312"/>
                  <a:gd name="connsiteX4" fmla="*/ 181546 w 181841"/>
                  <a:gd name="connsiteY4" fmla="*/ 194215 h 238312"/>
                  <a:gd name="connsiteX5" fmla="*/ 167354 w 181841"/>
                  <a:gd name="connsiteY5" fmla="*/ 170021 h 238312"/>
                  <a:gd name="connsiteX6" fmla="*/ 159353 w 181841"/>
                  <a:gd name="connsiteY6" fmla="*/ 152495 h 238312"/>
                  <a:gd name="connsiteX7" fmla="*/ 163259 w 181841"/>
                  <a:gd name="connsiteY7" fmla="*/ 101441 h 238312"/>
                  <a:gd name="connsiteX8" fmla="*/ 96584 w 181841"/>
                  <a:gd name="connsiteY8" fmla="*/ 84106 h 238312"/>
                  <a:gd name="connsiteX9" fmla="*/ 11811 w 181841"/>
                  <a:gd name="connsiteY9" fmla="*/ 0 h 23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841" h="238312">
                    <a:moveTo>
                      <a:pt x="11811" y="0"/>
                    </a:moveTo>
                    <a:lnTo>
                      <a:pt x="0" y="157258"/>
                    </a:lnTo>
                    <a:cubicBezTo>
                      <a:pt x="26843" y="200198"/>
                      <a:pt x="71093" y="229281"/>
                      <a:pt x="121158" y="236887"/>
                    </a:cubicBezTo>
                    <a:cubicBezTo>
                      <a:pt x="137096" y="240364"/>
                      <a:pt x="153762" y="237421"/>
                      <a:pt x="167545" y="228695"/>
                    </a:cubicBezTo>
                    <a:cubicBezTo>
                      <a:pt x="177890" y="220418"/>
                      <a:pt x="183192" y="207361"/>
                      <a:pt x="181546" y="194215"/>
                    </a:cubicBezTo>
                    <a:cubicBezTo>
                      <a:pt x="180064" y="184639"/>
                      <a:pt x="174989" y="175988"/>
                      <a:pt x="167354" y="170021"/>
                    </a:cubicBezTo>
                    <a:cubicBezTo>
                      <a:pt x="161907" y="165899"/>
                      <a:pt x="158899" y="159312"/>
                      <a:pt x="159353" y="152495"/>
                    </a:cubicBezTo>
                    <a:lnTo>
                      <a:pt x="163259" y="101441"/>
                    </a:lnTo>
                    <a:cubicBezTo>
                      <a:pt x="139827" y="96012"/>
                      <a:pt x="116872" y="90107"/>
                      <a:pt x="96584" y="84106"/>
                    </a:cubicBezTo>
                    <a:cubicBezTo>
                      <a:pt x="55781" y="72448"/>
                      <a:pt x="23790" y="40709"/>
                      <a:pt x="11811" y="0"/>
                    </a:cubicBezTo>
                    <a:close/>
                  </a:path>
                </a:pathLst>
              </a:custGeom>
              <a:solidFill>
                <a:srgbClr val="B06766"/>
              </a:solidFill>
              <a:ln w="9525" cap="flat">
                <a:noFill/>
                <a:prstDash val="solid"/>
                <a:miter/>
              </a:ln>
            </p:spPr>
            <p:txBody>
              <a:bodyPr rtlCol="0" anchor="ctr"/>
              <a:lstStyle/>
              <a:p>
                <a:endParaRPr lang="zh-CN" altLang="en-US"/>
              </a:p>
            </p:txBody>
          </p:sp>
          <p:sp>
            <p:nvSpPr>
              <p:cNvPr id="125" name="任意多边形: 形状 124"/>
              <p:cNvSpPr/>
              <p:nvPr/>
            </p:nvSpPr>
            <p:spPr>
              <a:xfrm>
                <a:off x="5140833" y="3044856"/>
                <a:ext cx="148590" cy="145446"/>
              </a:xfrm>
              <a:custGeom>
                <a:avLst/>
                <a:gdLst>
                  <a:gd name="connsiteX0" fmla="*/ 144685 w 148590"/>
                  <a:gd name="connsiteY0" fmla="*/ 145447 h 145446"/>
                  <a:gd name="connsiteX1" fmla="*/ 148590 w 148590"/>
                  <a:gd name="connsiteY1" fmla="*/ 94393 h 145446"/>
                  <a:gd name="connsiteX2" fmla="*/ 81915 w 148590"/>
                  <a:gd name="connsiteY2" fmla="*/ 77057 h 145446"/>
                  <a:gd name="connsiteX3" fmla="*/ 0 w 148590"/>
                  <a:gd name="connsiteY3" fmla="*/ 0 h 145446"/>
                  <a:gd name="connsiteX4" fmla="*/ 27242 w 148590"/>
                  <a:gd name="connsiteY4" fmla="*/ 78105 h 145446"/>
                  <a:gd name="connsiteX5" fmla="*/ 144685 w 148590"/>
                  <a:gd name="connsiteY5" fmla="*/ 145447 h 14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590" h="145446">
                    <a:moveTo>
                      <a:pt x="144685" y="145447"/>
                    </a:moveTo>
                    <a:lnTo>
                      <a:pt x="148590" y="94393"/>
                    </a:lnTo>
                    <a:cubicBezTo>
                      <a:pt x="125158" y="88963"/>
                      <a:pt x="102203" y="83058"/>
                      <a:pt x="81915" y="77057"/>
                    </a:cubicBezTo>
                    <a:cubicBezTo>
                      <a:pt x="43848" y="65968"/>
                      <a:pt x="13393" y="37319"/>
                      <a:pt x="0" y="0"/>
                    </a:cubicBezTo>
                    <a:cubicBezTo>
                      <a:pt x="2286" y="24765"/>
                      <a:pt x="11525" y="58865"/>
                      <a:pt x="27242" y="78105"/>
                    </a:cubicBezTo>
                    <a:cubicBezTo>
                      <a:pt x="44196" y="99155"/>
                      <a:pt x="126968" y="142113"/>
                      <a:pt x="144685" y="145447"/>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26" name="任意多边形: 形状 125"/>
              <p:cNvSpPr/>
              <p:nvPr/>
            </p:nvSpPr>
            <p:spPr>
              <a:xfrm>
                <a:off x="5042102" y="2812732"/>
                <a:ext cx="425162" cy="360067"/>
              </a:xfrm>
              <a:custGeom>
                <a:avLst/>
                <a:gdLst>
                  <a:gd name="connsiteX0" fmla="*/ 423914 w 425162"/>
                  <a:gd name="connsiteY0" fmla="*/ 34481 h 360067"/>
                  <a:gd name="connsiteX1" fmla="*/ 376289 w 425162"/>
                  <a:gd name="connsiteY1" fmla="*/ 51911 h 360067"/>
                  <a:gd name="connsiteX2" fmla="*/ 348476 w 425162"/>
                  <a:gd name="connsiteY2" fmla="*/ 34576 h 360067"/>
                  <a:gd name="connsiteX3" fmla="*/ 302443 w 425162"/>
                  <a:gd name="connsiteY3" fmla="*/ 40951 h 360067"/>
                  <a:gd name="connsiteX4" fmla="*/ 289421 w 425162"/>
                  <a:gd name="connsiteY4" fmla="*/ 13907 h 360067"/>
                  <a:gd name="connsiteX5" fmla="*/ 256084 w 425162"/>
                  <a:gd name="connsiteY5" fmla="*/ 17145 h 360067"/>
                  <a:gd name="connsiteX6" fmla="*/ 227032 w 425162"/>
                  <a:gd name="connsiteY6" fmla="*/ 0 h 360067"/>
                  <a:gd name="connsiteX7" fmla="*/ 193504 w 425162"/>
                  <a:gd name="connsiteY7" fmla="*/ 34195 h 360067"/>
                  <a:gd name="connsiteX8" fmla="*/ 142831 w 425162"/>
                  <a:gd name="connsiteY8" fmla="*/ 40862 h 360067"/>
                  <a:gd name="connsiteX9" fmla="*/ 116638 w 425162"/>
                  <a:gd name="connsiteY9" fmla="*/ 130778 h 360067"/>
                  <a:gd name="connsiteX10" fmla="*/ 101302 w 425162"/>
                  <a:gd name="connsiteY10" fmla="*/ 141351 h 360067"/>
                  <a:gd name="connsiteX11" fmla="*/ 83014 w 425162"/>
                  <a:gd name="connsiteY11" fmla="*/ 118015 h 360067"/>
                  <a:gd name="connsiteX12" fmla="*/ 67203 w 425162"/>
                  <a:gd name="connsiteY12" fmla="*/ 85344 h 360067"/>
                  <a:gd name="connsiteX13" fmla="*/ 34532 w 425162"/>
                  <a:gd name="connsiteY13" fmla="*/ 72295 h 360067"/>
                  <a:gd name="connsiteX14" fmla="*/ 10625 w 425162"/>
                  <a:gd name="connsiteY14" fmla="*/ 88773 h 360067"/>
                  <a:gd name="connsiteX15" fmla="*/ 1100 w 425162"/>
                  <a:gd name="connsiteY15" fmla="*/ 116872 h 360067"/>
                  <a:gd name="connsiteX16" fmla="*/ 7100 w 425162"/>
                  <a:gd name="connsiteY16" fmla="*/ 165830 h 360067"/>
                  <a:gd name="connsiteX17" fmla="*/ 42343 w 425162"/>
                  <a:gd name="connsiteY17" fmla="*/ 199073 h 360067"/>
                  <a:gd name="connsiteX18" fmla="*/ 87872 w 425162"/>
                  <a:gd name="connsiteY18" fmla="*/ 190786 h 360067"/>
                  <a:gd name="connsiteX19" fmla="*/ 87872 w 425162"/>
                  <a:gd name="connsiteY19" fmla="*/ 193929 h 360067"/>
                  <a:gd name="connsiteX20" fmla="*/ 87872 w 425162"/>
                  <a:gd name="connsiteY20" fmla="*/ 209074 h 360067"/>
                  <a:gd name="connsiteX21" fmla="*/ 153499 w 425162"/>
                  <a:gd name="connsiteY21" fmla="*/ 308515 h 360067"/>
                  <a:gd name="connsiteX22" fmla="*/ 215602 w 425162"/>
                  <a:gd name="connsiteY22" fmla="*/ 338995 h 360067"/>
                  <a:gd name="connsiteX23" fmla="*/ 248083 w 425162"/>
                  <a:gd name="connsiteY23" fmla="*/ 353378 h 360067"/>
                  <a:gd name="connsiteX24" fmla="*/ 357239 w 425162"/>
                  <a:gd name="connsiteY24" fmla="*/ 312611 h 360067"/>
                  <a:gd name="connsiteX25" fmla="*/ 423914 w 425162"/>
                  <a:gd name="connsiteY25" fmla="*/ 34481 h 36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5162" h="360067">
                    <a:moveTo>
                      <a:pt x="423914" y="34481"/>
                    </a:moveTo>
                    <a:cubicBezTo>
                      <a:pt x="408674" y="43244"/>
                      <a:pt x="395339" y="54959"/>
                      <a:pt x="376289" y="51911"/>
                    </a:cubicBezTo>
                    <a:cubicBezTo>
                      <a:pt x="365117" y="49967"/>
                      <a:pt x="355142" y="43750"/>
                      <a:pt x="348476" y="34576"/>
                    </a:cubicBezTo>
                    <a:cubicBezTo>
                      <a:pt x="337525" y="49048"/>
                      <a:pt x="316915" y="51903"/>
                      <a:pt x="302443" y="40951"/>
                    </a:cubicBezTo>
                    <a:cubicBezTo>
                      <a:pt x="293998" y="34561"/>
                      <a:pt x="289150" y="24493"/>
                      <a:pt x="289421" y="13907"/>
                    </a:cubicBezTo>
                    <a:cubicBezTo>
                      <a:pt x="279372" y="19979"/>
                      <a:pt x="267113" y="21169"/>
                      <a:pt x="256084" y="17145"/>
                    </a:cubicBezTo>
                    <a:cubicBezTo>
                      <a:pt x="246116" y="11926"/>
                      <a:pt x="236419" y="6204"/>
                      <a:pt x="227032" y="0"/>
                    </a:cubicBezTo>
                    <a:cubicBezTo>
                      <a:pt x="219822" y="14705"/>
                      <a:pt x="208065" y="26696"/>
                      <a:pt x="193504" y="34195"/>
                    </a:cubicBezTo>
                    <a:cubicBezTo>
                      <a:pt x="177661" y="41437"/>
                      <a:pt x="160009" y="43760"/>
                      <a:pt x="142831" y="40862"/>
                    </a:cubicBezTo>
                    <a:cubicBezTo>
                      <a:pt x="138827" y="72013"/>
                      <a:pt x="129989" y="102350"/>
                      <a:pt x="116638" y="130778"/>
                    </a:cubicBezTo>
                    <a:cubicBezTo>
                      <a:pt x="113958" y="136937"/>
                      <a:pt x="108011" y="141037"/>
                      <a:pt x="101302" y="141351"/>
                    </a:cubicBezTo>
                    <a:cubicBezTo>
                      <a:pt x="89682" y="141351"/>
                      <a:pt x="85681" y="128397"/>
                      <a:pt x="83014" y="118015"/>
                    </a:cubicBezTo>
                    <a:cubicBezTo>
                      <a:pt x="80452" y="106010"/>
                      <a:pt x="75028" y="94802"/>
                      <a:pt x="67203" y="85344"/>
                    </a:cubicBezTo>
                    <a:cubicBezTo>
                      <a:pt x="59162" y="75829"/>
                      <a:pt x="46915" y="70938"/>
                      <a:pt x="34532" y="72295"/>
                    </a:cubicBezTo>
                    <a:cubicBezTo>
                      <a:pt x="24635" y="74264"/>
                      <a:pt x="15987" y="80225"/>
                      <a:pt x="10625" y="88773"/>
                    </a:cubicBezTo>
                    <a:cubicBezTo>
                      <a:pt x="5379" y="97305"/>
                      <a:pt x="2124" y="106909"/>
                      <a:pt x="1100" y="116872"/>
                    </a:cubicBezTo>
                    <a:cubicBezTo>
                      <a:pt x="-1518" y="133432"/>
                      <a:pt x="561" y="150393"/>
                      <a:pt x="7100" y="165830"/>
                    </a:cubicBezTo>
                    <a:cubicBezTo>
                      <a:pt x="13789" y="181277"/>
                      <a:pt x="26532" y="193297"/>
                      <a:pt x="42343" y="199073"/>
                    </a:cubicBezTo>
                    <a:cubicBezTo>
                      <a:pt x="57877" y="205022"/>
                      <a:pt x="75431" y="201827"/>
                      <a:pt x="87872" y="190786"/>
                    </a:cubicBezTo>
                    <a:lnTo>
                      <a:pt x="87872" y="193929"/>
                    </a:lnTo>
                    <a:cubicBezTo>
                      <a:pt x="87585" y="198973"/>
                      <a:pt x="87585" y="204030"/>
                      <a:pt x="87872" y="209074"/>
                    </a:cubicBezTo>
                    <a:cubicBezTo>
                      <a:pt x="91315" y="251259"/>
                      <a:pt x="116066" y="288762"/>
                      <a:pt x="153499" y="308515"/>
                    </a:cubicBezTo>
                    <a:cubicBezTo>
                      <a:pt x="172549" y="318516"/>
                      <a:pt x="193790" y="328994"/>
                      <a:pt x="215602" y="338995"/>
                    </a:cubicBezTo>
                    <a:cubicBezTo>
                      <a:pt x="226366" y="343948"/>
                      <a:pt x="237224" y="348520"/>
                      <a:pt x="248083" y="353378"/>
                    </a:cubicBezTo>
                    <a:cubicBezTo>
                      <a:pt x="289522" y="370860"/>
                      <a:pt x="337404" y="352977"/>
                      <a:pt x="357239" y="312611"/>
                    </a:cubicBezTo>
                    <a:cubicBezTo>
                      <a:pt x="398006" y="230029"/>
                      <a:pt x="432201" y="130493"/>
                      <a:pt x="423914" y="34481"/>
                    </a:cubicBezTo>
                    <a:close/>
                  </a:path>
                </a:pathLst>
              </a:custGeom>
              <a:solidFill>
                <a:srgbClr val="B06766"/>
              </a:solidFill>
              <a:ln w="9525" cap="flat">
                <a:noFill/>
                <a:prstDash val="solid"/>
                <a:miter/>
              </a:ln>
            </p:spPr>
            <p:txBody>
              <a:bodyPr rtlCol="0" anchor="ctr"/>
              <a:lstStyle/>
              <a:p>
                <a:endParaRPr lang="zh-CN" altLang="en-US"/>
              </a:p>
            </p:txBody>
          </p:sp>
          <p:sp>
            <p:nvSpPr>
              <p:cNvPr id="127" name="任意多边形: 形状 126"/>
              <p:cNvSpPr/>
              <p:nvPr/>
            </p:nvSpPr>
            <p:spPr>
              <a:xfrm>
                <a:off x="5207806" y="2879010"/>
                <a:ext cx="291547" cy="178397"/>
              </a:xfrm>
              <a:custGeom>
                <a:avLst/>
                <a:gdLst>
                  <a:gd name="connsiteX0" fmla="*/ 160865 w 291547"/>
                  <a:gd name="connsiteY0" fmla="*/ 59262 h 178397"/>
                  <a:gd name="connsiteX1" fmla="*/ 151340 w 291547"/>
                  <a:gd name="connsiteY1" fmla="*/ 56499 h 178397"/>
                  <a:gd name="connsiteX2" fmla="*/ 141243 w 291547"/>
                  <a:gd name="connsiteY2" fmla="*/ 53547 h 178397"/>
                  <a:gd name="connsiteX3" fmla="*/ 9703 w 291547"/>
                  <a:gd name="connsiteY3" fmla="*/ 969 h 178397"/>
                  <a:gd name="connsiteX4" fmla="*/ 3797 w 291547"/>
                  <a:gd name="connsiteY4" fmla="*/ 21543 h 178397"/>
                  <a:gd name="connsiteX5" fmla="*/ 8465 w 291547"/>
                  <a:gd name="connsiteY5" fmla="*/ 26019 h 178397"/>
                  <a:gd name="connsiteX6" fmla="*/ 1797 w 291547"/>
                  <a:gd name="connsiteY6" fmla="*/ 68025 h 178397"/>
                  <a:gd name="connsiteX7" fmla="*/ 6465 w 291547"/>
                  <a:gd name="connsiteY7" fmla="*/ 108220 h 178397"/>
                  <a:gd name="connsiteX8" fmla="*/ 43803 w 291547"/>
                  <a:gd name="connsiteY8" fmla="*/ 130223 h 178397"/>
                  <a:gd name="connsiteX9" fmla="*/ 78759 w 291547"/>
                  <a:gd name="connsiteY9" fmla="*/ 134985 h 178397"/>
                  <a:gd name="connsiteX10" fmla="*/ 113145 w 291547"/>
                  <a:gd name="connsiteY10" fmla="*/ 111649 h 178397"/>
                  <a:gd name="connsiteX11" fmla="*/ 133433 w 291547"/>
                  <a:gd name="connsiteY11" fmla="*/ 78693 h 178397"/>
                  <a:gd name="connsiteX12" fmla="*/ 146196 w 291547"/>
                  <a:gd name="connsiteY12" fmla="*/ 74502 h 178397"/>
                  <a:gd name="connsiteX13" fmla="*/ 154102 w 291547"/>
                  <a:gd name="connsiteY13" fmla="*/ 84598 h 178397"/>
                  <a:gd name="connsiteX14" fmla="*/ 153245 w 291547"/>
                  <a:gd name="connsiteY14" fmla="*/ 123174 h 178397"/>
                  <a:gd name="connsiteX15" fmla="*/ 168389 w 291547"/>
                  <a:gd name="connsiteY15" fmla="*/ 160703 h 178397"/>
                  <a:gd name="connsiteX16" fmla="*/ 198393 w 291547"/>
                  <a:gd name="connsiteY16" fmla="*/ 174609 h 178397"/>
                  <a:gd name="connsiteX17" fmla="*/ 239065 w 291547"/>
                  <a:gd name="connsiteY17" fmla="*/ 174609 h 178397"/>
                  <a:gd name="connsiteX18" fmla="*/ 263354 w 291547"/>
                  <a:gd name="connsiteY18" fmla="*/ 142701 h 178397"/>
                  <a:gd name="connsiteX19" fmla="*/ 279737 w 291547"/>
                  <a:gd name="connsiteY19" fmla="*/ 103458 h 178397"/>
                  <a:gd name="connsiteX20" fmla="*/ 285642 w 291547"/>
                  <a:gd name="connsiteY20" fmla="*/ 102029 h 178397"/>
                  <a:gd name="connsiteX21" fmla="*/ 291548 w 291547"/>
                  <a:gd name="connsiteY21" fmla="*/ 81360 h 178397"/>
                  <a:gd name="connsiteX22" fmla="*/ 160865 w 291547"/>
                  <a:gd name="connsiteY22" fmla="*/ 59262 h 178397"/>
                  <a:gd name="connsiteX23" fmla="*/ 128289 w 291547"/>
                  <a:gd name="connsiteY23" fmla="*/ 61357 h 178397"/>
                  <a:gd name="connsiteX24" fmla="*/ 125432 w 291547"/>
                  <a:gd name="connsiteY24" fmla="*/ 68501 h 178397"/>
                  <a:gd name="connsiteX25" fmla="*/ 104381 w 291547"/>
                  <a:gd name="connsiteY25" fmla="*/ 104696 h 178397"/>
                  <a:gd name="connsiteX26" fmla="*/ 77045 w 291547"/>
                  <a:gd name="connsiteY26" fmla="*/ 123746 h 178397"/>
                  <a:gd name="connsiteX27" fmla="*/ 51804 w 291547"/>
                  <a:gd name="connsiteY27" fmla="*/ 120793 h 178397"/>
                  <a:gd name="connsiteX28" fmla="*/ 47422 w 291547"/>
                  <a:gd name="connsiteY28" fmla="*/ 119460 h 178397"/>
                  <a:gd name="connsiteX29" fmla="*/ 16371 w 291547"/>
                  <a:gd name="connsiteY29" fmla="*/ 101934 h 178397"/>
                  <a:gd name="connsiteX30" fmla="*/ 13132 w 291547"/>
                  <a:gd name="connsiteY30" fmla="*/ 69834 h 178397"/>
                  <a:gd name="connsiteX31" fmla="*/ 15418 w 291547"/>
                  <a:gd name="connsiteY31" fmla="*/ 58976 h 178397"/>
                  <a:gd name="connsiteX32" fmla="*/ 29610 w 291547"/>
                  <a:gd name="connsiteY32" fmla="*/ 12113 h 178397"/>
                  <a:gd name="connsiteX33" fmla="*/ 65329 w 291547"/>
                  <a:gd name="connsiteY33" fmla="*/ 17256 h 178397"/>
                  <a:gd name="connsiteX34" fmla="*/ 128670 w 291547"/>
                  <a:gd name="connsiteY34" fmla="*/ 57166 h 178397"/>
                  <a:gd name="connsiteX35" fmla="*/ 128289 w 291547"/>
                  <a:gd name="connsiteY35" fmla="*/ 61357 h 178397"/>
                  <a:gd name="connsiteX36" fmla="*/ 257353 w 291547"/>
                  <a:gd name="connsiteY36" fmla="*/ 128032 h 178397"/>
                  <a:gd name="connsiteX37" fmla="*/ 253638 w 291547"/>
                  <a:gd name="connsiteY37" fmla="*/ 138414 h 178397"/>
                  <a:gd name="connsiteX38" fmla="*/ 234588 w 291547"/>
                  <a:gd name="connsiteY38" fmla="*/ 164132 h 178397"/>
                  <a:gd name="connsiteX39" fmla="*/ 201156 w 291547"/>
                  <a:gd name="connsiteY39" fmla="*/ 163179 h 178397"/>
                  <a:gd name="connsiteX40" fmla="*/ 196964 w 291547"/>
                  <a:gd name="connsiteY40" fmla="*/ 162036 h 178397"/>
                  <a:gd name="connsiteX41" fmla="*/ 175628 w 291547"/>
                  <a:gd name="connsiteY41" fmla="*/ 151654 h 178397"/>
                  <a:gd name="connsiteX42" fmla="*/ 163722 w 291547"/>
                  <a:gd name="connsiteY42" fmla="*/ 121555 h 178397"/>
                  <a:gd name="connsiteX43" fmla="*/ 165627 w 291547"/>
                  <a:gd name="connsiteY43" fmla="*/ 79836 h 178397"/>
                  <a:gd name="connsiteX44" fmla="*/ 167056 w 291547"/>
                  <a:gd name="connsiteY44" fmla="*/ 72311 h 178397"/>
                  <a:gd name="connsiteX45" fmla="*/ 169056 w 291547"/>
                  <a:gd name="connsiteY45" fmla="*/ 68310 h 178397"/>
                  <a:gd name="connsiteX46" fmla="*/ 270212 w 291547"/>
                  <a:gd name="connsiteY46" fmla="*/ 80693 h 178397"/>
                  <a:gd name="connsiteX47" fmla="*/ 257353 w 291547"/>
                  <a:gd name="connsiteY47" fmla="*/ 128223 h 17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91547" h="178397">
                    <a:moveTo>
                      <a:pt x="160865" y="59262"/>
                    </a:moveTo>
                    <a:lnTo>
                      <a:pt x="151340" y="56499"/>
                    </a:lnTo>
                    <a:lnTo>
                      <a:pt x="141243" y="53547"/>
                    </a:lnTo>
                    <a:cubicBezTo>
                      <a:pt x="109026" y="15019"/>
                      <a:pt x="59601" y="-4737"/>
                      <a:pt x="9703" y="969"/>
                    </a:cubicBezTo>
                    <a:lnTo>
                      <a:pt x="3797" y="21543"/>
                    </a:lnTo>
                    <a:lnTo>
                      <a:pt x="8465" y="26019"/>
                    </a:lnTo>
                    <a:cubicBezTo>
                      <a:pt x="7552" y="40198"/>
                      <a:pt x="5320" y="54261"/>
                      <a:pt x="1797" y="68025"/>
                    </a:cubicBezTo>
                    <a:cubicBezTo>
                      <a:pt x="-1711" y="81537"/>
                      <a:pt x="-46" y="95871"/>
                      <a:pt x="6465" y="108220"/>
                    </a:cubicBezTo>
                    <a:cubicBezTo>
                      <a:pt x="14561" y="120698"/>
                      <a:pt x="29705" y="125937"/>
                      <a:pt x="43803" y="130223"/>
                    </a:cubicBezTo>
                    <a:cubicBezTo>
                      <a:pt x="54931" y="134485"/>
                      <a:pt x="66896" y="136115"/>
                      <a:pt x="78759" y="134985"/>
                    </a:cubicBezTo>
                    <a:cubicBezTo>
                      <a:pt x="92774" y="131868"/>
                      <a:pt x="105072" y="123522"/>
                      <a:pt x="113145" y="111649"/>
                    </a:cubicBezTo>
                    <a:cubicBezTo>
                      <a:pt x="121622" y="100124"/>
                      <a:pt x="122670" y="92599"/>
                      <a:pt x="133433" y="78693"/>
                    </a:cubicBezTo>
                    <a:cubicBezTo>
                      <a:pt x="136418" y="74800"/>
                      <a:pt x="141485" y="73136"/>
                      <a:pt x="146196" y="74502"/>
                    </a:cubicBezTo>
                    <a:cubicBezTo>
                      <a:pt x="150715" y="75837"/>
                      <a:pt x="153889" y="79891"/>
                      <a:pt x="154102" y="84598"/>
                    </a:cubicBezTo>
                    <a:cubicBezTo>
                      <a:pt x="155340" y="101743"/>
                      <a:pt x="152388" y="108982"/>
                      <a:pt x="153245" y="123174"/>
                    </a:cubicBezTo>
                    <a:cubicBezTo>
                      <a:pt x="153326" y="137157"/>
                      <a:pt x="158743" y="150580"/>
                      <a:pt x="168389" y="160703"/>
                    </a:cubicBezTo>
                    <a:cubicBezTo>
                      <a:pt x="177104" y="167720"/>
                      <a:pt x="187406" y="172494"/>
                      <a:pt x="198393" y="174609"/>
                    </a:cubicBezTo>
                    <a:cubicBezTo>
                      <a:pt x="211480" y="179660"/>
                      <a:pt x="225978" y="179660"/>
                      <a:pt x="239065" y="174609"/>
                    </a:cubicBezTo>
                    <a:cubicBezTo>
                      <a:pt x="250697" y="167199"/>
                      <a:pt x="259308" y="155886"/>
                      <a:pt x="263354" y="142701"/>
                    </a:cubicBezTo>
                    <a:cubicBezTo>
                      <a:pt x="267651" y="129164"/>
                      <a:pt x="273134" y="116032"/>
                      <a:pt x="279737" y="103458"/>
                    </a:cubicBezTo>
                    <a:lnTo>
                      <a:pt x="285642" y="102029"/>
                    </a:lnTo>
                    <a:lnTo>
                      <a:pt x="291548" y="81360"/>
                    </a:lnTo>
                    <a:cubicBezTo>
                      <a:pt x="255108" y="51076"/>
                      <a:pt x="205235" y="42643"/>
                      <a:pt x="160865" y="59262"/>
                    </a:cubicBezTo>
                    <a:close/>
                    <a:moveTo>
                      <a:pt x="128289" y="61357"/>
                    </a:moveTo>
                    <a:lnTo>
                      <a:pt x="125432" y="68501"/>
                    </a:lnTo>
                    <a:cubicBezTo>
                      <a:pt x="119821" y="81330"/>
                      <a:pt x="112758" y="93475"/>
                      <a:pt x="104381" y="104696"/>
                    </a:cubicBezTo>
                    <a:cubicBezTo>
                      <a:pt x="97956" y="114225"/>
                      <a:pt x="88209" y="121017"/>
                      <a:pt x="77045" y="123746"/>
                    </a:cubicBezTo>
                    <a:cubicBezTo>
                      <a:pt x="68516" y="124599"/>
                      <a:pt x="59905" y="123591"/>
                      <a:pt x="51804" y="120793"/>
                    </a:cubicBezTo>
                    <a:lnTo>
                      <a:pt x="47422" y="119460"/>
                    </a:lnTo>
                    <a:cubicBezTo>
                      <a:pt x="35396" y="117273"/>
                      <a:pt x="24458" y="111099"/>
                      <a:pt x="16371" y="101934"/>
                    </a:cubicBezTo>
                    <a:cubicBezTo>
                      <a:pt x="11276" y="92027"/>
                      <a:pt x="10119" y="80559"/>
                      <a:pt x="13132" y="69834"/>
                    </a:cubicBezTo>
                    <a:cubicBezTo>
                      <a:pt x="13799" y="66215"/>
                      <a:pt x="14561" y="62691"/>
                      <a:pt x="15418" y="58976"/>
                    </a:cubicBezTo>
                    <a:cubicBezTo>
                      <a:pt x="17513" y="48974"/>
                      <a:pt x="24276" y="27448"/>
                      <a:pt x="29610" y="12113"/>
                    </a:cubicBezTo>
                    <a:cubicBezTo>
                      <a:pt x="41696" y="12185"/>
                      <a:pt x="53714" y="13916"/>
                      <a:pt x="65329" y="17256"/>
                    </a:cubicBezTo>
                    <a:cubicBezTo>
                      <a:pt x="89746" y="24405"/>
                      <a:pt x="111682" y="38227"/>
                      <a:pt x="128670" y="57166"/>
                    </a:cubicBezTo>
                    <a:cubicBezTo>
                      <a:pt x="129623" y="58023"/>
                      <a:pt x="128289" y="61357"/>
                      <a:pt x="128289" y="61357"/>
                    </a:cubicBezTo>
                    <a:close/>
                    <a:moveTo>
                      <a:pt x="257353" y="128032"/>
                    </a:moveTo>
                    <a:cubicBezTo>
                      <a:pt x="256115" y="131556"/>
                      <a:pt x="254876" y="135081"/>
                      <a:pt x="253638" y="138414"/>
                    </a:cubicBezTo>
                    <a:cubicBezTo>
                      <a:pt x="250594" y="149002"/>
                      <a:pt x="243829" y="158134"/>
                      <a:pt x="234588" y="164132"/>
                    </a:cubicBezTo>
                    <a:cubicBezTo>
                      <a:pt x="223686" y="167807"/>
                      <a:pt x="211831" y="167469"/>
                      <a:pt x="201156" y="163179"/>
                    </a:cubicBezTo>
                    <a:lnTo>
                      <a:pt x="196964" y="162036"/>
                    </a:lnTo>
                    <a:cubicBezTo>
                      <a:pt x="189139" y="160289"/>
                      <a:pt x="181832" y="156733"/>
                      <a:pt x="175628" y="151654"/>
                    </a:cubicBezTo>
                    <a:cubicBezTo>
                      <a:pt x="168084" y="143433"/>
                      <a:pt x="163843" y="132713"/>
                      <a:pt x="163722" y="121555"/>
                    </a:cubicBezTo>
                    <a:cubicBezTo>
                      <a:pt x="162841" y="107621"/>
                      <a:pt x="163480" y="93632"/>
                      <a:pt x="165627" y="79836"/>
                    </a:cubicBezTo>
                    <a:lnTo>
                      <a:pt x="167056" y="72311"/>
                    </a:lnTo>
                    <a:cubicBezTo>
                      <a:pt x="167056" y="72311"/>
                      <a:pt x="167723" y="68787"/>
                      <a:pt x="169056" y="68310"/>
                    </a:cubicBezTo>
                    <a:cubicBezTo>
                      <a:pt x="202913" y="56930"/>
                      <a:pt x="240100" y="61482"/>
                      <a:pt x="270212" y="80693"/>
                    </a:cubicBezTo>
                    <a:cubicBezTo>
                      <a:pt x="266497" y="96790"/>
                      <a:pt x="260877" y="118602"/>
                      <a:pt x="257353" y="128223"/>
                    </a:cubicBezTo>
                    <a:close/>
                  </a:path>
                </a:pathLst>
              </a:custGeom>
              <a:solidFill>
                <a:srgbClr val="455A64"/>
              </a:solidFill>
              <a:ln w="9525" cap="flat">
                <a:noFill/>
                <a:prstDash val="solid"/>
                <a:miter/>
              </a:ln>
            </p:spPr>
            <p:txBody>
              <a:bodyPr rtlCol="0" anchor="ctr"/>
              <a:lstStyle/>
              <a:p>
                <a:endParaRPr lang="zh-CN" altLang="en-US"/>
              </a:p>
            </p:txBody>
          </p:sp>
          <p:sp>
            <p:nvSpPr>
              <p:cNvPr id="128" name="任意多边形: 形状 127"/>
              <p:cNvSpPr/>
              <p:nvPr/>
            </p:nvSpPr>
            <p:spPr>
              <a:xfrm>
                <a:off x="5095875" y="2879979"/>
                <a:ext cx="121634" cy="24513"/>
              </a:xfrm>
              <a:custGeom>
                <a:avLst/>
                <a:gdLst>
                  <a:gd name="connsiteX0" fmla="*/ 121634 w 121634"/>
                  <a:gd name="connsiteY0" fmla="*/ 0 h 24513"/>
                  <a:gd name="connsiteX1" fmla="*/ 0 w 121634"/>
                  <a:gd name="connsiteY1" fmla="*/ 8001 h 24513"/>
                  <a:gd name="connsiteX2" fmla="*/ 19050 w 121634"/>
                  <a:gd name="connsiteY2" fmla="*/ 24289 h 24513"/>
                  <a:gd name="connsiteX3" fmla="*/ 116110 w 121634"/>
                  <a:gd name="connsiteY3" fmla="*/ 20574 h 24513"/>
                </a:gdLst>
                <a:ahLst/>
                <a:cxnLst>
                  <a:cxn ang="0">
                    <a:pos x="connsiteX0" y="connsiteY0"/>
                  </a:cxn>
                  <a:cxn ang="0">
                    <a:pos x="connsiteX1" y="connsiteY1"/>
                  </a:cxn>
                  <a:cxn ang="0">
                    <a:pos x="connsiteX2" y="connsiteY2"/>
                  </a:cxn>
                  <a:cxn ang="0">
                    <a:pos x="connsiteX3" y="connsiteY3"/>
                  </a:cxn>
                </a:cxnLst>
                <a:rect l="l" t="t" r="r" b="b"/>
                <a:pathLst>
                  <a:path w="121634" h="24513">
                    <a:moveTo>
                      <a:pt x="121634" y="0"/>
                    </a:moveTo>
                    <a:lnTo>
                      <a:pt x="0" y="8001"/>
                    </a:lnTo>
                    <a:cubicBezTo>
                      <a:pt x="7625" y="11732"/>
                      <a:pt x="14179" y="17336"/>
                      <a:pt x="19050" y="24289"/>
                    </a:cubicBezTo>
                    <a:cubicBezTo>
                      <a:pt x="20003" y="25622"/>
                      <a:pt x="116110" y="20574"/>
                      <a:pt x="116110" y="20574"/>
                    </a:cubicBezTo>
                    <a:close/>
                  </a:path>
                </a:pathLst>
              </a:custGeom>
              <a:solidFill>
                <a:srgbClr val="455A64"/>
              </a:solidFill>
              <a:ln w="9525" cap="flat">
                <a:noFill/>
                <a:prstDash val="solid"/>
                <a:miter/>
              </a:ln>
            </p:spPr>
            <p:txBody>
              <a:bodyPr rtlCol="0" anchor="ctr"/>
              <a:lstStyle/>
              <a:p>
                <a:endParaRPr lang="zh-CN" altLang="en-US"/>
              </a:p>
            </p:txBody>
          </p:sp>
          <p:sp>
            <p:nvSpPr>
              <p:cNvPr id="129" name="任意多边形: 形状 128"/>
              <p:cNvSpPr/>
              <p:nvPr/>
            </p:nvSpPr>
            <p:spPr>
              <a:xfrm>
                <a:off x="5333142" y="2955131"/>
                <a:ext cx="56197" cy="86677"/>
              </a:xfrm>
              <a:custGeom>
                <a:avLst/>
                <a:gdLst>
                  <a:gd name="connsiteX0" fmla="*/ 19907 w 56197"/>
                  <a:gd name="connsiteY0" fmla="*/ 0 h 86677"/>
                  <a:gd name="connsiteX1" fmla="*/ 56197 w 56197"/>
                  <a:gd name="connsiteY1" fmla="*/ 83249 h 86677"/>
                  <a:gd name="connsiteX2" fmla="*/ 0 w 56197"/>
                  <a:gd name="connsiteY2" fmla="*/ 86678 h 86677"/>
                  <a:gd name="connsiteX3" fmla="*/ 19907 w 56197"/>
                  <a:gd name="connsiteY3" fmla="*/ 0 h 86677"/>
                </a:gdLst>
                <a:ahLst/>
                <a:cxnLst>
                  <a:cxn ang="0">
                    <a:pos x="connsiteX0" y="connsiteY0"/>
                  </a:cxn>
                  <a:cxn ang="0">
                    <a:pos x="connsiteX1" y="connsiteY1"/>
                  </a:cxn>
                  <a:cxn ang="0">
                    <a:pos x="connsiteX2" y="connsiteY2"/>
                  </a:cxn>
                  <a:cxn ang="0">
                    <a:pos x="connsiteX3" y="connsiteY3"/>
                  </a:cxn>
                </a:cxnLst>
                <a:rect l="l" t="t" r="r" b="b"/>
                <a:pathLst>
                  <a:path w="56197" h="86677">
                    <a:moveTo>
                      <a:pt x="19907" y="0"/>
                    </a:moveTo>
                    <a:lnTo>
                      <a:pt x="56197" y="83249"/>
                    </a:lnTo>
                    <a:lnTo>
                      <a:pt x="0" y="86678"/>
                    </a:lnTo>
                    <a:lnTo>
                      <a:pt x="19907" y="0"/>
                    </a:lnTo>
                    <a:close/>
                  </a:path>
                </a:pathLst>
              </a:custGeom>
              <a:solidFill>
                <a:srgbClr val="804040"/>
              </a:solidFill>
              <a:ln w="9525" cap="flat">
                <a:noFill/>
                <a:prstDash val="solid"/>
                <a:miter/>
              </a:ln>
            </p:spPr>
            <p:txBody>
              <a:bodyPr rtlCol="0" anchor="ctr"/>
              <a:lstStyle/>
              <a:p>
                <a:endParaRPr lang="zh-CN" altLang="en-US"/>
              </a:p>
            </p:txBody>
          </p:sp>
          <p:sp>
            <p:nvSpPr>
              <p:cNvPr id="130" name="任意多边形: 形状 129"/>
              <p:cNvSpPr/>
              <p:nvPr/>
            </p:nvSpPr>
            <p:spPr>
              <a:xfrm>
                <a:off x="5271432" y="2929533"/>
                <a:ext cx="31821" cy="31821"/>
              </a:xfrm>
              <a:custGeom>
                <a:avLst/>
                <a:gdLst>
                  <a:gd name="connsiteX0" fmla="*/ 655 w 31821"/>
                  <a:gd name="connsiteY0" fmla="*/ 11406 h 31821"/>
                  <a:gd name="connsiteX1" fmla="*/ 11406 w 31821"/>
                  <a:gd name="connsiteY1" fmla="*/ 31166 h 31821"/>
                  <a:gd name="connsiteX2" fmla="*/ 31166 w 31821"/>
                  <a:gd name="connsiteY2" fmla="*/ 20416 h 31821"/>
                  <a:gd name="connsiteX3" fmla="*/ 20416 w 31821"/>
                  <a:gd name="connsiteY3" fmla="*/ 655 h 31821"/>
                  <a:gd name="connsiteX4" fmla="*/ 20372 w 31821"/>
                  <a:gd name="connsiteY4" fmla="*/ 643 h 31821"/>
                  <a:gd name="connsiteX5" fmla="*/ 655 w 31821"/>
                  <a:gd name="connsiteY5" fmla="*/ 11406 h 31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821" h="31821">
                    <a:moveTo>
                      <a:pt x="655" y="11406"/>
                    </a:moveTo>
                    <a:cubicBezTo>
                      <a:pt x="-1833" y="19831"/>
                      <a:pt x="2980" y="28678"/>
                      <a:pt x="11406" y="31166"/>
                    </a:cubicBezTo>
                    <a:cubicBezTo>
                      <a:pt x="19831" y="33654"/>
                      <a:pt x="28678" y="28841"/>
                      <a:pt x="31166" y="20416"/>
                    </a:cubicBezTo>
                    <a:cubicBezTo>
                      <a:pt x="33654" y="11991"/>
                      <a:pt x="28841" y="3143"/>
                      <a:pt x="20416" y="655"/>
                    </a:cubicBezTo>
                    <a:cubicBezTo>
                      <a:pt x="20401" y="651"/>
                      <a:pt x="20387" y="647"/>
                      <a:pt x="20372" y="643"/>
                    </a:cubicBezTo>
                    <a:cubicBezTo>
                      <a:pt x="11957" y="-1816"/>
                      <a:pt x="3139" y="2997"/>
                      <a:pt x="655" y="11406"/>
                    </a:cubicBezTo>
                    <a:close/>
                  </a:path>
                </a:pathLst>
              </a:custGeom>
              <a:solidFill>
                <a:srgbClr val="37474F"/>
              </a:solidFill>
              <a:ln w="9525" cap="flat">
                <a:noFill/>
                <a:prstDash val="solid"/>
                <a:miter/>
              </a:ln>
            </p:spPr>
            <p:txBody>
              <a:bodyPr rtlCol="0" anchor="ctr"/>
              <a:lstStyle/>
              <a:p>
                <a:endParaRPr lang="zh-CN" altLang="en-US"/>
              </a:p>
            </p:txBody>
          </p:sp>
          <p:sp>
            <p:nvSpPr>
              <p:cNvPr id="131" name="任意多边形: 形状 130"/>
              <p:cNvSpPr/>
              <p:nvPr/>
            </p:nvSpPr>
            <p:spPr>
              <a:xfrm>
                <a:off x="5400876" y="2962204"/>
                <a:ext cx="31821" cy="31821"/>
              </a:xfrm>
              <a:custGeom>
                <a:avLst/>
                <a:gdLst>
                  <a:gd name="connsiteX0" fmla="*/ 655 w 31821"/>
                  <a:gd name="connsiteY0" fmla="*/ 11406 h 31821"/>
                  <a:gd name="connsiteX1" fmla="*/ 11406 w 31821"/>
                  <a:gd name="connsiteY1" fmla="*/ 31166 h 31821"/>
                  <a:gd name="connsiteX2" fmla="*/ 31166 w 31821"/>
                  <a:gd name="connsiteY2" fmla="*/ 20416 h 31821"/>
                  <a:gd name="connsiteX3" fmla="*/ 20416 w 31821"/>
                  <a:gd name="connsiteY3" fmla="*/ 655 h 31821"/>
                  <a:gd name="connsiteX4" fmla="*/ 20372 w 31821"/>
                  <a:gd name="connsiteY4" fmla="*/ 643 h 31821"/>
                  <a:gd name="connsiteX5" fmla="*/ 655 w 31821"/>
                  <a:gd name="connsiteY5" fmla="*/ 11406 h 31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821" h="31821">
                    <a:moveTo>
                      <a:pt x="655" y="11406"/>
                    </a:moveTo>
                    <a:cubicBezTo>
                      <a:pt x="-1833" y="19831"/>
                      <a:pt x="2980" y="28678"/>
                      <a:pt x="11406" y="31166"/>
                    </a:cubicBezTo>
                    <a:cubicBezTo>
                      <a:pt x="19831" y="33654"/>
                      <a:pt x="28678" y="28841"/>
                      <a:pt x="31166" y="20416"/>
                    </a:cubicBezTo>
                    <a:cubicBezTo>
                      <a:pt x="33654" y="11991"/>
                      <a:pt x="28841" y="3143"/>
                      <a:pt x="20416" y="655"/>
                    </a:cubicBezTo>
                    <a:cubicBezTo>
                      <a:pt x="20401" y="651"/>
                      <a:pt x="20387" y="647"/>
                      <a:pt x="20372" y="643"/>
                    </a:cubicBezTo>
                    <a:cubicBezTo>
                      <a:pt x="11957" y="-1816"/>
                      <a:pt x="3139" y="2997"/>
                      <a:pt x="655" y="11406"/>
                    </a:cubicBezTo>
                    <a:close/>
                  </a:path>
                </a:pathLst>
              </a:custGeom>
              <a:solidFill>
                <a:srgbClr val="37474F"/>
              </a:solidFill>
              <a:ln w="9525" cap="flat">
                <a:noFill/>
                <a:prstDash val="solid"/>
                <a:miter/>
              </a:ln>
            </p:spPr>
            <p:txBody>
              <a:bodyPr rtlCol="0" anchor="ctr"/>
              <a:lstStyle/>
              <a:p>
                <a:endParaRPr lang="zh-CN" altLang="en-US"/>
              </a:p>
            </p:txBody>
          </p:sp>
          <p:sp>
            <p:nvSpPr>
              <p:cNvPr id="132" name="任意多边形: 形状 131"/>
              <p:cNvSpPr/>
              <p:nvPr/>
            </p:nvSpPr>
            <p:spPr>
              <a:xfrm>
                <a:off x="5412962" y="2895551"/>
                <a:ext cx="39726" cy="24337"/>
              </a:xfrm>
              <a:custGeom>
                <a:avLst/>
                <a:gdLst>
                  <a:gd name="connsiteX0" fmla="*/ 0 w 39726"/>
                  <a:gd name="connsiteY0" fmla="*/ 7954 h 24337"/>
                  <a:gd name="connsiteX1" fmla="*/ 39529 w 39726"/>
                  <a:gd name="connsiteY1" fmla="*/ 24337 h 24337"/>
                  <a:gd name="connsiteX2" fmla="*/ 27527 w 39726"/>
                  <a:gd name="connsiteY2" fmla="*/ 1382 h 24337"/>
                  <a:gd name="connsiteX3" fmla="*/ 0 w 39726"/>
                  <a:gd name="connsiteY3" fmla="*/ 7954 h 24337"/>
                </a:gdLst>
                <a:ahLst/>
                <a:cxnLst>
                  <a:cxn ang="0">
                    <a:pos x="connsiteX0" y="connsiteY0"/>
                  </a:cxn>
                  <a:cxn ang="0">
                    <a:pos x="connsiteX1" y="connsiteY1"/>
                  </a:cxn>
                  <a:cxn ang="0">
                    <a:pos x="connsiteX2" y="connsiteY2"/>
                  </a:cxn>
                  <a:cxn ang="0">
                    <a:pos x="connsiteX3" y="connsiteY3"/>
                  </a:cxn>
                </a:cxnLst>
                <a:rect l="l" t="t" r="r" b="b"/>
                <a:pathLst>
                  <a:path w="39726" h="24337">
                    <a:moveTo>
                      <a:pt x="0" y="7954"/>
                    </a:moveTo>
                    <a:lnTo>
                      <a:pt x="39529" y="24337"/>
                    </a:lnTo>
                    <a:cubicBezTo>
                      <a:pt x="40782" y="14918"/>
                      <a:pt x="35978" y="5728"/>
                      <a:pt x="27527" y="1382"/>
                    </a:cubicBezTo>
                    <a:cubicBezTo>
                      <a:pt x="17849" y="-1854"/>
                      <a:pt x="7173" y="695"/>
                      <a:pt x="0" y="7954"/>
                    </a:cubicBezTo>
                    <a:close/>
                  </a:path>
                </a:pathLst>
              </a:custGeom>
              <a:solidFill>
                <a:srgbClr val="37474F"/>
              </a:solidFill>
              <a:ln w="9525" cap="flat">
                <a:noFill/>
                <a:prstDash val="solid"/>
                <a:miter/>
              </a:ln>
            </p:spPr>
            <p:txBody>
              <a:bodyPr rtlCol="0" anchor="ctr"/>
              <a:lstStyle/>
              <a:p>
                <a:endParaRPr lang="zh-CN" altLang="en-US"/>
              </a:p>
            </p:txBody>
          </p:sp>
          <p:sp>
            <p:nvSpPr>
              <p:cNvPr id="133" name="任意多边形: 形状 132"/>
              <p:cNvSpPr/>
              <p:nvPr/>
            </p:nvSpPr>
            <p:spPr>
              <a:xfrm>
                <a:off x="5277135" y="2858264"/>
                <a:ext cx="42386" cy="19142"/>
              </a:xfrm>
              <a:custGeom>
                <a:avLst/>
                <a:gdLst>
                  <a:gd name="connsiteX0" fmla="*/ 42386 w 42386"/>
                  <a:gd name="connsiteY0" fmla="*/ 12856 h 19142"/>
                  <a:gd name="connsiteX1" fmla="*/ 0 w 42386"/>
                  <a:gd name="connsiteY1" fmla="*/ 19143 h 19142"/>
                  <a:gd name="connsiteX2" fmla="*/ 17240 w 42386"/>
                  <a:gd name="connsiteY2" fmla="*/ 93 h 19142"/>
                  <a:gd name="connsiteX3" fmla="*/ 42386 w 42386"/>
                  <a:gd name="connsiteY3" fmla="*/ 12856 h 19142"/>
                </a:gdLst>
                <a:ahLst/>
                <a:cxnLst>
                  <a:cxn ang="0">
                    <a:pos x="connsiteX0" y="connsiteY0"/>
                  </a:cxn>
                  <a:cxn ang="0">
                    <a:pos x="connsiteX1" y="connsiteY1"/>
                  </a:cxn>
                  <a:cxn ang="0">
                    <a:pos x="connsiteX2" y="connsiteY2"/>
                  </a:cxn>
                  <a:cxn ang="0">
                    <a:pos x="connsiteX3" y="connsiteY3"/>
                  </a:cxn>
                </a:cxnLst>
                <a:rect l="l" t="t" r="r" b="b"/>
                <a:pathLst>
                  <a:path w="42386" h="19142">
                    <a:moveTo>
                      <a:pt x="42386" y="12856"/>
                    </a:moveTo>
                    <a:lnTo>
                      <a:pt x="0" y="19143"/>
                    </a:lnTo>
                    <a:cubicBezTo>
                      <a:pt x="1220" y="9823"/>
                      <a:pt x="8088" y="2234"/>
                      <a:pt x="17240" y="93"/>
                    </a:cubicBezTo>
                    <a:cubicBezTo>
                      <a:pt x="27361" y="-749"/>
                      <a:pt x="37091" y="4190"/>
                      <a:pt x="42386" y="12856"/>
                    </a:cubicBezTo>
                    <a:close/>
                  </a:path>
                </a:pathLst>
              </a:custGeom>
              <a:solidFill>
                <a:srgbClr val="37474F"/>
              </a:solidFill>
              <a:ln w="9525" cap="flat">
                <a:noFill/>
                <a:prstDash val="solid"/>
                <a:miter/>
              </a:ln>
            </p:spPr>
            <p:txBody>
              <a:bodyPr rtlCol="0" anchor="ctr"/>
              <a:lstStyle/>
              <a:p>
                <a:endParaRPr lang="zh-CN" altLang="en-US"/>
              </a:p>
            </p:txBody>
          </p:sp>
          <p:sp>
            <p:nvSpPr>
              <p:cNvPr id="134" name="任意多边形: 形状 133"/>
              <p:cNvSpPr/>
              <p:nvPr/>
            </p:nvSpPr>
            <p:spPr>
              <a:xfrm>
                <a:off x="5267024" y="3054381"/>
                <a:ext cx="43924" cy="36885"/>
              </a:xfrm>
              <a:custGeom>
                <a:avLst/>
                <a:gdLst>
                  <a:gd name="connsiteX0" fmla="*/ 2967 w 43924"/>
                  <a:gd name="connsiteY0" fmla="*/ 0 h 36885"/>
                  <a:gd name="connsiteX1" fmla="*/ 43925 w 43924"/>
                  <a:gd name="connsiteY1" fmla="*/ 28575 h 36885"/>
                  <a:gd name="connsiteX2" fmla="*/ 8968 w 43924"/>
                  <a:gd name="connsiteY2" fmla="*/ 33052 h 36885"/>
                  <a:gd name="connsiteX3" fmla="*/ 2967 w 43924"/>
                  <a:gd name="connsiteY3" fmla="*/ 0 h 36885"/>
                </a:gdLst>
                <a:ahLst/>
                <a:cxnLst>
                  <a:cxn ang="0">
                    <a:pos x="connsiteX0" y="connsiteY0"/>
                  </a:cxn>
                  <a:cxn ang="0">
                    <a:pos x="connsiteX1" y="connsiteY1"/>
                  </a:cxn>
                  <a:cxn ang="0">
                    <a:pos x="connsiteX2" y="connsiteY2"/>
                  </a:cxn>
                  <a:cxn ang="0">
                    <a:pos x="connsiteX3" y="connsiteY3"/>
                  </a:cxn>
                </a:cxnLst>
                <a:rect l="l" t="t" r="r" b="b"/>
                <a:pathLst>
                  <a:path w="43924" h="36885">
                    <a:moveTo>
                      <a:pt x="2967" y="0"/>
                    </a:moveTo>
                    <a:lnTo>
                      <a:pt x="43925" y="28575"/>
                    </a:lnTo>
                    <a:cubicBezTo>
                      <a:pt x="34567" y="37680"/>
                      <a:pt x="20318" y="39504"/>
                      <a:pt x="8968" y="33052"/>
                    </a:cubicBezTo>
                    <a:cubicBezTo>
                      <a:pt x="-1224" y="26099"/>
                      <a:pt x="-1986" y="11049"/>
                      <a:pt x="2967" y="0"/>
                    </a:cubicBezTo>
                    <a:close/>
                  </a:path>
                </a:pathLst>
              </a:custGeom>
              <a:solidFill>
                <a:srgbClr val="804040"/>
              </a:solidFill>
              <a:ln w="9525" cap="flat">
                <a:noFill/>
                <a:prstDash val="solid"/>
                <a:miter/>
              </a:ln>
            </p:spPr>
            <p:txBody>
              <a:bodyPr rtlCol="0" anchor="ctr"/>
              <a:lstStyle/>
              <a:p>
                <a:endParaRPr lang="zh-CN" altLang="en-US"/>
              </a:p>
            </p:txBody>
          </p:sp>
          <p:sp>
            <p:nvSpPr>
              <p:cNvPr id="135" name="任意多边形: 形状 134"/>
              <p:cNvSpPr/>
              <p:nvPr/>
            </p:nvSpPr>
            <p:spPr>
              <a:xfrm>
                <a:off x="5267024" y="3054381"/>
                <a:ext cx="43924" cy="36885"/>
              </a:xfrm>
              <a:custGeom>
                <a:avLst/>
                <a:gdLst>
                  <a:gd name="connsiteX0" fmla="*/ 2967 w 43924"/>
                  <a:gd name="connsiteY0" fmla="*/ 0 h 36885"/>
                  <a:gd name="connsiteX1" fmla="*/ 43925 w 43924"/>
                  <a:gd name="connsiteY1" fmla="*/ 28575 h 36885"/>
                  <a:gd name="connsiteX2" fmla="*/ 8968 w 43924"/>
                  <a:gd name="connsiteY2" fmla="*/ 33052 h 36885"/>
                  <a:gd name="connsiteX3" fmla="*/ 2967 w 43924"/>
                  <a:gd name="connsiteY3" fmla="*/ 0 h 36885"/>
                </a:gdLst>
                <a:ahLst/>
                <a:cxnLst>
                  <a:cxn ang="0">
                    <a:pos x="connsiteX0" y="connsiteY0"/>
                  </a:cxn>
                  <a:cxn ang="0">
                    <a:pos x="connsiteX1" y="connsiteY1"/>
                  </a:cxn>
                  <a:cxn ang="0">
                    <a:pos x="connsiteX2" y="connsiteY2"/>
                  </a:cxn>
                  <a:cxn ang="0">
                    <a:pos x="connsiteX3" y="connsiteY3"/>
                  </a:cxn>
                </a:cxnLst>
                <a:rect l="l" t="t" r="r" b="b"/>
                <a:pathLst>
                  <a:path w="43924" h="36885">
                    <a:moveTo>
                      <a:pt x="2967" y="0"/>
                    </a:moveTo>
                    <a:lnTo>
                      <a:pt x="43925" y="28575"/>
                    </a:lnTo>
                    <a:cubicBezTo>
                      <a:pt x="34567" y="37680"/>
                      <a:pt x="20318" y="39504"/>
                      <a:pt x="8968" y="33052"/>
                    </a:cubicBezTo>
                    <a:cubicBezTo>
                      <a:pt x="-1224" y="26099"/>
                      <a:pt x="-1986" y="11049"/>
                      <a:pt x="2967" y="0"/>
                    </a:cubicBezTo>
                    <a:close/>
                  </a:path>
                </a:pathLst>
              </a:custGeom>
              <a:solidFill>
                <a:srgbClr val="000000">
                  <a:alpha val="30000"/>
                </a:srgbClr>
              </a:solidFill>
              <a:ln w="9525" cap="flat">
                <a:noFill/>
                <a:prstDash val="solid"/>
                <a:miter/>
              </a:ln>
            </p:spPr>
            <p:txBody>
              <a:bodyPr rtlCol="0" anchor="ctr"/>
              <a:lstStyle/>
              <a:p>
                <a:endParaRPr lang="zh-CN" altLang="en-US"/>
              </a:p>
            </p:txBody>
          </p:sp>
          <p:sp>
            <p:nvSpPr>
              <p:cNvPr id="136" name="任意多边形: 形状 135"/>
              <p:cNvSpPr/>
              <p:nvPr/>
            </p:nvSpPr>
            <p:spPr>
              <a:xfrm>
                <a:off x="5266843" y="3062001"/>
                <a:ext cx="24327" cy="28806"/>
              </a:xfrm>
              <a:custGeom>
                <a:avLst/>
                <a:gdLst>
                  <a:gd name="connsiteX0" fmla="*/ 24294 w 24327"/>
                  <a:gd name="connsiteY0" fmla="*/ 28766 h 28806"/>
                  <a:gd name="connsiteX1" fmla="*/ 9150 w 24327"/>
                  <a:gd name="connsiteY1" fmla="*/ 25051 h 28806"/>
                  <a:gd name="connsiteX2" fmla="*/ 863 w 24327"/>
                  <a:gd name="connsiteY2" fmla="*/ 0 h 28806"/>
                  <a:gd name="connsiteX3" fmla="*/ 17341 w 24327"/>
                  <a:gd name="connsiteY3" fmla="*/ 8668 h 28806"/>
                  <a:gd name="connsiteX4" fmla="*/ 24294 w 24327"/>
                  <a:gd name="connsiteY4" fmla="*/ 28766 h 28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27" h="28806">
                    <a:moveTo>
                      <a:pt x="24294" y="28766"/>
                    </a:moveTo>
                    <a:cubicBezTo>
                      <a:pt x="18989" y="29058"/>
                      <a:pt x="13717" y="27765"/>
                      <a:pt x="9150" y="25051"/>
                    </a:cubicBezTo>
                    <a:cubicBezTo>
                      <a:pt x="1569" y="19150"/>
                      <a:pt x="-1703" y="9258"/>
                      <a:pt x="863" y="0"/>
                    </a:cubicBezTo>
                    <a:cubicBezTo>
                      <a:pt x="7193" y="895"/>
                      <a:pt x="13017" y="3959"/>
                      <a:pt x="17341" y="8668"/>
                    </a:cubicBezTo>
                    <a:cubicBezTo>
                      <a:pt x="22158" y="14223"/>
                      <a:pt x="24649" y="21421"/>
                      <a:pt x="24294" y="28766"/>
                    </a:cubicBezTo>
                    <a:close/>
                  </a:path>
                </a:pathLst>
              </a:custGeom>
              <a:solidFill>
                <a:srgbClr val="804040"/>
              </a:solidFill>
              <a:ln w="9525" cap="flat">
                <a:noFill/>
                <a:prstDash val="solid"/>
                <a:miter/>
              </a:ln>
            </p:spPr>
            <p:txBody>
              <a:bodyPr rtlCol="0" anchor="ctr"/>
              <a:lstStyle/>
              <a:p>
                <a:endParaRPr lang="zh-CN" altLang="en-US"/>
              </a:p>
            </p:txBody>
          </p:sp>
          <p:sp>
            <p:nvSpPr>
              <p:cNvPr id="137" name="任意多边形: 形状 136"/>
              <p:cNvSpPr/>
              <p:nvPr/>
            </p:nvSpPr>
            <p:spPr>
              <a:xfrm>
                <a:off x="4793630" y="3552825"/>
                <a:ext cx="667877" cy="601786"/>
              </a:xfrm>
              <a:custGeom>
                <a:avLst/>
                <a:gdLst>
                  <a:gd name="connsiteX0" fmla="*/ 231950 w 667877"/>
                  <a:gd name="connsiteY0" fmla="*/ 38767 h 601786"/>
                  <a:gd name="connsiteX1" fmla="*/ 189278 w 667877"/>
                  <a:gd name="connsiteY1" fmla="*/ 184785 h 601786"/>
                  <a:gd name="connsiteX2" fmla="*/ 449787 w 667877"/>
                  <a:gd name="connsiteY2" fmla="*/ 369856 h 601786"/>
                  <a:gd name="connsiteX3" fmla="*/ 537322 w 667877"/>
                  <a:gd name="connsiteY3" fmla="*/ 406718 h 601786"/>
                  <a:gd name="connsiteX4" fmla="*/ 595424 w 667877"/>
                  <a:gd name="connsiteY4" fmla="*/ 452819 h 601786"/>
                  <a:gd name="connsiteX5" fmla="*/ 666767 w 667877"/>
                  <a:gd name="connsiteY5" fmla="*/ 551593 h 601786"/>
                  <a:gd name="connsiteX6" fmla="*/ 619713 w 667877"/>
                  <a:gd name="connsiteY6" fmla="*/ 599789 h 601786"/>
                  <a:gd name="connsiteX7" fmla="*/ 619713 w 667877"/>
                  <a:gd name="connsiteY7" fmla="*/ 599789 h 601786"/>
                  <a:gd name="connsiteX8" fmla="*/ 560468 w 667877"/>
                  <a:gd name="connsiteY8" fmla="*/ 584930 h 601786"/>
                  <a:gd name="connsiteX9" fmla="*/ 505413 w 667877"/>
                  <a:gd name="connsiteY9" fmla="*/ 534448 h 601786"/>
                  <a:gd name="connsiteX10" fmla="*/ 490173 w 667877"/>
                  <a:gd name="connsiteY10" fmla="*/ 529114 h 601786"/>
                  <a:gd name="connsiteX11" fmla="*/ 379397 w 667877"/>
                  <a:gd name="connsiteY11" fmla="*/ 446056 h 601786"/>
                  <a:gd name="connsiteX12" fmla="*/ 379398 w 667877"/>
                  <a:gd name="connsiteY12" fmla="*/ 446056 h 601786"/>
                  <a:gd name="connsiteX13" fmla="*/ 74597 w 667877"/>
                  <a:gd name="connsiteY13" fmla="*/ 327470 h 601786"/>
                  <a:gd name="connsiteX14" fmla="*/ 4017 w 667877"/>
                  <a:gd name="connsiteY14" fmla="*/ 188214 h 601786"/>
                  <a:gd name="connsiteX15" fmla="*/ 54595 w 667877"/>
                  <a:gd name="connsiteY15" fmla="*/ 0 h 60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7877" h="601786">
                    <a:moveTo>
                      <a:pt x="231950" y="38767"/>
                    </a:moveTo>
                    <a:lnTo>
                      <a:pt x="189278" y="184785"/>
                    </a:lnTo>
                    <a:lnTo>
                      <a:pt x="449787" y="369856"/>
                    </a:lnTo>
                    <a:lnTo>
                      <a:pt x="537322" y="406718"/>
                    </a:lnTo>
                    <a:cubicBezTo>
                      <a:pt x="560556" y="416457"/>
                      <a:pt x="580658" y="432407"/>
                      <a:pt x="595424" y="452819"/>
                    </a:cubicBezTo>
                    <a:lnTo>
                      <a:pt x="666767" y="551593"/>
                    </a:lnTo>
                    <a:cubicBezTo>
                      <a:pt x="674768" y="568262"/>
                      <a:pt x="637525" y="595217"/>
                      <a:pt x="619713" y="599789"/>
                    </a:cubicBezTo>
                    <a:lnTo>
                      <a:pt x="619713" y="599789"/>
                    </a:lnTo>
                    <a:cubicBezTo>
                      <a:pt x="598723" y="605150"/>
                      <a:pt x="576444" y="599563"/>
                      <a:pt x="560468" y="584930"/>
                    </a:cubicBezTo>
                    <a:lnTo>
                      <a:pt x="505413" y="534448"/>
                    </a:lnTo>
                    <a:lnTo>
                      <a:pt x="490173" y="529114"/>
                    </a:lnTo>
                    <a:cubicBezTo>
                      <a:pt x="445644" y="513368"/>
                      <a:pt x="406992" y="484387"/>
                      <a:pt x="379397" y="446056"/>
                    </a:cubicBezTo>
                    <a:lnTo>
                      <a:pt x="379398" y="446056"/>
                    </a:lnTo>
                    <a:lnTo>
                      <a:pt x="74597" y="327470"/>
                    </a:lnTo>
                    <a:cubicBezTo>
                      <a:pt x="18971" y="305876"/>
                      <a:pt x="-11456" y="245844"/>
                      <a:pt x="4017" y="188214"/>
                    </a:cubicBezTo>
                    <a:lnTo>
                      <a:pt x="54595" y="0"/>
                    </a:lnTo>
                    <a:close/>
                  </a:path>
                </a:pathLst>
              </a:custGeom>
              <a:solidFill>
                <a:srgbClr val="B06766"/>
              </a:solidFill>
              <a:ln w="9525" cap="flat">
                <a:noFill/>
                <a:prstDash val="solid"/>
                <a:miter/>
              </a:ln>
            </p:spPr>
            <p:txBody>
              <a:bodyPr rtlCol="0" anchor="ctr"/>
              <a:lstStyle/>
              <a:p>
                <a:endParaRPr lang="zh-CN" altLang="en-US"/>
              </a:p>
            </p:txBody>
          </p:sp>
          <p:sp>
            <p:nvSpPr>
              <p:cNvPr id="138" name="任意多边形: 形状 137"/>
              <p:cNvSpPr/>
              <p:nvPr/>
            </p:nvSpPr>
            <p:spPr>
              <a:xfrm>
                <a:off x="5382958" y="3138149"/>
                <a:ext cx="458685" cy="522592"/>
              </a:xfrm>
              <a:custGeom>
                <a:avLst/>
                <a:gdLst>
                  <a:gd name="connsiteX0" fmla="*/ 144971 w 458685"/>
                  <a:gd name="connsiteY0" fmla="*/ 148738 h 522592"/>
                  <a:gd name="connsiteX1" fmla="*/ 279559 w 458685"/>
                  <a:gd name="connsiteY1" fmla="*/ 465825 h 522592"/>
                  <a:gd name="connsiteX2" fmla="*/ 398717 w 458685"/>
                  <a:gd name="connsiteY2" fmla="*/ 516403 h 522592"/>
                  <a:gd name="connsiteX3" fmla="*/ 398717 w 458685"/>
                  <a:gd name="connsiteY3" fmla="*/ 516403 h 522592"/>
                  <a:gd name="connsiteX4" fmla="*/ 452509 w 458685"/>
                  <a:gd name="connsiteY4" fmla="*/ 395998 h 522592"/>
                  <a:gd name="connsiteX5" fmla="*/ 438150 w 458685"/>
                  <a:gd name="connsiteY5" fmla="*/ 370956 h 522592"/>
                  <a:gd name="connsiteX6" fmla="*/ 211646 w 458685"/>
                  <a:gd name="connsiteY6" fmla="*/ 88445 h 522592"/>
                  <a:gd name="connsiteX7" fmla="*/ 187262 w 458685"/>
                  <a:gd name="connsiteY7" fmla="*/ 66442 h 522592"/>
                  <a:gd name="connsiteX8" fmla="*/ 96583 w 458685"/>
                  <a:gd name="connsiteY8" fmla="*/ 7673 h 522592"/>
                  <a:gd name="connsiteX9" fmla="*/ 64008 w 458685"/>
                  <a:gd name="connsiteY9" fmla="*/ 434 h 522592"/>
                  <a:gd name="connsiteX10" fmla="*/ 2953 w 458685"/>
                  <a:gd name="connsiteY10" fmla="*/ 8911 h 522592"/>
                  <a:gd name="connsiteX11" fmla="*/ 0 w 458685"/>
                  <a:gd name="connsiteY11" fmla="*/ 176551 h 522592"/>
                  <a:gd name="connsiteX12" fmla="*/ 38957 w 458685"/>
                  <a:gd name="connsiteY12" fmla="*/ 181504 h 522592"/>
                  <a:gd name="connsiteX13" fmla="*/ 69818 w 458685"/>
                  <a:gd name="connsiteY13" fmla="*/ 177694 h 52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8685" h="522592">
                    <a:moveTo>
                      <a:pt x="144971" y="148738"/>
                    </a:moveTo>
                    <a:lnTo>
                      <a:pt x="279559" y="465825"/>
                    </a:lnTo>
                    <a:cubicBezTo>
                      <a:pt x="299201" y="511997"/>
                      <a:pt x="351859" y="534348"/>
                      <a:pt x="398717" y="516403"/>
                    </a:cubicBezTo>
                    <a:lnTo>
                      <a:pt x="398717" y="516403"/>
                    </a:lnTo>
                    <a:cubicBezTo>
                      <a:pt x="446820" y="498008"/>
                      <a:pt x="470904" y="444101"/>
                      <a:pt x="452509" y="395998"/>
                    </a:cubicBezTo>
                    <a:cubicBezTo>
                      <a:pt x="449052" y="386956"/>
                      <a:pt x="444207" y="378508"/>
                      <a:pt x="438150" y="370956"/>
                    </a:cubicBezTo>
                    <a:lnTo>
                      <a:pt x="211646" y="88445"/>
                    </a:lnTo>
                    <a:cubicBezTo>
                      <a:pt x="204767" y="79835"/>
                      <a:pt x="196531" y="72403"/>
                      <a:pt x="187262" y="66442"/>
                    </a:cubicBezTo>
                    <a:lnTo>
                      <a:pt x="96583" y="7673"/>
                    </a:lnTo>
                    <a:cubicBezTo>
                      <a:pt x="86930" y="1466"/>
                      <a:pt x="75382" y="-1101"/>
                      <a:pt x="64008" y="434"/>
                    </a:cubicBezTo>
                    <a:lnTo>
                      <a:pt x="2953" y="8911"/>
                    </a:lnTo>
                    <a:lnTo>
                      <a:pt x="0" y="176551"/>
                    </a:lnTo>
                    <a:lnTo>
                      <a:pt x="38957" y="181504"/>
                    </a:lnTo>
                    <a:cubicBezTo>
                      <a:pt x="49401" y="182822"/>
                      <a:pt x="60009" y="181512"/>
                      <a:pt x="69818" y="177694"/>
                    </a:cubicBezTo>
                    <a:close/>
                  </a:path>
                </a:pathLst>
              </a:custGeom>
              <a:solidFill>
                <a:srgbClr val="B06766"/>
              </a:solidFill>
              <a:ln w="9525" cap="flat">
                <a:noFill/>
                <a:prstDash val="solid"/>
                <a:miter/>
              </a:ln>
            </p:spPr>
            <p:txBody>
              <a:bodyPr rtlCol="0" anchor="ctr"/>
              <a:lstStyle/>
              <a:p>
                <a:endParaRPr lang="zh-CN" altLang="en-US"/>
              </a:p>
            </p:txBody>
          </p:sp>
          <p:sp>
            <p:nvSpPr>
              <p:cNvPr id="139" name="任意多边形: 形状 138"/>
              <p:cNvSpPr/>
              <p:nvPr/>
            </p:nvSpPr>
            <p:spPr>
              <a:xfrm>
                <a:off x="5278183" y="3315557"/>
                <a:ext cx="100203" cy="27052"/>
              </a:xfrm>
              <a:custGeom>
                <a:avLst/>
                <a:gdLst>
                  <a:gd name="connsiteX0" fmla="*/ 14383 w 100203"/>
                  <a:gd name="connsiteY0" fmla="*/ 8096 h 27052"/>
                  <a:gd name="connsiteX1" fmla="*/ 85725 w 100203"/>
                  <a:gd name="connsiteY1" fmla="*/ 8096 h 27052"/>
                  <a:gd name="connsiteX2" fmla="*/ 100203 w 100203"/>
                  <a:gd name="connsiteY2" fmla="*/ 0 h 27052"/>
                  <a:gd name="connsiteX3" fmla="*/ 85725 w 100203"/>
                  <a:gd name="connsiteY3" fmla="*/ 18479 h 27052"/>
                  <a:gd name="connsiteX4" fmla="*/ 14383 w 100203"/>
                  <a:gd name="connsiteY4" fmla="*/ 18479 h 27052"/>
                  <a:gd name="connsiteX5" fmla="*/ 0 w 100203"/>
                  <a:gd name="connsiteY5" fmla="*/ 0 h 27052"/>
                  <a:gd name="connsiteX6" fmla="*/ 13716 w 100203"/>
                  <a:gd name="connsiteY6" fmla="*/ 7715 h 27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203" h="27052">
                    <a:moveTo>
                      <a:pt x="14383" y="8096"/>
                    </a:moveTo>
                    <a:cubicBezTo>
                      <a:pt x="36789" y="19529"/>
                      <a:pt x="63318" y="19529"/>
                      <a:pt x="85725" y="8096"/>
                    </a:cubicBezTo>
                    <a:cubicBezTo>
                      <a:pt x="90735" y="5740"/>
                      <a:pt x="95573" y="3035"/>
                      <a:pt x="100203" y="0"/>
                    </a:cubicBezTo>
                    <a:cubicBezTo>
                      <a:pt x="98562" y="8098"/>
                      <a:pt x="93195" y="14947"/>
                      <a:pt x="85725" y="18479"/>
                    </a:cubicBezTo>
                    <a:cubicBezTo>
                      <a:pt x="63318" y="29911"/>
                      <a:pt x="36789" y="29911"/>
                      <a:pt x="14383" y="18479"/>
                    </a:cubicBezTo>
                    <a:cubicBezTo>
                      <a:pt x="6958" y="14912"/>
                      <a:pt x="1635" y="8072"/>
                      <a:pt x="0" y="0"/>
                    </a:cubicBezTo>
                    <a:cubicBezTo>
                      <a:pt x="4421" y="2832"/>
                      <a:pt x="9000" y="5408"/>
                      <a:pt x="13716" y="7715"/>
                    </a:cubicBezTo>
                    <a:close/>
                  </a:path>
                </a:pathLst>
              </a:custGeom>
              <a:solidFill>
                <a:srgbClr val="263238"/>
              </a:solidFill>
              <a:ln w="9525" cap="flat">
                <a:noFill/>
                <a:prstDash val="solid"/>
                <a:miter/>
              </a:ln>
            </p:spPr>
            <p:txBody>
              <a:bodyPr rtlCol="0" anchor="ctr"/>
              <a:lstStyle/>
              <a:p>
                <a:endParaRPr lang="zh-CN" altLang="en-US"/>
              </a:p>
            </p:txBody>
          </p:sp>
          <p:sp>
            <p:nvSpPr>
              <p:cNvPr id="140" name="任意多边形: 形状 139"/>
              <p:cNvSpPr/>
              <p:nvPr/>
            </p:nvSpPr>
            <p:spPr>
              <a:xfrm>
                <a:off x="5214651" y="3200400"/>
                <a:ext cx="227361" cy="131732"/>
              </a:xfrm>
              <a:custGeom>
                <a:avLst/>
                <a:gdLst>
                  <a:gd name="connsiteX0" fmla="*/ 0 w 227361"/>
                  <a:gd name="connsiteY0" fmla="*/ 0 h 131732"/>
                  <a:gd name="connsiteX1" fmla="*/ 0 w 227361"/>
                  <a:gd name="connsiteY1" fmla="*/ 0 h 131732"/>
                  <a:gd name="connsiteX2" fmla="*/ 33052 w 227361"/>
                  <a:gd name="connsiteY2" fmla="*/ 46577 h 131732"/>
                  <a:gd name="connsiteX3" fmla="*/ 193834 w 227361"/>
                  <a:gd name="connsiteY3" fmla="*/ 46577 h 131732"/>
                  <a:gd name="connsiteX4" fmla="*/ 227362 w 227361"/>
                  <a:gd name="connsiteY4" fmla="*/ 0 h 131732"/>
                  <a:gd name="connsiteX5" fmla="*/ 227362 w 227361"/>
                  <a:gd name="connsiteY5" fmla="*/ 0 h 131732"/>
                  <a:gd name="connsiteX6" fmla="*/ 163735 w 227361"/>
                  <a:gd name="connsiteY6" fmla="*/ 115062 h 131732"/>
                  <a:gd name="connsiteX7" fmla="*/ 149257 w 227361"/>
                  <a:gd name="connsiteY7" fmla="*/ 123158 h 131732"/>
                  <a:gd name="connsiteX8" fmla="*/ 77914 w 227361"/>
                  <a:gd name="connsiteY8" fmla="*/ 123158 h 131732"/>
                  <a:gd name="connsiteX9" fmla="*/ 77248 w 227361"/>
                  <a:gd name="connsiteY9" fmla="*/ 123158 h 131732"/>
                  <a:gd name="connsiteX10" fmla="*/ 63532 w 227361"/>
                  <a:gd name="connsiteY10" fmla="*/ 115443 h 131732"/>
                  <a:gd name="connsiteX11" fmla="*/ 0 w 227361"/>
                  <a:gd name="connsiteY11" fmla="*/ 0 h 131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7361" h="131732">
                    <a:moveTo>
                      <a:pt x="0" y="0"/>
                    </a:moveTo>
                    <a:lnTo>
                      <a:pt x="0" y="0"/>
                    </a:lnTo>
                    <a:cubicBezTo>
                      <a:pt x="0" y="16859"/>
                      <a:pt x="10858" y="33718"/>
                      <a:pt x="33052" y="46577"/>
                    </a:cubicBezTo>
                    <a:cubicBezTo>
                      <a:pt x="77248" y="72295"/>
                      <a:pt x="149257" y="72295"/>
                      <a:pt x="193834" y="46577"/>
                    </a:cubicBezTo>
                    <a:cubicBezTo>
                      <a:pt x="216122" y="33718"/>
                      <a:pt x="227267" y="16859"/>
                      <a:pt x="227362" y="0"/>
                    </a:cubicBezTo>
                    <a:lnTo>
                      <a:pt x="227362" y="0"/>
                    </a:lnTo>
                    <a:cubicBezTo>
                      <a:pt x="225998" y="46384"/>
                      <a:pt x="202296" y="89247"/>
                      <a:pt x="163735" y="115062"/>
                    </a:cubicBezTo>
                    <a:cubicBezTo>
                      <a:pt x="159105" y="118097"/>
                      <a:pt x="154267" y="120802"/>
                      <a:pt x="149257" y="123158"/>
                    </a:cubicBezTo>
                    <a:cubicBezTo>
                      <a:pt x="126850" y="134591"/>
                      <a:pt x="100321" y="134591"/>
                      <a:pt x="77914" y="123158"/>
                    </a:cubicBezTo>
                    <a:lnTo>
                      <a:pt x="77248" y="123158"/>
                    </a:lnTo>
                    <a:cubicBezTo>
                      <a:pt x="72532" y="120851"/>
                      <a:pt x="67952" y="118275"/>
                      <a:pt x="63532" y="115443"/>
                    </a:cubicBezTo>
                    <a:cubicBezTo>
                      <a:pt x="24936" y="89497"/>
                      <a:pt x="1268" y="46489"/>
                      <a:pt x="0" y="0"/>
                    </a:cubicBezTo>
                    <a:close/>
                  </a:path>
                </a:pathLst>
              </a:custGeom>
              <a:solidFill>
                <a:srgbClr val="455A64"/>
              </a:solidFill>
              <a:ln w="9525" cap="flat">
                <a:noFill/>
                <a:prstDash val="solid"/>
                <a:miter/>
              </a:ln>
            </p:spPr>
            <p:txBody>
              <a:bodyPr rtlCol="0" anchor="ctr"/>
              <a:lstStyle/>
              <a:p>
                <a:endParaRPr lang="zh-CN" altLang="en-US"/>
              </a:p>
            </p:txBody>
          </p:sp>
          <p:sp>
            <p:nvSpPr>
              <p:cNvPr id="141" name="任意多边形: 形状 140"/>
              <p:cNvSpPr/>
              <p:nvPr/>
            </p:nvSpPr>
            <p:spPr>
              <a:xfrm>
                <a:off x="5214651" y="3134534"/>
                <a:ext cx="227362" cy="131730"/>
              </a:xfrm>
              <a:custGeom>
                <a:avLst/>
                <a:gdLst>
                  <a:gd name="connsiteX0" fmla="*/ 227362 w 227362"/>
                  <a:gd name="connsiteY0" fmla="*/ 65865 h 131730"/>
                  <a:gd name="connsiteX1" fmla="*/ 194311 w 227362"/>
                  <a:gd name="connsiteY1" fmla="*/ 19288 h 131730"/>
                  <a:gd name="connsiteX2" fmla="*/ 33529 w 227362"/>
                  <a:gd name="connsiteY2" fmla="*/ 19288 h 131730"/>
                  <a:gd name="connsiteX3" fmla="*/ 1 w 227362"/>
                  <a:gd name="connsiteY3" fmla="*/ 65865 h 131730"/>
                  <a:gd name="connsiteX4" fmla="*/ 33052 w 227362"/>
                  <a:gd name="connsiteY4" fmla="*/ 112443 h 131730"/>
                  <a:gd name="connsiteX5" fmla="*/ 193834 w 227362"/>
                  <a:gd name="connsiteY5" fmla="*/ 112443 h 131730"/>
                  <a:gd name="connsiteX6" fmla="*/ 227362 w 227362"/>
                  <a:gd name="connsiteY6" fmla="*/ 65865 h 131730"/>
                  <a:gd name="connsiteX7" fmla="*/ 217837 w 227362"/>
                  <a:gd name="connsiteY7" fmla="*/ 65865 h 131730"/>
                  <a:gd name="connsiteX8" fmla="*/ 199740 w 227362"/>
                  <a:gd name="connsiteY8" fmla="*/ 96917 h 131730"/>
                  <a:gd name="connsiteX9" fmla="*/ 189262 w 227362"/>
                  <a:gd name="connsiteY9" fmla="*/ 104061 h 131730"/>
                  <a:gd name="connsiteX10" fmla="*/ 38386 w 227362"/>
                  <a:gd name="connsiteY10" fmla="*/ 104061 h 131730"/>
                  <a:gd name="connsiteX11" fmla="*/ 28385 w 227362"/>
                  <a:gd name="connsiteY11" fmla="*/ 97203 h 131730"/>
                  <a:gd name="connsiteX12" fmla="*/ 10288 w 227362"/>
                  <a:gd name="connsiteY12" fmla="*/ 66246 h 131730"/>
                  <a:gd name="connsiteX13" fmla="*/ 38863 w 227362"/>
                  <a:gd name="connsiteY13" fmla="*/ 28146 h 131730"/>
                  <a:gd name="connsiteX14" fmla="*/ 114396 w 227362"/>
                  <a:gd name="connsiteY14" fmla="*/ 10239 h 131730"/>
                  <a:gd name="connsiteX15" fmla="*/ 189739 w 227362"/>
                  <a:gd name="connsiteY15" fmla="*/ 28146 h 131730"/>
                  <a:gd name="connsiteX16" fmla="*/ 217456 w 227362"/>
                  <a:gd name="connsiteY16" fmla="*/ 65865 h 1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362" h="131730">
                    <a:moveTo>
                      <a:pt x="227362" y="65865"/>
                    </a:moveTo>
                    <a:cubicBezTo>
                      <a:pt x="227362" y="49006"/>
                      <a:pt x="216504" y="32147"/>
                      <a:pt x="194311" y="19288"/>
                    </a:cubicBezTo>
                    <a:cubicBezTo>
                      <a:pt x="150115" y="-6429"/>
                      <a:pt x="78106" y="-6429"/>
                      <a:pt x="33529" y="19288"/>
                    </a:cubicBezTo>
                    <a:cubicBezTo>
                      <a:pt x="11240" y="32147"/>
                      <a:pt x="96" y="49006"/>
                      <a:pt x="1" y="65865"/>
                    </a:cubicBezTo>
                    <a:cubicBezTo>
                      <a:pt x="-95" y="82725"/>
                      <a:pt x="10859" y="99584"/>
                      <a:pt x="33052" y="112443"/>
                    </a:cubicBezTo>
                    <a:cubicBezTo>
                      <a:pt x="77248" y="138160"/>
                      <a:pt x="149257" y="138160"/>
                      <a:pt x="193834" y="112443"/>
                    </a:cubicBezTo>
                    <a:cubicBezTo>
                      <a:pt x="216123" y="99679"/>
                      <a:pt x="227267" y="82820"/>
                      <a:pt x="227362" y="65865"/>
                    </a:cubicBezTo>
                    <a:close/>
                    <a:moveTo>
                      <a:pt x="217837" y="65865"/>
                    </a:moveTo>
                    <a:cubicBezTo>
                      <a:pt x="216911" y="78451"/>
                      <a:pt x="210234" y="89907"/>
                      <a:pt x="199740" y="96917"/>
                    </a:cubicBezTo>
                    <a:cubicBezTo>
                      <a:pt x="196417" y="99538"/>
                      <a:pt x="192916" y="101925"/>
                      <a:pt x="189262" y="104061"/>
                    </a:cubicBezTo>
                    <a:cubicBezTo>
                      <a:pt x="141805" y="127940"/>
                      <a:pt x="85844" y="127940"/>
                      <a:pt x="38386" y="104061"/>
                    </a:cubicBezTo>
                    <a:cubicBezTo>
                      <a:pt x="34905" y="101997"/>
                      <a:pt x="31564" y="99706"/>
                      <a:pt x="28385" y="97203"/>
                    </a:cubicBezTo>
                    <a:cubicBezTo>
                      <a:pt x="17884" y="90243"/>
                      <a:pt x="11200" y="78811"/>
                      <a:pt x="10288" y="66246"/>
                    </a:cubicBezTo>
                    <a:cubicBezTo>
                      <a:pt x="10288" y="52245"/>
                      <a:pt x="20479" y="38719"/>
                      <a:pt x="38863" y="28146"/>
                    </a:cubicBezTo>
                    <a:cubicBezTo>
                      <a:pt x="62108" y="15850"/>
                      <a:pt x="88105" y="9687"/>
                      <a:pt x="114396" y="10239"/>
                    </a:cubicBezTo>
                    <a:cubicBezTo>
                      <a:pt x="140630" y="9647"/>
                      <a:pt x="166576" y="15814"/>
                      <a:pt x="189739" y="28146"/>
                    </a:cubicBezTo>
                    <a:cubicBezTo>
                      <a:pt x="207550" y="38529"/>
                      <a:pt x="217456" y="51959"/>
                      <a:pt x="217456" y="65865"/>
                    </a:cubicBezTo>
                    <a:close/>
                  </a:path>
                </a:pathLst>
              </a:custGeom>
              <a:solidFill>
                <a:srgbClr val="455A64"/>
              </a:solidFill>
              <a:ln w="9525" cap="flat">
                <a:noFill/>
                <a:prstDash val="solid"/>
                <a:miter/>
              </a:ln>
            </p:spPr>
            <p:txBody>
              <a:bodyPr rtlCol="0" anchor="ctr"/>
              <a:lstStyle/>
              <a:p>
                <a:endParaRPr lang="zh-CN" altLang="en-US"/>
              </a:p>
            </p:txBody>
          </p:sp>
          <p:sp>
            <p:nvSpPr>
              <p:cNvPr id="142" name="任意多边形: 形状 141"/>
              <p:cNvSpPr/>
              <p:nvPr/>
            </p:nvSpPr>
            <p:spPr>
              <a:xfrm>
                <a:off x="5224557" y="3144639"/>
                <a:ext cx="208026" cy="87002"/>
              </a:xfrm>
              <a:custGeom>
                <a:avLst/>
                <a:gdLst>
                  <a:gd name="connsiteX0" fmla="*/ 189452 w 208026"/>
                  <a:gd name="connsiteY0" fmla="*/ 86717 h 87002"/>
                  <a:gd name="connsiteX1" fmla="*/ 167354 w 208026"/>
                  <a:gd name="connsiteY1" fmla="*/ 63571 h 87002"/>
                  <a:gd name="connsiteX2" fmla="*/ 104108 w 208026"/>
                  <a:gd name="connsiteY2" fmla="*/ 48521 h 87002"/>
                  <a:gd name="connsiteX3" fmla="*/ 40576 w 208026"/>
                  <a:gd name="connsiteY3" fmla="*/ 63571 h 87002"/>
                  <a:gd name="connsiteX4" fmla="*/ 18097 w 208026"/>
                  <a:gd name="connsiteY4" fmla="*/ 87002 h 87002"/>
                  <a:gd name="connsiteX5" fmla="*/ 0 w 208026"/>
                  <a:gd name="connsiteY5" fmla="*/ 56046 h 87002"/>
                  <a:gd name="connsiteX6" fmla="*/ 28575 w 208026"/>
                  <a:gd name="connsiteY6" fmla="*/ 17946 h 87002"/>
                  <a:gd name="connsiteX7" fmla="*/ 104108 w 208026"/>
                  <a:gd name="connsiteY7" fmla="*/ 39 h 87002"/>
                  <a:gd name="connsiteX8" fmla="*/ 179451 w 208026"/>
                  <a:gd name="connsiteY8" fmla="*/ 17946 h 87002"/>
                  <a:gd name="connsiteX9" fmla="*/ 208026 w 208026"/>
                  <a:gd name="connsiteY9" fmla="*/ 56046 h 87002"/>
                  <a:gd name="connsiteX10" fmla="*/ 189452 w 208026"/>
                  <a:gd name="connsiteY10" fmla="*/ 86717 h 8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8026" h="87002">
                    <a:moveTo>
                      <a:pt x="189452" y="86717"/>
                    </a:moveTo>
                    <a:cubicBezTo>
                      <a:pt x="184976" y="76683"/>
                      <a:pt x="177169" y="68506"/>
                      <a:pt x="167354" y="63571"/>
                    </a:cubicBezTo>
                    <a:cubicBezTo>
                      <a:pt x="147922" y="53187"/>
                      <a:pt x="126135" y="48003"/>
                      <a:pt x="104108" y="48521"/>
                    </a:cubicBezTo>
                    <a:cubicBezTo>
                      <a:pt x="81993" y="48027"/>
                      <a:pt x="60120" y="53208"/>
                      <a:pt x="40576" y="63571"/>
                    </a:cubicBezTo>
                    <a:cubicBezTo>
                      <a:pt x="30618" y="68572"/>
                      <a:pt x="22681" y="76845"/>
                      <a:pt x="18097" y="87002"/>
                    </a:cubicBezTo>
                    <a:cubicBezTo>
                      <a:pt x="7596" y="80043"/>
                      <a:pt x="913" y="68611"/>
                      <a:pt x="0" y="56046"/>
                    </a:cubicBezTo>
                    <a:cubicBezTo>
                      <a:pt x="0" y="42044"/>
                      <a:pt x="10192" y="28519"/>
                      <a:pt x="28575" y="17946"/>
                    </a:cubicBezTo>
                    <a:cubicBezTo>
                      <a:pt x="51820" y="5650"/>
                      <a:pt x="77817" y="-513"/>
                      <a:pt x="104108" y="39"/>
                    </a:cubicBezTo>
                    <a:cubicBezTo>
                      <a:pt x="130343" y="-553"/>
                      <a:pt x="156288" y="5613"/>
                      <a:pt x="179451" y="17946"/>
                    </a:cubicBezTo>
                    <a:cubicBezTo>
                      <a:pt x="197644" y="28519"/>
                      <a:pt x="208026" y="41949"/>
                      <a:pt x="208026" y="56046"/>
                    </a:cubicBezTo>
                    <a:cubicBezTo>
                      <a:pt x="206877" y="68580"/>
                      <a:pt x="200027" y="79890"/>
                      <a:pt x="189452" y="86717"/>
                    </a:cubicBezTo>
                    <a:close/>
                  </a:path>
                </a:pathLst>
              </a:custGeom>
              <a:solidFill>
                <a:srgbClr val="263238"/>
              </a:solidFill>
              <a:ln w="9525" cap="flat">
                <a:noFill/>
                <a:prstDash val="solid"/>
                <a:miter/>
              </a:ln>
            </p:spPr>
            <p:txBody>
              <a:bodyPr rtlCol="0" anchor="ctr"/>
              <a:lstStyle/>
              <a:p>
                <a:endParaRPr lang="zh-CN" altLang="en-US"/>
              </a:p>
            </p:txBody>
          </p:sp>
          <p:sp>
            <p:nvSpPr>
              <p:cNvPr id="143" name="任意多边形: 形状 142"/>
              <p:cNvSpPr/>
              <p:nvPr/>
            </p:nvSpPr>
            <p:spPr>
              <a:xfrm>
                <a:off x="5278183" y="3315557"/>
                <a:ext cx="100203" cy="27052"/>
              </a:xfrm>
              <a:custGeom>
                <a:avLst/>
                <a:gdLst>
                  <a:gd name="connsiteX0" fmla="*/ 14383 w 100203"/>
                  <a:gd name="connsiteY0" fmla="*/ 8096 h 27052"/>
                  <a:gd name="connsiteX1" fmla="*/ 85725 w 100203"/>
                  <a:gd name="connsiteY1" fmla="*/ 8096 h 27052"/>
                  <a:gd name="connsiteX2" fmla="*/ 100203 w 100203"/>
                  <a:gd name="connsiteY2" fmla="*/ 0 h 27052"/>
                  <a:gd name="connsiteX3" fmla="*/ 85725 w 100203"/>
                  <a:gd name="connsiteY3" fmla="*/ 18479 h 27052"/>
                  <a:gd name="connsiteX4" fmla="*/ 14383 w 100203"/>
                  <a:gd name="connsiteY4" fmla="*/ 18479 h 27052"/>
                  <a:gd name="connsiteX5" fmla="*/ 0 w 100203"/>
                  <a:gd name="connsiteY5" fmla="*/ 0 h 27052"/>
                  <a:gd name="connsiteX6" fmla="*/ 13716 w 100203"/>
                  <a:gd name="connsiteY6" fmla="*/ 7715 h 27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203" h="27052">
                    <a:moveTo>
                      <a:pt x="14383" y="8096"/>
                    </a:moveTo>
                    <a:cubicBezTo>
                      <a:pt x="36789" y="19529"/>
                      <a:pt x="63318" y="19529"/>
                      <a:pt x="85725" y="8096"/>
                    </a:cubicBezTo>
                    <a:cubicBezTo>
                      <a:pt x="90735" y="5740"/>
                      <a:pt x="95573" y="3035"/>
                      <a:pt x="100203" y="0"/>
                    </a:cubicBezTo>
                    <a:cubicBezTo>
                      <a:pt x="98562" y="8098"/>
                      <a:pt x="93195" y="14947"/>
                      <a:pt x="85725" y="18479"/>
                    </a:cubicBezTo>
                    <a:cubicBezTo>
                      <a:pt x="63318" y="29911"/>
                      <a:pt x="36789" y="29911"/>
                      <a:pt x="14383" y="18479"/>
                    </a:cubicBezTo>
                    <a:cubicBezTo>
                      <a:pt x="6958" y="14912"/>
                      <a:pt x="1635" y="8072"/>
                      <a:pt x="0" y="0"/>
                    </a:cubicBezTo>
                    <a:cubicBezTo>
                      <a:pt x="4421" y="2832"/>
                      <a:pt x="9000" y="5408"/>
                      <a:pt x="13716" y="7715"/>
                    </a:cubicBezTo>
                    <a:close/>
                  </a:path>
                </a:pathLst>
              </a:custGeom>
              <a:solidFill>
                <a:srgbClr val="FFFFFF">
                  <a:alpha val="60000"/>
                </a:srgbClr>
              </a:solidFill>
              <a:ln w="9525" cap="flat">
                <a:noFill/>
                <a:prstDash val="solid"/>
                <a:miter/>
              </a:ln>
            </p:spPr>
            <p:txBody>
              <a:bodyPr rtlCol="0" anchor="ctr"/>
              <a:lstStyle/>
              <a:p>
                <a:endParaRPr lang="zh-CN" altLang="en-US"/>
              </a:p>
            </p:txBody>
          </p:sp>
          <p:sp>
            <p:nvSpPr>
              <p:cNvPr id="144" name="任意多边形: 形状 143"/>
              <p:cNvSpPr/>
              <p:nvPr/>
            </p:nvSpPr>
            <p:spPr>
              <a:xfrm>
                <a:off x="5214651" y="3200400"/>
                <a:ext cx="227361" cy="131732"/>
              </a:xfrm>
              <a:custGeom>
                <a:avLst/>
                <a:gdLst>
                  <a:gd name="connsiteX0" fmla="*/ 0 w 227361"/>
                  <a:gd name="connsiteY0" fmla="*/ 0 h 131732"/>
                  <a:gd name="connsiteX1" fmla="*/ 0 w 227361"/>
                  <a:gd name="connsiteY1" fmla="*/ 0 h 131732"/>
                  <a:gd name="connsiteX2" fmla="*/ 33052 w 227361"/>
                  <a:gd name="connsiteY2" fmla="*/ 46577 h 131732"/>
                  <a:gd name="connsiteX3" fmla="*/ 193834 w 227361"/>
                  <a:gd name="connsiteY3" fmla="*/ 46577 h 131732"/>
                  <a:gd name="connsiteX4" fmla="*/ 227362 w 227361"/>
                  <a:gd name="connsiteY4" fmla="*/ 0 h 131732"/>
                  <a:gd name="connsiteX5" fmla="*/ 227362 w 227361"/>
                  <a:gd name="connsiteY5" fmla="*/ 0 h 131732"/>
                  <a:gd name="connsiteX6" fmla="*/ 163735 w 227361"/>
                  <a:gd name="connsiteY6" fmla="*/ 115062 h 131732"/>
                  <a:gd name="connsiteX7" fmla="*/ 149257 w 227361"/>
                  <a:gd name="connsiteY7" fmla="*/ 123158 h 131732"/>
                  <a:gd name="connsiteX8" fmla="*/ 77914 w 227361"/>
                  <a:gd name="connsiteY8" fmla="*/ 123158 h 131732"/>
                  <a:gd name="connsiteX9" fmla="*/ 77248 w 227361"/>
                  <a:gd name="connsiteY9" fmla="*/ 123158 h 131732"/>
                  <a:gd name="connsiteX10" fmla="*/ 63532 w 227361"/>
                  <a:gd name="connsiteY10" fmla="*/ 115443 h 131732"/>
                  <a:gd name="connsiteX11" fmla="*/ 0 w 227361"/>
                  <a:gd name="connsiteY11" fmla="*/ 0 h 131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7361" h="131732">
                    <a:moveTo>
                      <a:pt x="0" y="0"/>
                    </a:moveTo>
                    <a:lnTo>
                      <a:pt x="0" y="0"/>
                    </a:lnTo>
                    <a:cubicBezTo>
                      <a:pt x="0" y="16859"/>
                      <a:pt x="10858" y="33718"/>
                      <a:pt x="33052" y="46577"/>
                    </a:cubicBezTo>
                    <a:cubicBezTo>
                      <a:pt x="77248" y="72295"/>
                      <a:pt x="149257" y="72295"/>
                      <a:pt x="193834" y="46577"/>
                    </a:cubicBezTo>
                    <a:cubicBezTo>
                      <a:pt x="216122" y="33718"/>
                      <a:pt x="227267" y="16859"/>
                      <a:pt x="227362" y="0"/>
                    </a:cubicBezTo>
                    <a:lnTo>
                      <a:pt x="227362" y="0"/>
                    </a:lnTo>
                    <a:cubicBezTo>
                      <a:pt x="225998" y="46384"/>
                      <a:pt x="202296" y="89247"/>
                      <a:pt x="163735" y="115062"/>
                    </a:cubicBezTo>
                    <a:cubicBezTo>
                      <a:pt x="159105" y="118097"/>
                      <a:pt x="154267" y="120802"/>
                      <a:pt x="149257" y="123158"/>
                    </a:cubicBezTo>
                    <a:cubicBezTo>
                      <a:pt x="126850" y="134591"/>
                      <a:pt x="100321" y="134591"/>
                      <a:pt x="77914" y="123158"/>
                    </a:cubicBezTo>
                    <a:lnTo>
                      <a:pt x="77248" y="123158"/>
                    </a:lnTo>
                    <a:cubicBezTo>
                      <a:pt x="72532" y="120851"/>
                      <a:pt x="67952" y="118275"/>
                      <a:pt x="63532" y="115443"/>
                    </a:cubicBezTo>
                    <a:cubicBezTo>
                      <a:pt x="24936" y="89497"/>
                      <a:pt x="1268" y="46489"/>
                      <a:pt x="0" y="0"/>
                    </a:cubicBezTo>
                    <a:close/>
                  </a:path>
                </a:pathLst>
              </a:custGeom>
              <a:solidFill>
                <a:srgbClr val="FFFFFF">
                  <a:alpha val="70000"/>
                </a:srgbClr>
              </a:solidFill>
              <a:ln w="9525" cap="flat">
                <a:noFill/>
                <a:prstDash val="solid"/>
                <a:miter/>
              </a:ln>
            </p:spPr>
            <p:txBody>
              <a:bodyPr rtlCol="0" anchor="ctr"/>
              <a:lstStyle/>
              <a:p>
                <a:endParaRPr lang="zh-CN" altLang="en-US"/>
              </a:p>
            </p:txBody>
          </p:sp>
          <p:sp>
            <p:nvSpPr>
              <p:cNvPr id="145" name="任意多边形: 形状 144"/>
              <p:cNvSpPr/>
              <p:nvPr/>
            </p:nvSpPr>
            <p:spPr>
              <a:xfrm>
                <a:off x="5214651" y="3134534"/>
                <a:ext cx="227362" cy="131730"/>
              </a:xfrm>
              <a:custGeom>
                <a:avLst/>
                <a:gdLst>
                  <a:gd name="connsiteX0" fmla="*/ 227362 w 227362"/>
                  <a:gd name="connsiteY0" fmla="*/ 65865 h 131730"/>
                  <a:gd name="connsiteX1" fmla="*/ 194311 w 227362"/>
                  <a:gd name="connsiteY1" fmla="*/ 19288 h 131730"/>
                  <a:gd name="connsiteX2" fmla="*/ 33529 w 227362"/>
                  <a:gd name="connsiteY2" fmla="*/ 19288 h 131730"/>
                  <a:gd name="connsiteX3" fmla="*/ 1 w 227362"/>
                  <a:gd name="connsiteY3" fmla="*/ 65865 h 131730"/>
                  <a:gd name="connsiteX4" fmla="*/ 33052 w 227362"/>
                  <a:gd name="connsiteY4" fmla="*/ 112443 h 131730"/>
                  <a:gd name="connsiteX5" fmla="*/ 193834 w 227362"/>
                  <a:gd name="connsiteY5" fmla="*/ 112443 h 131730"/>
                  <a:gd name="connsiteX6" fmla="*/ 227362 w 227362"/>
                  <a:gd name="connsiteY6" fmla="*/ 65865 h 131730"/>
                  <a:gd name="connsiteX7" fmla="*/ 217837 w 227362"/>
                  <a:gd name="connsiteY7" fmla="*/ 65865 h 131730"/>
                  <a:gd name="connsiteX8" fmla="*/ 199740 w 227362"/>
                  <a:gd name="connsiteY8" fmla="*/ 96917 h 131730"/>
                  <a:gd name="connsiteX9" fmla="*/ 189262 w 227362"/>
                  <a:gd name="connsiteY9" fmla="*/ 104061 h 131730"/>
                  <a:gd name="connsiteX10" fmla="*/ 38386 w 227362"/>
                  <a:gd name="connsiteY10" fmla="*/ 104061 h 131730"/>
                  <a:gd name="connsiteX11" fmla="*/ 28385 w 227362"/>
                  <a:gd name="connsiteY11" fmla="*/ 97203 h 131730"/>
                  <a:gd name="connsiteX12" fmla="*/ 10288 w 227362"/>
                  <a:gd name="connsiteY12" fmla="*/ 66246 h 131730"/>
                  <a:gd name="connsiteX13" fmla="*/ 38863 w 227362"/>
                  <a:gd name="connsiteY13" fmla="*/ 28146 h 131730"/>
                  <a:gd name="connsiteX14" fmla="*/ 114396 w 227362"/>
                  <a:gd name="connsiteY14" fmla="*/ 10239 h 131730"/>
                  <a:gd name="connsiteX15" fmla="*/ 189739 w 227362"/>
                  <a:gd name="connsiteY15" fmla="*/ 28146 h 131730"/>
                  <a:gd name="connsiteX16" fmla="*/ 217456 w 227362"/>
                  <a:gd name="connsiteY16" fmla="*/ 65865 h 1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362" h="131730">
                    <a:moveTo>
                      <a:pt x="227362" y="65865"/>
                    </a:moveTo>
                    <a:cubicBezTo>
                      <a:pt x="227362" y="49006"/>
                      <a:pt x="216504" y="32147"/>
                      <a:pt x="194311" y="19288"/>
                    </a:cubicBezTo>
                    <a:cubicBezTo>
                      <a:pt x="150115" y="-6429"/>
                      <a:pt x="78106" y="-6429"/>
                      <a:pt x="33529" y="19288"/>
                    </a:cubicBezTo>
                    <a:cubicBezTo>
                      <a:pt x="11240" y="32147"/>
                      <a:pt x="96" y="49006"/>
                      <a:pt x="1" y="65865"/>
                    </a:cubicBezTo>
                    <a:cubicBezTo>
                      <a:pt x="-95" y="82725"/>
                      <a:pt x="10859" y="99584"/>
                      <a:pt x="33052" y="112443"/>
                    </a:cubicBezTo>
                    <a:cubicBezTo>
                      <a:pt x="77248" y="138160"/>
                      <a:pt x="149257" y="138160"/>
                      <a:pt x="193834" y="112443"/>
                    </a:cubicBezTo>
                    <a:cubicBezTo>
                      <a:pt x="216123" y="99679"/>
                      <a:pt x="227267" y="82820"/>
                      <a:pt x="227362" y="65865"/>
                    </a:cubicBezTo>
                    <a:close/>
                    <a:moveTo>
                      <a:pt x="217837" y="65865"/>
                    </a:moveTo>
                    <a:cubicBezTo>
                      <a:pt x="216911" y="78451"/>
                      <a:pt x="210234" y="89907"/>
                      <a:pt x="199740" y="96917"/>
                    </a:cubicBezTo>
                    <a:cubicBezTo>
                      <a:pt x="196417" y="99538"/>
                      <a:pt x="192916" y="101925"/>
                      <a:pt x="189262" y="104061"/>
                    </a:cubicBezTo>
                    <a:cubicBezTo>
                      <a:pt x="141805" y="127940"/>
                      <a:pt x="85844" y="127940"/>
                      <a:pt x="38386" y="104061"/>
                    </a:cubicBezTo>
                    <a:cubicBezTo>
                      <a:pt x="34905" y="101997"/>
                      <a:pt x="31564" y="99706"/>
                      <a:pt x="28385" y="97203"/>
                    </a:cubicBezTo>
                    <a:cubicBezTo>
                      <a:pt x="17884" y="90243"/>
                      <a:pt x="11200" y="78811"/>
                      <a:pt x="10288" y="66246"/>
                    </a:cubicBezTo>
                    <a:cubicBezTo>
                      <a:pt x="10288" y="52245"/>
                      <a:pt x="20479" y="38719"/>
                      <a:pt x="38863" y="28146"/>
                    </a:cubicBezTo>
                    <a:cubicBezTo>
                      <a:pt x="62108" y="15850"/>
                      <a:pt x="88105" y="9687"/>
                      <a:pt x="114396" y="10239"/>
                    </a:cubicBezTo>
                    <a:cubicBezTo>
                      <a:pt x="140630" y="9647"/>
                      <a:pt x="166576" y="15814"/>
                      <a:pt x="189739" y="28146"/>
                    </a:cubicBezTo>
                    <a:cubicBezTo>
                      <a:pt x="207550" y="38529"/>
                      <a:pt x="217456" y="51959"/>
                      <a:pt x="217456" y="65865"/>
                    </a:cubicBezTo>
                    <a:close/>
                  </a:path>
                </a:pathLst>
              </a:custGeom>
              <a:solidFill>
                <a:srgbClr val="FFFFFF">
                  <a:alpha val="80000"/>
                </a:srgbClr>
              </a:solidFill>
              <a:ln w="9525" cap="flat">
                <a:noFill/>
                <a:prstDash val="solid"/>
                <a:miter/>
              </a:ln>
            </p:spPr>
            <p:txBody>
              <a:bodyPr rtlCol="0" anchor="ctr"/>
              <a:lstStyle/>
              <a:p>
                <a:endParaRPr lang="zh-CN" altLang="en-US"/>
              </a:p>
            </p:txBody>
          </p:sp>
          <p:sp>
            <p:nvSpPr>
              <p:cNvPr id="146" name="任意多边形: 形状 145"/>
              <p:cNvSpPr/>
              <p:nvPr/>
            </p:nvSpPr>
            <p:spPr>
              <a:xfrm>
                <a:off x="5224557" y="3144639"/>
                <a:ext cx="208026" cy="87002"/>
              </a:xfrm>
              <a:custGeom>
                <a:avLst/>
                <a:gdLst>
                  <a:gd name="connsiteX0" fmla="*/ 189452 w 208026"/>
                  <a:gd name="connsiteY0" fmla="*/ 86717 h 87002"/>
                  <a:gd name="connsiteX1" fmla="*/ 167354 w 208026"/>
                  <a:gd name="connsiteY1" fmla="*/ 63571 h 87002"/>
                  <a:gd name="connsiteX2" fmla="*/ 104108 w 208026"/>
                  <a:gd name="connsiteY2" fmla="*/ 48521 h 87002"/>
                  <a:gd name="connsiteX3" fmla="*/ 40576 w 208026"/>
                  <a:gd name="connsiteY3" fmla="*/ 63571 h 87002"/>
                  <a:gd name="connsiteX4" fmla="*/ 18097 w 208026"/>
                  <a:gd name="connsiteY4" fmla="*/ 87002 h 87002"/>
                  <a:gd name="connsiteX5" fmla="*/ 0 w 208026"/>
                  <a:gd name="connsiteY5" fmla="*/ 56046 h 87002"/>
                  <a:gd name="connsiteX6" fmla="*/ 28575 w 208026"/>
                  <a:gd name="connsiteY6" fmla="*/ 17946 h 87002"/>
                  <a:gd name="connsiteX7" fmla="*/ 104108 w 208026"/>
                  <a:gd name="connsiteY7" fmla="*/ 39 h 87002"/>
                  <a:gd name="connsiteX8" fmla="*/ 179451 w 208026"/>
                  <a:gd name="connsiteY8" fmla="*/ 17946 h 87002"/>
                  <a:gd name="connsiteX9" fmla="*/ 208026 w 208026"/>
                  <a:gd name="connsiteY9" fmla="*/ 56046 h 87002"/>
                  <a:gd name="connsiteX10" fmla="*/ 189452 w 208026"/>
                  <a:gd name="connsiteY10" fmla="*/ 86717 h 8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8026" h="87002">
                    <a:moveTo>
                      <a:pt x="189452" y="86717"/>
                    </a:moveTo>
                    <a:cubicBezTo>
                      <a:pt x="184976" y="76683"/>
                      <a:pt x="177169" y="68506"/>
                      <a:pt x="167354" y="63571"/>
                    </a:cubicBezTo>
                    <a:cubicBezTo>
                      <a:pt x="147922" y="53187"/>
                      <a:pt x="126135" y="48003"/>
                      <a:pt x="104108" y="48521"/>
                    </a:cubicBezTo>
                    <a:cubicBezTo>
                      <a:pt x="81993" y="48027"/>
                      <a:pt x="60120" y="53208"/>
                      <a:pt x="40576" y="63571"/>
                    </a:cubicBezTo>
                    <a:cubicBezTo>
                      <a:pt x="30618" y="68572"/>
                      <a:pt x="22681" y="76845"/>
                      <a:pt x="18097" y="87002"/>
                    </a:cubicBezTo>
                    <a:cubicBezTo>
                      <a:pt x="7596" y="80043"/>
                      <a:pt x="913" y="68611"/>
                      <a:pt x="0" y="56046"/>
                    </a:cubicBezTo>
                    <a:cubicBezTo>
                      <a:pt x="0" y="42044"/>
                      <a:pt x="10192" y="28519"/>
                      <a:pt x="28575" y="17946"/>
                    </a:cubicBezTo>
                    <a:cubicBezTo>
                      <a:pt x="51820" y="5650"/>
                      <a:pt x="77817" y="-513"/>
                      <a:pt x="104108" y="39"/>
                    </a:cubicBezTo>
                    <a:cubicBezTo>
                      <a:pt x="130343" y="-553"/>
                      <a:pt x="156288" y="5613"/>
                      <a:pt x="179451" y="17946"/>
                    </a:cubicBezTo>
                    <a:cubicBezTo>
                      <a:pt x="197644" y="28519"/>
                      <a:pt x="208026" y="41949"/>
                      <a:pt x="208026" y="56046"/>
                    </a:cubicBezTo>
                    <a:cubicBezTo>
                      <a:pt x="206877" y="68580"/>
                      <a:pt x="200027" y="79890"/>
                      <a:pt x="189452" y="86717"/>
                    </a:cubicBezTo>
                    <a:close/>
                  </a:path>
                </a:pathLst>
              </a:custGeom>
              <a:solidFill>
                <a:srgbClr val="FFFFFF">
                  <a:alpha val="60000"/>
                </a:srgbClr>
              </a:solidFill>
              <a:ln w="9525" cap="flat">
                <a:noFill/>
                <a:prstDash val="solid"/>
                <a:miter/>
              </a:ln>
            </p:spPr>
            <p:txBody>
              <a:bodyPr rtlCol="0" anchor="ctr"/>
              <a:lstStyle/>
              <a:p>
                <a:endParaRPr lang="zh-CN" altLang="en-US"/>
              </a:p>
            </p:txBody>
          </p:sp>
          <p:sp>
            <p:nvSpPr>
              <p:cNvPr id="147" name="任意多边形: 形状 146"/>
              <p:cNvSpPr/>
              <p:nvPr/>
            </p:nvSpPr>
            <p:spPr>
              <a:xfrm>
                <a:off x="5242655" y="3193125"/>
                <a:ext cx="171354" cy="63284"/>
              </a:xfrm>
              <a:custGeom>
                <a:avLst/>
                <a:gdLst>
                  <a:gd name="connsiteX0" fmla="*/ 22479 w 171354"/>
                  <a:gd name="connsiteY0" fmla="*/ 15085 h 63284"/>
                  <a:gd name="connsiteX1" fmla="*/ 86011 w 171354"/>
                  <a:gd name="connsiteY1" fmla="*/ 35 h 63284"/>
                  <a:gd name="connsiteX2" fmla="*/ 149257 w 171354"/>
                  <a:gd name="connsiteY2" fmla="*/ 15085 h 63284"/>
                  <a:gd name="connsiteX3" fmla="*/ 171355 w 171354"/>
                  <a:gd name="connsiteY3" fmla="*/ 38231 h 63284"/>
                  <a:gd name="connsiteX4" fmla="*/ 160877 w 171354"/>
                  <a:gd name="connsiteY4" fmla="*/ 45374 h 63284"/>
                  <a:gd name="connsiteX5" fmla="*/ 10001 w 171354"/>
                  <a:gd name="connsiteY5" fmla="*/ 45374 h 63284"/>
                  <a:gd name="connsiteX6" fmla="*/ 0 w 171354"/>
                  <a:gd name="connsiteY6" fmla="*/ 38516 h 63284"/>
                  <a:gd name="connsiteX7" fmla="*/ 22479 w 171354"/>
                  <a:gd name="connsiteY7" fmla="*/ 15085 h 6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354" h="63284">
                    <a:moveTo>
                      <a:pt x="22479" y="15085"/>
                    </a:moveTo>
                    <a:cubicBezTo>
                      <a:pt x="42022" y="4722"/>
                      <a:pt x="63896" y="-459"/>
                      <a:pt x="86011" y="35"/>
                    </a:cubicBezTo>
                    <a:cubicBezTo>
                      <a:pt x="108037" y="-483"/>
                      <a:pt x="129824" y="4701"/>
                      <a:pt x="149257" y="15085"/>
                    </a:cubicBezTo>
                    <a:cubicBezTo>
                      <a:pt x="159072" y="20020"/>
                      <a:pt x="166879" y="28197"/>
                      <a:pt x="171355" y="38231"/>
                    </a:cubicBezTo>
                    <a:cubicBezTo>
                      <a:pt x="168032" y="40851"/>
                      <a:pt x="164531" y="43238"/>
                      <a:pt x="160877" y="45374"/>
                    </a:cubicBezTo>
                    <a:cubicBezTo>
                      <a:pt x="113420" y="69254"/>
                      <a:pt x="57459" y="69254"/>
                      <a:pt x="10001" y="45374"/>
                    </a:cubicBezTo>
                    <a:cubicBezTo>
                      <a:pt x="6520" y="43311"/>
                      <a:pt x="3179" y="41020"/>
                      <a:pt x="0" y="38516"/>
                    </a:cubicBezTo>
                    <a:cubicBezTo>
                      <a:pt x="4584" y="28359"/>
                      <a:pt x="12520" y="20086"/>
                      <a:pt x="22479" y="15085"/>
                    </a:cubicBezTo>
                    <a:close/>
                  </a:path>
                </a:pathLst>
              </a:custGeom>
              <a:solidFill>
                <a:srgbClr val="804040"/>
              </a:solidFill>
              <a:ln w="9525" cap="flat">
                <a:noFill/>
                <a:prstDash val="solid"/>
                <a:miter/>
              </a:ln>
            </p:spPr>
            <p:txBody>
              <a:bodyPr rtlCol="0" anchor="ctr"/>
              <a:lstStyle/>
              <a:p>
                <a:endParaRPr lang="zh-CN" altLang="en-US"/>
              </a:p>
            </p:txBody>
          </p:sp>
          <p:sp>
            <p:nvSpPr>
              <p:cNvPr id="148" name="任意多边形: 形状 147"/>
              <p:cNvSpPr/>
              <p:nvPr/>
            </p:nvSpPr>
            <p:spPr>
              <a:xfrm>
                <a:off x="5242655" y="3193125"/>
                <a:ext cx="171354" cy="63284"/>
              </a:xfrm>
              <a:custGeom>
                <a:avLst/>
                <a:gdLst>
                  <a:gd name="connsiteX0" fmla="*/ 22479 w 171354"/>
                  <a:gd name="connsiteY0" fmla="*/ 15085 h 63284"/>
                  <a:gd name="connsiteX1" fmla="*/ 86011 w 171354"/>
                  <a:gd name="connsiteY1" fmla="*/ 35 h 63284"/>
                  <a:gd name="connsiteX2" fmla="*/ 149257 w 171354"/>
                  <a:gd name="connsiteY2" fmla="*/ 15085 h 63284"/>
                  <a:gd name="connsiteX3" fmla="*/ 171355 w 171354"/>
                  <a:gd name="connsiteY3" fmla="*/ 38231 h 63284"/>
                  <a:gd name="connsiteX4" fmla="*/ 160877 w 171354"/>
                  <a:gd name="connsiteY4" fmla="*/ 45374 h 63284"/>
                  <a:gd name="connsiteX5" fmla="*/ 10001 w 171354"/>
                  <a:gd name="connsiteY5" fmla="*/ 45374 h 63284"/>
                  <a:gd name="connsiteX6" fmla="*/ 0 w 171354"/>
                  <a:gd name="connsiteY6" fmla="*/ 38516 h 63284"/>
                  <a:gd name="connsiteX7" fmla="*/ 22479 w 171354"/>
                  <a:gd name="connsiteY7" fmla="*/ 15085 h 6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354" h="63284">
                    <a:moveTo>
                      <a:pt x="22479" y="15085"/>
                    </a:moveTo>
                    <a:cubicBezTo>
                      <a:pt x="42022" y="4722"/>
                      <a:pt x="63896" y="-459"/>
                      <a:pt x="86011" y="35"/>
                    </a:cubicBezTo>
                    <a:cubicBezTo>
                      <a:pt x="108037" y="-483"/>
                      <a:pt x="129824" y="4701"/>
                      <a:pt x="149257" y="15085"/>
                    </a:cubicBezTo>
                    <a:cubicBezTo>
                      <a:pt x="159072" y="20020"/>
                      <a:pt x="166879" y="28197"/>
                      <a:pt x="171355" y="38231"/>
                    </a:cubicBezTo>
                    <a:cubicBezTo>
                      <a:pt x="168032" y="40851"/>
                      <a:pt x="164531" y="43238"/>
                      <a:pt x="160877" y="45374"/>
                    </a:cubicBezTo>
                    <a:cubicBezTo>
                      <a:pt x="113420" y="69254"/>
                      <a:pt x="57459" y="69254"/>
                      <a:pt x="10001" y="45374"/>
                    </a:cubicBezTo>
                    <a:cubicBezTo>
                      <a:pt x="6520" y="43311"/>
                      <a:pt x="3179" y="41020"/>
                      <a:pt x="0" y="38516"/>
                    </a:cubicBezTo>
                    <a:cubicBezTo>
                      <a:pt x="4584" y="28359"/>
                      <a:pt x="12520" y="20086"/>
                      <a:pt x="22479" y="15085"/>
                    </a:cubicBezTo>
                    <a:close/>
                  </a:path>
                </a:pathLst>
              </a:custGeom>
              <a:solidFill>
                <a:srgbClr val="000000">
                  <a:alpha val="60000"/>
                </a:srgbClr>
              </a:solidFill>
              <a:ln w="9525" cap="flat">
                <a:noFill/>
                <a:prstDash val="solid"/>
                <a:miter/>
              </a:ln>
            </p:spPr>
            <p:txBody>
              <a:bodyPr rtlCol="0" anchor="ctr"/>
              <a:lstStyle/>
              <a:p>
                <a:endParaRPr lang="zh-CN" altLang="en-US"/>
              </a:p>
            </p:txBody>
          </p:sp>
          <p:sp>
            <p:nvSpPr>
              <p:cNvPr id="149" name="任意多边形: 形状 148"/>
              <p:cNvSpPr/>
              <p:nvPr/>
            </p:nvSpPr>
            <p:spPr>
              <a:xfrm>
                <a:off x="5242655" y="3193125"/>
                <a:ext cx="171354" cy="63284"/>
              </a:xfrm>
              <a:custGeom>
                <a:avLst/>
                <a:gdLst>
                  <a:gd name="connsiteX0" fmla="*/ 22479 w 171354"/>
                  <a:gd name="connsiteY0" fmla="*/ 15085 h 63284"/>
                  <a:gd name="connsiteX1" fmla="*/ 86011 w 171354"/>
                  <a:gd name="connsiteY1" fmla="*/ 35 h 63284"/>
                  <a:gd name="connsiteX2" fmla="*/ 149257 w 171354"/>
                  <a:gd name="connsiteY2" fmla="*/ 15085 h 63284"/>
                  <a:gd name="connsiteX3" fmla="*/ 171355 w 171354"/>
                  <a:gd name="connsiteY3" fmla="*/ 38231 h 63284"/>
                  <a:gd name="connsiteX4" fmla="*/ 160877 w 171354"/>
                  <a:gd name="connsiteY4" fmla="*/ 45374 h 63284"/>
                  <a:gd name="connsiteX5" fmla="*/ 10001 w 171354"/>
                  <a:gd name="connsiteY5" fmla="*/ 45374 h 63284"/>
                  <a:gd name="connsiteX6" fmla="*/ 0 w 171354"/>
                  <a:gd name="connsiteY6" fmla="*/ 38516 h 63284"/>
                  <a:gd name="connsiteX7" fmla="*/ 22479 w 171354"/>
                  <a:gd name="connsiteY7" fmla="*/ 15085 h 6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354" h="63284">
                    <a:moveTo>
                      <a:pt x="22479" y="15085"/>
                    </a:moveTo>
                    <a:cubicBezTo>
                      <a:pt x="42022" y="4722"/>
                      <a:pt x="63896" y="-459"/>
                      <a:pt x="86011" y="35"/>
                    </a:cubicBezTo>
                    <a:cubicBezTo>
                      <a:pt x="108037" y="-483"/>
                      <a:pt x="129824" y="4701"/>
                      <a:pt x="149257" y="15085"/>
                    </a:cubicBezTo>
                    <a:cubicBezTo>
                      <a:pt x="159072" y="20020"/>
                      <a:pt x="166879" y="28197"/>
                      <a:pt x="171355" y="38231"/>
                    </a:cubicBezTo>
                    <a:cubicBezTo>
                      <a:pt x="168032" y="40851"/>
                      <a:pt x="164531" y="43238"/>
                      <a:pt x="160877" y="45374"/>
                    </a:cubicBezTo>
                    <a:cubicBezTo>
                      <a:pt x="113420" y="69254"/>
                      <a:pt x="57459" y="69254"/>
                      <a:pt x="10001" y="45374"/>
                    </a:cubicBezTo>
                    <a:cubicBezTo>
                      <a:pt x="6520" y="43311"/>
                      <a:pt x="3179" y="41020"/>
                      <a:pt x="0" y="38516"/>
                    </a:cubicBezTo>
                    <a:cubicBezTo>
                      <a:pt x="4584" y="28359"/>
                      <a:pt x="12520" y="20086"/>
                      <a:pt x="22479" y="15085"/>
                    </a:cubicBezTo>
                    <a:close/>
                  </a:path>
                </a:pathLst>
              </a:custGeom>
              <a:solidFill>
                <a:srgbClr val="FFFFFF">
                  <a:alpha val="10000"/>
                </a:srgbClr>
              </a:solidFill>
              <a:ln w="9525" cap="flat">
                <a:noFill/>
                <a:prstDash val="solid"/>
                <a:miter/>
              </a:ln>
            </p:spPr>
            <p:txBody>
              <a:bodyPr rtlCol="0" anchor="ctr"/>
              <a:lstStyle/>
              <a:p>
                <a:endParaRPr lang="zh-CN" altLang="en-US"/>
              </a:p>
            </p:txBody>
          </p:sp>
          <p:sp>
            <p:nvSpPr>
              <p:cNvPr id="150" name="任意多边形: 形状 149"/>
              <p:cNvSpPr/>
              <p:nvPr/>
            </p:nvSpPr>
            <p:spPr>
              <a:xfrm>
                <a:off x="4781176" y="3203976"/>
                <a:ext cx="316896" cy="723276"/>
              </a:xfrm>
              <a:custGeom>
                <a:avLst/>
                <a:gdLst>
                  <a:gd name="connsiteX0" fmla="*/ 316889 w 316896"/>
                  <a:gd name="connsiteY0" fmla="*/ 191876 h 723276"/>
                  <a:gd name="connsiteX1" fmla="*/ 235355 w 316896"/>
                  <a:gd name="connsiteY1" fmla="*/ 138 h 723276"/>
                  <a:gd name="connsiteX2" fmla="*/ 44284 w 316896"/>
                  <a:gd name="connsiteY2" fmla="*/ 348277 h 723276"/>
                  <a:gd name="connsiteX3" fmla="*/ 2659 w 316896"/>
                  <a:gd name="connsiteY3" fmla="*/ 541348 h 723276"/>
                  <a:gd name="connsiteX4" fmla="*/ 79526 w 316896"/>
                  <a:gd name="connsiteY4" fmla="*/ 693748 h 723276"/>
                  <a:gd name="connsiteX5" fmla="*/ 147725 w 316896"/>
                  <a:gd name="connsiteY5" fmla="*/ 723276 h 723276"/>
                  <a:gd name="connsiteX6" fmla="*/ 273360 w 316896"/>
                  <a:gd name="connsiteY6" fmla="*/ 564971 h 723276"/>
                  <a:gd name="connsiteX7" fmla="*/ 216210 w 316896"/>
                  <a:gd name="connsiteY7" fmla="*/ 530014 h 723276"/>
                  <a:gd name="connsiteX8" fmla="*/ 244785 w 316896"/>
                  <a:gd name="connsiteY8" fmla="*/ 408380 h 72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896" h="723276">
                    <a:moveTo>
                      <a:pt x="316889" y="191876"/>
                    </a:moveTo>
                    <a:cubicBezTo>
                      <a:pt x="316889" y="191876"/>
                      <a:pt x="319366" y="-5958"/>
                      <a:pt x="235355" y="138"/>
                    </a:cubicBezTo>
                    <a:cubicBezTo>
                      <a:pt x="151345" y="6234"/>
                      <a:pt x="108768" y="54907"/>
                      <a:pt x="44284" y="348277"/>
                    </a:cubicBezTo>
                    <a:cubicBezTo>
                      <a:pt x="27710" y="428573"/>
                      <a:pt x="13137" y="486961"/>
                      <a:pt x="2659" y="541348"/>
                    </a:cubicBezTo>
                    <a:cubicBezTo>
                      <a:pt x="-9716" y="603767"/>
                      <a:pt x="21975" y="666599"/>
                      <a:pt x="79526" y="693748"/>
                    </a:cubicBezTo>
                    <a:cubicBezTo>
                      <a:pt x="116959" y="711274"/>
                      <a:pt x="147725" y="723276"/>
                      <a:pt x="147725" y="723276"/>
                    </a:cubicBezTo>
                    <a:cubicBezTo>
                      <a:pt x="130771" y="586402"/>
                      <a:pt x="241927" y="555065"/>
                      <a:pt x="273360" y="564971"/>
                    </a:cubicBezTo>
                    <a:lnTo>
                      <a:pt x="216210" y="530014"/>
                    </a:lnTo>
                    <a:lnTo>
                      <a:pt x="244785" y="408380"/>
                    </a:lnTo>
                    <a:close/>
                  </a:path>
                </a:pathLst>
              </a:custGeom>
              <a:solidFill>
                <a:srgbClr val="407BFF"/>
              </a:solidFill>
              <a:ln w="9525" cap="flat">
                <a:noFill/>
                <a:prstDash val="solid"/>
                <a:miter/>
              </a:ln>
            </p:spPr>
            <p:txBody>
              <a:bodyPr rtlCol="0" anchor="ctr"/>
              <a:lstStyle/>
              <a:p>
                <a:endParaRPr lang="zh-CN" altLang="en-US"/>
              </a:p>
            </p:txBody>
          </p:sp>
          <p:sp>
            <p:nvSpPr>
              <p:cNvPr id="151" name="任意多边形: 形状 150"/>
              <p:cNvSpPr/>
              <p:nvPr/>
            </p:nvSpPr>
            <p:spPr>
              <a:xfrm>
                <a:off x="4781176" y="3203976"/>
                <a:ext cx="316896" cy="723276"/>
              </a:xfrm>
              <a:custGeom>
                <a:avLst/>
                <a:gdLst>
                  <a:gd name="connsiteX0" fmla="*/ 316889 w 316896"/>
                  <a:gd name="connsiteY0" fmla="*/ 191876 h 723276"/>
                  <a:gd name="connsiteX1" fmla="*/ 235355 w 316896"/>
                  <a:gd name="connsiteY1" fmla="*/ 138 h 723276"/>
                  <a:gd name="connsiteX2" fmla="*/ 44284 w 316896"/>
                  <a:gd name="connsiteY2" fmla="*/ 348277 h 723276"/>
                  <a:gd name="connsiteX3" fmla="*/ 2659 w 316896"/>
                  <a:gd name="connsiteY3" fmla="*/ 541348 h 723276"/>
                  <a:gd name="connsiteX4" fmla="*/ 79526 w 316896"/>
                  <a:gd name="connsiteY4" fmla="*/ 693748 h 723276"/>
                  <a:gd name="connsiteX5" fmla="*/ 147725 w 316896"/>
                  <a:gd name="connsiteY5" fmla="*/ 723276 h 723276"/>
                  <a:gd name="connsiteX6" fmla="*/ 273360 w 316896"/>
                  <a:gd name="connsiteY6" fmla="*/ 564971 h 723276"/>
                  <a:gd name="connsiteX7" fmla="*/ 216210 w 316896"/>
                  <a:gd name="connsiteY7" fmla="*/ 530014 h 723276"/>
                  <a:gd name="connsiteX8" fmla="*/ 244785 w 316896"/>
                  <a:gd name="connsiteY8" fmla="*/ 408380 h 72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896" h="723276">
                    <a:moveTo>
                      <a:pt x="316889" y="191876"/>
                    </a:moveTo>
                    <a:cubicBezTo>
                      <a:pt x="316889" y="191876"/>
                      <a:pt x="319366" y="-5958"/>
                      <a:pt x="235355" y="138"/>
                    </a:cubicBezTo>
                    <a:cubicBezTo>
                      <a:pt x="151345" y="6234"/>
                      <a:pt x="108768" y="54907"/>
                      <a:pt x="44284" y="348277"/>
                    </a:cubicBezTo>
                    <a:cubicBezTo>
                      <a:pt x="27710" y="428573"/>
                      <a:pt x="13137" y="486961"/>
                      <a:pt x="2659" y="541348"/>
                    </a:cubicBezTo>
                    <a:cubicBezTo>
                      <a:pt x="-9716" y="603767"/>
                      <a:pt x="21975" y="666599"/>
                      <a:pt x="79526" y="693748"/>
                    </a:cubicBezTo>
                    <a:cubicBezTo>
                      <a:pt x="116959" y="711274"/>
                      <a:pt x="147725" y="723276"/>
                      <a:pt x="147725" y="723276"/>
                    </a:cubicBezTo>
                    <a:cubicBezTo>
                      <a:pt x="130771" y="586402"/>
                      <a:pt x="241927" y="555065"/>
                      <a:pt x="273360" y="564971"/>
                    </a:cubicBezTo>
                    <a:lnTo>
                      <a:pt x="216210" y="530014"/>
                    </a:lnTo>
                    <a:lnTo>
                      <a:pt x="244785" y="408380"/>
                    </a:ln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52" name="任意多边形: 形状 151"/>
              <p:cNvSpPr/>
              <p:nvPr/>
            </p:nvSpPr>
            <p:spPr>
              <a:xfrm>
                <a:off x="4917174" y="3755582"/>
                <a:ext cx="184513" cy="193380"/>
              </a:xfrm>
              <a:custGeom>
                <a:avLst/>
                <a:gdLst>
                  <a:gd name="connsiteX0" fmla="*/ 143363 w 184513"/>
                  <a:gd name="connsiteY0" fmla="*/ 6792 h 193380"/>
                  <a:gd name="connsiteX1" fmla="*/ 117169 w 184513"/>
                  <a:gd name="connsiteY1" fmla="*/ 506 h 193380"/>
                  <a:gd name="connsiteX2" fmla="*/ 29730 w 184513"/>
                  <a:gd name="connsiteY2" fmla="*/ 53465 h 193380"/>
                  <a:gd name="connsiteX3" fmla="*/ 583 w 184513"/>
                  <a:gd name="connsiteY3" fmla="*/ 156430 h 193380"/>
                  <a:gd name="connsiteX4" fmla="*/ 26777 w 184513"/>
                  <a:gd name="connsiteY4" fmla="*/ 186148 h 193380"/>
                  <a:gd name="connsiteX5" fmla="*/ 52590 w 184513"/>
                  <a:gd name="connsiteY5" fmla="*/ 192435 h 193380"/>
                  <a:gd name="connsiteX6" fmla="*/ 87546 w 184513"/>
                  <a:gd name="connsiteY6" fmla="*/ 177957 h 193380"/>
                  <a:gd name="connsiteX7" fmla="*/ 87546 w 184513"/>
                  <a:gd name="connsiteY7" fmla="*/ 177957 h 193380"/>
                  <a:gd name="connsiteX8" fmla="*/ 77260 w 184513"/>
                  <a:gd name="connsiteY8" fmla="*/ 173956 h 193380"/>
                  <a:gd name="connsiteX9" fmla="*/ 168223 w 184513"/>
                  <a:gd name="connsiteY9" fmla="*/ 54894 h 193380"/>
                  <a:gd name="connsiteX10" fmla="*/ 183368 w 184513"/>
                  <a:gd name="connsiteY10" fmla="*/ 65657 h 193380"/>
                  <a:gd name="connsiteX11" fmla="*/ 184321 w 184513"/>
                  <a:gd name="connsiteY11" fmla="*/ 56799 h 193380"/>
                  <a:gd name="connsiteX12" fmla="*/ 171462 w 184513"/>
                  <a:gd name="connsiteY12" fmla="*/ 27557 h 193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4513" h="193380">
                    <a:moveTo>
                      <a:pt x="143363" y="6792"/>
                    </a:moveTo>
                    <a:cubicBezTo>
                      <a:pt x="135874" y="1170"/>
                      <a:pt x="126394" y="-1105"/>
                      <a:pt x="117169" y="506"/>
                    </a:cubicBezTo>
                    <a:cubicBezTo>
                      <a:pt x="82534" y="6889"/>
                      <a:pt x="51432" y="25727"/>
                      <a:pt x="29730" y="53465"/>
                    </a:cubicBezTo>
                    <a:cubicBezTo>
                      <a:pt x="7712" y="83049"/>
                      <a:pt x="-2662" y="119695"/>
                      <a:pt x="583" y="156430"/>
                    </a:cubicBezTo>
                    <a:cubicBezTo>
                      <a:pt x="2131" y="170888"/>
                      <a:pt x="12628" y="182798"/>
                      <a:pt x="26777" y="186148"/>
                    </a:cubicBezTo>
                    <a:lnTo>
                      <a:pt x="52590" y="192435"/>
                    </a:lnTo>
                    <a:cubicBezTo>
                      <a:pt x="66158" y="195815"/>
                      <a:pt x="80342" y="189940"/>
                      <a:pt x="87546" y="177957"/>
                    </a:cubicBezTo>
                    <a:lnTo>
                      <a:pt x="87546" y="177957"/>
                    </a:lnTo>
                    <a:lnTo>
                      <a:pt x="77260" y="173956"/>
                    </a:lnTo>
                    <a:cubicBezTo>
                      <a:pt x="79736" y="111377"/>
                      <a:pt x="112312" y="64800"/>
                      <a:pt x="168223" y="54894"/>
                    </a:cubicBezTo>
                    <a:lnTo>
                      <a:pt x="183368" y="65657"/>
                    </a:lnTo>
                    <a:lnTo>
                      <a:pt x="184321" y="56799"/>
                    </a:lnTo>
                    <a:cubicBezTo>
                      <a:pt x="185573" y="45453"/>
                      <a:pt x="180670" y="34303"/>
                      <a:pt x="171462" y="27557"/>
                    </a:cubicBezTo>
                    <a:close/>
                  </a:path>
                </a:pathLst>
              </a:custGeom>
              <a:solidFill>
                <a:srgbClr val="407BFF"/>
              </a:solidFill>
              <a:ln w="9525" cap="flat">
                <a:noFill/>
                <a:prstDash val="solid"/>
                <a:miter/>
              </a:ln>
            </p:spPr>
            <p:txBody>
              <a:bodyPr rtlCol="0" anchor="ctr"/>
              <a:lstStyle/>
              <a:p>
                <a:endParaRPr lang="zh-CN" altLang="en-US"/>
              </a:p>
            </p:txBody>
          </p:sp>
          <p:sp>
            <p:nvSpPr>
              <p:cNvPr id="153" name="任意多边形: 形状 152"/>
              <p:cNvSpPr/>
              <p:nvPr/>
            </p:nvSpPr>
            <p:spPr>
              <a:xfrm>
                <a:off x="4917174" y="3755582"/>
                <a:ext cx="184513" cy="193380"/>
              </a:xfrm>
              <a:custGeom>
                <a:avLst/>
                <a:gdLst>
                  <a:gd name="connsiteX0" fmla="*/ 143363 w 184513"/>
                  <a:gd name="connsiteY0" fmla="*/ 6792 h 193380"/>
                  <a:gd name="connsiteX1" fmla="*/ 117169 w 184513"/>
                  <a:gd name="connsiteY1" fmla="*/ 506 h 193380"/>
                  <a:gd name="connsiteX2" fmla="*/ 29730 w 184513"/>
                  <a:gd name="connsiteY2" fmla="*/ 53465 h 193380"/>
                  <a:gd name="connsiteX3" fmla="*/ 583 w 184513"/>
                  <a:gd name="connsiteY3" fmla="*/ 156430 h 193380"/>
                  <a:gd name="connsiteX4" fmla="*/ 26777 w 184513"/>
                  <a:gd name="connsiteY4" fmla="*/ 186148 h 193380"/>
                  <a:gd name="connsiteX5" fmla="*/ 52590 w 184513"/>
                  <a:gd name="connsiteY5" fmla="*/ 192435 h 193380"/>
                  <a:gd name="connsiteX6" fmla="*/ 87546 w 184513"/>
                  <a:gd name="connsiteY6" fmla="*/ 177957 h 193380"/>
                  <a:gd name="connsiteX7" fmla="*/ 87546 w 184513"/>
                  <a:gd name="connsiteY7" fmla="*/ 177957 h 193380"/>
                  <a:gd name="connsiteX8" fmla="*/ 77260 w 184513"/>
                  <a:gd name="connsiteY8" fmla="*/ 173956 h 193380"/>
                  <a:gd name="connsiteX9" fmla="*/ 168223 w 184513"/>
                  <a:gd name="connsiteY9" fmla="*/ 54894 h 193380"/>
                  <a:gd name="connsiteX10" fmla="*/ 183368 w 184513"/>
                  <a:gd name="connsiteY10" fmla="*/ 65657 h 193380"/>
                  <a:gd name="connsiteX11" fmla="*/ 184321 w 184513"/>
                  <a:gd name="connsiteY11" fmla="*/ 56799 h 193380"/>
                  <a:gd name="connsiteX12" fmla="*/ 171462 w 184513"/>
                  <a:gd name="connsiteY12" fmla="*/ 27557 h 193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4513" h="193380">
                    <a:moveTo>
                      <a:pt x="143363" y="6792"/>
                    </a:moveTo>
                    <a:cubicBezTo>
                      <a:pt x="135874" y="1170"/>
                      <a:pt x="126394" y="-1105"/>
                      <a:pt x="117169" y="506"/>
                    </a:cubicBezTo>
                    <a:cubicBezTo>
                      <a:pt x="82534" y="6889"/>
                      <a:pt x="51432" y="25727"/>
                      <a:pt x="29730" y="53465"/>
                    </a:cubicBezTo>
                    <a:cubicBezTo>
                      <a:pt x="7712" y="83049"/>
                      <a:pt x="-2662" y="119695"/>
                      <a:pt x="583" y="156430"/>
                    </a:cubicBezTo>
                    <a:cubicBezTo>
                      <a:pt x="2131" y="170888"/>
                      <a:pt x="12628" y="182798"/>
                      <a:pt x="26777" y="186148"/>
                    </a:cubicBezTo>
                    <a:lnTo>
                      <a:pt x="52590" y="192435"/>
                    </a:lnTo>
                    <a:cubicBezTo>
                      <a:pt x="66158" y="195815"/>
                      <a:pt x="80342" y="189940"/>
                      <a:pt x="87546" y="177957"/>
                    </a:cubicBezTo>
                    <a:lnTo>
                      <a:pt x="87546" y="177957"/>
                    </a:lnTo>
                    <a:lnTo>
                      <a:pt x="77260" y="173956"/>
                    </a:lnTo>
                    <a:cubicBezTo>
                      <a:pt x="79736" y="111377"/>
                      <a:pt x="112312" y="64800"/>
                      <a:pt x="168223" y="54894"/>
                    </a:cubicBezTo>
                    <a:lnTo>
                      <a:pt x="183368" y="65657"/>
                    </a:lnTo>
                    <a:lnTo>
                      <a:pt x="184321" y="56799"/>
                    </a:lnTo>
                    <a:cubicBezTo>
                      <a:pt x="185573" y="45453"/>
                      <a:pt x="180670" y="34303"/>
                      <a:pt x="171462" y="27557"/>
                    </a:cubicBezTo>
                    <a:close/>
                  </a:path>
                </a:pathLst>
              </a:custGeom>
              <a:solidFill>
                <a:srgbClr val="000000">
                  <a:alpha val="20000"/>
                </a:srgbClr>
              </a:solidFill>
              <a:ln w="9525" cap="flat">
                <a:noFill/>
                <a:prstDash val="solid"/>
                <a:miter/>
              </a:ln>
            </p:spPr>
            <p:txBody>
              <a:bodyPr rtlCol="0" anchor="ctr"/>
              <a:lstStyle/>
              <a:p>
                <a:endParaRPr lang="zh-CN" altLang="en-US"/>
              </a:p>
            </p:txBody>
          </p:sp>
          <p:sp>
            <p:nvSpPr>
              <p:cNvPr id="154" name="任意多边形: 形状 153"/>
              <p:cNvSpPr/>
              <p:nvPr/>
            </p:nvSpPr>
            <p:spPr>
              <a:xfrm>
                <a:off x="5654992" y="3514725"/>
                <a:ext cx="194665" cy="153996"/>
              </a:xfrm>
              <a:custGeom>
                <a:avLst/>
                <a:gdLst>
                  <a:gd name="connsiteX0" fmla="*/ 0 w 194665"/>
                  <a:gd name="connsiteY0" fmla="*/ 87725 h 153996"/>
                  <a:gd name="connsiteX1" fmla="*/ 128394 w 194665"/>
                  <a:gd name="connsiteY1" fmla="*/ 148011 h 153996"/>
                  <a:gd name="connsiteX2" fmla="*/ 188680 w 194665"/>
                  <a:gd name="connsiteY2" fmla="*/ 19617 h 153996"/>
                  <a:gd name="connsiteX3" fmla="*/ 179070 w 194665"/>
                  <a:gd name="connsiteY3" fmla="*/ 0 h 153996"/>
                  <a:gd name="connsiteX4" fmla="*/ 0 w 194665"/>
                  <a:gd name="connsiteY4" fmla="*/ 87725 h 153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665" h="153996">
                    <a:moveTo>
                      <a:pt x="0" y="87725"/>
                    </a:moveTo>
                    <a:cubicBezTo>
                      <a:pt x="18808" y="139828"/>
                      <a:pt x="76292" y="166819"/>
                      <a:pt x="128394" y="148011"/>
                    </a:cubicBezTo>
                    <a:cubicBezTo>
                      <a:pt x="180497" y="129203"/>
                      <a:pt x="207488" y="71719"/>
                      <a:pt x="188680" y="19617"/>
                    </a:cubicBezTo>
                    <a:cubicBezTo>
                      <a:pt x="186201" y="12747"/>
                      <a:pt x="182978" y="6170"/>
                      <a:pt x="179070" y="0"/>
                    </a:cubicBezTo>
                    <a:cubicBezTo>
                      <a:pt x="127801" y="43979"/>
                      <a:pt x="66173" y="74170"/>
                      <a:pt x="0" y="87725"/>
                    </a:cubicBezTo>
                    <a:close/>
                  </a:path>
                </a:pathLst>
              </a:custGeom>
              <a:solidFill>
                <a:srgbClr val="407BFF"/>
              </a:solidFill>
              <a:ln w="9525" cap="flat">
                <a:noFill/>
                <a:prstDash val="solid"/>
                <a:miter/>
              </a:ln>
            </p:spPr>
            <p:txBody>
              <a:bodyPr rtlCol="0" anchor="ctr"/>
              <a:lstStyle/>
              <a:p>
                <a:endParaRPr lang="zh-CN" altLang="en-US"/>
              </a:p>
            </p:txBody>
          </p:sp>
          <p:sp>
            <p:nvSpPr>
              <p:cNvPr id="155" name="任意多边形: 形状 154"/>
              <p:cNvSpPr/>
              <p:nvPr/>
            </p:nvSpPr>
            <p:spPr>
              <a:xfrm>
                <a:off x="5654992" y="3514725"/>
                <a:ext cx="194665" cy="153996"/>
              </a:xfrm>
              <a:custGeom>
                <a:avLst/>
                <a:gdLst>
                  <a:gd name="connsiteX0" fmla="*/ 0 w 194665"/>
                  <a:gd name="connsiteY0" fmla="*/ 87725 h 153996"/>
                  <a:gd name="connsiteX1" fmla="*/ 128394 w 194665"/>
                  <a:gd name="connsiteY1" fmla="*/ 148011 h 153996"/>
                  <a:gd name="connsiteX2" fmla="*/ 188680 w 194665"/>
                  <a:gd name="connsiteY2" fmla="*/ 19617 h 153996"/>
                  <a:gd name="connsiteX3" fmla="*/ 179070 w 194665"/>
                  <a:gd name="connsiteY3" fmla="*/ 0 h 153996"/>
                  <a:gd name="connsiteX4" fmla="*/ 0 w 194665"/>
                  <a:gd name="connsiteY4" fmla="*/ 87725 h 153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665" h="153996">
                    <a:moveTo>
                      <a:pt x="0" y="87725"/>
                    </a:moveTo>
                    <a:cubicBezTo>
                      <a:pt x="18808" y="139828"/>
                      <a:pt x="76292" y="166819"/>
                      <a:pt x="128394" y="148011"/>
                    </a:cubicBezTo>
                    <a:cubicBezTo>
                      <a:pt x="180497" y="129203"/>
                      <a:pt x="207488" y="71719"/>
                      <a:pt x="188680" y="19617"/>
                    </a:cubicBezTo>
                    <a:cubicBezTo>
                      <a:pt x="186201" y="12747"/>
                      <a:pt x="182978" y="6170"/>
                      <a:pt x="179070" y="0"/>
                    </a:cubicBezTo>
                    <a:cubicBezTo>
                      <a:pt x="127801" y="43979"/>
                      <a:pt x="66173" y="74170"/>
                      <a:pt x="0" y="87725"/>
                    </a:cubicBezTo>
                    <a:close/>
                  </a:path>
                </a:pathLst>
              </a:custGeom>
              <a:solidFill>
                <a:srgbClr val="000000">
                  <a:alpha val="40000"/>
                </a:srgbClr>
              </a:solidFill>
              <a:ln w="9525" cap="flat">
                <a:noFill/>
                <a:prstDash val="solid"/>
                <a:miter/>
              </a:ln>
            </p:spPr>
            <p:txBody>
              <a:bodyPr rtlCol="0" anchor="ctr"/>
              <a:lstStyle/>
              <a:p>
                <a:endParaRPr lang="zh-CN" altLang="en-US"/>
              </a:p>
            </p:txBody>
          </p:sp>
          <p:sp>
            <p:nvSpPr>
              <p:cNvPr id="156" name="任意多边形: 形状 155"/>
              <p:cNvSpPr/>
              <p:nvPr/>
            </p:nvSpPr>
            <p:spPr>
              <a:xfrm>
                <a:off x="5613195" y="3461164"/>
                <a:ext cx="227016" cy="161680"/>
              </a:xfrm>
              <a:custGeom>
                <a:avLst/>
                <a:gdLst>
                  <a:gd name="connsiteX0" fmla="*/ 216581 w 227016"/>
                  <a:gd name="connsiteY0" fmla="*/ 105376 h 161680"/>
                  <a:gd name="connsiteX1" fmla="*/ 61038 w 227016"/>
                  <a:gd name="connsiteY1" fmla="*/ 157478 h 161680"/>
                  <a:gd name="connsiteX2" fmla="*/ 14746 w 227016"/>
                  <a:gd name="connsiteY2" fmla="*/ 119378 h 161680"/>
                  <a:gd name="connsiteX3" fmla="*/ 3031 w 227016"/>
                  <a:gd name="connsiteY3" fmla="*/ 91660 h 161680"/>
                  <a:gd name="connsiteX4" fmla="*/ 9317 w 227016"/>
                  <a:gd name="connsiteY4" fmla="*/ 52417 h 161680"/>
                  <a:gd name="connsiteX5" fmla="*/ 10460 w 227016"/>
                  <a:gd name="connsiteY5" fmla="*/ 51084 h 161680"/>
                  <a:gd name="connsiteX6" fmla="*/ 19985 w 227016"/>
                  <a:gd name="connsiteY6" fmla="*/ 72610 h 161680"/>
                  <a:gd name="connsiteX7" fmla="*/ 183148 w 227016"/>
                  <a:gd name="connsiteY7" fmla="*/ 16222 h 161680"/>
                  <a:gd name="connsiteX8" fmla="*/ 170480 w 227016"/>
                  <a:gd name="connsiteY8" fmla="*/ 411 h 161680"/>
                  <a:gd name="connsiteX9" fmla="*/ 170480 w 227016"/>
                  <a:gd name="connsiteY9" fmla="*/ 411 h 161680"/>
                  <a:gd name="connsiteX10" fmla="*/ 208580 w 227016"/>
                  <a:gd name="connsiteY10" fmla="*/ 19461 h 161680"/>
                  <a:gd name="connsiteX11" fmla="*/ 218867 w 227016"/>
                  <a:gd name="connsiteY11" fmla="*/ 38511 h 161680"/>
                  <a:gd name="connsiteX12" fmla="*/ 216581 w 227016"/>
                  <a:gd name="connsiteY12" fmla="*/ 105376 h 16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016" h="161680">
                    <a:moveTo>
                      <a:pt x="216581" y="105376"/>
                    </a:moveTo>
                    <a:cubicBezTo>
                      <a:pt x="188673" y="147286"/>
                      <a:pt x="133333" y="172051"/>
                      <a:pt x="61038" y="157478"/>
                    </a:cubicBezTo>
                    <a:cubicBezTo>
                      <a:pt x="40326" y="153069"/>
                      <a:pt x="23056" y="138855"/>
                      <a:pt x="14746" y="119378"/>
                    </a:cubicBezTo>
                    <a:lnTo>
                      <a:pt x="3031" y="91660"/>
                    </a:lnTo>
                    <a:cubicBezTo>
                      <a:pt x="-2660" y="78467"/>
                      <a:pt x="-210" y="63173"/>
                      <a:pt x="9317" y="52417"/>
                    </a:cubicBezTo>
                    <a:lnTo>
                      <a:pt x="10460" y="51084"/>
                    </a:lnTo>
                    <a:lnTo>
                      <a:pt x="19985" y="72610"/>
                    </a:lnTo>
                    <a:cubicBezTo>
                      <a:pt x="101614" y="127760"/>
                      <a:pt x="178672" y="49179"/>
                      <a:pt x="183148" y="16222"/>
                    </a:cubicBezTo>
                    <a:lnTo>
                      <a:pt x="170480" y="411"/>
                    </a:lnTo>
                    <a:lnTo>
                      <a:pt x="170480" y="411"/>
                    </a:lnTo>
                    <a:cubicBezTo>
                      <a:pt x="185926" y="-1904"/>
                      <a:pt x="201164" y="5715"/>
                      <a:pt x="208580" y="19461"/>
                    </a:cubicBezTo>
                    <a:lnTo>
                      <a:pt x="218867" y="38511"/>
                    </a:lnTo>
                    <a:cubicBezTo>
                      <a:pt x="230502" y="59513"/>
                      <a:pt x="229624" y="85218"/>
                      <a:pt x="216581" y="105376"/>
                    </a:cubicBezTo>
                    <a:close/>
                  </a:path>
                </a:pathLst>
              </a:custGeom>
              <a:solidFill>
                <a:srgbClr val="407BFF"/>
              </a:solidFill>
              <a:ln w="9525" cap="flat">
                <a:noFill/>
                <a:prstDash val="solid"/>
                <a:miter/>
              </a:ln>
            </p:spPr>
            <p:txBody>
              <a:bodyPr rtlCol="0" anchor="ctr"/>
              <a:lstStyle/>
              <a:p>
                <a:endParaRPr lang="zh-CN" altLang="en-US"/>
              </a:p>
            </p:txBody>
          </p:sp>
          <p:sp>
            <p:nvSpPr>
              <p:cNvPr id="157" name="任意多边形: 形状 156"/>
              <p:cNvSpPr/>
              <p:nvPr/>
            </p:nvSpPr>
            <p:spPr>
              <a:xfrm>
                <a:off x="5613195" y="3461164"/>
                <a:ext cx="227016" cy="161680"/>
              </a:xfrm>
              <a:custGeom>
                <a:avLst/>
                <a:gdLst>
                  <a:gd name="connsiteX0" fmla="*/ 216581 w 227016"/>
                  <a:gd name="connsiteY0" fmla="*/ 105376 h 161680"/>
                  <a:gd name="connsiteX1" fmla="*/ 61038 w 227016"/>
                  <a:gd name="connsiteY1" fmla="*/ 157478 h 161680"/>
                  <a:gd name="connsiteX2" fmla="*/ 14746 w 227016"/>
                  <a:gd name="connsiteY2" fmla="*/ 119378 h 161680"/>
                  <a:gd name="connsiteX3" fmla="*/ 3031 w 227016"/>
                  <a:gd name="connsiteY3" fmla="*/ 91660 h 161680"/>
                  <a:gd name="connsiteX4" fmla="*/ 9317 w 227016"/>
                  <a:gd name="connsiteY4" fmla="*/ 52417 h 161680"/>
                  <a:gd name="connsiteX5" fmla="*/ 10460 w 227016"/>
                  <a:gd name="connsiteY5" fmla="*/ 51084 h 161680"/>
                  <a:gd name="connsiteX6" fmla="*/ 19985 w 227016"/>
                  <a:gd name="connsiteY6" fmla="*/ 72610 h 161680"/>
                  <a:gd name="connsiteX7" fmla="*/ 183148 w 227016"/>
                  <a:gd name="connsiteY7" fmla="*/ 16222 h 161680"/>
                  <a:gd name="connsiteX8" fmla="*/ 170480 w 227016"/>
                  <a:gd name="connsiteY8" fmla="*/ 411 h 161680"/>
                  <a:gd name="connsiteX9" fmla="*/ 170480 w 227016"/>
                  <a:gd name="connsiteY9" fmla="*/ 411 h 161680"/>
                  <a:gd name="connsiteX10" fmla="*/ 208580 w 227016"/>
                  <a:gd name="connsiteY10" fmla="*/ 19461 h 161680"/>
                  <a:gd name="connsiteX11" fmla="*/ 218867 w 227016"/>
                  <a:gd name="connsiteY11" fmla="*/ 38511 h 161680"/>
                  <a:gd name="connsiteX12" fmla="*/ 216581 w 227016"/>
                  <a:gd name="connsiteY12" fmla="*/ 105376 h 16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016" h="161680">
                    <a:moveTo>
                      <a:pt x="216581" y="105376"/>
                    </a:moveTo>
                    <a:cubicBezTo>
                      <a:pt x="188673" y="147286"/>
                      <a:pt x="133333" y="172051"/>
                      <a:pt x="61038" y="157478"/>
                    </a:cubicBezTo>
                    <a:cubicBezTo>
                      <a:pt x="40326" y="153069"/>
                      <a:pt x="23056" y="138855"/>
                      <a:pt x="14746" y="119378"/>
                    </a:cubicBezTo>
                    <a:lnTo>
                      <a:pt x="3031" y="91660"/>
                    </a:lnTo>
                    <a:cubicBezTo>
                      <a:pt x="-2660" y="78467"/>
                      <a:pt x="-210" y="63173"/>
                      <a:pt x="9317" y="52417"/>
                    </a:cubicBezTo>
                    <a:lnTo>
                      <a:pt x="10460" y="51084"/>
                    </a:lnTo>
                    <a:lnTo>
                      <a:pt x="19985" y="72610"/>
                    </a:lnTo>
                    <a:cubicBezTo>
                      <a:pt x="101614" y="127760"/>
                      <a:pt x="178672" y="49179"/>
                      <a:pt x="183148" y="16222"/>
                    </a:cubicBezTo>
                    <a:lnTo>
                      <a:pt x="170480" y="411"/>
                    </a:lnTo>
                    <a:lnTo>
                      <a:pt x="170480" y="411"/>
                    </a:lnTo>
                    <a:cubicBezTo>
                      <a:pt x="185926" y="-1904"/>
                      <a:pt x="201164" y="5715"/>
                      <a:pt x="208580" y="19461"/>
                    </a:cubicBezTo>
                    <a:lnTo>
                      <a:pt x="218867" y="38511"/>
                    </a:lnTo>
                    <a:cubicBezTo>
                      <a:pt x="230502" y="59513"/>
                      <a:pt x="229624" y="85218"/>
                      <a:pt x="216581" y="105376"/>
                    </a:cubicBezTo>
                    <a:close/>
                  </a:path>
                </a:pathLst>
              </a:custGeom>
              <a:solidFill>
                <a:srgbClr val="000000">
                  <a:alpha val="20000"/>
                </a:srgbClr>
              </a:solidFill>
              <a:ln w="9525" cap="flat">
                <a:noFill/>
                <a:prstDash val="solid"/>
                <a:miter/>
              </a:ln>
            </p:spPr>
            <p:txBody>
              <a:bodyPr rtlCol="0" anchor="ctr"/>
              <a:lstStyle/>
              <a:p>
                <a:endParaRPr lang="zh-CN" altLang="en-US"/>
              </a:p>
            </p:txBody>
          </p:sp>
        </p:grpSp>
        <p:grpSp>
          <p:nvGrpSpPr>
            <p:cNvPr id="40" name="图形 2"/>
            <p:cNvGrpSpPr/>
            <p:nvPr/>
          </p:nvGrpSpPr>
          <p:grpSpPr>
            <a:xfrm>
              <a:off x="3714750" y="1047750"/>
              <a:ext cx="3961638" cy="1577914"/>
              <a:chOff x="3714750" y="1047750"/>
              <a:chExt cx="3961638" cy="1577914"/>
            </a:xfrm>
          </p:grpSpPr>
          <p:sp>
            <p:nvSpPr>
              <p:cNvPr id="41" name="任意多边形: 形状 40"/>
              <p:cNvSpPr/>
              <p:nvPr/>
            </p:nvSpPr>
            <p:spPr>
              <a:xfrm>
                <a:off x="3714750" y="1047750"/>
                <a:ext cx="9525" cy="9525"/>
              </a:xfrm>
              <a:custGeom>
                <a:avLst/>
                <a:gdLst/>
                <a:ahLst/>
                <a:cxnLst/>
                <a:rect l="l" t="t" r="r" b="b"/>
                <a:pathLst>
                  <a:path w="9525" h="9525"/>
                </a:pathLst>
              </a:custGeom>
              <a:noFill/>
              <a:ln w="9525" cap="flat">
                <a:noFill/>
                <a:prstDash val="solid"/>
                <a:miter/>
              </a:ln>
            </p:spPr>
            <p:txBody>
              <a:bodyPr rtlCol="0" anchor="ctr"/>
              <a:lstStyle/>
              <a:p>
                <a:endParaRPr lang="zh-CN" altLang="en-US"/>
              </a:p>
            </p:txBody>
          </p:sp>
          <p:sp>
            <p:nvSpPr>
              <p:cNvPr id="42" name="任意多边形: 形状 41"/>
              <p:cNvSpPr/>
              <p:nvPr/>
            </p:nvSpPr>
            <p:spPr>
              <a:xfrm>
                <a:off x="4795170" y="1836216"/>
                <a:ext cx="878967" cy="789448"/>
              </a:xfrm>
              <a:custGeom>
                <a:avLst/>
                <a:gdLst>
                  <a:gd name="connsiteX0" fmla="*/ 11049 w 878967"/>
                  <a:gd name="connsiteY0" fmla="*/ 445688 h 789448"/>
                  <a:gd name="connsiteX1" fmla="*/ 39624 w 878967"/>
                  <a:gd name="connsiteY1" fmla="*/ 416160 h 789448"/>
                  <a:gd name="connsiteX2" fmla="*/ 760857 w 878967"/>
                  <a:gd name="connsiteY2" fmla="*/ 6585 h 789448"/>
                  <a:gd name="connsiteX3" fmla="*/ 878967 w 878967"/>
                  <a:gd name="connsiteY3" fmla="*/ 70117 h 789448"/>
                  <a:gd name="connsiteX4" fmla="*/ 878967 w 878967"/>
                  <a:gd name="connsiteY4" fmla="*/ 301098 h 789448"/>
                  <a:gd name="connsiteX5" fmla="*/ 839629 w 878967"/>
                  <a:gd name="connsiteY5" fmla="*/ 369011 h 789448"/>
                  <a:gd name="connsiteX6" fmla="*/ 378143 w 878967"/>
                  <a:gd name="connsiteY6" fmla="*/ 629520 h 789448"/>
                  <a:gd name="connsiteX7" fmla="*/ 378143 w 878967"/>
                  <a:gd name="connsiteY7" fmla="*/ 629520 h 789448"/>
                  <a:gd name="connsiteX8" fmla="*/ 431482 w 878967"/>
                  <a:gd name="connsiteY8" fmla="*/ 599040 h 789448"/>
                  <a:gd name="connsiteX9" fmla="*/ 405860 w 878967"/>
                  <a:gd name="connsiteY9" fmla="*/ 671716 h 789448"/>
                  <a:gd name="connsiteX10" fmla="*/ 400701 w 878967"/>
                  <a:gd name="connsiteY10" fmla="*/ 674349 h 789448"/>
                  <a:gd name="connsiteX11" fmla="*/ 400526 w 878967"/>
                  <a:gd name="connsiteY11" fmla="*/ 674288 h 789448"/>
                  <a:gd name="connsiteX12" fmla="*/ 400526 w 878967"/>
                  <a:gd name="connsiteY12" fmla="*/ 674288 h 789448"/>
                  <a:gd name="connsiteX13" fmla="*/ 364331 w 878967"/>
                  <a:gd name="connsiteY13" fmla="*/ 653618 h 789448"/>
                  <a:gd name="connsiteX14" fmla="*/ 364331 w 878967"/>
                  <a:gd name="connsiteY14" fmla="*/ 653618 h 789448"/>
                  <a:gd name="connsiteX15" fmla="*/ 363569 w 878967"/>
                  <a:gd name="connsiteY15" fmla="*/ 653047 h 789448"/>
                  <a:gd name="connsiteX16" fmla="*/ 363569 w 878967"/>
                  <a:gd name="connsiteY16" fmla="*/ 653047 h 789448"/>
                  <a:gd name="connsiteX17" fmla="*/ 362522 w 878967"/>
                  <a:gd name="connsiteY17" fmla="*/ 652094 h 789448"/>
                  <a:gd name="connsiteX18" fmla="*/ 356235 w 878967"/>
                  <a:gd name="connsiteY18" fmla="*/ 641902 h 789448"/>
                  <a:gd name="connsiteX19" fmla="*/ 118110 w 878967"/>
                  <a:gd name="connsiteY19" fmla="*/ 777729 h 789448"/>
                  <a:gd name="connsiteX20" fmla="*/ 11683 w 878967"/>
                  <a:gd name="connsiteY20" fmla="*/ 753078 h 789448"/>
                  <a:gd name="connsiteX21" fmla="*/ 0 w 878967"/>
                  <a:gd name="connsiteY21" fmla="*/ 714197 h 789448"/>
                  <a:gd name="connsiteX22" fmla="*/ 0 w 878967"/>
                  <a:gd name="connsiteY22" fmla="*/ 483883 h 789448"/>
                  <a:gd name="connsiteX23" fmla="*/ 11049 w 878967"/>
                  <a:gd name="connsiteY23" fmla="*/ 445688 h 78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78967" h="789448">
                    <a:moveTo>
                      <a:pt x="11049" y="445688"/>
                    </a:moveTo>
                    <a:cubicBezTo>
                      <a:pt x="17756" y="433463"/>
                      <a:pt x="27626" y="423265"/>
                      <a:pt x="39624" y="416160"/>
                    </a:cubicBezTo>
                    <a:lnTo>
                      <a:pt x="760857" y="6585"/>
                    </a:lnTo>
                    <a:cubicBezTo>
                      <a:pt x="795909" y="-13513"/>
                      <a:pt x="878967" y="13729"/>
                      <a:pt x="878967" y="70117"/>
                    </a:cubicBezTo>
                    <a:lnTo>
                      <a:pt x="878967" y="301098"/>
                    </a:lnTo>
                    <a:cubicBezTo>
                      <a:pt x="878966" y="329148"/>
                      <a:pt x="863960" y="355054"/>
                      <a:pt x="839629" y="369011"/>
                    </a:cubicBezTo>
                    <a:lnTo>
                      <a:pt x="378143" y="629520"/>
                    </a:lnTo>
                    <a:lnTo>
                      <a:pt x="378143" y="629520"/>
                    </a:lnTo>
                    <a:lnTo>
                      <a:pt x="431482" y="599040"/>
                    </a:lnTo>
                    <a:lnTo>
                      <a:pt x="405860" y="671716"/>
                    </a:lnTo>
                    <a:cubicBezTo>
                      <a:pt x="405163" y="673868"/>
                      <a:pt x="402853" y="675046"/>
                      <a:pt x="400701" y="674349"/>
                    </a:cubicBezTo>
                    <a:cubicBezTo>
                      <a:pt x="400642" y="674330"/>
                      <a:pt x="400584" y="674309"/>
                      <a:pt x="400526" y="674288"/>
                    </a:cubicBezTo>
                    <a:lnTo>
                      <a:pt x="400526" y="674288"/>
                    </a:lnTo>
                    <a:cubicBezTo>
                      <a:pt x="395954" y="672001"/>
                      <a:pt x="375857" y="661238"/>
                      <a:pt x="364331" y="653618"/>
                    </a:cubicBezTo>
                    <a:lnTo>
                      <a:pt x="364331" y="653618"/>
                    </a:lnTo>
                    <a:lnTo>
                      <a:pt x="363569" y="653047"/>
                    </a:lnTo>
                    <a:lnTo>
                      <a:pt x="363569" y="653047"/>
                    </a:lnTo>
                    <a:cubicBezTo>
                      <a:pt x="363156" y="652808"/>
                      <a:pt x="362799" y="652483"/>
                      <a:pt x="362522" y="652094"/>
                    </a:cubicBezTo>
                    <a:lnTo>
                      <a:pt x="356235" y="641902"/>
                    </a:lnTo>
                    <a:lnTo>
                      <a:pt x="118110" y="777729"/>
                    </a:lnTo>
                    <a:cubicBezTo>
                      <a:pt x="81914" y="800311"/>
                      <a:pt x="34265" y="789274"/>
                      <a:pt x="11683" y="753078"/>
                    </a:cubicBezTo>
                    <a:cubicBezTo>
                      <a:pt x="4392" y="741391"/>
                      <a:pt x="358" y="727967"/>
                      <a:pt x="0" y="714197"/>
                    </a:cubicBezTo>
                    <a:lnTo>
                      <a:pt x="0" y="483883"/>
                    </a:lnTo>
                    <a:cubicBezTo>
                      <a:pt x="305" y="470408"/>
                      <a:pt x="4113" y="457244"/>
                      <a:pt x="11049" y="445688"/>
                    </a:cubicBezTo>
                    <a:close/>
                  </a:path>
                </a:pathLst>
              </a:custGeom>
              <a:solidFill>
                <a:srgbClr val="407BFF"/>
              </a:solidFill>
              <a:ln w="9525" cap="flat">
                <a:noFill/>
                <a:prstDash val="solid"/>
                <a:miter/>
              </a:ln>
            </p:spPr>
            <p:txBody>
              <a:bodyPr rtlCol="0" anchor="ctr"/>
              <a:lstStyle/>
              <a:p>
                <a:endParaRPr lang="zh-CN" altLang="en-US"/>
              </a:p>
            </p:txBody>
          </p:sp>
          <p:sp>
            <p:nvSpPr>
              <p:cNvPr id="43" name="任意多边形: 形状 42"/>
              <p:cNvSpPr/>
              <p:nvPr/>
            </p:nvSpPr>
            <p:spPr>
              <a:xfrm>
                <a:off x="5151977" y="2465641"/>
                <a:ext cx="44291" cy="44767"/>
              </a:xfrm>
              <a:custGeom>
                <a:avLst/>
                <a:gdLst>
                  <a:gd name="connsiteX0" fmla="*/ 6287 w 44291"/>
                  <a:gd name="connsiteY0" fmla="*/ 22479 h 44767"/>
                  <a:gd name="connsiteX1" fmla="*/ 7334 w 44291"/>
                  <a:gd name="connsiteY1" fmla="*/ 23432 h 44767"/>
                  <a:gd name="connsiteX2" fmla="*/ 7334 w 44291"/>
                  <a:gd name="connsiteY2" fmla="*/ 23432 h 44767"/>
                  <a:gd name="connsiteX3" fmla="*/ 8096 w 44291"/>
                  <a:gd name="connsiteY3" fmla="*/ 24003 h 44767"/>
                  <a:gd name="connsiteX4" fmla="*/ 8096 w 44291"/>
                  <a:gd name="connsiteY4" fmla="*/ 24003 h 44767"/>
                  <a:gd name="connsiteX5" fmla="*/ 44291 w 44291"/>
                  <a:gd name="connsiteY5" fmla="*/ 44767 h 44767"/>
                  <a:gd name="connsiteX6" fmla="*/ 44291 w 44291"/>
                  <a:gd name="connsiteY6" fmla="*/ 44767 h 44767"/>
                  <a:gd name="connsiteX7" fmla="*/ 41719 w 44291"/>
                  <a:gd name="connsiteY7" fmla="*/ 43053 h 44767"/>
                  <a:gd name="connsiteX8" fmla="*/ 16954 w 44291"/>
                  <a:gd name="connsiteY8" fmla="*/ 2858 h 44767"/>
                  <a:gd name="connsiteX9" fmla="*/ 21812 w 44291"/>
                  <a:gd name="connsiteY9" fmla="*/ 0 h 44767"/>
                  <a:gd name="connsiteX10" fmla="*/ 21812 w 44291"/>
                  <a:gd name="connsiteY10" fmla="*/ 0 h 44767"/>
                  <a:gd name="connsiteX11" fmla="*/ 0 w 44291"/>
                  <a:gd name="connsiteY11" fmla="*/ 12478 h 44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291" h="44767">
                    <a:moveTo>
                      <a:pt x="6287" y="22479"/>
                    </a:moveTo>
                    <a:cubicBezTo>
                      <a:pt x="6564" y="22868"/>
                      <a:pt x="6921" y="23193"/>
                      <a:pt x="7334" y="23432"/>
                    </a:cubicBezTo>
                    <a:lnTo>
                      <a:pt x="7334" y="23432"/>
                    </a:lnTo>
                    <a:lnTo>
                      <a:pt x="8096" y="24003"/>
                    </a:lnTo>
                    <a:lnTo>
                      <a:pt x="8096" y="24003"/>
                    </a:lnTo>
                    <a:cubicBezTo>
                      <a:pt x="19621" y="31623"/>
                      <a:pt x="39719" y="42386"/>
                      <a:pt x="44291" y="44767"/>
                    </a:cubicBezTo>
                    <a:lnTo>
                      <a:pt x="44291" y="44767"/>
                    </a:lnTo>
                    <a:cubicBezTo>
                      <a:pt x="43235" y="44574"/>
                      <a:pt x="42304" y="43954"/>
                      <a:pt x="41719" y="43053"/>
                    </a:cubicBezTo>
                    <a:lnTo>
                      <a:pt x="16954" y="2858"/>
                    </a:lnTo>
                    <a:lnTo>
                      <a:pt x="21812" y="0"/>
                    </a:lnTo>
                    <a:lnTo>
                      <a:pt x="21812" y="0"/>
                    </a:lnTo>
                    <a:lnTo>
                      <a:pt x="0" y="12478"/>
                    </a:lnTo>
                    <a:close/>
                  </a:path>
                </a:pathLst>
              </a:custGeom>
              <a:solidFill>
                <a:srgbClr val="FFFFFF">
                  <a:alpha val="20000"/>
                </a:srgbClr>
              </a:solidFill>
              <a:ln w="9525" cap="flat">
                <a:noFill/>
                <a:prstDash val="solid"/>
                <a:miter/>
              </a:ln>
            </p:spPr>
            <p:txBody>
              <a:bodyPr rtlCol="0" anchor="ctr"/>
              <a:lstStyle/>
              <a:p>
                <a:endParaRPr lang="zh-CN" altLang="en-US"/>
              </a:p>
            </p:txBody>
          </p:sp>
          <p:sp>
            <p:nvSpPr>
              <p:cNvPr id="44" name="任意多边形: 形状 43"/>
              <p:cNvSpPr/>
              <p:nvPr/>
            </p:nvSpPr>
            <p:spPr>
              <a:xfrm>
                <a:off x="4806695" y="1836121"/>
                <a:ext cx="867918" cy="489883"/>
              </a:xfrm>
              <a:custGeom>
                <a:avLst/>
                <a:gdLst>
                  <a:gd name="connsiteX0" fmla="*/ 77248 w 867918"/>
                  <a:gd name="connsiteY0" fmla="*/ 489883 h 489883"/>
                  <a:gd name="connsiteX1" fmla="*/ 98203 w 867918"/>
                  <a:gd name="connsiteY1" fmla="*/ 463690 h 489883"/>
                  <a:gd name="connsiteX2" fmla="*/ 98203 w 867918"/>
                  <a:gd name="connsiteY2" fmla="*/ 463690 h 489883"/>
                  <a:gd name="connsiteX3" fmla="*/ 107728 w 867918"/>
                  <a:gd name="connsiteY3" fmla="*/ 457117 h 489883"/>
                  <a:gd name="connsiteX4" fmla="*/ 828866 w 867918"/>
                  <a:gd name="connsiteY4" fmla="*/ 47542 h 489883"/>
                  <a:gd name="connsiteX5" fmla="*/ 864476 w 867918"/>
                  <a:gd name="connsiteY5" fmla="*/ 57245 h 489883"/>
                  <a:gd name="connsiteX6" fmla="*/ 867918 w 867918"/>
                  <a:gd name="connsiteY6" fmla="*/ 70117 h 489883"/>
                  <a:gd name="connsiteX7" fmla="*/ 749808 w 867918"/>
                  <a:gd name="connsiteY7" fmla="*/ 6585 h 489883"/>
                  <a:gd name="connsiteX8" fmla="*/ 28575 w 867918"/>
                  <a:gd name="connsiteY8" fmla="*/ 416160 h 489883"/>
                  <a:gd name="connsiteX9" fmla="*/ 0 w 867918"/>
                  <a:gd name="connsiteY9" fmla="*/ 445687 h 489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7918" h="489883">
                    <a:moveTo>
                      <a:pt x="77248" y="489883"/>
                    </a:moveTo>
                    <a:cubicBezTo>
                      <a:pt x="82296" y="479765"/>
                      <a:pt x="89439" y="470836"/>
                      <a:pt x="98203" y="463690"/>
                    </a:cubicBezTo>
                    <a:lnTo>
                      <a:pt x="98203" y="463690"/>
                    </a:lnTo>
                    <a:cubicBezTo>
                      <a:pt x="101207" y="461261"/>
                      <a:pt x="104391" y="459064"/>
                      <a:pt x="107728" y="457117"/>
                    </a:cubicBezTo>
                    <a:lnTo>
                      <a:pt x="828866" y="47542"/>
                    </a:lnTo>
                    <a:cubicBezTo>
                      <a:pt x="841378" y="40388"/>
                      <a:pt x="857322" y="44732"/>
                      <a:pt x="864476" y="57245"/>
                    </a:cubicBezTo>
                    <a:cubicBezTo>
                      <a:pt x="866718" y="61165"/>
                      <a:pt x="867904" y="65601"/>
                      <a:pt x="867918" y="70117"/>
                    </a:cubicBezTo>
                    <a:cubicBezTo>
                      <a:pt x="867918" y="13729"/>
                      <a:pt x="784860" y="-13513"/>
                      <a:pt x="749808" y="6585"/>
                    </a:cubicBezTo>
                    <a:lnTo>
                      <a:pt x="28575" y="416160"/>
                    </a:lnTo>
                    <a:cubicBezTo>
                      <a:pt x="16577" y="423265"/>
                      <a:pt x="6708" y="433463"/>
                      <a:pt x="0" y="445687"/>
                    </a:cubicBezTo>
                    <a:close/>
                  </a:path>
                </a:pathLst>
              </a:custGeom>
              <a:solidFill>
                <a:srgbClr val="FFFFFF">
                  <a:alpha val="40000"/>
                </a:srgbClr>
              </a:solidFill>
              <a:ln w="9525" cap="flat">
                <a:noFill/>
                <a:prstDash val="solid"/>
                <a:miter/>
              </a:ln>
            </p:spPr>
            <p:txBody>
              <a:bodyPr rtlCol="0" anchor="ctr"/>
              <a:lstStyle/>
              <a:p>
                <a:endParaRPr lang="zh-CN" altLang="en-US"/>
              </a:p>
            </p:txBody>
          </p:sp>
          <p:sp>
            <p:nvSpPr>
              <p:cNvPr id="45" name="任意多边形: 形状 44"/>
              <p:cNvSpPr/>
              <p:nvPr/>
            </p:nvSpPr>
            <p:spPr>
              <a:xfrm>
                <a:off x="4796027" y="2281618"/>
                <a:ext cx="118110" cy="343465"/>
              </a:xfrm>
              <a:custGeom>
                <a:avLst/>
                <a:gdLst>
                  <a:gd name="connsiteX0" fmla="*/ 79058 w 118110"/>
                  <a:gd name="connsiteY0" fmla="*/ 309182 h 343465"/>
                  <a:gd name="connsiteX1" fmla="*/ 79058 w 118110"/>
                  <a:gd name="connsiteY1" fmla="*/ 79439 h 343465"/>
                  <a:gd name="connsiteX2" fmla="*/ 79724 w 118110"/>
                  <a:gd name="connsiteY2" fmla="*/ 69914 h 343465"/>
                  <a:gd name="connsiteX3" fmla="*/ 87916 w 118110"/>
                  <a:gd name="connsiteY3" fmla="*/ 44101 h 343465"/>
                  <a:gd name="connsiteX4" fmla="*/ 10192 w 118110"/>
                  <a:gd name="connsiteY4" fmla="*/ 0 h 343465"/>
                  <a:gd name="connsiteX5" fmla="*/ 0 w 118110"/>
                  <a:gd name="connsiteY5" fmla="*/ 38100 h 343465"/>
                  <a:gd name="connsiteX6" fmla="*/ 0 w 118110"/>
                  <a:gd name="connsiteY6" fmla="*/ 268224 h 343465"/>
                  <a:gd name="connsiteX7" fmla="*/ 79229 w 118110"/>
                  <a:gd name="connsiteY7" fmla="*/ 343439 h 343465"/>
                  <a:gd name="connsiteX8" fmla="*/ 118110 w 118110"/>
                  <a:gd name="connsiteY8" fmla="*/ 331756 h 343465"/>
                  <a:gd name="connsiteX9" fmla="*/ 82499 w 118110"/>
                  <a:gd name="connsiteY9" fmla="*/ 322053 h 343465"/>
                  <a:gd name="connsiteX10" fmla="*/ 79058 w 118110"/>
                  <a:gd name="connsiteY10" fmla="*/ 309182 h 3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110" h="343465">
                    <a:moveTo>
                      <a:pt x="79058" y="309182"/>
                    </a:moveTo>
                    <a:lnTo>
                      <a:pt x="79058" y="79439"/>
                    </a:lnTo>
                    <a:cubicBezTo>
                      <a:pt x="79075" y="76253"/>
                      <a:pt x="79297" y="73071"/>
                      <a:pt x="79724" y="69914"/>
                    </a:cubicBezTo>
                    <a:cubicBezTo>
                      <a:pt x="81000" y="60914"/>
                      <a:pt x="83769" y="52190"/>
                      <a:pt x="87916" y="44101"/>
                    </a:cubicBezTo>
                    <a:lnTo>
                      <a:pt x="10192" y="0"/>
                    </a:lnTo>
                    <a:cubicBezTo>
                      <a:pt x="3571" y="11611"/>
                      <a:pt x="61" y="24734"/>
                      <a:pt x="0" y="38100"/>
                    </a:cubicBezTo>
                    <a:lnTo>
                      <a:pt x="0" y="268224"/>
                    </a:lnTo>
                    <a:cubicBezTo>
                      <a:pt x="1109" y="310872"/>
                      <a:pt x="36581" y="344547"/>
                      <a:pt x="79229" y="343439"/>
                    </a:cubicBezTo>
                    <a:cubicBezTo>
                      <a:pt x="92999" y="343081"/>
                      <a:pt x="106423" y="339047"/>
                      <a:pt x="118110" y="331756"/>
                    </a:cubicBezTo>
                    <a:cubicBezTo>
                      <a:pt x="105597" y="338910"/>
                      <a:pt x="89654" y="334566"/>
                      <a:pt x="82499" y="322053"/>
                    </a:cubicBezTo>
                    <a:cubicBezTo>
                      <a:pt x="80258" y="318133"/>
                      <a:pt x="79072" y="313698"/>
                      <a:pt x="79058" y="309182"/>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46" name="任意多边形: 形状 45"/>
              <p:cNvSpPr/>
              <p:nvPr/>
            </p:nvSpPr>
            <p:spPr>
              <a:xfrm>
                <a:off x="5616606" y="2063222"/>
                <a:ext cx="25527" cy="32852"/>
              </a:xfrm>
              <a:custGeom>
                <a:avLst/>
                <a:gdLst>
                  <a:gd name="connsiteX0" fmla="*/ 12668 w 25527"/>
                  <a:gd name="connsiteY0" fmla="*/ 1988 h 32852"/>
                  <a:gd name="connsiteX1" fmla="*/ 25527 w 25527"/>
                  <a:gd name="connsiteY1" fmla="*/ 9036 h 32852"/>
                  <a:gd name="connsiteX2" fmla="*/ 12764 w 25527"/>
                  <a:gd name="connsiteY2" fmla="*/ 30944 h 32852"/>
                  <a:gd name="connsiteX3" fmla="*/ 0 w 25527"/>
                  <a:gd name="connsiteY3" fmla="*/ 23800 h 32852"/>
                  <a:gd name="connsiteX4" fmla="*/ 12668 w 25527"/>
                  <a:gd name="connsiteY4" fmla="*/ 1988 h 32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7" h="32852">
                    <a:moveTo>
                      <a:pt x="12668" y="1988"/>
                    </a:moveTo>
                    <a:cubicBezTo>
                      <a:pt x="20003" y="-2203"/>
                      <a:pt x="25432" y="273"/>
                      <a:pt x="25527" y="9036"/>
                    </a:cubicBezTo>
                    <a:cubicBezTo>
                      <a:pt x="25204" y="18014"/>
                      <a:pt x="20414" y="26235"/>
                      <a:pt x="12764" y="30944"/>
                    </a:cubicBezTo>
                    <a:cubicBezTo>
                      <a:pt x="5620" y="35135"/>
                      <a:pt x="0" y="32277"/>
                      <a:pt x="0" y="23800"/>
                    </a:cubicBezTo>
                    <a:cubicBezTo>
                      <a:pt x="249" y="14851"/>
                      <a:pt x="5018" y="6638"/>
                      <a:pt x="12668" y="1988"/>
                    </a:cubicBezTo>
                    <a:close/>
                  </a:path>
                </a:pathLst>
              </a:custGeom>
              <a:solidFill>
                <a:srgbClr val="FFFFFF"/>
              </a:solidFill>
              <a:ln w="9525" cap="flat">
                <a:noFill/>
                <a:prstDash val="solid"/>
                <a:miter/>
              </a:ln>
            </p:spPr>
            <p:txBody>
              <a:bodyPr rtlCol="0" anchor="ctr"/>
              <a:lstStyle/>
              <a:p>
                <a:endParaRPr lang="zh-CN" altLang="en-US"/>
              </a:p>
            </p:txBody>
          </p:sp>
          <p:sp>
            <p:nvSpPr>
              <p:cNvPr id="47" name="任意多边形: 形状 46"/>
              <p:cNvSpPr/>
              <p:nvPr/>
            </p:nvSpPr>
            <p:spPr>
              <a:xfrm>
                <a:off x="5509069" y="2030253"/>
                <a:ext cx="107632" cy="119443"/>
              </a:xfrm>
              <a:custGeom>
                <a:avLst/>
                <a:gdLst>
                  <a:gd name="connsiteX0" fmla="*/ 107632 w 107632"/>
                  <a:gd name="connsiteY0" fmla="*/ 0 h 119443"/>
                  <a:gd name="connsiteX1" fmla="*/ 86201 w 107632"/>
                  <a:gd name="connsiteY1" fmla="*/ 82201 h 119443"/>
                  <a:gd name="connsiteX2" fmla="*/ 65627 w 107632"/>
                  <a:gd name="connsiteY2" fmla="*/ 94107 h 119443"/>
                  <a:gd name="connsiteX3" fmla="*/ 54102 w 107632"/>
                  <a:gd name="connsiteY3" fmla="*/ 62675 h 119443"/>
                  <a:gd name="connsiteX4" fmla="*/ 42386 w 107632"/>
                  <a:gd name="connsiteY4" fmla="*/ 107442 h 119443"/>
                  <a:gd name="connsiteX5" fmla="*/ 21717 w 107632"/>
                  <a:gd name="connsiteY5" fmla="*/ 119444 h 119443"/>
                  <a:gd name="connsiteX6" fmla="*/ 1238 w 107632"/>
                  <a:gd name="connsiteY6" fmla="*/ 65437 h 119443"/>
                  <a:gd name="connsiteX7" fmla="*/ 0 w 107632"/>
                  <a:gd name="connsiteY7" fmla="*/ 62103 h 119443"/>
                  <a:gd name="connsiteX8" fmla="*/ 20098 w 107632"/>
                  <a:gd name="connsiteY8" fmla="*/ 50482 h 119443"/>
                  <a:gd name="connsiteX9" fmla="*/ 32671 w 107632"/>
                  <a:gd name="connsiteY9" fmla="*/ 85439 h 119443"/>
                  <a:gd name="connsiteX10" fmla="*/ 45434 w 107632"/>
                  <a:gd name="connsiteY10" fmla="*/ 35909 h 119443"/>
                  <a:gd name="connsiteX11" fmla="*/ 63532 w 107632"/>
                  <a:gd name="connsiteY11" fmla="*/ 25432 h 119443"/>
                  <a:gd name="connsiteX12" fmla="*/ 76200 w 107632"/>
                  <a:gd name="connsiteY12" fmla="*/ 60769 h 119443"/>
                  <a:gd name="connsiteX13" fmla="*/ 88963 w 107632"/>
                  <a:gd name="connsiteY13" fmla="*/ 10763 h 119443"/>
                  <a:gd name="connsiteX14" fmla="*/ 107632 w 107632"/>
                  <a:gd name="connsiteY14" fmla="*/ 0 h 11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632" h="119443">
                    <a:moveTo>
                      <a:pt x="107632" y="0"/>
                    </a:moveTo>
                    <a:lnTo>
                      <a:pt x="86201" y="82201"/>
                    </a:lnTo>
                    <a:lnTo>
                      <a:pt x="65627" y="94107"/>
                    </a:lnTo>
                    <a:lnTo>
                      <a:pt x="54102" y="62675"/>
                    </a:lnTo>
                    <a:lnTo>
                      <a:pt x="42386" y="107442"/>
                    </a:lnTo>
                    <a:lnTo>
                      <a:pt x="21717" y="119444"/>
                    </a:lnTo>
                    <a:lnTo>
                      <a:pt x="1238" y="65437"/>
                    </a:lnTo>
                    <a:lnTo>
                      <a:pt x="0" y="62103"/>
                    </a:lnTo>
                    <a:lnTo>
                      <a:pt x="20098" y="50482"/>
                    </a:lnTo>
                    <a:lnTo>
                      <a:pt x="32671" y="85439"/>
                    </a:lnTo>
                    <a:lnTo>
                      <a:pt x="45434" y="35909"/>
                    </a:lnTo>
                    <a:lnTo>
                      <a:pt x="63532" y="25432"/>
                    </a:lnTo>
                    <a:lnTo>
                      <a:pt x="76200" y="60769"/>
                    </a:lnTo>
                    <a:lnTo>
                      <a:pt x="88963" y="10763"/>
                    </a:lnTo>
                    <a:lnTo>
                      <a:pt x="107632" y="0"/>
                    </a:lnTo>
                    <a:close/>
                  </a:path>
                </a:pathLst>
              </a:custGeom>
              <a:solidFill>
                <a:srgbClr val="FFFFFF"/>
              </a:solidFill>
              <a:ln w="9525" cap="flat">
                <a:noFill/>
                <a:prstDash val="solid"/>
                <a:miter/>
              </a:ln>
            </p:spPr>
            <p:txBody>
              <a:bodyPr rtlCol="0" anchor="ctr"/>
              <a:lstStyle/>
              <a:p>
                <a:endParaRPr lang="zh-CN" altLang="en-US"/>
              </a:p>
            </p:txBody>
          </p:sp>
          <p:sp>
            <p:nvSpPr>
              <p:cNvPr id="48" name="任意多边形: 形状 47"/>
              <p:cNvSpPr/>
              <p:nvPr/>
            </p:nvSpPr>
            <p:spPr>
              <a:xfrm>
                <a:off x="5403913" y="2092356"/>
                <a:ext cx="106394" cy="118014"/>
              </a:xfrm>
              <a:custGeom>
                <a:avLst/>
                <a:gdLst>
                  <a:gd name="connsiteX0" fmla="*/ 105156 w 106394"/>
                  <a:gd name="connsiteY0" fmla="*/ 0 h 118014"/>
                  <a:gd name="connsiteX1" fmla="*/ 106394 w 106394"/>
                  <a:gd name="connsiteY1" fmla="*/ 3334 h 118014"/>
                  <a:gd name="connsiteX2" fmla="*/ 86296 w 106394"/>
                  <a:gd name="connsiteY2" fmla="*/ 80772 h 118014"/>
                  <a:gd name="connsiteX3" fmla="*/ 65723 w 106394"/>
                  <a:gd name="connsiteY3" fmla="*/ 92678 h 118014"/>
                  <a:gd name="connsiteX4" fmla="*/ 54197 w 106394"/>
                  <a:gd name="connsiteY4" fmla="*/ 61246 h 118014"/>
                  <a:gd name="connsiteX5" fmla="*/ 42386 w 106394"/>
                  <a:gd name="connsiteY5" fmla="*/ 106108 h 118014"/>
                  <a:gd name="connsiteX6" fmla="*/ 21812 w 106394"/>
                  <a:gd name="connsiteY6" fmla="*/ 118015 h 118014"/>
                  <a:gd name="connsiteX7" fmla="*/ 1238 w 106394"/>
                  <a:gd name="connsiteY7" fmla="*/ 64008 h 118014"/>
                  <a:gd name="connsiteX8" fmla="*/ 0 w 106394"/>
                  <a:gd name="connsiteY8" fmla="*/ 60674 h 118014"/>
                  <a:gd name="connsiteX9" fmla="*/ 20193 w 106394"/>
                  <a:gd name="connsiteY9" fmla="*/ 49054 h 118014"/>
                  <a:gd name="connsiteX10" fmla="*/ 32671 w 106394"/>
                  <a:gd name="connsiteY10" fmla="*/ 84106 h 118014"/>
                  <a:gd name="connsiteX11" fmla="*/ 45434 w 106394"/>
                  <a:gd name="connsiteY11" fmla="*/ 34481 h 118014"/>
                  <a:gd name="connsiteX12" fmla="*/ 63532 w 106394"/>
                  <a:gd name="connsiteY12" fmla="*/ 24003 h 118014"/>
                  <a:gd name="connsiteX13" fmla="*/ 76200 w 106394"/>
                  <a:gd name="connsiteY13" fmla="*/ 59341 h 118014"/>
                  <a:gd name="connsiteX14" fmla="*/ 89059 w 106394"/>
                  <a:gd name="connsiteY14" fmla="*/ 9335 h 118014"/>
                  <a:gd name="connsiteX15" fmla="*/ 105156 w 106394"/>
                  <a:gd name="connsiteY15" fmla="*/ 0 h 11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6394" h="118014">
                    <a:moveTo>
                      <a:pt x="105156" y="0"/>
                    </a:moveTo>
                    <a:lnTo>
                      <a:pt x="106394" y="3334"/>
                    </a:lnTo>
                    <a:lnTo>
                      <a:pt x="86296" y="80772"/>
                    </a:lnTo>
                    <a:lnTo>
                      <a:pt x="65723" y="92678"/>
                    </a:lnTo>
                    <a:lnTo>
                      <a:pt x="54197" y="61246"/>
                    </a:lnTo>
                    <a:lnTo>
                      <a:pt x="42386" y="106108"/>
                    </a:lnTo>
                    <a:lnTo>
                      <a:pt x="21812" y="118015"/>
                    </a:lnTo>
                    <a:lnTo>
                      <a:pt x="1238" y="64008"/>
                    </a:lnTo>
                    <a:lnTo>
                      <a:pt x="0" y="60674"/>
                    </a:lnTo>
                    <a:lnTo>
                      <a:pt x="20193" y="49054"/>
                    </a:lnTo>
                    <a:lnTo>
                      <a:pt x="32671" y="84106"/>
                    </a:lnTo>
                    <a:lnTo>
                      <a:pt x="45434" y="34481"/>
                    </a:lnTo>
                    <a:lnTo>
                      <a:pt x="63532" y="24003"/>
                    </a:lnTo>
                    <a:lnTo>
                      <a:pt x="76200" y="59341"/>
                    </a:lnTo>
                    <a:lnTo>
                      <a:pt x="89059" y="9335"/>
                    </a:lnTo>
                    <a:lnTo>
                      <a:pt x="105156" y="0"/>
                    </a:lnTo>
                    <a:close/>
                  </a:path>
                </a:pathLst>
              </a:custGeom>
              <a:solidFill>
                <a:srgbClr val="FFFFFF"/>
              </a:solidFill>
              <a:ln w="9525" cap="flat">
                <a:noFill/>
                <a:prstDash val="solid"/>
                <a:miter/>
              </a:ln>
            </p:spPr>
            <p:txBody>
              <a:bodyPr rtlCol="0" anchor="ctr"/>
              <a:lstStyle/>
              <a:p>
                <a:endParaRPr lang="zh-CN" altLang="en-US"/>
              </a:p>
            </p:txBody>
          </p:sp>
          <p:sp>
            <p:nvSpPr>
              <p:cNvPr id="49" name="任意多边形: 形状 48"/>
              <p:cNvSpPr/>
              <p:nvPr/>
            </p:nvSpPr>
            <p:spPr>
              <a:xfrm>
                <a:off x="5298757" y="2153031"/>
                <a:ext cx="106394" cy="118014"/>
              </a:xfrm>
              <a:custGeom>
                <a:avLst/>
                <a:gdLst>
                  <a:gd name="connsiteX0" fmla="*/ 105156 w 106394"/>
                  <a:gd name="connsiteY0" fmla="*/ 0 h 118014"/>
                  <a:gd name="connsiteX1" fmla="*/ 106394 w 106394"/>
                  <a:gd name="connsiteY1" fmla="*/ 3334 h 118014"/>
                  <a:gd name="connsiteX2" fmla="*/ 86296 w 106394"/>
                  <a:gd name="connsiteY2" fmla="*/ 80772 h 118014"/>
                  <a:gd name="connsiteX3" fmla="*/ 65722 w 106394"/>
                  <a:gd name="connsiteY3" fmla="*/ 92678 h 118014"/>
                  <a:gd name="connsiteX4" fmla="*/ 54197 w 106394"/>
                  <a:gd name="connsiteY4" fmla="*/ 61246 h 118014"/>
                  <a:gd name="connsiteX5" fmla="*/ 42386 w 106394"/>
                  <a:gd name="connsiteY5" fmla="*/ 106108 h 118014"/>
                  <a:gd name="connsiteX6" fmla="*/ 21812 w 106394"/>
                  <a:gd name="connsiteY6" fmla="*/ 118015 h 118014"/>
                  <a:gd name="connsiteX7" fmla="*/ 0 w 106394"/>
                  <a:gd name="connsiteY7" fmla="*/ 60769 h 118014"/>
                  <a:gd name="connsiteX8" fmla="*/ 20193 w 106394"/>
                  <a:gd name="connsiteY8" fmla="*/ 49054 h 118014"/>
                  <a:gd name="connsiteX9" fmla="*/ 32766 w 106394"/>
                  <a:gd name="connsiteY9" fmla="*/ 84106 h 118014"/>
                  <a:gd name="connsiteX10" fmla="*/ 45434 w 106394"/>
                  <a:gd name="connsiteY10" fmla="*/ 34481 h 118014"/>
                  <a:gd name="connsiteX11" fmla="*/ 63627 w 106394"/>
                  <a:gd name="connsiteY11" fmla="*/ 24003 h 118014"/>
                  <a:gd name="connsiteX12" fmla="*/ 76200 w 106394"/>
                  <a:gd name="connsiteY12" fmla="*/ 59341 h 118014"/>
                  <a:gd name="connsiteX13" fmla="*/ 89059 w 106394"/>
                  <a:gd name="connsiteY13" fmla="*/ 9334 h 118014"/>
                  <a:gd name="connsiteX14" fmla="*/ 105156 w 106394"/>
                  <a:gd name="connsiteY14" fmla="*/ 0 h 11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394" h="118014">
                    <a:moveTo>
                      <a:pt x="105156" y="0"/>
                    </a:moveTo>
                    <a:lnTo>
                      <a:pt x="106394" y="3334"/>
                    </a:lnTo>
                    <a:lnTo>
                      <a:pt x="86296" y="80772"/>
                    </a:lnTo>
                    <a:lnTo>
                      <a:pt x="65722" y="92678"/>
                    </a:lnTo>
                    <a:lnTo>
                      <a:pt x="54197" y="61246"/>
                    </a:lnTo>
                    <a:lnTo>
                      <a:pt x="42386" y="106108"/>
                    </a:lnTo>
                    <a:lnTo>
                      <a:pt x="21812" y="118015"/>
                    </a:lnTo>
                    <a:lnTo>
                      <a:pt x="0" y="60769"/>
                    </a:lnTo>
                    <a:lnTo>
                      <a:pt x="20193" y="49054"/>
                    </a:lnTo>
                    <a:lnTo>
                      <a:pt x="32766" y="84106"/>
                    </a:lnTo>
                    <a:lnTo>
                      <a:pt x="45434" y="34481"/>
                    </a:lnTo>
                    <a:lnTo>
                      <a:pt x="63627" y="24003"/>
                    </a:lnTo>
                    <a:lnTo>
                      <a:pt x="76200" y="59341"/>
                    </a:lnTo>
                    <a:lnTo>
                      <a:pt x="89059" y="9334"/>
                    </a:lnTo>
                    <a:lnTo>
                      <a:pt x="105156" y="0"/>
                    </a:lnTo>
                    <a:close/>
                  </a:path>
                </a:pathLst>
              </a:custGeom>
              <a:solidFill>
                <a:srgbClr val="FFFFFF"/>
              </a:solidFill>
              <a:ln w="9525" cap="flat">
                <a:noFill/>
                <a:prstDash val="solid"/>
                <a:miter/>
              </a:ln>
            </p:spPr>
            <p:txBody>
              <a:bodyPr rtlCol="0" anchor="ctr"/>
              <a:lstStyle/>
              <a:p>
                <a:endParaRPr lang="zh-CN" altLang="en-US"/>
              </a:p>
            </p:txBody>
          </p:sp>
          <p:sp>
            <p:nvSpPr>
              <p:cNvPr id="50" name="任意多边形: 形状 49"/>
              <p:cNvSpPr/>
              <p:nvPr/>
            </p:nvSpPr>
            <p:spPr>
              <a:xfrm>
                <a:off x="4914900" y="2386107"/>
                <a:ext cx="63817" cy="107727"/>
              </a:xfrm>
              <a:custGeom>
                <a:avLst/>
                <a:gdLst>
                  <a:gd name="connsiteX0" fmla="*/ 20574 w 63817"/>
                  <a:gd name="connsiteY0" fmla="*/ 0 h 107727"/>
                  <a:gd name="connsiteX1" fmla="*/ 20574 w 63817"/>
                  <a:gd name="connsiteY1" fmla="*/ 32099 h 107727"/>
                  <a:gd name="connsiteX2" fmla="*/ 38767 w 63817"/>
                  <a:gd name="connsiteY2" fmla="*/ 14002 h 107727"/>
                  <a:gd name="connsiteX3" fmla="*/ 63817 w 63817"/>
                  <a:gd name="connsiteY3" fmla="*/ 30575 h 107727"/>
                  <a:gd name="connsiteX4" fmla="*/ 63817 w 63817"/>
                  <a:gd name="connsiteY4" fmla="*/ 70485 h 107727"/>
                  <a:gd name="connsiteX5" fmla="*/ 42577 w 63817"/>
                  <a:gd name="connsiteY5" fmla="*/ 82677 h 107727"/>
                  <a:gd name="connsiteX6" fmla="*/ 42577 w 63817"/>
                  <a:gd name="connsiteY6" fmla="*/ 46863 h 107727"/>
                  <a:gd name="connsiteX7" fmla="*/ 33052 w 63817"/>
                  <a:gd name="connsiteY7" fmla="*/ 38291 h 107727"/>
                  <a:gd name="connsiteX8" fmla="*/ 20955 w 63817"/>
                  <a:gd name="connsiteY8" fmla="*/ 61722 h 107727"/>
                  <a:gd name="connsiteX9" fmla="*/ 20955 w 63817"/>
                  <a:gd name="connsiteY9" fmla="*/ 95441 h 107727"/>
                  <a:gd name="connsiteX10" fmla="*/ 0 w 63817"/>
                  <a:gd name="connsiteY10" fmla="*/ 107728 h 107727"/>
                  <a:gd name="connsiteX11" fmla="*/ 0 w 63817"/>
                  <a:gd name="connsiteY11" fmla="*/ 12478 h 107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817" h="107727">
                    <a:moveTo>
                      <a:pt x="20574" y="0"/>
                    </a:moveTo>
                    <a:lnTo>
                      <a:pt x="20574" y="32099"/>
                    </a:lnTo>
                    <a:cubicBezTo>
                      <a:pt x="25022" y="24634"/>
                      <a:pt x="31279" y="18410"/>
                      <a:pt x="38767" y="14002"/>
                    </a:cubicBezTo>
                    <a:cubicBezTo>
                      <a:pt x="52959" y="5810"/>
                      <a:pt x="63817" y="8954"/>
                      <a:pt x="63817" y="30575"/>
                    </a:cubicBezTo>
                    <a:lnTo>
                      <a:pt x="63817" y="70485"/>
                    </a:lnTo>
                    <a:lnTo>
                      <a:pt x="42577" y="82677"/>
                    </a:lnTo>
                    <a:lnTo>
                      <a:pt x="42577" y="46863"/>
                    </a:lnTo>
                    <a:cubicBezTo>
                      <a:pt x="42577" y="36767"/>
                      <a:pt x="38767" y="34766"/>
                      <a:pt x="33052" y="38291"/>
                    </a:cubicBezTo>
                    <a:cubicBezTo>
                      <a:pt x="25033" y="43297"/>
                      <a:pt x="20393" y="52286"/>
                      <a:pt x="20955" y="61722"/>
                    </a:cubicBezTo>
                    <a:lnTo>
                      <a:pt x="20955" y="95441"/>
                    </a:lnTo>
                    <a:lnTo>
                      <a:pt x="0" y="107728"/>
                    </a:lnTo>
                    <a:lnTo>
                      <a:pt x="0" y="12478"/>
                    </a:lnTo>
                    <a:close/>
                  </a:path>
                </a:pathLst>
              </a:custGeom>
              <a:solidFill>
                <a:srgbClr val="FFFFFF"/>
              </a:solidFill>
              <a:ln w="9525" cap="flat">
                <a:noFill/>
                <a:prstDash val="solid"/>
                <a:miter/>
              </a:ln>
            </p:spPr>
            <p:txBody>
              <a:bodyPr rtlCol="0" anchor="ctr"/>
              <a:lstStyle/>
              <a:p>
                <a:endParaRPr lang="zh-CN" altLang="en-US"/>
              </a:p>
            </p:txBody>
          </p:sp>
          <p:sp>
            <p:nvSpPr>
              <p:cNvPr id="51" name="任意多边形: 形状 50"/>
              <p:cNvSpPr/>
              <p:nvPr/>
            </p:nvSpPr>
            <p:spPr>
              <a:xfrm>
                <a:off x="4985575" y="2349817"/>
                <a:ext cx="48387" cy="89769"/>
              </a:xfrm>
              <a:custGeom>
                <a:avLst/>
                <a:gdLst>
                  <a:gd name="connsiteX0" fmla="*/ 30194 w 48387"/>
                  <a:gd name="connsiteY0" fmla="*/ 0 h 89769"/>
                  <a:gd name="connsiteX1" fmla="*/ 30194 w 48387"/>
                  <a:gd name="connsiteY1" fmla="*/ 18193 h 89769"/>
                  <a:gd name="connsiteX2" fmla="*/ 44005 w 48387"/>
                  <a:gd name="connsiteY2" fmla="*/ 10192 h 89769"/>
                  <a:gd name="connsiteX3" fmla="*/ 44005 w 48387"/>
                  <a:gd name="connsiteY3" fmla="*/ 28384 h 89769"/>
                  <a:gd name="connsiteX4" fmla="*/ 30194 w 48387"/>
                  <a:gd name="connsiteY4" fmla="*/ 36386 h 89769"/>
                  <a:gd name="connsiteX5" fmla="*/ 30194 w 48387"/>
                  <a:gd name="connsiteY5" fmla="*/ 60008 h 89769"/>
                  <a:gd name="connsiteX6" fmla="*/ 36671 w 48387"/>
                  <a:gd name="connsiteY6" fmla="*/ 64389 h 89769"/>
                  <a:gd name="connsiteX7" fmla="*/ 43053 w 48387"/>
                  <a:gd name="connsiteY7" fmla="*/ 58388 h 89769"/>
                  <a:gd name="connsiteX8" fmla="*/ 48387 w 48387"/>
                  <a:gd name="connsiteY8" fmla="*/ 72390 h 89769"/>
                  <a:gd name="connsiteX9" fmla="*/ 33623 w 48387"/>
                  <a:gd name="connsiteY9" fmla="*/ 85058 h 89769"/>
                  <a:gd name="connsiteX10" fmla="*/ 8954 w 48387"/>
                  <a:gd name="connsiteY10" fmla="*/ 72581 h 89769"/>
                  <a:gd name="connsiteX11" fmla="*/ 8954 w 48387"/>
                  <a:gd name="connsiteY11" fmla="*/ 49149 h 89769"/>
                  <a:gd name="connsiteX12" fmla="*/ 0 w 48387"/>
                  <a:gd name="connsiteY12" fmla="*/ 54292 h 89769"/>
                  <a:gd name="connsiteX13" fmla="*/ 0 w 48387"/>
                  <a:gd name="connsiteY13" fmla="*/ 36004 h 89769"/>
                  <a:gd name="connsiteX14" fmla="*/ 8858 w 48387"/>
                  <a:gd name="connsiteY14" fmla="*/ 30956 h 89769"/>
                  <a:gd name="connsiteX15" fmla="*/ 8858 w 48387"/>
                  <a:gd name="connsiteY15" fmla="*/ 12383 h 89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87" h="89769">
                    <a:moveTo>
                      <a:pt x="30194" y="0"/>
                    </a:moveTo>
                    <a:lnTo>
                      <a:pt x="30194" y="18193"/>
                    </a:lnTo>
                    <a:lnTo>
                      <a:pt x="44005" y="10192"/>
                    </a:lnTo>
                    <a:lnTo>
                      <a:pt x="44005" y="28384"/>
                    </a:lnTo>
                    <a:lnTo>
                      <a:pt x="30194" y="36386"/>
                    </a:lnTo>
                    <a:lnTo>
                      <a:pt x="30194" y="60008"/>
                    </a:lnTo>
                    <a:cubicBezTo>
                      <a:pt x="30194" y="65246"/>
                      <a:pt x="32861" y="66580"/>
                      <a:pt x="36671" y="64389"/>
                    </a:cubicBezTo>
                    <a:cubicBezTo>
                      <a:pt x="39173" y="62829"/>
                      <a:pt x="41342" y="60789"/>
                      <a:pt x="43053" y="58388"/>
                    </a:cubicBezTo>
                    <a:lnTo>
                      <a:pt x="48387" y="72390"/>
                    </a:lnTo>
                    <a:cubicBezTo>
                      <a:pt x="44311" y="77509"/>
                      <a:pt x="39302" y="81807"/>
                      <a:pt x="33623" y="85058"/>
                    </a:cubicBezTo>
                    <a:cubicBezTo>
                      <a:pt x="18098" y="94012"/>
                      <a:pt x="9049" y="90392"/>
                      <a:pt x="8954" y="72581"/>
                    </a:cubicBezTo>
                    <a:lnTo>
                      <a:pt x="8954" y="49149"/>
                    </a:lnTo>
                    <a:lnTo>
                      <a:pt x="0" y="54292"/>
                    </a:lnTo>
                    <a:lnTo>
                      <a:pt x="0" y="36004"/>
                    </a:lnTo>
                    <a:lnTo>
                      <a:pt x="8858" y="30956"/>
                    </a:lnTo>
                    <a:lnTo>
                      <a:pt x="8858" y="12383"/>
                    </a:lnTo>
                    <a:close/>
                  </a:path>
                </a:pathLst>
              </a:custGeom>
              <a:solidFill>
                <a:srgbClr val="FFFFFF"/>
              </a:solidFill>
              <a:ln w="9525" cap="flat">
                <a:noFill/>
                <a:prstDash val="solid"/>
                <a:miter/>
              </a:ln>
            </p:spPr>
            <p:txBody>
              <a:bodyPr rtlCol="0" anchor="ctr"/>
              <a:lstStyle/>
              <a:p>
                <a:endParaRPr lang="zh-CN" altLang="en-US"/>
              </a:p>
            </p:txBody>
          </p:sp>
          <p:sp>
            <p:nvSpPr>
              <p:cNvPr id="52" name="任意多边形: 形状 51"/>
              <p:cNvSpPr/>
              <p:nvPr/>
            </p:nvSpPr>
            <p:spPr>
              <a:xfrm>
                <a:off x="5034629" y="2321718"/>
                <a:ext cx="48386" cy="89220"/>
              </a:xfrm>
              <a:custGeom>
                <a:avLst/>
                <a:gdLst>
                  <a:gd name="connsiteX0" fmla="*/ 30004 w 48386"/>
                  <a:gd name="connsiteY0" fmla="*/ 0 h 89220"/>
                  <a:gd name="connsiteX1" fmla="*/ 30004 w 48386"/>
                  <a:gd name="connsiteY1" fmla="*/ 18097 h 89220"/>
                  <a:gd name="connsiteX2" fmla="*/ 44005 w 48386"/>
                  <a:gd name="connsiteY2" fmla="*/ 10096 h 89220"/>
                  <a:gd name="connsiteX3" fmla="*/ 44005 w 48386"/>
                  <a:gd name="connsiteY3" fmla="*/ 28289 h 89220"/>
                  <a:gd name="connsiteX4" fmla="*/ 30099 w 48386"/>
                  <a:gd name="connsiteY4" fmla="*/ 36290 h 89220"/>
                  <a:gd name="connsiteX5" fmla="*/ 30099 w 48386"/>
                  <a:gd name="connsiteY5" fmla="*/ 59531 h 89220"/>
                  <a:gd name="connsiteX6" fmla="*/ 36576 w 48386"/>
                  <a:gd name="connsiteY6" fmla="*/ 63817 h 89220"/>
                  <a:gd name="connsiteX7" fmla="*/ 43053 w 48386"/>
                  <a:gd name="connsiteY7" fmla="*/ 57817 h 89220"/>
                  <a:gd name="connsiteX8" fmla="*/ 48387 w 48386"/>
                  <a:gd name="connsiteY8" fmla="*/ 71914 h 89220"/>
                  <a:gd name="connsiteX9" fmla="*/ 33623 w 48386"/>
                  <a:gd name="connsiteY9" fmla="*/ 84487 h 89220"/>
                  <a:gd name="connsiteX10" fmla="*/ 8858 w 48386"/>
                  <a:gd name="connsiteY10" fmla="*/ 72009 h 89220"/>
                  <a:gd name="connsiteX11" fmla="*/ 8858 w 48386"/>
                  <a:gd name="connsiteY11" fmla="*/ 48578 h 89220"/>
                  <a:gd name="connsiteX12" fmla="*/ 0 w 48386"/>
                  <a:gd name="connsiteY12" fmla="*/ 53721 h 89220"/>
                  <a:gd name="connsiteX13" fmla="*/ 0 w 48386"/>
                  <a:gd name="connsiteY13" fmla="*/ 35433 h 89220"/>
                  <a:gd name="connsiteX14" fmla="*/ 8763 w 48386"/>
                  <a:gd name="connsiteY14" fmla="*/ 30385 h 89220"/>
                  <a:gd name="connsiteX15" fmla="*/ 8763 w 48386"/>
                  <a:gd name="connsiteY15" fmla="*/ 11906 h 8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86" h="89220">
                    <a:moveTo>
                      <a:pt x="30004" y="0"/>
                    </a:moveTo>
                    <a:lnTo>
                      <a:pt x="30004" y="18097"/>
                    </a:lnTo>
                    <a:lnTo>
                      <a:pt x="44005" y="10096"/>
                    </a:lnTo>
                    <a:lnTo>
                      <a:pt x="44005" y="28289"/>
                    </a:lnTo>
                    <a:lnTo>
                      <a:pt x="30099" y="36290"/>
                    </a:lnTo>
                    <a:lnTo>
                      <a:pt x="30099" y="59531"/>
                    </a:lnTo>
                    <a:cubicBezTo>
                      <a:pt x="30099" y="64675"/>
                      <a:pt x="32766" y="66008"/>
                      <a:pt x="36576" y="63817"/>
                    </a:cubicBezTo>
                    <a:cubicBezTo>
                      <a:pt x="39109" y="62263"/>
                      <a:pt x="41310" y="60224"/>
                      <a:pt x="43053" y="57817"/>
                    </a:cubicBezTo>
                    <a:lnTo>
                      <a:pt x="48387" y="71914"/>
                    </a:lnTo>
                    <a:cubicBezTo>
                      <a:pt x="44285" y="76981"/>
                      <a:pt x="39279" y="81244"/>
                      <a:pt x="33623" y="84487"/>
                    </a:cubicBezTo>
                    <a:cubicBezTo>
                      <a:pt x="18002" y="93440"/>
                      <a:pt x="8953" y="89916"/>
                      <a:pt x="8858" y="72009"/>
                    </a:cubicBezTo>
                    <a:lnTo>
                      <a:pt x="8858" y="48578"/>
                    </a:lnTo>
                    <a:lnTo>
                      <a:pt x="0" y="53721"/>
                    </a:lnTo>
                    <a:lnTo>
                      <a:pt x="0" y="35433"/>
                    </a:lnTo>
                    <a:lnTo>
                      <a:pt x="8763" y="30385"/>
                    </a:lnTo>
                    <a:lnTo>
                      <a:pt x="8763" y="11906"/>
                    </a:lnTo>
                    <a:close/>
                  </a:path>
                </a:pathLst>
              </a:custGeom>
              <a:solidFill>
                <a:srgbClr val="FFFFFF"/>
              </a:solidFill>
              <a:ln w="9525" cap="flat">
                <a:noFill/>
                <a:prstDash val="solid"/>
                <a:miter/>
              </a:ln>
            </p:spPr>
            <p:txBody>
              <a:bodyPr rtlCol="0" anchor="ctr"/>
              <a:lstStyle/>
              <a:p>
                <a:endParaRPr lang="zh-CN" altLang="en-US"/>
              </a:p>
            </p:txBody>
          </p:sp>
          <p:sp>
            <p:nvSpPr>
              <p:cNvPr id="53" name="任意多边形: 形状 52"/>
              <p:cNvSpPr/>
              <p:nvPr/>
            </p:nvSpPr>
            <p:spPr>
              <a:xfrm>
                <a:off x="5091207" y="2294542"/>
                <a:ext cx="67818" cy="122331"/>
              </a:xfrm>
              <a:custGeom>
                <a:avLst/>
                <a:gdLst>
                  <a:gd name="connsiteX0" fmla="*/ 37910 w 67818"/>
                  <a:gd name="connsiteY0" fmla="*/ 4316 h 122331"/>
                  <a:gd name="connsiteX1" fmla="*/ 67818 w 67818"/>
                  <a:gd name="connsiteY1" fmla="*/ 23366 h 122331"/>
                  <a:gd name="connsiteX2" fmla="*/ 38100 w 67818"/>
                  <a:gd name="connsiteY2" fmla="*/ 76516 h 122331"/>
                  <a:gd name="connsiteX3" fmla="*/ 21241 w 67818"/>
                  <a:gd name="connsiteY3" fmla="*/ 78992 h 122331"/>
                  <a:gd name="connsiteX4" fmla="*/ 21241 w 67818"/>
                  <a:gd name="connsiteY4" fmla="*/ 110044 h 122331"/>
                  <a:gd name="connsiteX5" fmla="*/ 0 w 67818"/>
                  <a:gd name="connsiteY5" fmla="*/ 122331 h 122331"/>
                  <a:gd name="connsiteX6" fmla="*/ 0 w 67818"/>
                  <a:gd name="connsiteY6" fmla="*/ 27653 h 122331"/>
                  <a:gd name="connsiteX7" fmla="*/ 20193 w 67818"/>
                  <a:gd name="connsiteY7" fmla="*/ 15937 h 122331"/>
                  <a:gd name="connsiteX8" fmla="*/ 20193 w 67818"/>
                  <a:gd name="connsiteY8" fmla="*/ 22890 h 122331"/>
                  <a:gd name="connsiteX9" fmla="*/ 37910 w 67818"/>
                  <a:gd name="connsiteY9" fmla="*/ 4316 h 122331"/>
                  <a:gd name="connsiteX10" fmla="*/ 33623 w 67818"/>
                  <a:gd name="connsiteY10" fmla="*/ 59466 h 122331"/>
                  <a:gd name="connsiteX11" fmla="*/ 46292 w 67818"/>
                  <a:gd name="connsiteY11" fmla="*/ 35558 h 122331"/>
                  <a:gd name="connsiteX12" fmla="*/ 33528 w 67818"/>
                  <a:gd name="connsiteY12" fmla="*/ 26033 h 122331"/>
                  <a:gd name="connsiteX13" fmla="*/ 20765 w 67818"/>
                  <a:gd name="connsiteY13" fmla="*/ 50036 h 122331"/>
                  <a:gd name="connsiteX14" fmla="*/ 33623 w 67818"/>
                  <a:gd name="connsiteY14" fmla="*/ 59561 h 122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18" h="122331">
                    <a:moveTo>
                      <a:pt x="37910" y="4316"/>
                    </a:moveTo>
                    <a:cubicBezTo>
                      <a:pt x="54388" y="-5209"/>
                      <a:pt x="67723" y="983"/>
                      <a:pt x="67818" y="23366"/>
                    </a:cubicBezTo>
                    <a:cubicBezTo>
                      <a:pt x="67583" y="44981"/>
                      <a:pt x="56391" y="64997"/>
                      <a:pt x="38100" y="76516"/>
                    </a:cubicBezTo>
                    <a:cubicBezTo>
                      <a:pt x="33342" y="80330"/>
                      <a:pt x="26895" y="81277"/>
                      <a:pt x="21241" y="78992"/>
                    </a:cubicBezTo>
                    <a:lnTo>
                      <a:pt x="21241" y="110044"/>
                    </a:lnTo>
                    <a:lnTo>
                      <a:pt x="0" y="122331"/>
                    </a:lnTo>
                    <a:lnTo>
                      <a:pt x="0" y="27653"/>
                    </a:lnTo>
                    <a:lnTo>
                      <a:pt x="20193" y="15937"/>
                    </a:lnTo>
                    <a:lnTo>
                      <a:pt x="20193" y="22890"/>
                    </a:lnTo>
                    <a:cubicBezTo>
                      <a:pt x="24126" y="15079"/>
                      <a:pt x="30293" y="8614"/>
                      <a:pt x="37910" y="4316"/>
                    </a:cubicBezTo>
                    <a:close/>
                    <a:moveTo>
                      <a:pt x="33623" y="59466"/>
                    </a:moveTo>
                    <a:cubicBezTo>
                      <a:pt x="41713" y="54239"/>
                      <a:pt x="46509" y="45187"/>
                      <a:pt x="46292" y="35558"/>
                    </a:cubicBezTo>
                    <a:cubicBezTo>
                      <a:pt x="46292" y="24986"/>
                      <a:pt x="40672" y="22223"/>
                      <a:pt x="33528" y="26033"/>
                    </a:cubicBezTo>
                    <a:cubicBezTo>
                      <a:pt x="25415" y="31294"/>
                      <a:pt x="20590" y="40368"/>
                      <a:pt x="20765" y="50036"/>
                    </a:cubicBezTo>
                    <a:cubicBezTo>
                      <a:pt x="20765" y="60514"/>
                      <a:pt x="26479" y="63276"/>
                      <a:pt x="33623" y="59561"/>
                    </a:cubicBezTo>
                  </a:path>
                </a:pathLst>
              </a:custGeom>
              <a:solidFill>
                <a:srgbClr val="FFFFFF"/>
              </a:solidFill>
              <a:ln w="9525" cap="flat">
                <a:noFill/>
                <a:prstDash val="solid"/>
                <a:miter/>
              </a:ln>
            </p:spPr>
            <p:txBody>
              <a:bodyPr rtlCol="0" anchor="ctr"/>
              <a:lstStyle/>
              <a:p>
                <a:endParaRPr lang="zh-CN" altLang="en-US"/>
              </a:p>
            </p:txBody>
          </p:sp>
          <p:sp>
            <p:nvSpPr>
              <p:cNvPr id="54" name="任意多边形: 形状 53"/>
              <p:cNvSpPr/>
              <p:nvPr/>
            </p:nvSpPr>
            <p:spPr>
              <a:xfrm>
                <a:off x="5165121" y="2311855"/>
                <a:ext cx="25526" cy="32853"/>
              </a:xfrm>
              <a:custGeom>
                <a:avLst/>
                <a:gdLst>
                  <a:gd name="connsiteX0" fmla="*/ 12763 w 25526"/>
                  <a:gd name="connsiteY0" fmla="*/ 2053 h 32853"/>
                  <a:gd name="connsiteX1" fmla="*/ 25527 w 25526"/>
                  <a:gd name="connsiteY1" fmla="*/ 9006 h 32853"/>
                  <a:gd name="connsiteX2" fmla="*/ 12859 w 25526"/>
                  <a:gd name="connsiteY2" fmla="*/ 31009 h 32853"/>
                  <a:gd name="connsiteX3" fmla="*/ 0 w 25526"/>
                  <a:gd name="connsiteY3" fmla="*/ 23770 h 32853"/>
                  <a:gd name="connsiteX4" fmla="*/ 12763 w 25526"/>
                  <a:gd name="connsiteY4" fmla="*/ 2053 h 3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6" h="32853">
                    <a:moveTo>
                      <a:pt x="12763" y="2053"/>
                    </a:moveTo>
                    <a:cubicBezTo>
                      <a:pt x="20002" y="-2233"/>
                      <a:pt x="25527" y="243"/>
                      <a:pt x="25527" y="9006"/>
                    </a:cubicBezTo>
                    <a:cubicBezTo>
                      <a:pt x="25189" y="17980"/>
                      <a:pt x="20450" y="26211"/>
                      <a:pt x="12859" y="31009"/>
                    </a:cubicBezTo>
                    <a:cubicBezTo>
                      <a:pt x="5715" y="35105"/>
                      <a:pt x="0" y="32247"/>
                      <a:pt x="0" y="23770"/>
                    </a:cubicBezTo>
                    <a:cubicBezTo>
                      <a:pt x="301" y="14836"/>
                      <a:pt x="5105" y="6662"/>
                      <a:pt x="12763" y="2053"/>
                    </a:cubicBezTo>
                    <a:close/>
                  </a:path>
                </a:pathLst>
              </a:custGeom>
              <a:solidFill>
                <a:srgbClr val="FFFFFF"/>
              </a:solidFill>
              <a:ln w="9525" cap="flat">
                <a:noFill/>
                <a:prstDash val="solid"/>
                <a:miter/>
              </a:ln>
            </p:spPr>
            <p:txBody>
              <a:bodyPr rtlCol="0" anchor="ctr"/>
              <a:lstStyle/>
              <a:p>
                <a:endParaRPr lang="zh-CN" altLang="en-US"/>
              </a:p>
            </p:txBody>
          </p:sp>
          <p:sp>
            <p:nvSpPr>
              <p:cNvPr id="55" name="任意多边形: 形状 54"/>
              <p:cNvSpPr/>
              <p:nvPr/>
            </p:nvSpPr>
            <p:spPr>
              <a:xfrm>
                <a:off x="5165026" y="2268775"/>
                <a:ext cx="25527" cy="32806"/>
              </a:xfrm>
              <a:custGeom>
                <a:avLst/>
                <a:gdLst>
                  <a:gd name="connsiteX0" fmla="*/ 12764 w 25527"/>
                  <a:gd name="connsiteY0" fmla="*/ 30941 h 32806"/>
                  <a:gd name="connsiteX1" fmla="*/ 0 w 25527"/>
                  <a:gd name="connsiteY1" fmla="*/ 23797 h 32806"/>
                  <a:gd name="connsiteX2" fmla="*/ 12763 w 25527"/>
                  <a:gd name="connsiteY2" fmla="*/ 1985 h 32806"/>
                  <a:gd name="connsiteX3" fmla="*/ 25527 w 25527"/>
                  <a:gd name="connsiteY3" fmla="*/ 9128 h 32806"/>
                  <a:gd name="connsiteX4" fmla="*/ 12764 w 25527"/>
                  <a:gd name="connsiteY4" fmla="*/ 30941 h 32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7" h="32806">
                    <a:moveTo>
                      <a:pt x="12764" y="30941"/>
                    </a:moveTo>
                    <a:cubicBezTo>
                      <a:pt x="5620" y="35036"/>
                      <a:pt x="0" y="32274"/>
                      <a:pt x="0" y="23797"/>
                    </a:cubicBezTo>
                    <a:cubicBezTo>
                      <a:pt x="304" y="14839"/>
                      <a:pt x="5103" y="6638"/>
                      <a:pt x="12763" y="1985"/>
                    </a:cubicBezTo>
                    <a:cubicBezTo>
                      <a:pt x="20003" y="-2206"/>
                      <a:pt x="25527" y="270"/>
                      <a:pt x="25527" y="9128"/>
                    </a:cubicBezTo>
                    <a:cubicBezTo>
                      <a:pt x="25206" y="18081"/>
                      <a:pt x="20412" y="26275"/>
                      <a:pt x="12764" y="30941"/>
                    </a:cubicBezTo>
                    <a:close/>
                  </a:path>
                </a:pathLst>
              </a:custGeom>
              <a:solidFill>
                <a:srgbClr val="FFFFFF"/>
              </a:solidFill>
              <a:ln w="9525" cap="flat">
                <a:noFill/>
                <a:prstDash val="solid"/>
                <a:miter/>
              </a:ln>
            </p:spPr>
            <p:txBody>
              <a:bodyPr rtlCol="0" anchor="ctr"/>
              <a:lstStyle/>
              <a:p>
                <a:endParaRPr lang="zh-CN" altLang="en-US"/>
              </a:p>
            </p:txBody>
          </p:sp>
          <p:sp>
            <p:nvSpPr>
              <p:cNvPr id="56" name="任意多边形: 形状 55"/>
              <p:cNvSpPr/>
              <p:nvPr/>
            </p:nvSpPr>
            <p:spPr>
              <a:xfrm>
                <a:off x="5233987" y="2168842"/>
                <a:ext cx="55530" cy="153352"/>
              </a:xfrm>
              <a:custGeom>
                <a:avLst/>
                <a:gdLst>
                  <a:gd name="connsiteX0" fmla="*/ 55531 w 55530"/>
                  <a:gd name="connsiteY0" fmla="*/ 0 h 153352"/>
                  <a:gd name="connsiteX1" fmla="*/ 18859 w 55530"/>
                  <a:gd name="connsiteY1" fmla="*/ 142399 h 153352"/>
                  <a:gd name="connsiteX2" fmla="*/ 0 w 55530"/>
                  <a:gd name="connsiteY2" fmla="*/ 153353 h 153352"/>
                  <a:gd name="connsiteX3" fmla="*/ 36576 w 55530"/>
                  <a:gd name="connsiteY3" fmla="*/ 10954 h 153352"/>
                  <a:gd name="connsiteX4" fmla="*/ 55531 w 55530"/>
                  <a:gd name="connsiteY4" fmla="*/ 0 h 153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30" h="153352">
                    <a:moveTo>
                      <a:pt x="55531" y="0"/>
                    </a:moveTo>
                    <a:lnTo>
                      <a:pt x="18859" y="142399"/>
                    </a:lnTo>
                    <a:lnTo>
                      <a:pt x="0" y="153353"/>
                    </a:lnTo>
                    <a:lnTo>
                      <a:pt x="36576" y="10954"/>
                    </a:lnTo>
                    <a:lnTo>
                      <a:pt x="55531" y="0"/>
                    </a:lnTo>
                    <a:close/>
                  </a:path>
                </a:pathLst>
              </a:custGeom>
              <a:solidFill>
                <a:srgbClr val="FFFFFF"/>
              </a:solidFill>
              <a:ln w="9525" cap="flat">
                <a:noFill/>
                <a:prstDash val="solid"/>
                <a:miter/>
              </a:ln>
            </p:spPr>
            <p:txBody>
              <a:bodyPr rtlCol="0" anchor="ctr"/>
              <a:lstStyle/>
              <a:p>
                <a:endParaRPr lang="zh-CN" altLang="en-US"/>
              </a:p>
            </p:txBody>
          </p:sp>
          <p:sp>
            <p:nvSpPr>
              <p:cNvPr id="57" name="任意多边形: 形状 56"/>
              <p:cNvSpPr/>
              <p:nvPr/>
            </p:nvSpPr>
            <p:spPr>
              <a:xfrm>
                <a:off x="5196078" y="2190750"/>
                <a:ext cx="55530" cy="153257"/>
              </a:xfrm>
              <a:custGeom>
                <a:avLst/>
                <a:gdLst>
                  <a:gd name="connsiteX0" fmla="*/ 55531 w 55530"/>
                  <a:gd name="connsiteY0" fmla="*/ 0 h 153257"/>
                  <a:gd name="connsiteX1" fmla="*/ 18955 w 55530"/>
                  <a:gd name="connsiteY1" fmla="*/ 142399 h 153257"/>
                  <a:gd name="connsiteX2" fmla="*/ 0 w 55530"/>
                  <a:gd name="connsiteY2" fmla="*/ 153257 h 153257"/>
                  <a:gd name="connsiteX3" fmla="*/ 36671 w 55530"/>
                  <a:gd name="connsiteY3" fmla="*/ 10858 h 153257"/>
                  <a:gd name="connsiteX4" fmla="*/ 55531 w 55530"/>
                  <a:gd name="connsiteY4" fmla="*/ 0 h 153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30" h="153257">
                    <a:moveTo>
                      <a:pt x="55531" y="0"/>
                    </a:moveTo>
                    <a:lnTo>
                      <a:pt x="18955" y="142399"/>
                    </a:lnTo>
                    <a:lnTo>
                      <a:pt x="0" y="153257"/>
                    </a:lnTo>
                    <a:lnTo>
                      <a:pt x="36671" y="10858"/>
                    </a:lnTo>
                    <a:lnTo>
                      <a:pt x="55531" y="0"/>
                    </a:lnTo>
                    <a:close/>
                  </a:path>
                </a:pathLst>
              </a:custGeom>
              <a:solidFill>
                <a:srgbClr val="FFFFFF"/>
              </a:solidFill>
              <a:ln w="9525" cap="flat">
                <a:noFill/>
                <a:prstDash val="solid"/>
                <a:miter/>
              </a:ln>
            </p:spPr>
            <p:txBody>
              <a:bodyPr rtlCol="0" anchor="ctr"/>
              <a:lstStyle/>
              <a:p>
                <a:endParaRPr lang="zh-CN" altLang="en-US"/>
              </a:p>
            </p:txBody>
          </p:sp>
          <p:sp>
            <p:nvSpPr>
              <p:cNvPr id="58" name="任意多边形: 形状 57"/>
              <p:cNvSpPr/>
              <p:nvPr/>
            </p:nvSpPr>
            <p:spPr>
              <a:xfrm>
                <a:off x="3714750" y="1047750"/>
                <a:ext cx="9525" cy="9525"/>
              </a:xfrm>
              <a:custGeom>
                <a:avLst/>
                <a:gdLst/>
                <a:ahLst/>
                <a:cxnLst/>
                <a:rect l="l" t="t" r="r" b="b"/>
                <a:pathLst>
                  <a:path w="9525" h="9525"/>
                </a:pathLst>
              </a:custGeom>
              <a:noFill/>
              <a:ln w="9525" cap="flat">
                <a:noFill/>
                <a:prstDash val="solid"/>
                <a:miter/>
              </a:ln>
            </p:spPr>
            <p:txBody>
              <a:bodyPr rtlCol="0" anchor="ctr"/>
              <a:lstStyle/>
              <a:p>
                <a:endParaRPr lang="zh-CN" altLang="en-US"/>
              </a:p>
            </p:txBody>
          </p:sp>
          <p:sp>
            <p:nvSpPr>
              <p:cNvPr id="59" name="任意多边形: 形状 58"/>
              <p:cNvSpPr/>
              <p:nvPr/>
            </p:nvSpPr>
            <p:spPr>
              <a:xfrm>
                <a:off x="7271003" y="1871657"/>
                <a:ext cx="405384" cy="441829"/>
              </a:xfrm>
              <a:custGeom>
                <a:avLst/>
                <a:gdLst>
                  <a:gd name="connsiteX0" fmla="*/ 397478 w 405384"/>
                  <a:gd name="connsiteY0" fmla="*/ 192506 h 441829"/>
                  <a:gd name="connsiteX1" fmla="*/ 376333 w 405384"/>
                  <a:gd name="connsiteY1" fmla="*/ 171074 h 441829"/>
                  <a:gd name="connsiteX2" fmla="*/ 85725 w 405384"/>
                  <a:gd name="connsiteY2" fmla="*/ 4768 h 441829"/>
                  <a:gd name="connsiteX3" fmla="*/ 0 w 405384"/>
                  <a:gd name="connsiteY3" fmla="*/ 50869 h 441829"/>
                  <a:gd name="connsiteX4" fmla="*/ 0 w 405384"/>
                  <a:gd name="connsiteY4" fmla="*/ 218509 h 441829"/>
                  <a:gd name="connsiteX5" fmla="*/ 28575 w 405384"/>
                  <a:gd name="connsiteY5" fmla="*/ 267753 h 441829"/>
                  <a:gd name="connsiteX6" fmla="*/ 252794 w 405384"/>
                  <a:gd name="connsiteY6" fmla="*/ 395293 h 441829"/>
                  <a:gd name="connsiteX7" fmla="*/ 252794 w 405384"/>
                  <a:gd name="connsiteY7" fmla="*/ 395293 h 441829"/>
                  <a:gd name="connsiteX8" fmla="*/ 214122 w 405384"/>
                  <a:gd name="connsiteY8" fmla="*/ 373195 h 441829"/>
                  <a:gd name="connsiteX9" fmla="*/ 233172 w 405384"/>
                  <a:gd name="connsiteY9" fmla="*/ 425868 h 441829"/>
                  <a:gd name="connsiteX10" fmla="*/ 237031 w 405384"/>
                  <a:gd name="connsiteY10" fmla="*/ 427789 h 441829"/>
                  <a:gd name="connsiteX11" fmla="*/ 237077 w 405384"/>
                  <a:gd name="connsiteY11" fmla="*/ 427773 h 441829"/>
                  <a:gd name="connsiteX12" fmla="*/ 237077 w 405384"/>
                  <a:gd name="connsiteY12" fmla="*/ 427773 h 441829"/>
                  <a:gd name="connsiteX13" fmla="*/ 263271 w 405384"/>
                  <a:gd name="connsiteY13" fmla="*/ 412724 h 441829"/>
                  <a:gd name="connsiteX14" fmla="*/ 263271 w 405384"/>
                  <a:gd name="connsiteY14" fmla="*/ 412724 h 441829"/>
                  <a:gd name="connsiteX15" fmla="*/ 263843 w 405384"/>
                  <a:gd name="connsiteY15" fmla="*/ 412724 h 441829"/>
                  <a:gd name="connsiteX16" fmla="*/ 263843 w 405384"/>
                  <a:gd name="connsiteY16" fmla="*/ 412724 h 441829"/>
                  <a:gd name="connsiteX17" fmla="*/ 264605 w 405384"/>
                  <a:gd name="connsiteY17" fmla="*/ 412057 h 441829"/>
                  <a:gd name="connsiteX18" fmla="*/ 269177 w 405384"/>
                  <a:gd name="connsiteY18" fmla="*/ 404627 h 441829"/>
                  <a:gd name="connsiteX19" fmla="*/ 319659 w 405384"/>
                  <a:gd name="connsiteY19" fmla="*/ 433202 h 441829"/>
                  <a:gd name="connsiteX20" fmla="*/ 396777 w 405384"/>
                  <a:gd name="connsiteY20" fmla="*/ 415736 h 441829"/>
                  <a:gd name="connsiteX21" fmla="*/ 405384 w 405384"/>
                  <a:gd name="connsiteY21" fmla="*/ 387101 h 441829"/>
                  <a:gd name="connsiteX22" fmla="*/ 405384 w 405384"/>
                  <a:gd name="connsiteY22" fmla="*/ 220319 h 441829"/>
                  <a:gd name="connsiteX23" fmla="*/ 397479 w 405384"/>
                  <a:gd name="connsiteY23" fmla="*/ 192506 h 4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05384" h="441829">
                    <a:moveTo>
                      <a:pt x="397478" y="192506"/>
                    </a:moveTo>
                    <a:cubicBezTo>
                      <a:pt x="392472" y="183600"/>
                      <a:pt x="385170" y="176200"/>
                      <a:pt x="376333" y="171074"/>
                    </a:cubicBezTo>
                    <a:lnTo>
                      <a:pt x="85725" y="4768"/>
                    </a:lnTo>
                    <a:cubicBezTo>
                      <a:pt x="60293" y="-9805"/>
                      <a:pt x="0" y="10007"/>
                      <a:pt x="0" y="50869"/>
                    </a:cubicBezTo>
                    <a:lnTo>
                      <a:pt x="0" y="218509"/>
                    </a:lnTo>
                    <a:cubicBezTo>
                      <a:pt x="89" y="238838"/>
                      <a:pt x="10970" y="257589"/>
                      <a:pt x="28575" y="267753"/>
                    </a:cubicBezTo>
                    <a:lnTo>
                      <a:pt x="252794" y="395293"/>
                    </a:lnTo>
                    <a:lnTo>
                      <a:pt x="252794" y="395293"/>
                    </a:lnTo>
                    <a:lnTo>
                      <a:pt x="214122" y="373195"/>
                    </a:lnTo>
                    <a:lnTo>
                      <a:pt x="233172" y="425868"/>
                    </a:lnTo>
                    <a:cubicBezTo>
                      <a:pt x="233707" y="427464"/>
                      <a:pt x="235435" y="428324"/>
                      <a:pt x="237031" y="427789"/>
                    </a:cubicBezTo>
                    <a:cubicBezTo>
                      <a:pt x="237046" y="427784"/>
                      <a:pt x="237062" y="427779"/>
                      <a:pt x="237077" y="427773"/>
                    </a:cubicBezTo>
                    <a:lnTo>
                      <a:pt x="237077" y="427773"/>
                    </a:lnTo>
                    <a:cubicBezTo>
                      <a:pt x="240316" y="426059"/>
                      <a:pt x="254984" y="418248"/>
                      <a:pt x="263271" y="412724"/>
                    </a:cubicBezTo>
                    <a:lnTo>
                      <a:pt x="263271" y="412724"/>
                    </a:lnTo>
                    <a:lnTo>
                      <a:pt x="263843" y="412724"/>
                    </a:lnTo>
                    <a:lnTo>
                      <a:pt x="263843" y="412724"/>
                    </a:lnTo>
                    <a:cubicBezTo>
                      <a:pt x="264138" y="412554"/>
                      <a:pt x="264397" y="412327"/>
                      <a:pt x="264605" y="412057"/>
                    </a:cubicBezTo>
                    <a:lnTo>
                      <a:pt x="269177" y="404627"/>
                    </a:lnTo>
                    <a:lnTo>
                      <a:pt x="319659" y="433202"/>
                    </a:lnTo>
                    <a:cubicBezTo>
                      <a:pt x="345778" y="449675"/>
                      <a:pt x="380305" y="441855"/>
                      <a:pt x="396777" y="415736"/>
                    </a:cubicBezTo>
                    <a:cubicBezTo>
                      <a:pt x="402193" y="407150"/>
                      <a:pt x="405168" y="397251"/>
                      <a:pt x="405384" y="387101"/>
                    </a:cubicBezTo>
                    <a:lnTo>
                      <a:pt x="405384" y="220319"/>
                    </a:lnTo>
                    <a:cubicBezTo>
                      <a:pt x="405177" y="210523"/>
                      <a:pt x="402454" y="200946"/>
                      <a:pt x="397479" y="192506"/>
                    </a:cubicBezTo>
                    <a:close/>
                  </a:path>
                </a:pathLst>
              </a:custGeom>
              <a:solidFill>
                <a:srgbClr val="407BFF"/>
              </a:solidFill>
              <a:ln w="9525" cap="flat">
                <a:noFill/>
                <a:prstDash val="solid"/>
                <a:miter/>
              </a:ln>
            </p:spPr>
            <p:txBody>
              <a:bodyPr rtlCol="0" anchor="ctr"/>
              <a:lstStyle/>
              <a:p>
                <a:endParaRPr lang="zh-CN" altLang="en-US"/>
              </a:p>
            </p:txBody>
          </p:sp>
          <p:sp>
            <p:nvSpPr>
              <p:cNvPr id="60" name="任意多边形: 形状 59"/>
              <p:cNvSpPr/>
              <p:nvPr/>
            </p:nvSpPr>
            <p:spPr>
              <a:xfrm>
                <a:off x="7507605" y="2266854"/>
                <a:ext cx="32099" cy="32480"/>
              </a:xfrm>
              <a:custGeom>
                <a:avLst/>
                <a:gdLst>
                  <a:gd name="connsiteX0" fmla="*/ 27527 w 32099"/>
                  <a:gd name="connsiteY0" fmla="*/ 16764 h 32480"/>
                  <a:gd name="connsiteX1" fmla="*/ 26765 w 32099"/>
                  <a:gd name="connsiteY1" fmla="*/ 17431 h 32480"/>
                  <a:gd name="connsiteX2" fmla="*/ 26765 w 32099"/>
                  <a:gd name="connsiteY2" fmla="*/ 17431 h 32480"/>
                  <a:gd name="connsiteX3" fmla="*/ 26194 w 32099"/>
                  <a:gd name="connsiteY3" fmla="*/ 17431 h 32480"/>
                  <a:gd name="connsiteX4" fmla="*/ 26194 w 32099"/>
                  <a:gd name="connsiteY4" fmla="*/ 17431 h 32480"/>
                  <a:gd name="connsiteX5" fmla="*/ 0 w 32099"/>
                  <a:gd name="connsiteY5" fmla="*/ 32480 h 32480"/>
                  <a:gd name="connsiteX6" fmla="*/ 0 w 32099"/>
                  <a:gd name="connsiteY6" fmla="*/ 32480 h 32480"/>
                  <a:gd name="connsiteX7" fmla="*/ 1810 w 32099"/>
                  <a:gd name="connsiteY7" fmla="*/ 31242 h 32480"/>
                  <a:gd name="connsiteX8" fmla="*/ 19812 w 32099"/>
                  <a:gd name="connsiteY8" fmla="*/ 2096 h 32480"/>
                  <a:gd name="connsiteX9" fmla="*/ 16192 w 32099"/>
                  <a:gd name="connsiteY9" fmla="*/ 0 h 32480"/>
                  <a:gd name="connsiteX10" fmla="*/ 16192 w 32099"/>
                  <a:gd name="connsiteY10" fmla="*/ 0 h 32480"/>
                  <a:gd name="connsiteX11" fmla="*/ 32099 w 32099"/>
                  <a:gd name="connsiteY11" fmla="*/ 9049 h 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99" h="32480">
                    <a:moveTo>
                      <a:pt x="27527" y="16764"/>
                    </a:moveTo>
                    <a:cubicBezTo>
                      <a:pt x="27320" y="17034"/>
                      <a:pt x="27061" y="17261"/>
                      <a:pt x="26765" y="17431"/>
                    </a:cubicBezTo>
                    <a:lnTo>
                      <a:pt x="26765" y="17431"/>
                    </a:lnTo>
                    <a:lnTo>
                      <a:pt x="26194" y="17431"/>
                    </a:lnTo>
                    <a:lnTo>
                      <a:pt x="26194" y="17431"/>
                    </a:lnTo>
                    <a:cubicBezTo>
                      <a:pt x="17907" y="22955"/>
                      <a:pt x="3238" y="30766"/>
                      <a:pt x="0" y="32480"/>
                    </a:cubicBezTo>
                    <a:lnTo>
                      <a:pt x="0" y="32480"/>
                    </a:lnTo>
                    <a:cubicBezTo>
                      <a:pt x="726" y="32283"/>
                      <a:pt x="1363" y="31847"/>
                      <a:pt x="1810" y="31242"/>
                    </a:cubicBezTo>
                    <a:lnTo>
                      <a:pt x="19812" y="2096"/>
                    </a:lnTo>
                    <a:lnTo>
                      <a:pt x="16192" y="0"/>
                    </a:lnTo>
                    <a:lnTo>
                      <a:pt x="16192" y="0"/>
                    </a:lnTo>
                    <a:lnTo>
                      <a:pt x="32099" y="9049"/>
                    </a:lnTo>
                    <a:close/>
                  </a:path>
                </a:pathLst>
              </a:custGeom>
              <a:solidFill>
                <a:srgbClr val="FFFFFF">
                  <a:alpha val="20000"/>
                </a:srgbClr>
              </a:solidFill>
              <a:ln w="9525" cap="flat">
                <a:noFill/>
                <a:prstDash val="solid"/>
                <a:miter/>
              </a:ln>
            </p:spPr>
            <p:txBody>
              <a:bodyPr rtlCol="0" anchor="ctr"/>
              <a:lstStyle/>
              <a:p>
                <a:endParaRPr lang="zh-CN" altLang="en-US"/>
              </a:p>
            </p:txBody>
          </p:sp>
          <p:sp>
            <p:nvSpPr>
              <p:cNvPr id="61" name="任意多边形: 形状 60"/>
              <p:cNvSpPr/>
              <p:nvPr/>
            </p:nvSpPr>
            <p:spPr>
              <a:xfrm>
                <a:off x="7270813" y="1871276"/>
                <a:ext cx="397478" cy="224985"/>
              </a:xfrm>
              <a:custGeom>
                <a:avLst/>
                <a:gdLst>
                  <a:gd name="connsiteX0" fmla="*/ 341281 w 397478"/>
                  <a:gd name="connsiteY0" fmla="*/ 224986 h 224985"/>
                  <a:gd name="connsiteX1" fmla="*/ 326041 w 397478"/>
                  <a:gd name="connsiteY1" fmla="*/ 205936 h 224985"/>
                  <a:gd name="connsiteX2" fmla="*/ 326041 w 397478"/>
                  <a:gd name="connsiteY2" fmla="*/ 205936 h 224985"/>
                  <a:gd name="connsiteX3" fmla="*/ 319183 w 397478"/>
                  <a:gd name="connsiteY3" fmla="*/ 201173 h 224985"/>
                  <a:gd name="connsiteX4" fmla="*/ 28575 w 397478"/>
                  <a:gd name="connsiteY4" fmla="*/ 34486 h 224985"/>
                  <a:gd name="connsiteX5" fmla="*/ 2552 w 397478"/>
                  <a:gd name="connsiteY5" fmla="*/ 41458 h 224985"/>
                  <a:gd name="connsiteX6" fmla="*/ 0 w 397478"/>
                  <a:gd name="connsiteY6" fmla="*/ 50869 h 224985"/>
                  <a:gd name="connsiteX7" fmla="*/ 85725 w 397478"/>
                  <a:gd name="connsiteY7" fmla="*/ 4768 h 224985"/>
                  <a:gd name="connsiteX8" fmla="*/ 376333 w 397478"/>
                  <a:gd name="connsiteY8" fmla="*/ 171455 h 224985"/>
                  <a:gd name="connsiteX9" fmla="*/ 397478 w 397478"/>
                  <a:gd name="connsiteY9" fmla="*/ 192887 h 224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478" h="224985">
                    <a:moveTo>
                      <a:pt x="341281" y="224986"/>
                    </a:moveTo>
                    <a:cubicBezTo>
                      <a:pt x="337611" y="217626"/>
                      <a:pt x="332416" y="211132"/>
                      <a:pt x="326041" y="205936"/>
                    </a:cubicBezTo>
                    <a:lnTo>
                      <a:pt x="326041" y="205936"/>
                    </a:lnTo>
                    <a:cubicBezTo>
                      <a:pt x="323855" y="204209"/>
                      <a:pt x="321565" y="202618"/>
                      <a:pt x="319183" y="201173"/>
                    </a:cubicBezTo>
                    <a:lnTo>
                      <a:pt x="28575" y="34486"/>
                    </a:lnTo>
                    <a:cubicBezTo>
                      <a:pt x="19464" y="29225"/>
                      <a:pt x="7813" y="32347"/>
                      <a:pt x="2552" y="41458"/>
                    </a:cubicBezTo>
                    <a:cubicBezTo>
                      <a:pt x="899" y="44320"/>
                      <a:pt x="20" y="47564"/>
                      <a:pt x="0" y="50869"/>
                    </a:cubicBezTo>
                    <a:cubicBezTo>
                      <a:pt x="0" y="10007"/>
                      <a:pt x="60293" y="-9805"/>
                      <a:pt x="85725" y="4768"/>
                    </a:cubicBezTo>
                    <a:lnTo>
                      <a:pt x="376333" y="171455"/>
                    </a:lnTo>
                    <a:cubicBezTo>
                      <a:pt x="385170" y="176581"/>
                      <a:pt x="392472" y="183981"/>
                      <a:pt x="397478" y="192887"/>
                    </a:cubicBezTo>
                    <a:close/>
                  </a:path>
                </a:pathLst>
              </a:custGeom>
              <a:solidFill>
                <a:srgbClr val="FFFFFF">
                  <a:alpha val="40000"/>
                </a:srgbClr>
              </a:solidFill>
              <a:ln w="9525" cap="flat">
                <a:noFill/>
                <a:prstDash val="solid"/>
                <a:miter/>
              </a:ln>
            </p:spPr>
            <p:txBody>
              <a:bodyPr rtlCol="0" anchor="ctr"/>
              <a:lstStyle/>
              <a:p>
                <a:endParaRPr lang="zh-CN" altLang="en-US"/>
              </a:p>
            </p:txBody>
          </p:sp>
          <p:sp>
            <p:nvSpPr>
              <p:cNvPr id="62" name="任意多边形: 形状 61"/>
              <p:cNvSpPr/>
              <p:nvPr/>
            </p:nvSpPr>
            <p:spPr>
              <a:xfrm>
                <a:off x="7590567" y="2063877"/>
                <a:ext cx="85725" cy="249507"/>
              </a:xfrm>
              <a:custGeom>
                <a:avLst/>
                <a:gdLst>
                  <a:gd name="connsiteX0" fmla="*/ 27908 w 85725"/>
                  <a:gd name="connsiteY0" fmla="*/ 224790 h 249507"/>
                  <a:gd name="connsiteX1" fmla="*/ 27908 w 85725"/>
                  <a:gd name="connsiteY1" fmla="*/ 57817 h 249507"/>
                  <a:gd name="connsiteX2" fmla="*/ 27908 w 85725"/>
                  <a:gd name="connsiteY2" fmla="*/ 51149 h 249507"/>
                  <a:gd name="connsiteX3" fmla="*/ 22003 w 85725"/>
                  <a:gd name="connsiteY3" fmla="*/ 32099 h 249507"/>
                  <a:gd name="connsiteX4" fmla="*/ 78391 w 85725"/>
                  <a:gd name="connsiteY4" fmla="*/ 0 h 249507"/>
                  <a:gd name="connsiteX5" fmla="*/ 85725 w 85725"/>
                  <a:gd name="connsiteY5" fmla="*/ 27813 h 249507"/>
                  <a:gd name="connsiteX6" fmla="*/ 85725 w 85725"/>
                  <a:gd name="connsiteY6" fmla="*/ 194786 h 249507"/>
                  <a:gd name="connsiteX7" fmla="*/ 28635 w 85725"/>
                  <a:gd name="connsiteY7" fmla="*/ 249494 h 249507"/>
                  <a:gd name="connsiteX8" fmla="*/ 0 w 85725"/>
                  <a:gd name="connsiteY8" fmla="*/ 240887 h 249507"/>
                  <a:gd name="connsiteX9" fmla="*/ 25731 w 85725"/>
                  <a:gd name="connsiteY9" fmla="*/ 232903 h 249507"/>
                  <a:gd name="connsiteX10" fmla="*/ 27908 w 85725"/>
                  <a:gd name="connsiteY10" fmla="*/ 224790 h 249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725" h="249507">
                    <a:moveTo>
                      <a:pt x="27908" y="224790"/>
                    </a:moveTo>
                    <a:lnTo>
                      <a:pt x="27908" y="57817"/>
                    </a:lnTo>
                    <a:cubicBezTo>
                      <a:pt x="28054" y="55597"/>
                      <a:pt x="28054" y="53369"/>
                      <a:pt x="27908" y="51149"/>
                    </a:cubicBezTo>
                    <a:cubicBezTo>
                      <a:pt x="27072" y="44502"/>
                      <a:pt x="25073" y="38054"/>
                      <a:pt x="22003" y="32099"/>
                    </a:cubicBezTo>
                    <a:lnTo>
                      <a:pt x="78391" y="0"/>
                    </a:lnTo>
                    <a:cubicBezTo>
                      <a:pt x="83167" y="8494"/>
                      <a:pt x="85692" y="18068"/>
                      <a:pt x="85725" y="27813"/>
                    </a:cubicBezTo>
                    <a:lnTo>
                      <a:pt x="85725" y="194786"/>
                    </a:lnTo>
                    <a:cubicBezTo>
                      <a:pt x="85067" y="225658"/>
                      <a:pt x="59507" y="250152"/>
                      <a:pt x="28635" y="249494"/>
                    </a:cubicBezTo>
                    <a:cubicBezTo>
                      <a:pt x="18486" y="249278"/>
                      <a:pt x="8587" y="246303"/>
                      <a:pt x="0" y="240887"/>
                    </a:cubicBezTo>
                    <a:cubicBezTo>
                      <a:pt x="9310" y="245788"/>
                      <a:pt x="20830" y="242213"/>
                      <a:pt x="25731" y="232903"/>
                    </a:cubicBezTo>
                    <a:cubicBezTo>
                      <a:pt x="27051" y="230395"/>
                      <a:pt x="27795" y="227623"/>
                      <a:pt x="27908" y="224790"/>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63" name="任意多边形: 形状 62"/>
              <p:cNvSpPr/>
              <p:nvPr/>
            </p:nvSpPr>
            <p:spPr>
              <a:xfrm>
                <a:off x="7388733" y="2040064"/>
                <a:ext cx="87725" cy="98393"/>
              </a:xfrm>
              <a:custGeom>
                <a:avLst/>
                <a:gdLst>
                  <a:gd name="connsiteX0" fmla="*/ 86678 w 87725"/>
                  <a:gd name="connsiteY0" fmla="*/ 50102 h 98393"/>
                  <a:gd name="connsiteX1" fmla="*/ 87725 w 87725"/>
                  <a:gd name="connsiteY1" fmla="*/ 54007 h 98393"/>
                  <a:gd name="connsiteX2" fmla="*/ 70771 w 87725"/>
                  <a:gd name="connsiteY2" fmla="*/ 98393 h 98393"/>
                  <a:gd name="connsiteX3" fmla="*/ 53816 w 87725"/>
                  <a:gd name="connsiteY3" fmla="*/ 88678 h 98393"/>
                  <a:gd name="connsiteX4" fmla="*/ 44482 w 87725"/>
                  <a:gd name="connsiteY4" fmla="*/ 51911 h 98393"/>
                  <a:gd name="connsiteX5" fmla="*/ 34576 w 87725"/>
                  <a:gd name="connsiteY5" fmla="*/ 77533 h 98393"/>
                  <a:gd name="connsiteX6" fmla="*/ 17621 w 87725"/>
                  <a:gd name="connsiteY6" fmla="*/ 67723 h 98393"/>
                  <a:gd name="connsiteX7" fmla="*/ 1048 w 87725"/>
                  <a:gd name="connsiteY7" fmla="*/ 4000 h 98393"/>
                  <a:gd name="connsiteX8" fmla="*/ 0 w 87725"/>
                  <a:gd name="connsiteY8" fmla="*/ 0 h 98393"/>
                  <a:gd name="connsiteX9" fmla="*/ 16669 w 87725"/>
                  <a:gd name="connsiteY9" fmla="*/ 9620 h 98393"/>
                  <a:gd name="connsiteX10" fmla="*/ 26765 w 87725"/>
                  <a:gd name="connsiteY10" fmla="*/ 50292 h 98393"/>
                  <a:gd name="connsiteX11" fmla="*/ 37433 w 87725"/>
                  <a:gd name="connsiteY11" fmla="*/ 21622 h 98393"/>
                  <a:gd name="connsiteX12" fmla="*/ 52388 w 87725"/>
                  <a:gd name="connsiteY12" fmla="*/ 30290 h 98393"/>
                  <a:gd name="connsiteX13" fmla="*/ 62674 w 87725"/>
                  <a:gd name="connsiteY13" fmla="*/ 71342 h 98393"/>
                  <a:gd name="connsiteX14" fmla="*/ 73438 w 87725"/>
                  <a:gd name="connsiteY14" fmla="*/ 42386 h 98393"/>
                  <a:gd name="connsiteX15" fmla="*/ 86678 w 87725"/>
                  <a:gd name="connsiteY15" fmla="*/ 50102 h 9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7725" h="98393">
                    <a:moveTo>
                      <a:pt x="86678" y="50102"/>
                    </a:moveTo>
                    <a:lnTo>
                      <a:pt x="87725" y="54007"/>
                    </a:lnTo>
                    <a:lnTo>
                      <a:pt x="70771" y="98393"/>
                    </a:lnTo>
                    <a:lnTo>
                      <a:pt x="53816" y="88678"/>
                    </a:lnTo>
                    <a:lnTo>
                      <a:pt x="44482" y="51911"/>
                    </a:lnTo>
                    <a:lnTo>
                      <a:pt x="34576" y="77533"/>
                    </a:lnTo>
                    <a:lnTo>
                      <a:pt x="17621" y="67723"/>
                    </a:lnTo>
                    <a:lnTo>
                      <a:pt x="1048" y="4000"/>
                    </a:lnTo>
                    <a:lnTo>
                      <a:pt x="0" y="0"/>
                    </a:lnTo>
                    <a:lnTo>
                      <a:pt x="16669" y="9620"/>
                    </a:lnTo>
                    <a:lnTo>
                      <a:pt x="26765" y="50292"/>
                    </a:lnTo>
                    <a:lnTo>
                      <a:pt x="37433" y="21622"/>
                    </a:lnTo>
                    <a:lnTo>
                      <a:pt x="52388" y="30290"/>
                    </a:lnTo>
                    <a:lnTo>
                      <a:pt x="62674" y="71342"/>
                    </a:lnTo>
                    <a:lnTo>
                      <a:pt x="73438" y="42386"/>
                    </a:lnTo>
                    <a:lnTo>
                      <a:pt x="86678" y="50102"/>
                    </a:lnTo>
                    <a:close/>
                  </a:path>
                </a:pathLst>
              </a:custGeom>
              <a:solidFill>
                <a:srgbClr val="FFFFFF"/>
              </a:solidFill>
              <a:ln w="9525" cap="flat">
                <a:noFill/>
                <a:prstDash val="solid"/>
                <a:miter/>
              </a:ln>
            </p:spPr>
            <p:txBody>
              <a:bodyPr rtlCol="0" anchor="ctr"/>
              <a:lstStyle/>
              <a:p>
                <a:endParaRPr lang="zh-CN" altLang="en-US"/>
              </a:p>
            </p:txBody>
          </p:sp>
          <p:sp>
            <p:nvSpPr>
              <p:cNvPr id="64" name="任意多边形: 形状 63"/>
              <p:cNvSpPr/>
              <p:nvPr/>
            </p:nvSpPr>
            <p:spPr>
              <a:xfrm>
                <a:off x="7302055" y="1990058"/>
                <a:ext cx="87725" cy="98393"/>
              </a:xfrm>
              <a:custGeom>
                <a:avLst/>
                <a:gdLst>
                  <a:gd name="connsiteX0" fmla="*/ 86678 w 87725"/>
                  <a:gd name="connsiteY0" fmla="*/ 50006 h 98393"/>
                  <a:gd name="connsiteX1" fmla="*/ 87725 w 87725"/>
                  <a:gd name="connsiteY1" fmla="*/ 54007 h 98393"/>
                  <a:gd name="connsiteX2" fmla="*/ 70866 w 87725"/>
                  <a:gd name="connsiteY2" fmla="*/ 98393 h 98393"/>
                  <a:gd name="connsiteX3" fmla="*/ 53816 w 87725"/>
                  <a:gd name="connsiteY3" fmla="*/ 88583 h 98393"/>
                  <a:gd name="connsiteX4" fmla="*/ 44577 w 87725"/>
                  <a:gd name="connsiteY4" fmla="*/ 51911 h 98393"/>
                  <a:gd name="connsiteX5" fmla="*/ 34576 w 87725"/>
                  <a:gd name="connsiteY5" fmla="*/ 77533 h 98393"/>
                  <a:gd name="connsiteX6" fmla="*/ 17621 w 87725"/>
                  <a:gd name="connsiteY6" fmla="*/ 67723 h 98393"/>
                  <a:gd name="connsiteX7" fmla="*/ 0 w 87725"/>
                  <a:gd name="connsiteY7" fmla="*/ 0 h 98393"/>
                  <a:gd name="connsiteX8" fmla="*/ 16669 w 87725"/>
                  <a:gd name="connsiteY8" fmla="*/ 9620 h 98393"/>
                  <a:gd name="connsiteX9" fmla="*/ 26765 w 87725"/>
                  <a:gd name="connsiteY9" fmla="*/ 50292 h 98393"/>
                  <a:gd name="connsiteX10" fmla="*/ 37529 w 87725"/>
                  <a:gd name="connsiteY10" fmla="*/ 21622 h 98393"/>
                  <a:gd name="connsiteX11" fmla="*/ 52483 w 87725"/>
                  <a:gd name="connsiteY11" fmla="*/ 30290 h 98393"/>
                  <a:gd name="connsiteX12" fmla="*/ 62675 w 87725"/>
                  <a:gd name="connsiteY12" fmla="*/ 71247 h 98393"/>
                  <a:gd name="connsiteX13" fmla="*/ 73438 w 87725"/>
                  <a:gd name="connsiteY13" fmla="*/ 42386 h 98393"/>
                  <a:gd name="connsiteX14" fmla="*/ 86678 w 87725"/>
                  <a:gd name="connsiteY14" fmla="*/ 50006 h 9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725" h="98393">
                    <a:moveTo>
                      <a:pt x="86678" y="50006"/>
                    </a:moveTo>
                    <a:lnTo>
                      <a:pt x="87725" y="54007"/>
                    </a:lnTo>
                    <a:lnTo>
                      <a:pt x="70866" y="98393"/>
                    </a:lnTo>
                    <a:lnTo>
                      <a:pt x="53816" y="88583"/>
                    </a:lnTo>
                    <a:lnTo>
                      <a:pt x="44577" y="51911"/>
                    </a:lnTo>
                    <a:lnTo>
                      <a:pt x="34576" y="77533"/>
                    </a:lnTo>
                    <a:lnTo>
                      <a:pt x="17621" y="67723"/>
                    </a:lnTo>
                    <a:lnTo>
                      <a:pt x="0" y="0"/>
                    </a:lnTo>
                    <a:lnTo>
                      <a:pt x="16669" y="9620"/>
                    </a:lnTo>
                    <a:lnTo>
                      <a:pt x="26765" y="50292"/>
                    </a:lnTo>
                    <a:lnTo>
                      <a:pt x="37529" y="21622"/>
                    </a:lnTo>
                    <a:lnTo>
                      <a:pt x="52483" y="30290"/>
                    </a:lnTo>
                    <a:lnTo>
                      <a:pt x="62675" y="71247"/>
                    </a:lnTo>
                    <a:lnTo>
                      <a:pt x="73438" y="42386"/>
                    </a:lnTo>
                    <a:lnTo>
                      <a:pt x="86678" y="50006"/>
                    </a:lnTo>
                    <a:close/>
                  </a:path>
                </a:pathLst>
              </a:custGeom>
              <a:solidFill>
                <a:srgbClr val="FFFFFF"/>
              </a:solidFill>
              <a:ln w="9525" cap="flat">
                <a:noFill/>
                <a:prstDash val="solid"/>
                <a:miter/>
              </a:ln>
            </p:spPr>
            <p:txBody>
              <a:bodyPr rtlCol="0" anchor="ctr"/>
              <a:lstStyle/>
              <a:p>
                <a:endParaRPr lang="zh-CN" altLang="en-US"/>
              </a:p>
            </p:txBody>
          </p:sp>
          <p:sp>
            <p:nvSpPr>
              <p:cNvPr id="65" name="任意多边形: 形状 64"/>
              <p:cNvSpPr/>
              <p:nvPr/>
            </p:nvSpPr>
            <p:spPr>
              <a:xfrm>
                <a:off x="7563421" y="2180070"/>
                <a:ext cx="21050" cy="27096"/>
              </a:xfrm>
              <a:custGeom>
                <a:avLst/>
                <a:gdLst>
                  <a:gd name="connsiteX0" fmla="*/ 10573 w 21050"/>
                  <a:gd name="connsiteY0" fmla="*/ 1630 h 27096"/>
                  <a:gd name="connsiteX1" fmla="*/ 21050 w 21050"/>
                  <a:gd name="connsiteY1" fmla="*/ 19537 h 27096"/>
                  <a:gd name="connsiteX2" fmla="*/ 10478 w 21050"/>
                  <a:gd name="connsiteY2" fmla="*/ 25443 h 27096"/>
                  <a:gd name="connsiteX3" fmla="*/ 0 w 21050"/>
                  <a:gd name="connsiteY3" fmla="*/ 7441 h 27096"/>
                  <a:gd name="connsiteX4" fmla="*/ 10573 w 21050"/>
                  <a:gd name="connsiteY4" fmla="*/ 1630 h 27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 h="27096">
                    <a:moveTo>
                      <a:pt x="10573" y="1630"/>
                    </a:moveTo>
                    <a:cubicBezTo>
                      <a:pt x="16901" y="5411"/>
                      <a:pt x="20855" y="12168"/>
                      <a:pt x="21050" y="19537"/>
                    </a:cubicBezTo>
                    <a:cubicBezTo>
                      <a:pt x="21050" y="26586"/>
                      <a:pt x="16478" y="29062"/>
                      <a:pt x="10478" y="25443"/>
                    </a:cubicBezTo>
                    <a:cubicBezTo>
                      <a:pt x="4224" y="21543"/>
                      <a:pt x="301" y="14805"/>
                      <a:pt x="0" y="7441"/>
                    </a:cubicBezTo>
                    <a:cubicBezTo>
                      <a:pt x="0" y="202"/>
                      <a:pt x="4667" y="-1799"/>
                      <a:pt x="10573" y="1630"/>
                    </a:cubicBezTo>
                    <a:close/>
                  </a:path>
                </a:pathLst>
              </a:custGeom>
              <a:solidFill>
                <a:srgbClr val="FFFFFF"/>
              </a:solidFill>
              <a:ln w="9525" cap="flat">
                <a:noFill/>
                <a:prstDash val="solid"/>
                <a:miter/>
              </a:ln>
            </p:spPr>
            <p:txBody>
              <a:bodyPr rtlCol="0" anchor="ctr"/>
              <a:lstStyle/>
              <a:p>
                <a:endParaRPr lang="zh-CN" altLang="en-US"/>
              </a:p>
            </p:txBody>
          </p:sp>
          <p:sp>
            <p:nvSpPr>
              <p:cNvPr id="66" name="任意多边形: 形状 65"/>
              <p:cNvSpPr/>
              <p:nvPr/>
            </p:nvSpPr>
            <p:spPr>
              <a:xfrm>
                <a:off x="7475410" y="2090166"/>
                <a:ext cx="88773" cy="98393"/>
              </a:xfrm>
              <a:custGeom>
                <a:avLst/>
                <a:gdLst>
                  <a:gd name="connsiteX0" fmla="*/ 88773 w 88773"/>
                  <a:gd name="connsiteY0" fmla="*/ 51244 h 98393"/>
                  <a:gd name="connsiteX1" fmla="*/ 70771 w 88773"/>
                  <a:gd name="connsiteY1" fmla="*/ 98393 h 98393"/>
                  <a:gd name="connsiteX2" fmla="*/ 53816 w 88773"/>
                  <a:gd name="connsiteY2" fmla="*/ 88582 h 98393"/>
                  <a:gd name="connsiteX3" fmla="*/ 44482 w 88773"/>
                  <a:gd name="connsiteY3" fmla="*/ 51911 h 98393"/>
                  <a:gd name="connsiteX4" fmla="*/ 34576 w 88773"/>
                  <a:gd name="connsiteY4" fmla="*/ 77438 h 98393"/>
                  <a:gd name="connsiteX5" fmla="*/ 17621 w 88773"/>
                  <a:gd name="connsiteY5" fmla="*/ 67723 h 98393"/>
                  <a:gd name="connsiteX6" fmla="*/ 1048 w 88773"/>
                  <a:gd name="connsiteY6" fmla="*/ 3905 h 98393"/>
                  <a:gd name="connsiteX7" fmla="*/ 0 w 88773"/>
                  <a:gd name="connsiteY7" fmla="*/ 0 h 98393"/>
                  <a:gd name="connsiteX8" fmla="*/ 16669 w 88773"/>
                  <a:gd name="connsiteY8" fmla="*/ 9525 h 98393"/>
                  <a:gd name="connsiteX9" fmla="*/ 26765 w 88773"/>
                  <a:gd name="connsiteY9" fmla="*/ 50197 h 98393"/>
                  <a:gd name="connsiteX10" fmla="*/ 37433 w 88773"/>
                  <a:gd name="connsiteY10" fmla="*/ 21622 h 98393"/>
                  <a:gd name="connsiteX11" fmla="*/ 52388 w 88773"/>
                  <a:gd name="connsiteY11" fmla="*/ 30194 h 98393"/>
                  <a:gd name="connsiteX12" fmla="*/ 62674 w 88773"/>
                  <a:gd name="connsiteY12" fmla="*/ 71247 h 98393"/>
                  <a:gd name="connsiteX13" fmla="*/ 73438 w 88773"/>
                  <a:gd name="connsiteY13" fmla="*/ 42291 h 98393"/>
                  <a:gd name="connsiteX14" fmla="*/ 88773 w 88773"/>
                  <a:gd name="connsiteY14" fmla="*/ 51244 h 9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773" h="98393">
                    <a:moveTo>
                      <a:pt x="88773" y="51244"/>
                    </a:moveTo>
                    <a:lnTo>
                      <a:pt x="70771" y="98393"/>
                    </a:lnTo>
                    <a:lnTo>
                      <a:pt x="53816" y="88582"/>
                    </a:lnTo>
                    <a:lnTo>
                      <a:pt x="44482" y="51911"/>
                    </a:lnTo>
                    <a:lnTo>
                      <a:pt x="34576" y="77438"/>
                    </a:lnTo>
                    <a:lnTo>
                      <a:pt x="17621" y="67723"/>
                    </a:lnTo>
                    <a:lnTo>
                      <a:pt x="1048" y="3905"/>
                    </a:lnTo>
                    <a:lnTo>
                      <a:pt x="0" y="0"/>
                    </a:lnTo>
                    <a:lnTo>
                      <a:pt x="16669" y="9525"/>
                    </a:lnTo>
                    <a:lnTo>
                      <a:pt x="26765" y="50197"/>
                    </a:lnTo>
                    <a:lnTo>
                      <a:pt x="37433" y="21622"/>
                    </a:lnTo>
                    <a:lnTo>
                      <a:pt x="52388" y="30194"/>
                    </a:lnTo>
                    <a:lnTo>
                      <a:pt x="62674" y="71247"/>
                    </a:lnTo>
                    <a:lnTo>
                      <a:pt x="73438" y="42291"/>
                    </a:lnTo>
                    <a:lnTo>
                      <a:pt x="88773" y="51244"/>
                    </a:lnTo>
                    <a:close/>
                  </a:path>
                </a:pathLst>
              </a:custGeom>
              <a:solidFill>
                <a:srgbClr val="FFFFFF"/>
              </a:solidFill>
              <a:ln w="9525" cap="flat">
                <a:noFill/>
                <a:prstDash val="solid"/>
                <a:miter/>
              </a:ln>
            </p:spPr>
            <p:txBody>
              <a:bodyPr rtlCol="0" anchor="ctr"/>
              <a:lstStyle/>
              <a:p>
                <a:endParaRPr lang="zh-CN" altLang="en-US"/>
              </a:p>
            </p:txBody>
          </p:sp>
          <p:sp>
            <p:nvSpPr>
              <p:cNvPr id="67" name="任意多边形: 形状 66"/>
              <p:cNvSpPr/>
              <p:nvPr/>
            </p:nvSpPr>
            <p:spPr>
              <a:xfrm>
                <a:off x="3714750" y="1047750"/>
                <a:ext cx="9525" cy="9525"/>
              </a:xfrm>
              <a:custGeom>
                <a:avLst/>
                <a:gdLst/>
                <a:ahLst/>
                <a:cxnLst/>
                <a:rect l="l" t="t" r="r" b="b"/>
                <a:pathLst>
                  <a:path w="9525" h="9525"/>
                </a:pathLst>
              </a:custGeom>
              <a:noFill/>
              <a:ln w="9525" cap="flat">
                <a:noFill/>
                <a:prstDash val="solid"/>
                <a:miter/>
              </a:ln>
            </p:spPr>
            <p:txBody>
              <a:bodyPr rtlCol="0" anchor="ctr"/>
              <a:lstStyle/>
              <a:p>
                <a:endParaRPr lang="zh-CN" altLang="en-US"/>
              </a:p>
            </p:txBody>
          </p:sp>
          <p:sp>
            <p:nvSpPr>
              <p:cNvPr id="68" name="任意多边形: 形状 67"/>
              <p:cNvSpPr/>
              <p:nvPr/>
            </p:nvSpPr>
            <p:spPr>
              <a:xfrm>
                <a:off x="6410322" y="1359772"/>
                <a:ext cx="411006" cy="449463"/>
              </a:xfrm>
              <a:custGeom>
                <a:avLst/>
                <a:gdLst>
                  <a:gd name="connsiteX0" fmla="*/ 403767 w 411006"/>
                  <a:gd name="connsiteY0" fmla="*/ 196041 h 449463"/>
                  <a:gd name="connsiteX1" fmla="*/ 382336 w 411006"/>
                  <a:gd name="connsiteY1" fmla="*/ 174324 h 449463"/>
                  <a:gd name="connsiteX2" fmla="*/ 87061 w 411006"/>
                  <a:gd name="connsiteY2" fmla="*/ 4875 h 449463"/>
                  <a:gd name="connsiteX3" fmla="*/ 2 w 411006"/>
                  <a:gd name="connsiteY3" fmla="*/ 51738 h 449463"/>
                  <a:gd name="connsiteX4" fmla="*/ 2 w 411006"/>
                  <a:gd name="connsiteY4" fmla="*/ 222140 h 449463"/>
                  <a:gd name="connsiteX5" fmla="*/ 28577 w 411006"/>
                  <a:gd name="connsiteY5" fmla="*/ 272146 h 449463"/>
                  <a:gd name="connsiteX6" fmla="*/ 257177 w 411006"/>
                  <a:gd name="connsiteY6" fmla="*/ 402353 h 449463"/>
                  <a:gd name="connsiteX7" fmla="*/ 257177 w 411006"/>
                  <a:gd name="connsiteY7" fmla="*/ 402353 h 449463"/>
                  <a:gd name="connsiteX8" fmla="*/ 217744 w 411006"/>
                  <a:gd name="connsiteY8" fmla="*/ 379874 h 449463"/>
                  <a:gd name="connsiteX9" fmla="*/ 236794 w 411006"/>
                  <a:gd name="connsiteY9" fmla="*/ 433500 h 449463"/>
                  <a:gd name="connsiteX10" fmla="*/ 240652 w 411006"/>
                  <a:gd name="connsiteY10" fmla="*/ 435421 h 449463"/>
                  <a:gd name="connsiteX11" fmla="*/ 240699 w 411006"/>
                  <a:gd name="connsiteY11" fmla="*/ 435405 h 449463"/>
                  <a:gd name="connsiteX12" fmla="*/ 240699 w 411006"/>
                  <a:gd name="connsiteY12" fmla="*/ 435405 h 449463"/>
                  <a:gd name="connsiteX13" fmla="*/ 267369 w 411006"/>
                  <a:gd name="connsiteY13" fmla="*/ 420165 h 449463"/>
                  <a:gd name="connsiteX14" fmla="*/ 267369 w 411006"/>
                  <a:gd name="connsiteY14" fmla="*/ 420165 h 449463"/>
                  <a:gd name="connsiteX15" fmla="*/ 267941 w 411006"/>
                  <a:gd name="connsiteY15" fmla="*/ 420165 h 449463"/>
                  <a:gd name="connsiteX16" fmla="*/ 267941 w 411006"/>
                  <a:gd name="connsiteY16" fmla="*/ 420165 h 449463"/>
                  <a:gd name="connsiteX17" fmla="*/ 268702 w 411006"/>
                  <a:gd name="connsiteY17" fmla="*/ 419498 h 449463"/>
                  <a:gd name="connsiteX18" fmla="*/ 273370 w 411006"/>
                  <a:gd name="connsiteY18" fmla="*/ 411973 h 449463"/>
                  <a:gd name="connsiteX19" fmla="*/ 323852 w 411006"/>
                  <a:gd name="connsiteY19" fmla="*/ 440929 h 449463"/>
                  <a:gd name="connsiteX20" fmla="*/ 402507 w 411006"/>
                  <a:gd name="connsiteY20" fmla="*/ 422336 h 449463"/>
                  <a:gd name="connsiteX21" fmla="*/ 411006 w 411006"/>
                  <a:gd name="connsiteY21" fmla="*/ 394066 h 449463"/>
                  <a:gd name="connsiteX22" fmla="*/ 411006 w 411006"/>
                  <a:gd name="connsiteY22" fmla="*/ 224331 h 449463"/>
                  <a:gd name="connsiteX23" fmla="*/ 403767 w 411006"/>
                  <a:gd name="connsiteY23" fmla="*/ 196041 h 449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1006" h="449463">
                    <a:moveTo>
                      <a:pt x="403767" y="196041"/>
                    </a:moveTo>
                    <a:cubicBezTo>
                      <a:pt x="398724" y="186994"/>
                      <a:pt x="391316" y="179487"/>
                      <a:pt x="382336" y="174324"/>
                    </a:cubicBezTo>
                    <a:lnTo>
                      <a:pt x="87061" y="4875"/>
                    </a:lnTo>
                    <a:cubicBezTo>
                      <a:pt x="61248" y="-9984"/>
                      <a:pt x="2" y="10113"/>
                      <a:pt x="2" y="51738"/>
                    </a:cubicBezTo>
                    <a:lnTo>
                      <a:pt x="2" y="222140"/>
                    </a:lnTo>
                    <a:cubicBezTo>
                      <a:pt x="-182" y="242741"/>
                      <a:pt x="10735" y="261846"/>
                      <a:pt x="28577" y="272146"/>
                    </a:cubicBezTo>
                    <a:lnTo>
                      <a:pt x="257177" y="402353"/>
                    </a:lnTo>
                    <a:lnTo>
                      <a:pt x="257177" y="402353"/>
                    </a:lnTo>
                    <a:lnTo>
                      <a:pt x="217744" y="379874"/>
                    </a:lnTo>
                    <a:lnTo>
                      <a:pt x="236794" y="433500"/>
                    </a:lnTo>
                    <a:cubicBezTo>
                      <a:pt x="237329" y="435096"/>
                      <a:pt x="239056" y="435956"/>
                      <a:pt x="240652" y="435421"/>
                    </a:cubicBezTo>
                    <a:cubicBezTo>
                      <a:pt x="240668" y="435415"/>
                      <a:pt x="240684" y="435410"/>
                      <a:pt x="240699" y="435405"/>
                    </a:cubicBezTo>
                    <a:lnTo>
                      <a:pt x="240699" y="435405"/>
                    </a:lnTo>
                    <a:cubicBezTo>
                      <a:pt x="244033" y="433690"/>
                      <a:pt x="258892" y="425880"/>
                      <a:pt x="267369" y="420165"/>
                    </a:cubicBezTo>
                    <a:lnTo>
                      <a:pt x="267369" y="420165"/>
                    </a:lnTo>
                    <a:lnTo>
                      <a:pt x="267941" y="420165"/>
                    </a:lnTo>
                    <a:lnTo>
                      <a:pt x="267941" y="420165"/>
                    </a:lnTo>
                    <a:cubicBezTo>
                      <a:pt x="268236" y="419995"/>
                      <a:pt x="268495" y="419768"/>
                      <a:pt x="268702" y="419498"/>
                    </a:cubicBezTo>
                    <a:lnTo>
                      <a:pt x="273370" y="411973"/>
                    </a:lnTo>
                    <a:lnTo>
                      <a:pt x="323852" y="440929"/>
                    </a:lnTo>
                    <a:cubicBezTo>
                      <a:pt x="350706" y="457515"/>
                      <a:pt x="385921" y="449190"/>
                      <a:pt x="402507" y="422336"/>
                    </a:cubicBezTo>
                    <a:cubicBezTo>
                      <a:pt x="407767" y="413820"/>
                      <a:pt x="410698" y="404071"/>
                      <a:pt x="411006" y="394066"/>
                    </a:cubicBezTo>
                    <a:lnTo>
                      <a:pt x="411006" y="224331"/>
                    </a:lnTo>
                    <a:cubicBezTo>
                      <a:pt x="411041" y="214438"/>
                      <a:pt x="408549" y="204701"/>
                      <a:pt x="403767" y="196041"/>
                    </a:cubicBezTo>
                    <a:close/>
                  </a:path>
                </a:pathLst>
              </a:custGeom>
              <a:solidFill>
                <a:srgbClr val="407BFF"/>
              </a:solidFill>
              <a:ln w="9525" cap="flat">
                <a:noFill/>
                <a:prstDash val="solid"/>
                <a:miter/>
              </a:ln>
            </p:spPr>
            <p:txBody>
              <a:bodyPr rtlCol="0" anchor="ctr"/>
              <a:lstStyle/>
              <a:p>
                <a:endParaRPr lang="zh-CN" altLang="en-US"/>
              </a:p>
            </p:txBody>
          </p:sp>
          <p:sp>
            <p:nvSpPr>
              <p:cNvPr id="69" name="任意多边形: 形状 68"/>
              <p:cNvSpPr/>
              <p:nvPr/>
            </p:nvSpPr>
            <p:spPr>
              <a:xfrm>
                <a:off x="6650545" y="1762125"/>
                <a:ext cx="33051" cy="32670"/>
              </a:xfrm>
              <a:custGeom>
                <a:avLst/>
                <a:gdLst>
                  <a:gd name="connsiteX0" fmla="*/ 28004 w 33051"/>
                  <a:gd name="connsiteY0" fmla="*/ 16764 h 32670"/>
                  <a:gd name="connsiteX1" fmla="*/ 27242 w 33051"/>
                  <a:gd name="connsiteY1" fmla="*/ 17431 h 32670"/>
                  <a:gd name="connsiteX2" fmla="*/ 27241 w 33051"/>
                  <a:gd name="connsiteY2" fmla="*/ 17431 h 32670"/>
                  <a:gd name="connsiteX3" fmla="*/ 26670 w 33051"/>
                  <a:gd name="connsiteY3" fmla="*/ 17431 h 32670"/>
                  <a:gd name="connsiteX4" fmla="*/ 26670 w 33051"/>
                  <a:gd name="connsiteY4" fmla="*/ 17431 h 32670"/>
                  <a:gd name="connsiteX5" fmla="*/ 0 w 33051"/>
                  <a:gd name="connsiteY5" fmla="*/ 32671 h 32670"/>
                  <a:gd name="connsiteX6" fmla="*/ 0 w 33051"/>
                  <a:gd name="connsiteY6" fmla="*/ 32671 h 32670"/>
                  <a:gd name="connsiteX7" fmla="*/ 1810 w 33051"/>
                  <a:gd name="connsiteY7" fmla="*/ 31337 h 32670"/>
                  <a:gd name="connsiteX8" fmla="*/ 20193 w 33051"/>
                  <a:gd name="connsiteY8" fmla="*/ 1715 h 32670"/>
                  <a:gd name="connsiteX9" fmla="*/ 16954 w 33051"/>
                  <a:gd name="connsiteY9" fmla="*/ 0 h 32670"/>
                  <a:gd name="connsiteX10" fmla="*/ 16954 w 33051"/>
                  <a:gd name="connsiteY10" fmla="*/ 0 h 32670"/>
                  <a:gd name="connsiteX11" fmla="*/ 33052 w 33051"/>
                  <a:gd name="connsiteY11" fmla="*/ 9525 h 32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051" h="32670">
                    <a:moveTo>
                      <a:pt x="28004" y="16764"/>
                    </a:moveTo>
                    <a:cubicBezTo>
                      <a:pt x="27796" y="17035"/>
                      <a:pt x="27537" y="17261"/>
                      <a:pt x="27242" y="17431"/>
                    </a:cubicBezTo>
                    <a:lnTo>
                      <a:pt x="27241" y="17431"/>
                    </a:lnTo>
                    <a:lnTo>
                      <a:pt x="26670" y="17431"/>
                    </a:lnTo>
                    <a:lnTo>
                      <a:pt x="26670" y="17431"/>
                    </a:lnTo>
                    <a:cubicBezTo>
                      <a:pt x="18193" y="23050"/>
                      <a:pt x="3334" y="30956"/>
                      <a:pt x="0" y="32671"/>
                    </a:cubicBezTo>
                    <a:lnTo>
                      <a:pt x="0" y="32671"/>
                    </a:lnTo>
                    <a:cubicBezTo>
                      <a:pt x="765" y="32503"/>
                      <a:pt x="1423" y="32018"/>
                      <a:pt x="1810" y="31337"/>
                    </a:cubicBezTo>
                    <a:lnTo>
                      <a:pt x="20193" y="1715"/>
                    </a:lnTo>
                    <a:lnTo>
                      <a:pt x="16954" y="0"/>
                    </a:lnTo>
                    <a:lnTo>
                      <a:pt x="16954" y="0"/>
                    </a:lnTo>
                    <a:lnTo>
                      <a:pt x="33052" y="9525"/>
                    </a:lnTo>
                    <a:close/>
                  </a:path>
                </a:pathLst>
              </a:custGeom>
              <a:solidFill>
                <a:srgbClr val="FFFFFF">
                  <a:alpha val="20000"/>
                </a:srgbClr>
              </a:solidFill>
              <a:ln w="9525" cap="flat">
                <a:noFill/>
                <a:prstDash val="solid"/>
                <a:miter/>
              </a:ln>
            </p:spPr>
            <p:txBody>
              <a:bodyPr rtlCol="0" anchor="ctr"/>
              <a:lstStyle/>
              <a:p>
                <a:endParaRPr lang="zh-CN" altLang="en-US"/>
              </a:p>
            </p:txBody>
          </p:sp>
          <p:sp>
            <p:nvSpPr>
              <p:cNvPr id="70" name="任意多边形: 形状 69"/>
              <p:cNvSpPr/>
              <p:nvPr/>
            </p:nvSpPr>
            <p:spPr>
              <a:xfrm>
                <a:off x="6410324" y="1359772"/>
                <a:ext cx="403765" cy="228616"/>
              </a:xfrm>
              <a:custGeom>
                <a:avLst/>
                <a:gdLst>
                  <a:gd name="connsiteX0" fmla="*/ 346425 w 403765"/>
                  <a:gd name="connsiteY0" fmla="*/ 228617 h 228616"/>
                  <a:gd name="connsiteX1" fmla="*/ 330995 w 403765"/>
                  <a:gd name="connsiteY1" fmla="*/ 209567 h 228616"/>
                  <a:gd name="connsiteX2" fmla="*/ 330995 w 403765"/>
                  <a:gd name="connsiteY2" fmla="*/ 209567 h 228616"/>
                  <a:gd name="connsiteX3" fmla="*/ 323946 w 403765"/>
                  <a:gd name="connsiteY3" fmla="*/ 204804 h 228616"/>
                  <a:gd name="connsiteX4" fmla="*/ 28576 w 403765"/>
                  <a:gd name="connsiteY4" fmla="*/ 35069 h 228616"/>
                  <a:gd name="connsiteX5" fmla="*/ 2553 w 403765"/>
                  <a:gd name="connsiteY5" fmla="*/ 42040 h 228616"/>
                  <a:gd name="connsiteX6" fmla="*/ 1 w 403765"/>
                  <a:gd name="connsiteY6" fmla="*/ 51738 h 228616"/>
                  <a:gd name="connsiteX7" fmla="*/ 87059 w 403765"/>
                  <a:gd name="connsiteY7" fmla="*/ 4875 h 228616"/>
                  <a:gd name="connsiteX8" fmla="*/ 382334 w 403765"/>
                  <a:gd name="connsiteY8" fmla="*/ 174324 h 228616"/>
                  <a:gd name="connsiteX9" fmla="*/ 403766 w 403765"/>
                  <a:gd name="connsiteY9" fmla="*/ 196041 h 22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765" h="228616">
                    <a:moveTo>
                      <a:pt x="346425" y="228617"/>
                    </a:moveTo>
                    <a:cubicBezTo>
                      <a:pt x="342666" y="221261"/>
                      <a:pt x="337410" y="214772"/>
                      <a:pt x="330995" y="209567"/>
                    </a:cubicBezTo>
                    <a:lnTo>
                      <a:pt x="330995" y="209567"/>
                    </a:lnTo>
                    <a:cubicBezTo>
                      <a:pt x="328759" y="207817"/>
                      <a:pt x="326404" y="206226"/>
                      <a:pt x="323946" y="204804"/>
                    </a:cubicBezTo>
                    <a:lnTo>
                      <a:pt x="28576" y="35069"/>
                    </a:lnTo>
                    <a:cubicBezTo>
                      <a:pt x="19464" y="29808"/>
                      <a:pt x="7814" y="32929"/>
                      <a:pt x="2553" y="42040"/>
                    </a:cubicBezTo>
                    <a:cubicBezTo>
                      <a:pt x="851" y="44987"/>
                      <a:pt x="-30" y="48335"/>
                      <a:pt x="1" y="51738"/>
                    </a:cubicBezTo>
                    <a:cubicBezTo>
                      <a:pt x="1" y="10113"/>
                      <a:pt x="61246" y="-9984"/>
                      <a:pt x="87059" y="4875"/>
                    </a:cubicBezTo>
                    <a:lnTo>
                      <a:pt x="382334" y="174324"/>
                    </a:lnTo>
                    <a:cubicBezTo>
                      <a:pt x="391314" y="179487"/>
                      <a:pt x="398722" y="186994"/>
                      <a:pt x="403766" y="196041"/>
                    </a:cubicBezTo>
                    <a:close/>
                  </a:path>
                </a:pathLst>
              </a:custGeom>
              <a:solidFill>
                <a:srgbClr val="FFFFFF">
                  <a:alpha val="40000"/>
                </a:srgbClr>
              </a:solidFill>
              <a:ln w="9525" cap="flat">
                <a:noFill/>
                <a:prstDash val="solid"/>
                <a:miter/>
              </a:ln>
            </p:spPr>
            <p:txBody>
              <a:bodyPr rtlCol="0" anchor="ctr"/>
              <a:lstStyle/>
              <a:p>
                <a:endParaRPr lang="zh-CN" altLang="en-US"/>
              </a:p>
            </p:txBody>
          </p:sp>
          <p:sp>
            <p:nvSpPr>
              <p:cNvPr id="71" name="任意多边形: 形状 70"/>
              <p:cNvSpPr/>
              <p:nvPr/>
            </p:nvSpPr>
            <p:spPr>
              <a:xfrm>
                <a:off x="6734175" y="1555813"/>
                <a:ext cx="87629" cy="253706"/>
              </a:xfrm>
              <a:custGeom>
                <a:avLst/>
                <a:gdLst>
                  <a:gd name="connsiteX0" fmla="*/ 29051 w 87629"/>
                  <a:gd name="connsiteY0" fmla="*/ 228219 h 253706"/>
                  <a:gd name="connsiteX1" fmla="*/ 29051 w 87629"/>
                  <a:gd name="connsiteY1" fmla="*/ 58483 h 253706"/>
                  <a:gd name="connsiteX2" fmla="*/ 29051 w 87629"/>
                  <a:gd name="connsiteY2" fmla="*/ 51625 h 253706"/>
                  <a:gd name="connsiteX3" fmla="*/ 22955 w 87629"/>
                  <a:gd name="connsiteY3" fmla="*/ 32575 h 253706"/>
                  <a:gd name="connsiteX4" fmla="*/ 80105 w 87629"/>
                  <a:gd name="connsiteY4" fmla="*/ 0 h 253706"/>
                  <a:gd name="connsiteX5" fmla="*/ 87630 w 87629"/>
                  <a:gd name="connsiteY5" fmla="*/ 28575 h 253706"/>
                  <a:gd name="connsiteX6" fmla="*/ 87630 w 87629"/>
                  <a:gd name="connsiteY6" fmla="*/ 198025 h 253706"/>
                  <a:gd name="connsiteX7" fmla="*/ 29030 w 87629"/>
                  <a:gd name="connsiteY7" fmla="*/ 253687 h 253706"/>
                  <a:gd name="connsiteX8" fmla="*/ 0 w 87629"/>
                  <a:gd name="connsiteY8" fmla="*/ 244888 h 253706"/>
                  <a:gd name="connsiteX9" fmla="*/ 26217 w 87629"/>
                  <a:gd name="connsiteY9" fmla="*/ 238684 h 253706"/>
                  <a:gd name="connsiteX10" fmla="*/ 29051 w 87629"/>
                  <a:gd name="connsiteY10" fmla="*/ 228219 h 25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629" h="253706">
                    <a:moveTo>
                      <a:pt x="29051" y="228219"/>
                    </a:moveTo>
                    <a:lnTo>
                      <a:pt x="29051" y="58483"/>
                    </a:lnTo>
                    <a:cubicBezTo>
                      <a:pt x="29193" y="56200"/>
                      <a:pt x="29193" y="53909"/>
                      <a:pt x="29051" y="51625"/>
                    </a:cubicBezTo>
                    <a:cubicBezTo>
                      <a:pt x="28080" y="44984"/>
                      <a:pt x="26020" y="38547"/>
                      <a:pt x="22955" y="32575"/>
                    </a:cubicBezTo>
                    <a:lnTo>
                      <a:pt x="80105" y="0"/>
                    </a:lnTo>
                    <a:cubicBezTo>
                      <a:pt x="85034" y="8717"/>
                      <a:pt x="87626" y="18561"/>
                      <a:pt x="87630" y="28575"/>
                    </a:cubicBezTo>
                    <a:lnTo>
                      <a:pt x="87630" y="198025"/>
                    </a:lnTo>
                    <a:cubicBezTo>
                      <a:pt x="86819" y="229577"/>
                      <a:pt x="60583" y="254498"/>
                      <a:pt x="29030" y="253687"/>
                    </a:cubicBezTo>
                    <a:cubicBezTo>
                      <a:pt x="18738" y="253423"/>
                      <a:pt x="8707" y="250382"/>
                      <a:pt x="0" y="244888"/>
                    </a:cubicBezTo>
                    <a:cubicBezTo>
                      <a:pt x="8953" y="250414"/>
                      <a:pt x="20690" y="247637"/>
                      <a:pt x="26217" y="238684"/>
                    </a:cubicBezTo>
                    <a:cubicBezTo>
                      <a:pt x="28156" y="235544"/>
                      <a:pt x="29140" y="231908"/>
                      <a:pt x="29051" y="228219"/>
                    </a:cubicBezTo>
                    <a:close/>
                  </a:path>
                </a:pathLst>
              </a:custGeom>
              <a:solidFill>
                <a:srgbClr val="FFFFFF">
                  <a:alpha val="20000"/>
                </a:srgbClr>
              </a:solidFill>
              <a:ln w="9525" cap="flat">
                <a:noFill/>
                <a:prstDash val="solid"/>
                <a:miter/>
              </a:ln>
            </p:spPr>
            <p:txBody>
              <a:bodyPr rtlCol="0" anchor="ctr"/>
              <a:lstStyle/>
              <a:p>
                <a:endParaRPr lang="zh-CN" altLang="en-US"/>
              </a:p>
            </p:txBody>
          </p:sp>
          <p:sp>
            <p:nvSpPr>
              <p:cNvPr id="72" name="任意多边形: 形状 71"/>
              <p:cNvSpPr/>
              <p:nvPr/>
            </p:nvSpPr>
            <p:spPr>
              <a:xfrm>
                <a:off x="6446329" y="1483042"/>
                <a:ext cx="50040" cy="102584"/>
              </a:xfrm>
              <a:custGeom>
                <a:avLst/>
                <a:gdLst>
                  <a:gd name="connsiteX0" fmla="*/ 16859 w 50040"/>
                  <a:gd name="connsiteY0" fmla="*/ 9525 h 102584"/>
                  <a:gd name="connsiteX1" fmla="*/ 16859 w 50040"/>
                  <a:gd name="connsiteY1" fmla="*/ 34385 h 102584"/>
                  <a:gd name="connsiteX2" fmla="*/ 30956 w 50040"/>
                  <a:gd name="connsiteY2" fmla="*/ 36671 h 102584"/>
                  <a:gd name="connsiteX3" fmla="*/ 50006 w 50040"/>
                  <a:gd name="connsiteY3" fmla="*/ 71819 h 102584"/>
                  <a:gd name="connsiteX4" fmla="*/ 50006 w 50040"/>
                  <a:gd name="connsiteY4" fmla="*/ 102584 h 102584"/>
                  <a:gd name="connsiteX5" fmla="*/ 33623 w 50040"/>
                  <a:gd name="connsiteY5" fmla="*/ 93059 h 102584"/>
                  <a:gd name="connsiteX6" fmla="*/ 33623 w 50040"/>
                  <a:gd name="connsiteY6" fmla="*/ 65342 h 102584"/>
                  <a:gd name="connsiteX7" fmla="*/ 26003 w 50040"/>
                  <a:gd name="connsiteY7" fmla="*/ 49911 h 102584"/>
                  <a:gd name="connsiteX8" fmla="*/ 16478 w 50040"/>
                  <a:gd name="connsiteY8" fmla="*/ 57245 h 102584"/>
                  <a:gd name="connsiteX9" fmla="*/ 16478 w 50040"/>
                  <a:gd name="connsiteY9" fmla="*/ 83344 h 102584"/>
                  <a:gd name="connsiteX10" fmla="*/ 0 w 50040"/>
                  <a:gd name="connsiteY10" fmla="*/ 73819 h 102584"/>
                  <a:gd name="connsiteX11" fmla="*/ 0 w 50040"/>
                  <a:gd name="connsiteY11" fmla="*/ 0 h 10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040" h="102584">
                    <a:moveTo>
                      <a:pt x="16859" y="9525"/>
                    </a:moveTo>
                    <a:lnTo>
                      <a:pt x="16859" y="34385"/>
                    </a:lnTo>
                    <a:cubicBezTo>
                      <a:pt x="21645" y="32745"/>
                      <a:pt x="26934" y="33602"/>
                      <a:pt x="30956" y="36671"/>
                    </a:cubicBezTo>
                    <a:cubicBezTo>
                      <a:pt x="43292" y="43987"/>
                      <a:pt x="50610" y="57489"/>
                      <a:pt x="50006" y="71819"/>
                    </a:cubicBezTo>
                    <a:lnTo>
                      <a:pt x="50006" y="102584"/>
                    </a:lnTo>
                    <a:lnTo>
                      <a:pt x="33623" y="93059"/>
                    </a:lnTo>
                    <a:lnTo>
                      <a:pt x="33623" y="65342"/>
                    </a:lnTo>
                    <a:cubicBezTo>
                      <a:pt x="34162" y="59179"/>
                      <a:pt x="31224" y="53229"/>
                      <a:pt x="26003" y="49911"/>
                    </a:cubicBezTo>
                    <a:cubicBezTo>
                      <a:pt x="20669" y="46863"/>
                      <a:pt x="16478" y="48292"/>
                      <a:pt x="16478" y="57245"/>
                    </a:cubicBezTo>
                    <a:lnTo>
                      <a:pt x="16478" y="83344"/>
                    </a:lnTo>
                    <a:lnTo>
                      <a:pt x="0" y="73819"/>
                    </a:lnTo>
                    <a:lnTo>
                      <a:pt x="0" y="0"/>
                    </a:lnTo>
                    <a:close/>
                  </a:path>
                </a:pathLst>
              </a:custGeom>
              <a:solidFill>
                <a:srgbClr val="FFFFFF"/>
              </a:solidFill>
              <a:ln w="9525" cap="flat">
                <a:noFill/>
                <a:prstDash val="solid"/>
                <a:miter/>
              </a:ln>
            </p:spPr>
            <p:txBody>
              <a:bodyPr rtlCol="0" anchor="ctr"/>
              <a:lstStyle/>
              <a:p>
                <a:endParaRPr lang="zh-CN" altLang="en-US"/>
              </a:p>
            </p:txBody>
          </p:sp>
          <p:sp>
            <p:nvSpPr>
              <p:cNvPr id="73" name="任意多边形: 形状 72"/>
              <p:cNvSpPr/>
              <p:nvPr/>
            </p:nvSpPr>
            <p:spPr>
              <a:xfrm>
                <a:off x="6502146" y="1526762"/>
                <a:ext cx="37337" cy="81914"/>
              </a:xfrm>
              <a:custGeom>
                <a:avLst/>
                <a:gdLst>
                  <a:gd name="connsiteX0" fmla="*/ 23241 w 37337"/>
                  <a:gd name="connsiteY0" fmla="*/ 9525 h 81914"/>
                  <a:gd name="connsiteX1" fmla="*/ 23241 w 37337"/>
                  <a:gd name="connsiteY1" fmla="*/ 23527 h 81914"/>
                  <a:gd name="connsiteX2" fmla="*/ 34004 w 37337"/>
                  <a:gd name="connsiteY2" fmla="*/ 29718 h 81914"/>
                  <a:gd name="connsiteX3" fmla="*/ 34004 w 37337"/>
                  <a:gd name="connsiteY3" fmla="*/ 43910 h 81914"/>
                  <a:gd name="connsiteX4" fmla="*/ 23336 w 37337"/>
                  <a:gd name="connsiteY4" fmla="*/ 37719 h 81914"/>
                  <a:gd name="connsiteX5" fmla="*/ 23336 w 37337"/>
                  <a:gd name="connsiteY5" fmla="*/ 55531 h 81914"/>
                  <a:gd name="connsiteX6" fmla="*/ 28289 w 37337"/>
                  <a:gd name="connsiteY6" fmla="*/ 65056 h 81914"/>
                  <a:gd name="connsiteX7" fmla="*/ 33337 w 37337"/>
                  <a:gd name="connsiteY7" fmla="*/ 66199 h 81914"/>
                  <a:gd name="connsiteX8" fmla="*/ 37338 w 37337"/>
                  <a:gd name="connsiteY8" fmla="*/ 81915 h 81914"/>
                  <a:gd name="connsiteX9" fmla="*/ 25908 w 37337"/>
                  <a:gd name="connsiteY9" fmla="*/ 78295 h 81914"/>
                  <a:gd name="connsiteX10" fmla="*/ 6858 w 37337"/>
                  <a:gd name="connsiteY10" fmla="*/ 46768 h 81914"/>
                  <a:gd name="connsiteX11" fmla="*/ 6858 w 37337"/>
                  <a:gd name="connsiteY11" fmla="*/ 28670 h 81914"/>
                  <a:gd name="connsiteX12" fmla="*/ 0 w 37337"/>
                  <a:gd name="connsiteY12" fmla="*/ 24765 h 81914"/>
                  <a:gd name="connsiteX13" fmla="*/ 0 w 37337"/>
                  <a:gd name="connsiteY13" fmla="*/ 10096 h 81914"/>
                  <a:gd name="connsiteX14" fmla="*/ 6858 w 37337"/>
                  <a:gd name="connsiteY14" fmla="*/ 14002 h 81914"/>
                  <a:gd name="connsiteX15" fmla="*/ 6858 w 37337"/>
                  <a:gd name="connsiteY15" fmla="*/ 0 h 8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337" h="81914">
                    <a:moveTo>
                      <a:pt x="23241" y="9525"/>
                    </a:moveTo>
                    <a:lnTo>
                      <a:pt x="23241" y="23527"/>
                    </a:lnTo>
                    <a:lnTo>
                      <a:pt x="34004" y="29718"/>
                    </a:lnTo>
                    <a:lnTo>
                      <a:pt x="34004" y="43910"/>
                    </a:lnTo>
                    <a:lnTo>
                      <a:pt x="23336" y="37719"/>
                    </a:lnTo>
                    <a:lnTo>
                      <a:pt x="23336" y="55531"/>
                    </a:lnTo>
                    <a:cubicBezTo>
                      <a:pt x="23068" y="59384"/>
                      <a:pt x="24981" y="63062"/>
                      <a:pt x="28289" y="65056"/>
                    </a:cubicBezTo>
                    <a:cubicBezTo>
                      <a:pt x="29766" y="66063"/>
                      <a:pt x="31570" y="66472"/>
                      <a:pt x="33337" y="66199"/>
                    </a:cubicBezTo>
                    <a:lnTo>
                      <a:pt x="37338" y="81915"/>
                    </a:lnTo>
                    <a:cubicBezTo>
                      <a:pt x="33257" y="81847"/>
                      <a:pt x="29284" y="80589"/>
                      <a:pt x="25908" y="78295"/>
                    </a:cubicBezTo>
                    <a:cubicBezTo>
                      <a:pt x="14087" y="72256"/>
                      <a:pt x="6706" y="60042"/>
                      <a:pt x="6858" y="46768"/>
                    </a:cubicBezTo>
                    <a:lnTo>
                      <a:pt x="6858" y="28670"/>
                    </a:lnTo>
                    <a:lnTo>
                      <a:pt x="0" y="24765"/>
                    </a:lnTo>
                    <a:lnTo>
                      <a:pt x="0" y="10096"/>
                    </a:lnTo>
                    <a:lnTo>
                      <a:pt x="6858" y="14002"/>
                    </a:lnTo>
                    <a:lnTo>
                      <a:pt x="6858" y="0"/>
                    </a:lnTo>
                    <a:close/>
                  </a:path>
                </a:pathLst>
              </a:custGeom>
              <a:solidFill>
                <a:srgbClr val="FFFFFF"/>
              </a:solidFill>
              <a:ln w="9525" cap="flat">
                <a:noFill/>
                <a:prstDash val="solid"/>
                <a:miter/>
              </a:ln>
            </p:spPr>
            <p:txBody>
              <a:bodyPr rtlCol="0" anchor="ctr"/>
              <a:lstStyle/>
              <a:p>
                <a:endParaRPr lang="zh-CN" altLang="en-US"/>
              </a:p>
            </p:txBody>
          </p:sp>
          <p:sp>
            <p:nvSpPr>
              <p:cNvPr id="74" name="任意多边形: 形状 73"/>
              <p:cNvSpPr/>
              <p:nvPr/>
            </p:nvSpPr>
            <p:spPr>
              <a:xfrm>
                <a:off x="6539293" y="1548574"/>
                <a:ext cx="37337" cy="81819"/>
              </a:xfrm>
              <a:custGeom>
                <a:avLst/>
                <a:gdLst>
                  <a:gd name="connsiteX0" fmla="*/ 23431 w 37337"/>
                  <a:gd name="connsiteY0" fmla="*/ 9430 h 81819"/>
                  <a:gd name="connsiteX1" fmla="*/ 23431 w 37337"/>
                  <a:gd name="connsiteY1" fmla="*/ 23527 h 81819"/>
                  <a:gd name="connsiteX2" fmla="*/ 34290 w 37337"/>
                  <a:gd name="connsiteY2" fmla="*/ 29718 h 81819"/>
                  <a:gd name="connsiteX3" fmla="*/ 34290 w 37337"/>
                  <a:gd name="connsiteY3" fmla="*/ 43910 h 81819"/>
                  <a:gd name="connsiteX4" fmla="*/ 23431 w 37337"/>
                  <a:gd name="connsiteY4" fmla="*/ 37719 h 81819"/>
                  <a:gd name="connsiteX5" fmla="*/ 23431 w 37337"/>
                  <a:gd name="connsiteY5" fmla="*/ 55531 h 81819"/>
                  <a:gd name="connsiteX6" fmla="*/ 28289 w 37337"/>
                  <a:gd name="connsiteY6" fmla="*/ 65056 h 81819"/>
                  <a:gd name="connsiteX7" fmla="*/ 33338 w 37337"/>
                  <a:gd name="connsiteY7" fmla="*/ 66199 h 81819"/>
                  <a:gd name="connsiteX8" fmla="*/ 37338 w 37337"/>
                  <a:gd name="connsiteY8" fmla="*/ 81820 h 81819"/>
                  <a:gd name="connsiteX9" fmla="*/ 25908 w 37337"/>
                  <a:gd name="connsiteY9" fmla="*/ 78295 h 81819"/>
                  <a:gd name="connsiteX10" fmla="*/ 6858 w 37337"/>
                  <a:gd name="connsiteY10" fmla="*/ 46768 h 81819"/>
                  <a:gd name="connsiteX11" fmla="*/ 6858 w 37337"/>
                  <a:gd name="connsiteY11" fmla="*/ 28670 h 81819"/>
                  <a:gd name="connsiteX12" fmla="*/ 0 w 37337"/>
                  <a:gd name="connsiteY12" fmla="*/ 24765 h 81819"/>
                  <a:gd name="connsiteX13" fmla="*/ 0 w 37337"/>
                  <a:gd name="connsiteY13" fmla="*/ 10096 h 81819"/>
                  <a:gd name="connsiteX14" fmla="*/ 6858 w 37337"/>
                  <a:gd name="connsiteY14" fmla="*/ 14002 h 81819"/>
                  <a:gd name="connsiteX15" fmla="*/ 6858 w 37337"/>
                  <a:gd name="connsiteY15" fmla="*/ 0 h 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337" h="81819">
                    <a:moveTo>
                      <a:pt x="23431" y="9430"/>
                    </a:moveTo>
                    <a:lnTo>
                      <a:pt x="23431" y="23527"/>
                    </a:lnTo>
                    <a:lnTo>
                      <a:pt x="34290" y="29718"/>
                    </a:lnTo>
                    <a:lnTo>
                      <a:pt x="34290" y="43910"/>
                    </a:lnTo>
                    <a:lnTo>
                      <a:pt x="23431" y="37719"/>
                    </a:lnTo>
                    <a:lnTo>
                      <a:pt x="23431" y="55531"/>
                    </a:lnTo>
                    <a:cubicBezTo>
                      <a:pt x="23075" y="59377"/>
                      <a:pt x="24966" y="63085"/>
                      <a:pt x="28289" y="65056"/>
                    </a:cubicBezTo>
                    <a:cubicBezTo>
                      <a:pt x="29766" y="66063"/>
                      <a:pt x="31571" y="66472"/>
                      <a:pt x="33338" y="66199"/>
                    </a:cubicBezTo>
                    <a:lnTo>
                      <a:pt x="37338" y="81820"/>
                    </a:lnTo>
                    <a:cubicBezTo>
                      <a:pt x="33258" y="81832"/>
                      <a:pt x="29272" y="80603"/>
                      <a:pt x="25908" y="78295"/>
                    </a:cubicBezTo>
                    <a:cubicBezTo>
                      <a:pt x="14149" y="72189"/>
                      <a:pt x="6795" y="60017"/>
                      <a:pt x="6858" y="46768"/>
                    </a:cubicBezTo>
                    <a:lnTo>
                      <a:pt x="6858" y="28670"/>
                    </a:lnTo>
                    <a:lnTo>
                      <a:pt x="0" y="24765"/>
                    </a:lnTo>
                    <a:lnTo>
                      <a:pt x="0" y="10096"/>
                    </a:lnTo>
                    <a:lnTo>
                      <a:pt x="6858" y="14002"/>
                    </a:lnTo>
                    <a:lnTo>
                      <a:pt x="6858" y="0"/>
                    </a:lnTo>
                    <a:close/>
                  </a:path>
                </a:pathLst>
              </a:custGeom>
              <a:solidFill>
                <a:srgbClr val="FFFFFF"/>
              </a:solidFill>
              <a:ln w="9525" cap="flat">
                <a:noFill/>
                <a:prstDash val="solid"/>
                <a:miter/>
              </a:ln>
            </p:spPr>
            <p:txBody>
              <a:bodyPr rtlCol="0" anchor="ctr"/>
              <a:lstStyle/>
              <a:p>
                <a:endParaRPr lang="zh-CN" altLang="en-US"/>
              </a:p>
            </p:txBody>
          </p:sp>
          <p:sp>
            <p:nvSpPr>
              <p:cNvPr id="75" name="任意多边形: 形状 74"/>
              <p:cNvSpPr/>
              <p:nvPr/>
            </p:nvSpPr>
            <p:spPr>
              <a:xfrm>
                <a:off x="6583299" y="1581912"/>
                <a:ext cx="52577" cy="82677"/>
              </a:xfrm>
              <a:custGeom>
                <a:avLst/>
                <a:gdLst>
                  <a:gd name="connsiteX0" fmla="*/ 29623 w 52577"/>
                  <a:gd name="connsiteY0" fmla="*/ 16097 h 82677"/>
                  <a:gd name="connsiteX1" fmla="*/ 52578 w 52577"/>
                  <a:gd name="connsiteY1" fmla="*/ 57245 h 82677"/>
                  <a:gd name="connsiteX2" fmla="*/ 29528 w 52577"/>
                  <a:gd name="connsiteY2" fmla="*/ 71818 h 82677"/>
                  <a:gd name="connsiteX3" fmla="*/ 16478 w 52577"/>
                  <a:gd name="connsiteY3" fmla="*/ 58579 h 82677"/>
                  <a:gd name="connsiteX4" fmla="*/ 16478 w 52577"/>
                  <a:gd name="connsiteY4" fmla="*/ 82677 h 82677"/>
                  <a:gd name="connsiteX5" fmla="*/ 0 w 52577"/>
                  <a:gd name="connsiteY5" fmla="*/ 73152 h 82677"/>
                  <a:gd name="connsiteX6" fmla="*/ 0 w 52577"/>
                  <a:gd name="connsiteY6" fmla="*/ 0 h 82677"/>
                  <a:gd name="connsiteX7" fmla="*/ 15621 w 52577"/>
                  <a:gd name="connsiteY7" fmla="*/ 9525 h 82677"/>
                  <a:gd name="connsiteX8" fmla="*/ 15621 w 52577"/>
                  <a:gd name="connsiteY8" fmla="*/ 14859 h 82677"/>
                  <a:gd name="connsiteX9" fmla="*/ 29623 w 52577"/>
                  <a:gd name="connsiteY9" fmla="*/ 16097 h 82677"/>
                  <a:gd name="connsiteX10" fmla="*/ 26098 w 52577"/>
                  <a:gd name="connsiteY10" fmla="*/ 54769 h 82677"/>
                  <a:gd name="connsiteX11" fmla="*/ 35623 w 52577"/>
                  <a:gd name="connsiteY11" fmla="*/ 47625 h 82677"/>
                  <a:gd name="connsiteX12" fmla="*/ 26098 w 52577"/>
                  <a:gd name="connsiteY12" fmla="*/ 29147 h 82677"/>
                  <a:gd name="connsiteX13" fmla="*/ 16573 w 52577"/>
                  <a:gd name="connsiteY13" fmla="*/ 36290 h 82677"/>
                  <a:gd name="connsiteX14" fmla="*/ 26098 w 52577"/>
                  <a:gd name="connsiteY14" fmla="*/ 54769 h 8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77" h="82677">
                    <a:moveTo>
                      <a:pt x="29623" y="16097"/>
                    </a:moveTo>
                    <a:cubicBezTo>
                      <a:pt x="43752" y="25038"/>
                      <a:pt x="52393" y="40526"/>
                      <a:pt x="52578" y="57245"/>
                    </a:cubicBezTo>
                    <a:cubicBezTo>
                      <a:pt x="52578" y="74390"/>
                      <a:pt x="42196" y="79153"/>
                      <a:pt x="29528" y="71818"/>
                    </a:cubicBezTo>
                    <a:cubicBezTo>
                      <a:pt x="24039" y="68695"/>
                      <a:pt x="19522" y="64112"/>
                      <a:pt x="16478" y="58579"/>
                    </a:cubicBezTo>
                    <a:lnTo>
                      <a:pt x="16478" y="82677"/>
                    </a:lnTo>
                    <a:lnTo>
                      <a:pt x="0" y="73152"/>
                    </a:lnTo>
                    <a:lnTo>
                      <a:pt x="0" y="0"/>
                    </a:lnTo>
                    <a:lnTo>
                      <a:pt x="15621" y="9525"/>
                    </a:lnTo>
                    <a:lnTo>
                      <a:pt x="15621" y="14859"/>
                    </a:lnTo>
                    <a:cubicBezTo>
                      <a:pt x="18955" y="11906"/>
                      <a:pt x="23527" y="12573"/>
                      <a:pt x="29623" y="16097"/>
                    </a:cubicBezTo>
                    <a:close/>
                    <a:moveTo>
                      <a:pt x="26098" y="54769"/>
                    </a:moveTo>
                    <a:cubicBezTo>
                      <a:pt x="31623" y="58007"/>
                      <a:pt x="35623" y="55816"/>
                      <a:pt x="35623" y="47625"/>
                    </a:cubicBezTo>
                    <a:cubicBezTo>
                      <a:pt x="35830" y="40239"/>
                      <a:pt x="32234" y="33263"/>
                      <a:pt x="26098" y="29147"/>
                    </a:cubicBezTo>
                    <a:cubicBezTo>
                      <a:pt x="20574" y="25908"/>
                      <a:pt x="16573" y="28099"/>
                      <a:pt x="16573" y="36290"/>
                    </a:cubicBezTo>
                    <a:cubicBezTo>
                      <a:pt x="16330" y="43685"/>
                      <a:pt x="19935" y="50677"/>
                      <a:pt x="26098" y="54769"/>
                    </a:cubicBezTo>
                  </a:path>
                </a:pathLst>
              </a:custGeom>
              <a:solidFill>
                <a:srgbClr val="FFFFFF"/>
              </a:solidFill>
              <a:ln w="9525" cap="flat">
                <a:noFill/>
                <a:prstDash val="solid"/>
                <a:miter/>
              </a:ln>
            </p:spPr>
            <p:txBody>
              <a:bodyPr rtlCol="0" anchor="ctr"/>
              <a:lstStyle/>
              <a:p>
                <a:endParaRPr lang="zh-CN" altLang="en-US"/>
              </a:p>
            </p:txBody>
          </p:sp>
          <p:sp>
            <p:nvSpPr>
              <p:cNvPr id="76" name="任意多边形: 形状 75"/>
              <p:cNvSpPr/>
              <p:nvPr/>
            </p:nvSpPr>
            <p:spPr>
              <a:xfrm>
                <a:off x="6640902" y="1651522"/>
                <a:ext cx="19073" cy="25381"/>
              </a:xfrm>
              <a:custGeom>
                <a:avLst/>
                <a:gdLst>
                  <a:gd name="connsiteX0" fmla="*/ 9548 w 19073"/>
                  <a:gd name="connsiteY0" fmla="*/ 1541 h 25381"/>
                  <a:gd name="connsiteX1" fmla="*/ 19073 w 19073"/>
                  <a:gd name="connsiteY1" fmla="*/ 18305 h 25381"/>
                  <a:gd name="connsiteX2" fmla="*/ 9548 w 19073"/>
                  <a:gd name="connsiteY2" fmla="*/ 23925 h 25381"/>
                  <a:gd name="connsiteX3" fmla="*/ 23 w 19073"/>
                  <a:gd name="connsiteY3" fmla="*/ 6875 h 25381"/>
                  <a:gd name="connsiteX4" fmla="*/ 9548 w 19073"/>
                  <a:gd name="connsiteY4" fmla="*/ 1541 h 25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3" h="25381">
                    <a:moveTo>
                      <a:pt x="9548" y="1541"/>
                    </a:moveTo>
                    <a:cubicBezTo>
                      <a:pt x="15332" y="5180"/>
                      <a:pt x="18909" y="11474"/>
                      <a:pt x="19073" y="18305"/>
                    </a:cubicBezTo>
                    <a:cubicBezTo>
                      <a:pt x="19073" y="24878"/>
                      <a:pt x="14882" y="27164"/>
                      <a:pt x="9548" y="23925"/>
                    </a:cubicBezTo>
                    <a:cubicBezTo>
                      <a:pt x="3794" y="20125"/>
                      <a:pt x="242" y="13768"/>
                      <a:pt x="23" y="6875"/>
                    </a:cubicBezTo>
                    <a:cubicBezTo>
                      <a:pt x="-358" y="208"/>
                      <a:pt x="4024" y="-1697"/>
                      <a:pt x="9548" y="1541"/>
                    </a:cubicBezTo>
                    <a:close/>
                  </a:path>
                </a:pathLst>
              </a:custGeom>
              <a:solidFill>
                <a:srgbClr val="FFFFFF"/>
              </a:solidFill>
              <a:ln w="9525" cap="flat">
                <a:noFill/>
                <a:prstDash val="solid"/>
                <a:miter/>
              </a:ln>
            </p:spPr>
            <p:txBody>
              <a:bodyPr rtlCol="0" anchor="ctr"/>
              <a:lstStyle/>
              <a:p>
                <a:endParaRPr lang="zh-CN" altLang="en-US"/>
              </a:p>
            </p:txBody>
          </p:sp>
          <p:sp>
            <p:nvSpPr>
              <p:cNvPr id="77" name="任意多边形: 形状 76"/>
              <p:cNvSpPr/>
              <p:nvPr/>
            </p:nvSpPr>
            <p:spPr>
              <a:xfrm>
                <a:off x="6640925" y="1618230"/>
                <a:ext cx="19074" cy="25357"/>
              </a:xfrm>
              <a:custGeom>
                <a:avLst/>
                <a:gdLst>
                  <a:gd name="connsiteX0" fmla="*/ 9525 w 19074"/>
                  <a:gd name="connsiteY0" fmla="*/ 23880 h 25357"/>
                  <a:gd name="connsiteX1" fmla="*/ 0 w 19074"/>
                  <a:gd name="connsiteY1" fmla="*/ 6925 h 25357"/>
                  <a:gd name="connsiteX2" fmla="*/ 9525 w 19074"/>
                  <a:gd name="connsiteY2" fmla="*/ 1496 h 25357"/>
                  <a:gd name="connsiteX3" fmla="*/ 19050 w 19074"/>
                  <a:gd name="connsiteY3" fmla="*/ 18355 h 25357"/>
                  <a:gd name="connsiteX4" fmla="*/ 9525 w 19074"/>
                  <a:gd name="connsiteY4" fmla="*/ 23880 h 25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4" h="25357">
                    <a:moveTo>
                      <a:pt x="9525" y="23880"/>
                    </a:moveTo>
                    <a:cubicBezTo>
                      <a:pt x="3749" y="20145"/>
                      <a:pt x="185" y="13802"/>
                      <a:pt x="0" y="6925"/>
                    </a:cubicBezTo>
                    <a:cubicBezTo>
                      <a:pt x="0" y="163"/>
                      <a:pt x="4382" y="-1647"/>
                      <a:pt x="9525" y="1496"/>
                    </a:cubicBezTo>
                    <a:cubicBezTo>
                      <a:pt x="15350" y="5140"/>
                      <a:pt x="18935" y="11485"/>
                      <a:pt x="19050" y="18355"/>
                    </a:cubicBezTo>
                    <a:cubicBezTo>
                      <a:pt x="19431" y="24928"/>
                      <a:pt x="15240" y="27118"/>
                      <a:pt x="9525" y="23880"/>
                    </a:cubicBezTo>
                    <a:close/>
                  </a:path>
                </a:pathLst>
              </a:custGeom>
              <a:solidFill>
                <a:srgbClr val="FFFFFF"/>
              </a:solidFill>
              <a:ln w="9525" cap="flat">
                <a:noFill/>
                <a:prstDash val="solid"/>
                <a:miter/>
              </a:ln>
            </p:spPr>
            <p:txBody>
              <a:bodyPr rtlCol="0" anchor="ctr"/>
              <a:lstStyle/>
              <a:p>
                <a:endParaRPr lang="zh-CN" altLang="en-US"/>
              </a:p>
            </p:txBody>
          </p:sp>
          <p:sp>
            <p:nvSpPr>
              <p:cNvPr id="78" name="任意多边形: 形状 77"/>
              <p:cNvSpPr/>
              <p:nvPr/>
            </p:nvSpPr>
            <p:spPr>
              <a:xfrm>
                <a:off x="6693693" y="1632299"/>
                <a:ext cx="43433" cy="85629"/>
              </a:xfrm>
              <a:custGeom>
                <a:avLst/>
                <a:gdLst>
                  <a:gd name="connsiteX0" fmla="*/ 43434 w 43433"/>
                  <a:gd name="connsiteY0" fmla="*/ 8477 h 85629"/>
                  <a:gd name="connsiteX1" fmla="*/ 14573 w 43433"/>
                  <a:gd name="connsiteY1" fmla="*/ 85630 h 85629"/>
                  <a:gd name="connsiteX2" fmla="*/ 0 w 43433"/>
                  <a:gd name="connsiteY2" fmla="*/ 77153 h 85629"/>
                  <a:gd name="connsiteX3" fmla="*/ 28861 w 43433"/>
                  <a:gd name="connsiteY3" fmla="*/ 0 h 85629"/>
                  <a:gd name="connsiteX4" fmla="*/ 43434 w 43433"/>
                  <a:gd name="connsiteY4" fmla="*/ 8477 h 85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3" h="85629">
                    <a:moveTo>
                      <a:pt x="43434" y="8477"/>
                    </a:moveTo>
                    <a:lnTo>
                      <a:pt x="14573" y="85630"/>
                    </a:lnTo>
                    <a:lnTo>
                      <a:pt x="0" y="77153"/>
                    </a:lnTo>
                    <a:lnTo>
                      <a:pt x="28861" y="0"/>
                    </a:lnTo>
                    <a:lnTo>
                      <a:pt x="43434" y="8477"/>
                    </a:lnTo>
                    <a:close/>
                  </a:path>
                </a:pathLst>
              </a:custGeom>
              <a:solidFill>
                <a:srgbClr val="FFFFFF"/>
              </a:solidFill>
              <a:ln w="9525" cap="flat">
                <a:noFill/>
                <a:prstDash val="solid"/>
                <a:miter/>
              </a:ln>
            </p:spPr>
            <p:txBody>
              <a:bodyPr rtlCol="0" anchor="ctr"/>
              <a:lstStyle/>
              <a:p>
                <a:endParaRPr lang="zh-CN" altLang="en-US"/>
              </a:p>
            </p:txBody>
          </p:sp>
          <p:sp>
            <p:nvSpPr>
              <p:cNvPr id="79" name="任意多边形: 形状 78"/>
              <p:cNvSpPr/>
              <p:nvPr/>
            </p:nvSpPr>
            <p:spPr>
              <a:xfrm>
                <a:off x="6664356" y="1615344"/>
                <a:ext cx="43529" cy="85629"/>
              </a:xfrm>
              <a:custGeom>
                <a:avLst/>
                <a:gdLst>
                  <a:gd name="connsiteX0" fmla="*/ 43529 w 43529"/>
                  <a:gd name="connsiteY0" fmla="*/ 8477 h 85629"/>
                  <a:gd name="connsiteX1" fmla="*/ 14668 w 43529"/>
                  <a:gd name="connsiteY1" fmla="*/ 85630 h 85629"/>
                  <a:gd name="connsiteX2" fmla="*/ 0 w 43529"/>
                  <a:gd name="connsiteY2" fmla="*/ 77153 h 85629"/>
                  <a:gd name="connsiteX3" fmla="*/ 28861 w 43529"/>
                  <a:gd name="connsiteY3" fmla="*/ 0 h 85629"/>
                  <a:gd name="connsiteX4" fmla="*/ 43529 w 43529"/>
                  <a:gd name="connsiteY4" fmla="*/ 8477 h 85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29" h="85629">
                    <a:moveTo>
                      <a:pt x="43529" y="8477"/>
                    </a:moveTo>
                    <a:lnTo>
                      <a:pt x="14668" y="85630"/>
                    </a:lnTo>
                    <a:lnTo>
                      <a:pt x="0" y="77153"/>
                    </a:lnTo>
                    <a:lnTo>
                      <a:pt x="28861" y="0"/>
                    </a:lnTo>
                    <a:lnTo>
                      <a:pt x="43529" y="8477"/>
                    </a:lnTo>
                    <a:close/>
                  </a:path>
                </a:pathLst>
              </a:custGeom>
              <a:solidFill>
                <a:srgbClr val="FFFFFF"/>
              </a:solidFill>
              <a:ln w="9525" cap="flat">
                <a:noFill/>
                <a:prstDash val="solid"/>
                <a:miter/>
              </a:ln>
            </p:spPr>
            <p:txBody>
              <a:bodyPr rtlCol="0" anchor="ctr"/>
              <a:lstStyle/>
              <a:p>
                <a:endParaRPr lang="zh-CN" altLang="en-US"/>
              </a:p>
            </p:txBody>
          </p:sp>
        </p:grpSp>
      </p:grpSp>
      <p:sp>
        <p:nvSpPr>
          <p:cNvPr id="249" name="文本框 248"/>
          <p:cNvSpPr txBox="1"/>
          <p:nvPr/>
        </p:nvSpPr>
        <p:spPr>
          <a:xfrm>
            <a:off x="7832775" y="1867044"/>
            <a:ext cx="2212144"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工作内容</a:t>
            </a:r>
            <a:r>
              <a:rPr lang="zh-CN" altLang="en-US" sz="2800" spc="300" noProof="1">
                <a:solidFill>
                  <a:srgbClr val="407BFF"/>
                </a:solidFill>
                <a:latin typeface="+mj-ea"/>
                <a:ea typeface="+mj-ea"/>
              </a:rPr>
              <a:t>回顾</a:t>
            </a:r>
            <a:endParaRPr lang="da-DK" altLang="zh-CN" sz="2800" spc="300" dirty="0">
              <a:solidFill>
                <a:srgbClr val="407BFF"/>
              </a:solidFill>
              <a:latin typeface="+mj-ea"/>
              <a:ea typeface="+mj-ea"/>
            </a:endParaRPr>
          </a:p>
        </p:txBody>
      </p:sp>
      <p:sp>
        <p:nvSpPr>
          <p:cNvPr id="250" name="文本框 249"/>
          <p:cNvSpPr txBox="1"/>
          <p:nvPr/>
        </p:nvSpPr>
        <p:spPr>
          <a:xfrm>
            <a:off x="7760775" y="2263141"/>
            <a:ext cx="2561484" cy="184666"/>
          </a:xfrm>
          <a:prstGeom prst="rect">
            <a:avLst/>
          </a:prstGeom>
          <a:noFill/>
        </p:spPr>
        <p:txBody>
          <a:bodyPr wrap="square" lIns="0" tIns="0" rIns="0" bIns="0" rtlCol="0">
            <a:spAutoFit/>
          </a:bodyPr>
          <a:lstStyle/>
          <a:p>
            <a:pPr algn="ctr"/>
            <a:r>
              <a:rPr lang="en-US" altLang="zh-CN" sz="1200">
                <a:solidFill>
                  <a:srgbClr val="7F7F7F"/>
                </a:solidFill>
                <a:latin typeface="+mj-ea"/>
                <a:ea typeface="+mj-ea"/>
              </a:rPr>
              <a:t>REVIEW OF WORK CONTENT</a:t>
            </a:r>
            <a:endParaRPr lang="zh-CN" altLang="en-US" sz="1200">
              <a:solidFill>
                <a:srgbClr val="7F7F7F"/>
              </a:solidFill>
              <a:latin typeface="+mj-ea"/>
              <a:ea typeface="+mj-ea"/>
            </a:endParaRPr>
          </a:p>
        </p:txBody>
      </p:sp>
      <p:sp>
        <p:nvSpPr>
          <p:cNvPr id="251" name="文本框 250"/>
          <p:cNvSpPr txBox="1"/>
          <p:nvPr/>
        </p:nvSpPr>
        <p:spPr>
          <a:xfrm>
            <a:off x="7832775" y="3096352"/>
            <a:ext cx="2212144"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业绩数据</a:t>
            </a:r>
            <a:r>
              <a:rPr lang="zh-CN" altLang="en-US" sz="2800" spc="300" noProof="1">
                <a:solidFill>
                  <a:srgbClr val="407BFF"/>
                </a:solidFill>
                <a:latin typeface="+mj-ea"/>
                <a:ea typeface="+mj-ea"/>
              </a:rPr>
              <a:t>分析</a:t>
            </a:r>
            <a:endParaRPr lang="da-DK" altLang="zh-CN" sz="2800" spc="300" dirty="0">
              <a:solidFill>
                <a:srgbClr val="407BFF"/>
              </a:solidFill>
              <a:latin typeface="+mj-ea"/>
              <a:ea typeface="+mj-ea"/>
            </a:endParaRPr>
          </a:p>
        </p:txBody>
      </p:sp>
      <p:sp>
        <p:nvSpPr>
          <p:cNvPr id="252" name="文本框 251"/>
          <p:cNvSpPr txBox="1"/>
          <p:nvPr/>
        </p:nvSpPr>
        <p:spPr>
          <a:xfrm>
            <a:off x="7832775" y="3512148"/>
            <a:ext cx="3122247" cy="184666"/>
          </a:xfrm>
          <a:prstGeom prst="rect">
            <a:avLst/>
          </a:prstGeom>
          <a:noFill/>
        </p:spPr>
        <p:txBody>
          <a:bodyPr wrap="square" lIns="0" tIns="0" rIns="0" bIns="0" rtlCol="0">
            <a:spAutoFit/>
          </a:bodyPr>
          <a:lstStyle/>
          <a:p>
            <a:r>
              <a:rPr lang="en-US" altLang="zh-CN" sz="1200">
                <a:solidFill>
                  <a:srgbClr val="7F7F7F"/>
                </a:solidFill>
                <a:latin typeface="+mj-ea"/>
                <a:ea typeface="+mj-ea"/>
              </a:rPr>
              <a:t>THE MARKET DATA ANALYSIS</a:t>
            </a:r>
            <a:endParaRPr lang="zh-CN" altLang="en-US" sz="1200">
              <a:solidFill>
                <a:srgbClr val="7F7F7F"/>
              </a:solidFill>
              <a:latin typeface="+mj-ea"/>
              <a:ea typeface="+mj-ea"/>
            </a:endParaRPr>
          </a:p>
        </p:txBody>
      </p:sp>
      <p:sp>
        <p:nvSpPr>
          <p:cNvPr id="253" name="文本框 252"/>
          <p:cNvSpPr txBox="1"/>
          <p:nvPr/>
        </p:nvSpPr>
        <p:spPr>
          <a:xfrm>
            <a:off x="7832775" y="4315002"/>
            <a:ext cx="2580835"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问题与解决</a:t>
            </a:r>
            <a:r>
              <a:rPr lang="zh-CN" altLang="en-US" sz="2800" spc="300" noProof="1">
                <a:solidFill>
                  <a:srgbClr val="407BFF"/>
                </a:solidFill>
                <a:latin typeface="+mj-ea"/>
                <a:ea typeface="+mj-ea"/>
              </a:rPr>
              <a:t>措施</a:t>
            </a:r>
            <a:endParaRPr lang="da-DK" altLang="zh-CN" sz="2800" spc="300" dirty="0">
              <a:solidFill>
                <a:srgbClr val="407BFF"/>
              </a:solidFill>
              <a:latin typeface="+mj-ea"/>
              <a:ea typeface="+mj-ea"/>
            </a:endParaRPr>
          </a:p>
        </p:txBody>
      </p:sp>
      <p:sp>
        <p:nvSpPr>
          <p:cNvPr id="254" name="文本框 253"/>
          <p:cNvSpPr txBox="1"/>
          <p:nvPr/>
        </p:nvSpPr>
        <p:spPr>
          <a:xfrm>
            <a:off x="7832775" y="4715932"/>
            <a:ext cx="3585968" cy="184666"/>
          </a:xfrm>
          <a:prstGeom prst="rect">
            <a:avLst/>
          </a:prstGeom>
          <a:noFill/>
        </p:spPr>
        <p:txBody>
          <a:bodyPr wrap="square" lIns="0" tIns="0" rIns="0" bIns="0" rtlCol="0">
            <a:spAutoFit/>
          </a:bodyPr>
          <a:lstStyle/>
          <a:p>
            <a:r>
              <a:rPr lang="en-US" altLang="zh-CN" sz="1200">
                <a:solidFill>
                  <a:srgbClr val="7F7F7F"/>
                </a:solidFill>
                <a:latin typeface="+mj-ea"/>
                <a:ea typeface="+mj-ea"/>
              </a:rPr>
              <a:t>PROBLEMS AND SOLUTIONS IN WORK</a:t>
            </a:r>
            <a:endParaRPr lang="zh-CN" altLang="en-US" sz="1200">
              <a:solidFill>
                <a:srgbClr val="7F7F7F"/>
              </a:solidFill>
              <a:latin typeface="+mj-ea"/>
              <a:ea typeface="+mj-ea"/>
            </a:endParaRPr>
          </a:p>
        </p:txBody>
      </p:sp>
      <p:sp>
        <p:nvSpPr>
          <p:cNvPr id="255" name="文本框 254"/>
          <p:cNvSpPr txBox="1"/>
          <p:nvPr/>
        </p:nvSpPr>
        <p:spPr>
          <a:xfrm>
            <a:off x="7832775" y="5469901"/>
            <a:ext cx="2212145"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未来工作</a:t>
            </a:r>
            <a:r>
              <a:rPr lang="zh-CN" altLang="en-US" sz="2800" spc="300" noProof="1">
                <a:solidFill>
                  <a:srgbClr val="407BFF"/>
                </a:solidFill>
                <a:latin typeface="+mj-ea"/>
                <a:ea typeface="+mj-ea"/>
              </a:rPr>
              <a:t>计划</a:t>
            </a:r>
            <a:endParaRPr lang="da-DK" altLang="zh-CN" sz="2800" spc="300" dirty="0">
              <a:solidFill>
                <a:srgbClr val="407BFF"/>
              </a:solidFill>
              <a:latin typeface="+mj-ea"/>
              <a:ea typeface="+mj-ea"/>
            </a:endParaRPr>
          </a:p>
        </p:txBody>
      </p:sp>
      <p:sp>
        <p:nvSpPr>
          <p:cNvPr id="256" name="文本框 255"/>
          <p:cNvSpPr txBox="1"/>
          <p:nvPr/>
        </p:nvSpPr>
        <p:spPr>
          <a:xfrm>
            <a:off x="7832775" y="5899455"/>
            <a:ext cx="1987082" cy="184666"/>
          </a:xfrm>
          <a:prstGeom prst="rect">
            <a:avLst/>
          </a:prstGeom>
          <a:noFill/>
        </p:spPr>
        <p:txBody>
          <a:bodyPr wrap="square" lIns="0" tIns="0" rIns="0" bIns="0" rtlCol="0">
            <a:spAutoFit/>
          </a:bodyPr>
          <a:lstStyle/>
          <a:p>
            <a:r>
              <a:rPr lang="en-US" altLang="zh-CN" sz="1200">
                <a:solidFill>
                  <a:srgbClr val="7F7F7F"/>
                </a:solidFill>
                <a:latin typeface="+mj-ea"/>
                <a:ea typeface="+mj-ea"/>
              </a:rPr>
              <a:t>NEXT WORK</a:t>
            </a:r>
            <a:r>
              <a:rPr lang="zh-CN" altLang="en-US" sz="1200">
                <a:solidFill>
                  <a:srgbClr val="7F7F7F"/>
                </a:solidFill>
                <a:latin typeface="+mj-ea"/>
                <a:ea typeface="+mj-ea"/>
              </a:rPr>
              <a:t> </a:t>
            </a:r>
            <a:r>
              <a:rPr lang="en-US" altLang="zh-CN" sz="1200">
                <a:solidFill>
                  <a:srgbClr val="7F7F7F"/>
                </a:solidFill>
                <a:latin typeface="+mj-ea"/>
                <a:ea typeface="+mj-ea"/>
              </a:rPr>
              <a:t>PLANNING</a:t>
            </a:r>
            <a:endParaRPr lang="zh-CN" altLang="en-US" sz="1200">
              <a:solidFill>
                <a:srgbClr val="7F7F7F"/>
              </a:solidFill>
              <a:latin typeface="+mj-ea"/>
              <a:ea typeface="+mj-ea"/>
            </a:endParaRPr>
          </a:p>
        </p:txBody>
      </p:sp>
      <p:sp>
        <p:nvSpPr>
          <p:cNvPr id="257" name="文本框 256"/>
          <p:cNvSpPr txBox="1"/>
          <p:nvPr/>
        </p:nvSpPr>
        <p:spPr>
          <a:xfrm>
            <a:off x="6697629" y="1628099"/>
            <a:ext cx="896399" cy="908775"/>
          </a:xfrm>
          <a:prstGeom prst="rect">
            <a:avLst/>
          </a:prstGeom>
          <a:noFill/>
        </p:spPr>
        <p:txBody>
          <a:bodyPr wrap="none" rtlCol="0" anchor="ctr" anchorCtr="0">
            <a:spAutoFit/>
          </a:bodyPr>
          <a:lstStyle/>
          <a:p>
            <a:pPr algn="l" fontAlgn="auto">
              <a:lnSpc>
                <a:spcPct val="130000"/>
              </a:lnSpc>
            </a:pPr>
            <a:r>
              <a:rPr lang="en-US" altLang="zh-CN" sz="4400" spc="300">
                <a:latin typeface="+mj-ea"/>
                <a:ea typeface="+mj-ea"/>
              </a:rPr>
              <a:t>01</a:t>
            </a:r>
            <a:endParaRPr lang="zh-CN" altLang="en-US" sz="4400" spc="300">
              <a:latin typeface="+mj-ea"/>
              <a:ea typeface="+mj-ea"/>
            </a:endParaRPr>
          </a:p>
        </p:txBody>
      </p:sp>
      <p:sp>
        <p:nvSpPr>
          <p:cNvPr id="258" name="文本框 257"/>
          <p:cNvSpPr txBox="1"/>
          <p:nvPr/>
        </p:nvSpPr>
        <p:spPr>
          <a:xfrm>
            <a:off x="6697629" y="2895816"/>
            <a:ext cx="1015021" cy="834524"/>
          </a:xfrm>
          <a:prstGeom prst="rect">
            <a:avLst/>
          </a:prstGeom>
          <a:noFill/>
        </p:spPr>
        <p:txBody>
          <a:bodyPr wrap="none" rtlCol="0" anchor="ctr" anchorCtr="0">
            <a:spAutoFit/>
          </a:bodyPr>
          <a:lstStyle/>
          <a:p>
            <a:pPr algn="l" fontAlgn="auto">
              <a:lnSpc>
                <a:spcPct val="130000"/>
              </a:lnSpc>
            </a:pPr>
            <a:r>
              <a:rPr lang="en-US" altLang="zh-CN" sz="4000" spc="300">
                <a:latin typeface="+mj-ea"/>
                <a:ea typeface="+mj-ea"/>
              </a:rPr>
              <a:t>02</a:t>
            </a:r>
            <a:endParaRPr lang="zh-CN" altLang="en-US" sz="4000" spc="300">
              <a:latin typeface="+mj-ea"/>
              <a:ea typeface="+mj-ea"/>
            </a:endParaRPr>
          </a:p>
        </p:txBody>
      </p:sp>
      <p:sp>
        <p:nvSpPr>
          <p:cNvPr id="259" name="文本框 258"/>
          <p:cNvSpPr txBox="1"/>
          <p:nvPr/>
        </p:nvSpPr>
        <p:spPr>
          <a:xfrm>
            <a:off x="6697629" y="4089282"/>
            <a:ext cx="1002197" cy="834524"/>
          </a:xfrm>
          <a:prstGeom prst="rect">
            <a:avLst/>
          </a:prstGeom>
          <a:noFill/>
        </p:spPr>
        <p:txBody>
          <a:bodyPr wrap="none" rtlCol="0" anchor="ctr" anchorCtr="0">
            <a:spAutoFit/>
          </a:bodyPr>
          <a:lstStyle/>
          <a:p>
            <a:pPr algn="l" fontAlgn="auto">
              <a:lnSpc>
                <a:spcPct val="130000"/>
              </a:lnSpc>
            </a:pPr>
            <a:r>
              <a:rPr lang="en-US" altLang="zh-CN" sz="4000" spc="300">
                <a:latin typeface="+mj-ea"/>
                <a:ea typeface="+mj-ea"/>
              </a:rPr>
              <a:t>03</a:t>
            </a:r>
            <a:endParaRPr lang="zh-CN" altLang="en-US" sz="4000" spc="300">
              <a:latin typeface="+mj-ea"/>
              <a:ea typeface="+mj-ea"/>
            </a:endParaRPr>
          </a:p>
        </p:txBody>
      </p:sp>
      <p:sp>
        <p:nvSpPr>
          <p:cNvPr id="260" name="文本框 259"/>
          <p:cNvSpPr txBox="1"/>
          <p:nvPr/>
        </p:nvSpPr>
        <p:spPr>
          <a:xfrm>
            <a:off x="6697629" y="5282749"/>
            <a:ext cx="994183" cy="834524"/>
          </a:xfrm>
          <a:prstGeom prst="rect">
            <a:avLst/>
          </a:prstGeom>
          <a:noFill/>
        </p:spPr>
        <p:txBody>
          <a:bodyPr wrap="none" rtlCol="0" anchor="ctr" anchorCtr="0">
            <a:spAutoFit/>
          </a:bodyPr>
          <a:lstStyle/>
          <a:p>
            <a:pPr algn="l" fontAlgn="auto">
              <a:lnSpc>
                <a:spcPct val="130000"/>
              </a:lnSpc>
            </a:pPr>
            <a:r>
              <a:rPr lang="en-US" altLang="zh-CN" sz="4000" spc="300">
                <a:latin typeface="+mj-ea"/>
                <a:ea typeface="+mj-ea"/>
              </a:rPr>
              <a:t>04</a:t>
            </a:r>
            <a:endParaRPr lang="zh-CN" altLang="en-US" sz="4000" spc="300">
              <a:latin typeface="+mj-ea"/>
              <a:ea typeface="+mj-ea"/>
            </a:endParaRPr>
          </a:p>
        </p:txBody>
      </p:sp>
      <p:sp>
        <p:nvSpPr>
          <p:cNvPr id="261" name="文本框 260"/>
          <p:cNvSpPr txBox="1"/>
          <p:nvPr/>
        </p:nvSpPr>
        <p:spPr>
          <a:xfrm>
            <a:off x="4074584" y="1898"/>
            <a:ext cx="1632498" cy="1205651"/>
          </a:xfrm>
          <a:prstGeom prst="rect">
            <a:avLst/>
          </a:prstGeom>
          <a:noFill/>
        </p:spPr>
        <p:txBody>
          <a:bodyPr wrap="none" rtlCol="0" anchor="ctr" anchorCtr="0">
            <a:spAutoFit/>
          </a:bodyPr>
          <a:lstStyle/>
          <a:p>
            <a:pPr algn="l" fontAlgn="auto">
              <a:lnSpc>
                <a:spcPct val="130000"/>
              </a:lnSpc>
            </a:pPr>
            <a:r>
              <a:rPr lang="zh-CN" altLang="en-US" sz="6000" spc="120">
                <a:solidFill>
                  <a:srgbClr val="000000"/>
                </a:solidFill>
                <a:uFillTx/>
                <a:latin typeface="+mj-ea"/>
                <a:ea typeface="+mj-ea"/>
              </a:rPr>
              <a:t>目录</a:t>
            </a:r>
            <a:endParaRPr lang="zh-CN" altLang="en-US" sz="6000" spc="120">
              <a:solidFill>
                <a:srgbClr val="000000"/>
              </a:solidFill>
              <a:uFillTx/>
              <a:latin typeface="+mj-ea"/>
              <a:ea typeface="+mj-ea"/>
            </a:endParaRPr>
          </a:p>
        </p:txBody>
      </p:sp>
      <p:sp>
        <p:nvSpPr>
          <p:cNvPr id="262" name="文本框 261"/>
          <p:cNvSpPr txBox="1"/>
          <p:nvPr/>
        </p:nvSpPr>
        <p:spPr>
          <a:xfrm>
            <a:off x="5970353" y="459079"/>
            <a:ext cx="2147063" cy="611899"/>
          </a:xfrm>
          <a:prstGeom prst="rect">
            <a:avLst/>
          </a:prstGeom>
          <a:noFill/>
        </p:spPr>
        <p:txBody>
          <a:bodyPr wrap="none" rtlCol="0" anchor="ctr" anchorCtr="0">
            <a:spAutoFit/>
          </a:bodyPr>
          <a:lstStyle/>
          <a:p>
            <a:pPr algn="l" fontAlgn="auto">
              <a:lnSpc>
                <a:spcPct val="130000"/>
              </a:lnSpc>
            </a:pPr>
            <a:r>
              <a:rPr lang="en-US" altLang="zh-CN" sz="2800" spc="120">
                <a:solidFill>
                  <a:schemeClr val="tx1">
                    <a:alpha val="34000"/>
                  </a:schemeClr>
                </a:solidFill>
                <a:uFillTx/>
                <a:latin typeface="+mj-ea"/>
                <a:ea typeface="+mj-ea"/>
              </a:rPr>
              <a:t>CONTENT</a:t>
            </a:r>
            <a:endParaRPr lang="zh-CN" altLang="en-US" sz="2800" spc="120">
              <a:solidFill>
                <a:schemeClr val="tx1">
                  <a:alpha val="34000"/>
                </a:schemeClr>
              </a:solidFill>
              <a:uFillTx/>
              <a:latin typeface="+mj-ea"/>
              <a:ea typeface="+mj-ea"/>
            </a:endParaRPr>
          </a:p>
        </p:txBody>
      </p:sp>
      <p:sp>
        <p:nvSpPr>
          <p:cNvPr id="263" name="文本框 262"/>
          <p:cNvSpPr txBox="1"/>
          <p:nvPr/>
        </p:nvSpPr>
        <p:spPr>
          <a:xfrm>
            <a:off x="5629262" y="368926"/>
            <a:ext cx="379591" cy="760336"/>
          </a:xfrm>
          <a:prstGeom prst="rect">
            <a:avLst/>
          </a:prstGeom>
          <a:noFill/>
        </p:spPr>
        <p:txBody>
          <a:bodyPr wrap="none" rtlCol="0" anchor="ctr" anchorCtr="0">
            <a:spAutoFit/>
          </a:bodyPr>
          <a:lstStyle/>
          <a:p>
            <a:pPr algn="l" fontAlgn="auto">
              <a:lnSpc>
                <a:spcPct val="130000"/>
              </a:lnSpc>
            </a:pPr>
            <a:r>
              <a:rPr lang="en-US" altLang="zh-CN" sz="3600" spc="120">
                <a:uFillTx/>
                <a:latin typeface="+mj-ea"/>
                <a:ea typeface="+mj-ea"/>
              </a:rPr>
              <a:t>/</a:t>
            </a:r>
            <a:endParaRPr lang="zh-CN" altLang="en-US" sz="3600" spc="120">
              <a:uFillTx/>
              <a:latin typeface="+mj-ea"/>
              <a:ea typeface="+mj-ea"/>
            </a:endParaRPr>
          </a:p>
        </p:txBody>
      </p:sp>
      <p:cxnSp>
        <p:nvCxnSpPr>
          <p:cNvPr id="264" name="直接连接符 263"/>
          <p:cNvCxnSpPr/>
          <p:nvPr/>
        </p:nvCxnSpPr>
        <p:spPr>
          <a:xfrm>
            <a:off x="7832775" y="2559099"/>
            <a:ext cx="2647592"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a:off x="7832775" y="3792724"/>
            <a:ext cx="2647592"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a:off x="7832775" y="5012099"/>
            <a:ext cx="2647592"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a:off x="7832775" y="6173724"/>
            <a:ext cx="2647592"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箭头: 上 10"/>
          <p:cNvSpPr/>
          <p:nvPr/>
        </p:nvSpPr>
        <p:spPr>
          <a:xfrm rot="2700000">
            <a:off x="3079439" y="-638211"/>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2" name="箭头: 上 11"/>
          <p:cNvSpPr/>
          <p:nvPr/>
        </p:nvSpPr>
        <p:spPr>
          <a:xfrm rot="2700000">
            <a:off x="5378815" y="4777680"/>
            <a:ext cx="1350003" cy="300667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3" name="箭头: 上 12"/>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pic>
        <p:nvPicPr>
          <p:cNvPr id="2" name="图形 1"/>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260401" y="1338634"/>
            <a:ext cx="6271098" cy="4180732"/>
          </a:xfrm>
          <a:prstGeom prst="rect">
            <a:avLst/>
          </a:prstGeom>
        </p:spPr>
      </p:pic>
      <p:sp>
        <p:nvSpPr>
          <p:cNvPr id="3" name="文本框 2"/>
          <p:cNvSpPr txBox="1"/>
          <p:nvPr/>
        </p:nvSpPr>
        <p:spPr>
          <a:xfrm>
            <a:off x="1086872" y="4307000"/>
            <a:ext cx="4049186" cy="830997"/>
          </a:xfrm>
          <a:prstGeom prst="rect">
            <a:avLst/>
          </a:prstGeom>
          <a:noFill/>
        </p:spPr>
        <p:txBody>
          <a:bodyPr wrap="none" lIns="0" tIns="0" rIns="0" bIns="0" rtlCol="0">
            <a:spAutoFit/>
          </a:bodyPr>
          <a:lstStyle/>
          <a:p>
            <a:pPr algn="ctr" defTabSz="457200">
              <a:defRPr/>
            </a:pPr>
            <a:r>
              <a:rPr lang="zh-CN" altLang="en-US" sz="5400" spc="300" noProof="1">
                <a:latin typeface="+mj-ea"/>
                <a:ea typeface="+mj-ea"/>
              </a:rPr>
              <a:t>工作内容</a:t>
            </a:r>
            <a:r>
              <a:rPr lang="zh-CN" altLang="en-US" sz="5400" spc="300" noProof="1">
                <a:solidFill>
                  <a:srgbClr val="407BFF"/>
                </a:solidFill>
                <a:latin typeface="+mj-ea"/>
                <a:ea typeface="+mj-ea"/>
              </a:rPr>
              <a:t>回顾</a:t>
            </a:r>
            <a:endParaRPr lang="da-DK" altLang="zh-CN" sz="5400" spc="300" dirty="0">
              <a:solidFill>
                <a:srgbClr val="407BFF"/>
              </a:solidFill>
              <a:latin typeface="+mj-ea"/>
              <a:ea typeface="+mj-ea"/>
            </a:endParaRPr>
          </a:p>
        </p:txBody>
      </p:sp>
      <p:sp>
        <p:nvSpPr>
          <p:cNvPr id="4" name="文本框 3"/>
          <p:cNvSpPr txBox="1"/>
          <p:nvPr/>
        </p:nvSpPr>
        <p:spPr>
          <a:xfrm>
            <a:off x="660502" y="5090668"/>
            <a:ext cx="4901927" cy="307777"/>
          </a:xfrm>
          <a:prstGeom prst="rect">
            <a:avLst/>
          </a:prstGeom>
          <a:noFill/>
        </p:spPr>
        <p:txBody>
          <a:bodyPr wrap="square" lIns="0" tIns="0" rIns="0" bIns="0" rtlCol="0">
            <a:spAutoFit/>
          </a:bodyPr>
          <a:lstStyle/>
          <a:p>
            <a:pPr algn="ctr"/>
            <a:r>
              <a:rPr lang="en-US" altLang="zh-CN" sz="2000">
                <a:solidFill>
                  <a:srgbClr val="7F7F7F"/>
                </a:solidFill>
                <a:latin typeface="+mj-ea"/>
                <a:ea typeface="+mj-ea"/>
              </a:rPr>
              <a:t>REVIEW OF WORK CONTENT</a:t>
            </a:r>
            <a:endParaRPr lang="zh-CN" altLang="en-US" sz="2000">
              <a:solidFill>
                <a:srgbClr val="7F7F7F"/>
              </a:solidFill>
              <a:latin typeface="+mj-ea"/>
              <a:ea typeface="+mj-ea"/>
            </a:endParaRPr>
          </a:p>
        </p:txBody>
      </p:sp>
      <p:sp>
        <p:nvSpPr>
          <p:cNvPr id="5" name="文本框 4"/>
          <p:cNvSpPr txBox="1"/>
          <p:nvPr/>
        </p:nvSpPr>
        <p:spPr>
          <a:xfrm>
            <a:off x="910382" y="-244296"/>
            <a:ext cx="4402167" cy="5417702"/>
          </a:xfrm>
          <a:prstGeom prst="rect">
            <a:avLst/>
          </a:prstGeom>
          <a:noFill/>
        </p:spPr>
        <p:txBody>
          <a:bodyPr wrap="none" rtlCol="0" anchor="ctr" anchorCtr="0">
            <a:spAutoFit/>
          </a:bodyPr>
          <a:lstStyle/>
          <a:p>
            <a:pPr algn="l" fontAlgn="auto">
              <a:lnSpc>
                <a:spcPct val="130000"/>
              </a:lnSpc>
            </a:pPr>
            <a:r>
              <a:rPr lang="en-US" altLang="zh-CN" sz="28700" spc="300">
                <a:latin typeface="+mj-ea"/>
                <a:ea typeface="+mj-ea"/>
              </a:rPr>
              <a:t>01</a:t>
            </a:r>
            <a:endParaRPr lang="zh-CN" altLang="en-US" sz="28700" spc="300">
              <a:latin typeface="+mj-ea"/>
              <a:ea typeface="+mj-ea"/>
            </a:endParaRPr>
          </a:p>
        </p:txBody>
      </p:sp>
      <p:cxnSp>
        <p:nvCxnSpPr>
          <p:cNvPr id="6" name="直接连接符 5"/>
          <p:cNvCxnSpPr/>
          <p:nvPr/>
        </p:nvCxnSpPr>
        <p:spPr>
          <a:xfrm>
            <a:off x="1110814" y="5517000"/>
            <a:ext cx="4049186"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919820" y="451222"/>
            <a:ext cx="2212144"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工作内容</a:t>
            </a:r>
            <a:r>
              <a:rPr lang="zh-CN" altLang="en-US" sz="2800" spc="300" noProof="1">
                <a:solidFill>
                  <a:srgbClr val="407BFF"/>
                </a:solidFill>
                <a:latin typeface="+mj-ea"/>
                <a:ea typeface="+mj-ea"/>
              </a:rPr>
              <a:t>回顾</a:t>
            </a:r>
            <a:endParaRPr lang="da-DK" altLang="zh-CN" sz="2800" spc="300" dirty="0">
              <a:solidFill>
                <a:srgbClr val="407BFF"/>
              </a:solidFill>
              <a:latin typeface="+mj-ea"/>
              <a:ea typeface="+mj-ea"/>
            </a:endParaRPr>
          </a:p>
        </p:txBody>
      </p:sp>
      <p:pic>
        <p:nvPicPr>
          <p:cNvPr id="5" name="图形 4"/>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6766126" y="3239830"/>
            <a:ext cx="2578168" cy="2578168"/>
          </a:xfrm>
          <a:prstGeom prst="rect">
            <a:avLst/>
          </a:prstGeom>
        </p:spPr>
      </p:pic>
      <p:sp>
        <p:nvSpPr>
          <p:cNvPr id="6" name="箭头: 上 5"/>
          <p:cNvSpPr/>
          <p:nvPr/>
        </p:nvSpPr>
        <p:spPr>
          <a:xfrm rot="2700000" flipH="1">
            <a:off x="3276656" y="1347097"/>
            <a:ext cx="640138" cy="1539832"/>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7" name="箭头: 上 6"/>
          <p:cNvSpPr/>
          <p:nvPr/>
        </p:nvSpPr>
        <p:spPr>
          <a:xfrm rot="2700000">
            <a:off x="4791106" y="4316527"/>
            <a:ext cx="1712934" cy="4120413"/>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8" name="箭头: 上 7"/>
          <p:cNvSpPr/>
          <p:nvPr/>
        </p:nvSpPr>
        <p:spPr>
          <a:xfrm rot="2700000">
            <a:off x="5391675" y="255758"/>
            <a:ext cx="2333608" cy="5613426"/>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9" name="矩形 8"/>
          <p:cNvSpPr/>
          <p:nvPr/>
        </p:nvSpPr>
        <p:spPr>
          <a:xfrm>
            <a:off x="0" y="0"/>
            <a:ext cx="5232000"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图形 55"/>
          <p:cNvGrpSpPr/>
          <p:nvPr/>
        </p:nvGrpSpPr>
        <p:grpSpPr>
          <a:xfrm>
            <a:off x="552000" y="415395"/>
            <a:ext cx="403859" cy="363472"/>
            <a:chOff x="6408580" y="3837969"/>
            <a:chExt cx="190500" cy="171450"/>
          </a:xfrm>
          <a:noFill/>
        </p:grpSpPr>
        <p:sp>
          <p:nvSpPr>
            <p:cNvPr id="11" name="任意多边形: 形状 10"/>
            <p:cNvSpPr/>
            <p:nvPr/>
          </p:nvSpPr>
          <p:spPr>
            <a:xfrm>
              <a:off x="6422867" y="3837969"/>
              <a:ext cx="161925" cy="133350"/>
            </a:xfrm>
            <a:custGeom>
              <a:avLst/>
              <a:gdLst>
                <a:gd name="connsiteX0" fmla="*/ 4 w 161925"/>
                <a:gd name="connsiteY0" fmla="*/ 5 h 133350"/>
                <a:gd name="connsiteX1" fmla="*/ 161929 w 161925"/>
                <a:gd name="connsiteY1" fmla="*/ 5 h 133350"/>
                <a:gd name="connsiteX2" fmla="*/ 161929 w 161925"/>
                <a:gd name="connsiteY2" fmla="*/ 133355 h 133350"/>
                <a:gd name="connsiteX3" fmla="*/ 4 w 161925"/>
                <a:gd name="connsiteY3" fmla="*/ 133355 h 133350"/>
              </a:gdLst>
              <a:ahLst/>
              <a:cxnLst>
                <a:cxn ang="0">
                  <a:pos x="connsiteX0" y="connsiteY0"/>
                </a:cxn>
                <a:cxn ang="0">
                  <a:pos x="connsiteX1" y="connsiteY1"/>
                </a:cxn>
                <a:cxn ang="0">
                  <a:pos x="connsiteX2" y="connsiteY2"/>
                </a:cxn>
                <a:cxn ang="0">
                  <a:pos x="connsiteX3" y="connsiteY3"/>
                </a:cxn>
              </a:cxnLst>
              <a:rect l="l" t="t" r="r" b="b"/>
              <a:pathLst>
                <a:path w="161925" h="133350">
                  <a:moveTo>
                    <a:pt x="4" y="5"/>
                  </a:moveTo>
                  <a:lnTo>
                    <a:pt x="161929" y="5"/>
                  </a:lnTo>
                  <a:lnTo>
                    <a:pt x="161929" y="133355"/>
                  </a:lnTo>
                  <a:lnTo>
                    <a:pt x="4" y="133355"/>
                  </a:lnTo>
                  <a:close/>
                </a:path>
              </a:pathLst>
            </a:custGeom>
            <a:grpFill/>
            <a:ln w="19050">
              <a:solidFill>
                <a:srgbClr val="000000"/>
              </a:solidFill>
            </a:ln>
          </p:spPr>
          <p:txBody>
            <a:bodyPr rtlCol="0" anchor="ctr"/>
            <a:lstStyle/>
            <a:p>
              <a:endParaRPr lang="zh-CN" altLang="en-US" sz="2000">
                <a:solidFill>
                  <a:srgbClr val="000000"/>
                </a:solidFill>
              </a:endParaRPr>
            </a:p>
          </p:txBody>
        </p:sp>
        <p:sp>
          <p:nvSpPr>
            <p:cNvPr id="12" name="任意多边形: 形状 11"/>
            <p:cNvSpPr/>
            <p:nvPr/>
          </p:nvSpPr>
          <p:spPr>
            <a:xfrm>
              <a:off x="6465730" y="3971319"/>
              <a:ext cx="76200" cy="38100"/>
            </a:xfrm>
            <a:custGeom>
              <a:avLst/>
              <a:gdLst>
                <a:gd name="connsiteX0" fmla="*/ 4 w 76200"/>
                <a:gd name="connsiteY0" fmla="*/ 38105 h 38100"/>
                <a:gd name="connsiteX1" fmla="*/ 38104 w 76200"/>
                <a:gd name="connsiteY1" fmla="*/ 5 h 38100"/>
                <a:gd name="connsiteX2" fmla="*/ 76204 w 76200"/>
                <a:gd name="connsiteY2" fmla="*/ 38105 h 38100"/>
              </a:gdLst>
              <a:ahLst/>
              <a:cxnLst>
                <a:cxn ang="0">
                  <a:pos x="connsiteX0" y="connsiteY0"/>
                </a:cxn>
                <a:cxn ang="0">
                  <a:pos x="connsiteX1" y="connsiteY1"/>
                </a:cxn>
                <a:cxn ang="0">
                  <a:pos x="connsiteX2" y="connsiteY2"/>
                </a:cxn>
              </a:cxnLst>
              <a:rect l="l" t="t" r="r" b="b"/>
              <a:pathLst>
                <a:path w="76200" h="38100">
                  <a:moveTo>
                    <a:pt x="4" y="38105"/>
                  </a:moveTo>
                  <a:lnTo>
                    <a:pt x="38104" y="5"/>
                  </a:lnTo>
                  <a:lnTo>
                    <a:pt x="76204" y="38105"/>
                  </a:lnTo>
                </a:path>
              </a:pathLst>
            </a:custGeom>
            <a:grpFill/>
            <a:ln w="19050">
              <a:solidFill>
                <a:srgbClr val="000000"/>
              </a:solidFill>
            </a:ln>
          </p:spPr>
          <p:txBody>
            <a:bodyPr rtlCol="0" anchor="ctr"/>
            <a:lstStyle/>
            <a:p>
              <a:endParaRPr lang="zh-CN" altLang="en-US" sz="2000">
                <a:solidFill>
                  <a:srgbClr val="000000"/>
                </a:solidFill>
              </a:endParaRPr>
            </a:p>
          </p:txBody>
        </p:sp>
        <p:sp>
          <p:nvSpPr>
            <p:cNvPr id="13" name="任意多边形: 形状 12"/>
            <p:cNvSpPr/>
            <p:nvPr/>
          </p:nvSpPr>
          <p:spPr>
            <a:xfrm rot="-8100000">
              <a:off x="6488572" y="3850216"/>
              <a:ext cx="30044" cy="105018"/>
            </a:xfrm>
            <a:custGeom>
              <a:avLst/>
              <a:gdLst>
                <a:gd name="connsiteX0" fmla="*/ 30048 w 30044"/>
                <a:gd name="connsiteY0" fmla="*/ 5 h 105018"/>
                <a:gd name="connsiteX1" fmla="*/ 29595 w 30044"/>
                <a:gd name="connsiteY1" fmla="*/ 37554 h 105018"/>
                <a:gd name="connsiteX2" fmla="*/ 4 w 30044"/>
                <a:gd name="connsiteY2" fmla="*/ 37881 h 105018"/>
                <a:gd name="connsiteX3" fmla="*/ 73 w 30044"/>
                <a:gd name="connsiteY3" fmla="*/ 105023 h 105018"/>
              </a:gdLst>
              <a:ahLst/>
              <a:cxnLst>
                <a:cxn ang="0">
                  <a:pos x="connsiteX0" y="connsiteY0"/>
                </a:cxn>
                <a:cxn ang="0">
                  <a:pos x="connsiteX1" y="connsiteY1"/>
                </a:cxn>
                <a:cxn ang="0">
                  <a:pos x="connsiteX2" y="connsiteY2"/>
                </a:cxn>
                <a:cxn ang="0">
                  <a:pos x="connsiteX3" y="connsiteY3"/>
                </a:cxn>
              </a:cxnLst>
              <a:rect l="l" t="t" r="r" b="b"/>
              <a:pathLst>
                <a:path w="30044" h="105018">
                  <a:moveTo>
                    <a:pt x="30048" y="5"/>
                  </a:moveTo>
                  <a:lnTo>
                    <a:pt x="29595" y="37554"/>
                  </a:lnTo>
                  <a:lnTo>
                    <a:pt x="4" y="37881"/>
                  </a:lnTo>
                  <a:lnTo>
                    <a:pt x="73" y="105023"/>
                  </a:lnTo>
                </a:path>
              </a:pathLst>
            </a:custGeom>
            <a:grpFill/>
            <a:ln w="19050">
              <a:solidFill>
                <a:srgbClr val="000000"/>
              </a:solidFill>
            </a:ln>
          </p:spPr>
          <p:txBody>
            <a:bodyPr rtlCol="0" anchor="ctr"/>
            <a:lstStyle/>
            <a:p>
              <a:endParaRPr lang="zh-CN" altLang="en-US" sz="2000">
                <a:solidFill>
                  <a:srgbClr val="000000"/>
                </a:solidFill>
              </a:endParaRPr>
            </a:p>
          </p:txBody>
        </p:sp>
        <p:sp>
          <p:nvSpPr>
            <p:cNvPr id="14" name="任意多边形: 形状 13"/>
            <p:cNvSpPr/>
            <p:nvPr/>
          </p:nvSpPr>
          <p:spPr>
            <a:xfrm>
              <a:off x="6408580" y="3837969"/>
              <a:ext cx="190500" cy="4762"/>
            </a:xfrm>
            <a:custGeom>
              <a:avLst/>
              <a:gdLst>
                <a:gd name="connsiteX0" fmla="*/ 4 w 190500"/>
                <a:gd name="connsiteY0" fmla="*/ 5 h 4762"/>
                <a:gd name="connsiteX1" fmla="*/ 190504 w 190500"/>
                <a:gd name="connsiteY1" fmla="*/ 5 h 4762"/>
              </a:gdLst>
              <a:ahLst/>
              <a:cxnLst>
                <a:cxn ang="0">
                  <a:pos x="connsiteX0" y="connsiteY0"/>
                </a:cxn>
                <a:cxn ang="0">
                  <a:pos x="connsiteX1" y="connsiteY1"/>
                </a:cxn>
              </a:cxnLst>
              <a:rect l="l" t="t" r="r" b="b"/>
              <a:pathLst>
                <a:path w="190500" h="4762">
                  <a:moveTo>
                    <a:pt x="4" y="5"/>
                  </a:moveTo>
                  <a:lnTo>
                    <a:pt x="190504" y="5"/>
                  </a:lnTo>
                </a:path>
              </a:pathLst>
            </a:custGeom>
            <a:grpFill/>
            <a:ln w="19050">
              <a:solidFill>
                <a:srgbClr val="000000"/>
              </a:solidFill>
            </a:ln>
          </p:spPr>
          <p:txBody>
            <a:bodyPr rtlCol="0" anchor="ctr"/>
            <a:lstStyle/>
            <a:p>
              <a:endParaRPr lang="zh-CN" altLang="en-US" sz="2000">
                <a:solidFill>
                  <a:srgbClr val="000000"/>
                </a:solidFill>
              </a:endParaRPr>
            </a:p>
          </p:txBody>
        </p:sp>
      </p:grpSp>
      <p:cxnSp>
        <p:nvCxnSpPr>
          <p:cNvPr id="16" name="直接连接符 15"/>
          <p:cNvCxnSpPr/>
          <p:nvPr/>
        </p:nvCxnSpPr>
        <p:spPr>
          <a:xfrm>
            <a:off x="571637" y="981000"/>
            <a:ext cx="392727" cy="0"/>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547180" y="1263906"/>
            <a:ext cx="2513778" cy="2215991"/>
          </a:xfrm>
          <a:prstGeom prst="rect">
            <a:avLst/>
          </a:prstGeom>
          <a:noFill/>
        </p:spPr>
        <p:txBody>
          <a:bodyPr wrap="square" lIns="0" tIns="0" rIns="0" bIns="0" rtlCol="0">
            <a:spAutoFit/>
          </a:bodyPr>
          <a:lstStyle/>
          <a:p>
            <a:r>
              <a:rPr lang="en-US" altLang="zh-CN" sz="3600">
                <a:solidFill>
                  <a:srgbClr val="000000"/>
                </a:solidFill>
                <a:latin typeface="+mj-ea"/>
                <a:ea typeface="+mj-ea"/>
              </a:rPr>
              <a:t>REVIEW OF </a:t>
            </a:r>
            <a:endParaRPr lang="en-US" altLang="zh-CN" sz="3600">
              <a:solidFill>
                <a:srgbClr val="000000"/>
              </a:solidFill>
              <a:latin typeface="+mj-ea"/>
              <a:ea typeface="+mj-ea"/>
            </a:endParaRPr>
          </a:p>
          <a:p>
            <a:r>
              <a:rPr lang="en-US" altLang="zh-CN" sz="3600">
                <a:solidFill>
                  <a:srgbClr val="FFFFFF"/>
                </a:solidFill>
                <a:latin typeface="+mj-ea"/>
                <a:ea typeface="+mj-ea"/>
              </a:rPr>
              <a:t>WORK CONTENT</a:t>
            </a:r>
            <a:endParaRPr lang="zh-CN" altLang="en-US" sz="3600">
              <a:solidFill>
                <a:srgbClr val="FFFFFF"/>
              </a:solidFill>
              <a:latin typeface="+mj-ea"/>
              <a:ea typeface="+mj-ea"/>
            </a:endParaRPr>
          </a:p>
        </p:txBody>
      </p:sp>
      <p:pic>
        <p:nvPicPr>
          <p:cNvPr id="2" name="图形 1"/>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31313" y="3084204"/>
            <a:ext cx="2889420" cy="2889420"/>
          </a:xfrm>
          <a:prstGeom prst="rect">
            <a:avLst/>
          </a:prstGeom>
        </p:spPr>
      </p:pic>
      <p:pic>
        <p:nvPicPr>
          <p:cNvPr id="17" name="图形 1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12870" y="3307614"/>
            <a:ext cx="3663900" cy="2442600"/>
          </a:xfrm>
          <a:prstGeom prst="rect">
            <a:avLst/>
          </a:prstGeom>
        </p:spPr>
      </p:pic>
      <p:sp>
        <p:nvSpPr>
          <p:cNvPr id="18" name="文本框 17"/>
          <p:cNvSpPr txBox="1"/>
          <p:nvPr/>
        </p:nvSpPr>
        <p:spPr>
          <a:xfrm>
            <a:off x="5975034" y="1469791"/>
            <a:ext cx="5938628" cy="817468"/>
          </a:xfrm>
          <a:prstGeom prst="rect">
            <a:avLst/>
          </a:prstGeom>
          <a:noFill/>
        </p:spPr>
        <p:txBody>
          <a:bodyPr wrap="square" lIns="0" tIns="0" rIns="0" bIns="0">
            <a:spAutoFit/>
          </a:bodyPr>
          <a:lstStyle/>
          <a:p>
            <a:pP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点击文本即可进行编辑输入相关内容点击文本即可进行点击文本即可进行编辑输入相关内容点击文本即可进行点击文本即可可点点击文本即可进行编辑输入相关内容点击文本即可</a:t>
            </a:r>
            <a:endParaRPr lang="en-US" altLang="zh-CN" sz="1400" spc="120">
              <a:solidFill>
                <a:srgbClr val="000000">
                  <a:alpha val="34000"/>
                </a:srgbClr>
              </a:solidFill>
            </a:endParaRPr>
          </a:p>
        </p:txBody>
      </p:sp>
      <p:sp>
        <p:nvSpPr>
          <p:cNvPr id="19" name="文本框 18"/>
          <p:cNvSpPr txBox="1"/>
          <p:nvPr/>
        </p:nvSpPr>
        <p:spPr>
          <a:xfrm>
            <a:off x="5975034" y="2581190"/>
            <a:ext cx="5938628" cy="613117"/>
          </a:xfrm>
          <a:prstGeom prst="rect">
            <a:avLst/>
          </a:prstGeom>
          <a:noFill/>
        </p:spPr>
        <p:txBody>
          <a:bodyPr wrap="square" lIns="0" tIns="0" rIns="0" bIns="0">
            <a:spAutoFit/>
          </a:bodyPr>
          <a:lstStyle/>
          <a:p>
            <a:pPr>
              <a:lnSpc>
                <a:spcPct val="130000"/>
              </a:lnSpc>
            </a:pPr>
            <a:r>
              <a:rPr lang="en-US" altLang="zh-CN" sz="1050" spc="120"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sz="1050" spc="120">
                <a:solidFill>
                  <a:srgbClr val="000000">
                    <a:alpha val="34000"/>
                  </a:srgbClr>
                </a:solidFill>
              </a:rPr>
              <a:t>urna.</a:t>
            </a:r>
            <a:endParaRPr lang="en-US" altLang="zh-CN" sz="1050" spc="120">
              <a:solidFill>
                <a:srgbClr val="000000">
                  <a:alpha val="34000"/>
                </a:srgb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箭头: 上 8"/>
          <p:cNvSpPr/>
          <p:nvPr/>
        </p:nvSpPr>
        <p:spPr>
          <a:xfrm rot="2700000" flipH="1">
            <a:off x="3276656" y="1347097"/>
            <a:ext cx="640138" cy="1539832"/>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8" name="箭头: 上 7"/>
          <p:cNvSpPr/>
          <p:nvPr/>
        </p:nvSpPr>
        <p:spPr>
          <a:xfrm rot="2700000">
            <a:off x="4791106" y="4316527"/>
            <a:ext cx="1712934" cy="4120413"/>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7" name="箭头: 上 6"/>
          <p:cNvSpPr/>
          <p:nvPr/>
        </p:nvSpPr>
        <p:spPr>
          <a:xfrm rot="2700000">
            <a:off x="5391675" y="255758"/>
            <a:ext cx="2333608" cy="5613426"/>
          </a:xfrm>
          <a:prstGeom prst="upArrow">
            <a:avLst>
              <a:gd name="adj1" fmla="val 50000"/>
              <a:gd name="adj2" fmla="val 74124"/>
            </a:avLst>
          </a:prstGeom>
          <a:gradFill>
            <a:gsLst>
              <a:gs pos="0">
                <a:srgbClr val="FFFFFF">
                  <a:alpha val="40000"/>
                </a:srgbClr>
              </a:gs>
              <a:gs pos="100000">
                <a:srgbClr val="CCECFA">
                  <a:alpha val="34000"/>
                </a:srgbClr>
              </a:gs>
            </a:gsLst>
            <a:lin ang="16200000" scaled="0"/>
          </a:gradFill>
          <a:ln>
            <a:noFill/>
          </a:ln>
        </p:spPr>
        <p:txBody>
          <a:bodyPr anchor="ctr"/>
          <a:lstStyle/>
          <a:p>
            <a:pPr algn="ctr"/>
            <a:endParaRPr lang="zh-CN" altLang="en-US"/>
          </a:p>
        </p:txBody>
      </p:sp>
      <p:sp>
        <p:nvSpPr>
          <p:cNvPr id="31" name="矩形 30"/>
          <p:cNvSpPr/>
          <p:nvPr/>
        </p:nvSpPr>
        <p:spPr>
          <a:xfrm>
            <a:off x="1056000" y="1447407"/>
            <a:ext cx="10296000" cy="452589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形 1"/>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77800" y="0"/>
            <a:ext cx="1085456" cy="1085456"/>
          </a:xfrm>
          <a:prstGeom prst="rect">
            <a:avLst/>
          </a:prstGeom>
        </p:spPr>
      </p:pic>
      <p:sp>
        <p:nvSpPr>
          <p:cNvPr id="3" name="文本框 2"/>
          <p:cNvSpPr txBox="1"/>
          <p:nvPr/>
        </p:nvSpPr>
        <p:spPr>
          <a:xfrm>
            <a:off x="1488000" y="252770"/>
            <a:ext cx="2212144"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工作内容</a:t>
            </a:r>
            <a:r>
              <a:rPr lang="zh-CN" altLang="en-US" sz="2800" spc="300" noProof="1">
                <a:solidFill>
                  <a:srgbClr val="407BFF"/>
                </a:solidFill>
                <a:latin typeface="+mj-ea"/>
                <a:ea typeface="+mj-ea"/>
              </a:rPr>
              <a:t>回顾</a:t>
            </a:r>
            <a:endParaRPr lang="da-DK" altLang="zh-CN" sz="2800" spc="300" dirty="0">
              <a:solidFill>
                <a:srgbClr val="407BFF"/>
              </a:solidFill>
              <a:latin typeface="+mj-ea"/>
              <a:ea typeface="+mj-ea"/>
            </a:endParaRPr>
          </a:p>
        </p:txBody>
      </p:sp>
      <p:sp>
        <p:nvSpPr>
          <p:cNvPr id="4" name="文本框 3"/>
          <p:cNvSpPr txBox="1"/>
          <p:nvPr/>
        </p:nvSpPr>
        <p:spPr>
          <a:xfrm>
            <a:off x="1416000" y="648867"/>
            <a:ext cx="2561484" cy="184666"/>
          </a:xfrm>
          <a:prstGeom prst="rect">
            <a:avLst/>
          </a:prstGeom>
          <a:noFill/>
        </p:spPr>
        <p:txBody>
          <a:bodyPr wrap="square" lIns="0" tIns="0" rIns="0" bIns="0" rtlCol="0">
            <a:spAutoFit/>
          </a:bodyPr>
          <a:lstStyle/>
          <a:p>
            <a:pPr algn="ctr"/>
            <a:r>
              <a:rPr lang="en-US" altLang="zh-CN" sz="1200">
                <a:solidFill>
                  <a:srgbClr val="7F7F7F"/>
                </a:solidFill>
                <a:latin typeface="+mj-ea"/>
                <a:ea typeface="+mj-ea"/>
              </a:rPr>
              <a:t>REVIEW OF WORK CONTENT</a:t>
            </a:r>
            <a:endParaRPr lang="zh-CN" altLang="en-US" sz="1200">
              <a:solidFill>
                <a:srgbClr val="7F7F7F"/>
              </a:solidFill>
              <a:latin typeface="+mj-ea"/>
              <a:ea typeface="+mj-ea"/>
            </a:endParaRPr>
          </a:p>
        </p:txBody>
      </p:sp>
      <p:pic>
        <p:nvPicPr>
          <p:cNvPr id="6" name="图形 5"/>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56000" y="4797000"/>
            <a:ext cx="2321634" cy="2321634"/>
          </a:xfrm>
          <a:prstGeom prst="rect">
            <a:avLst/>
          </a:prstGeom>
        </p:spPr>
      </p:pic>
      <p:sp>
        <p:nvSpPr>
          <p:cNvPr id="13" name="文本框 12"/>
          <p:cNvSpPr txBox="1"/>
          <p:nvPr/>
        </p:nvSpPr>
        <p:spPr>
          <a:xfrm>
            <a:off x="2784442" y="2840448"/>
            <a:ext cx="1889368" cy="417615"/>
          </a:xfrm>
          <a:prstGeom prst="rect">
            <a:avLst/>
          </a:prstGeom>
          <a:noFill/>
        </p:spPr>
        <p:txBody>
          <a:bodyPr wrap="square" lIns="0" tIns="0" rIns="0" bIns="0" rtlCol="0">
            <a:spAutoFit/>
          </a:bodyPr>
          <a:lstStyle/>
          <a:p>
            <a:pPr algn="ctr">
              <a:lnSpc>
                <a:spcPct val="120000"/>
              </a:lnSpc>
            </a:pPr>
            <a:r>
              <a:rPr lang="zh-CN" altLang="en-US" sz="2400" spc="600">
                <a:solidFill>
                  <a:srgbClr val="000000"/>
                </a:solidFill>
                <a:latin typeface="+mj-ea"/>
                <a:ea typeface="+mj-ea"/>
              </a:rPr>
              <a:t>内容</a:t>
            </a:r>
            <a:r>
              <a:rPr lang="zh-CN" altLang="en-US" sz="2400" spc="600">
                <a:solidFill>
                  <a:srgbClr val="0053DB"/>
                </a:solidFill>
                <a:latin typeface="+mj-ea"/>
                <a:ea typeface="+mj-ea"/>
              </a:rPr>
              <a:t>回顾</a:t>
            </a:r>
            <a:endParaRPr lang="en-US" altLang="zh-CN" sz="2400" spc="600">
              <a:solidFill>
                <a:srgbClr val="0053DB"/>
              </a:solidFill>
              <a:latin typeface="+mj-ea"/>
              <a:ea typeface="+mj-ea"/>
            </a:endParaRPr>
          </a:p>
        </p:txBody>
      </p:sp>
      <p:sp>
        <p:nvSpPr>
          <p:cNvPr id="14" name="文本框 13"/>
          <p:cNvSpPr txBox="1"/>
          <p:nvPr/>
        </p:nvSpPr>
        <p:spPr>
          <a:xfrm>
            <a:off x="2324970" y="3400493"/>
            <a:ext cx="2808312" cy="1097545"/>
          </a:xfrm>
          <a:prstGeom prst="rect">
            <a:avLst/>
          </a:prstGeom>
          <a:noFill/>
        </p:spPr>
        <p:txBody>
          <a:bodyPr wrap="square" lIns="0" tIns="0" rIns="0" bIns="0">
            <a:spAutoFit/>
          </a:bodyPr>
          <a:lstStyle/>
          <a:p>
            <a:pPr algn="ct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a:t>
            </a:r>
            <a:endParaRPr lang="en-US" altLang="zh-CN" sz="1400" spc="120">
              <a:solidFill>
                <a:srgbClr val="000000">
                  <a:alpha val="34000"/>
                </a:srgbClr>
              </a:solidFill>
            </a:endParaRPr>
          </a:p>
        </p:txBody>
      </p:sp>
      <p:sp>
        <p:nvSpPr>
          <p:cNvPr id="15" name="矩形: 圆角 14"/>
          <p:cNvSpPr/>
          <p:nvPr/>
        </p:nvSpPr>
        <p:spPr>
          <a:xfrm>
            <a:off x="3568995" y="4610698"/>
            <a:ext cx="320262" cy="45719"/>
          </a:xfrm>
          <a:prstGeom prst="roundRect">
            <a:avLst>
              <a:gd name="adj" fmla="val 50000"/>
            </a:avLst>
          </a:prstGeom>
          <a:solidFill>
            <a:srgbClr val="393E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44546A"/>
              </a:solidFill>
              <a:effectLst/>
              <a:uLnTx/>
              <a:uFillTx/>
              <a:latin typeface="思源黑体 CN Normal" panose="020B0400000000000000" pitchFamily="34" charset="-122"/>
              <a:ea typeface="思源黑体 CN Normal" panose="020B0400000000000000" pitchFamily="34" charset="-122"/>
              <a:cs typeface="+mn-cs"/>
            </a:endParaRPr>
          </a:p>
        </p:txBody>
      </p:sp>
      <p:grpSp>
        <p:nvGrpSpPr>
          <p:cNvPr id="16" name="图形 55"/>
          <p:cNvGrpSpPr/>
          <p:nvPr/>
        </p:nvGrpSpPr>
        <p:grpSpPr>
          <a:xfrm>
            <a:off x="3527197" y="2387835"/>
            <a:ext cx="403859" cy="363472"/>
            <a:chOff x="6408580" y="3837969"/>
            <a:chExt cx="190500" cy="171450"/>
          </a:xfrm>
          <a:noFill/>
        </p:grpSpPr>
        <p:sp>
          <p:nvSpPr>
            <p:cNvPr id="17" name="任意多边形: 形状 16"/>
            <p:cNvSpPr/>
            <p:nvPr/>
          </p:nvSpPr>
          <p:spPr>
            <a:xfrm>
              <a:off x="6422867" y="3837969"/>
              <a:ext cx="161925" cy="133350"/>
            </a:xfrm>
            <a:custGeom>
              <a:avLst/>
              <a:gdLst>
                <a:gd name="connsiteX0" fmla="*/ 4 w 161925"/>
                <a:gd name="connsiteY0" fmla="*/ 5 h 133350"/>
                <a:gd name="connsiteX1" fmla="*/ 161929 w 161925"/>
                <a:gd name="connsiteY1" fmla="*/ 5 h 133350"/>
                <a:gd name="connsiteX2" fmla="*/ 161929 w 161925"/>
                <a:gd name="connsiteY2" fmla="*/ 133355 h 133350"/>
                <a:gd name="connsiteX3" fmla="*/ 4 w 161925"/>
                <a:gd name="connsiteY3" fmla="*/ 133355 h 133350"/>
              </a:gdLst>
              <a:ahLst/>
              <a:cxnLst>
                <a:cxn ang="0">
                  <a:pos x="connsiteX0" y="connsiteY0"/>
                </a:cxn>
                <a:cxn ang="0">
                  <a:pos x="connsiteX1" y="connsiteY1"/>
                </a:cxn>
                <a:cxn ang="0">
                  <a:pos x="connsiteX2" y="connsiteY2"/>
                </a:cxn>
                <a:cxn ang="0">
                  <a:pos x="connsiteX3" y="connsiteY3"/>
                </a:cxn>
              </a:cxnLst>
              <a:rect l="l" t="t" r="r" b="b"/>
              <a:pathLst>
                <a:path w="161925" h="133350">
                  <a:moveTo>
                    <a:pt x="4" y="5"/>
                  </a:moveTo>
                  <a:lnTo>
                    <a:pt x="161929" y="5"/>
                  </a:lnTo>
                  <a:lnTo>
                    <a:pt x="161929" y="133355"/>
                  </a:lnTo>
                  <a:lnTo>
                    <a:pt x="4" y="133355"/>
                  </a:lnTo>
                  <a:close/>
                </a:path>
              </a:pathLst>
            </a:custGeom>
            <a:grpFill/>
            <a:ln w="19050">
              <a:solidFill>
                <a:srgbClr val="000000"/>
              </a:solidFill>
            </a:ln>
          </p:spPr>
          <p:txBody>
            <a:bodyPr rtlCol="0" anchor="ctr"/>
            <a:lstStyle/>
            <a:p>
              <a:endParaRPr lang="zh-CN" altLang="en-US" sz="2000">
                <a:solidFill>
                  <a:srgbClr val="000000"/>
                </a:solidFill>
              </a:endParaRPr>
            </a:p>
          </p:txBody>
        </p:sp>
        <p:sp>
          <p:nvSpPr>
            <p:cNvPr id="18" name="任意多边形: 形状 17"/>
            <p:cNvSpPr/>
            <p:nvPr/>
          </p:nvSpPr>
          <p:spPr>
            <a:xfrm>
              <a:off x="6465730" y="3971319"/>
              <a:ext cx="76200" cy="38100"/>
            </a:xfrm>
            <a:custGeom>
              <a:avLst/>
              <a:gdLst>
                <a:gd name="connsiteX0" fmla="*/ 4 w 76200"/>
                <a:gd name="connsiteY0" fmla="*/ 38105 h 38100"/>
                <a:gd name="connsiteX1" fmla="*/ 38104 w 76200"/>
                <a:gd name="connsiteY1" fmla="*/ 5 h 38100"/>
                <a:gd name="connsiteX2" fmla="*/ 76204 w 76200"/>
                <a:gd name="connsiteY2" fmla="*/ 38105 h 38100"/>
              </a:gdLst>
              <a:ahLst/>
              <a:cxnLst>
                <a:cxn ang="0">
                  <a:pos x="connsiteX0" y="connsiteY0"/>
                </a:cxn>
                <a:cxn ang="0">
                  <a:pos x="connsiteX1" y="connsiteY1"/>
                </a:cxn>
                <a:cxn ang="0">
                  <a:pos x="connsiteX2" y="connsiteY2"/>
                </a:cxn>
              </a:cxnLst>
              <a:rect l="l" t="t" r="r" b="b"/>
              <a:pathLst>
                <a:path w="76200" h="38100">
                  <a:moveTo>
                    <a:pt x="4" y="38105"/>
                  </a:moveTo>
                  <a:lnTo>
                    <a:pt x="38104" y="5"/>
                  </a:lnTo>
                  <a:lnTo>
                    <a:pt x="76204" y="38105"/>
                  </a:lnTo>
                </a:path>
              </a:pathLst>
            </a:custGeom>
            <a:grpFill/>
            <a:ln w="19050">
              <a:solidFill>
                <a:srgbClr val="000000"/>
              </a:solidFill>
            </a:ln>
          </p:spPr>
          <p:txBody>
            <a:bodyPr rtlCol="0" anchor="ctr"/>
            <a:lstStyle/>
            <a:p>
              <a:endParaRPr lang="zh-CN" altLang="en-US" sz="2000">
                <a:solidFill>
                  <a:srgbClr val="000000"/>
                </a:solidFill>
              </a:endParaRPr>
            </a:p>
          </p:txBody>
        </p:sp>
        <p:sp>
          <p:nvSpPr>
            <p:cNvPr id="19" name="任意多边形: 形状 18"/>
            <p:cNvSpPr/>
            <p:nvPr/>
          </p:nvSpPr>
          <p:spPr>
            <a:xfrm rot="-8100000">
              <a:off x="6488572" y="3850216"/>
              <a:ext cx="30044" cy="105018"/>
            </a:xfrm>
            <a:custGeom>
              <a:avLst/>
              <a:gdLst>
                <a:gd name="connsiteX0" fmla="*/ 30048 w 30044"/>
                <a:gd name="connsiteY0" fmla="*/ 5 h 105018"/>
                <a:gd name="connsiteX1" fmla="*/ 29595 w 30044"/>
                <a:gd name="connsiteY1" fmla="*/ 37554 h 105018"/>
                <a:gd name="connsiteX2" fmla="*/ 4 w 30044"/>
                <a:gd name="connsiteY2" fmla="*/ 37881 h 105018"/>
                <a:gd name="connsiteX3" fmla="*/ 73 w 30044"/>
                <a:gd name="connsiteY3" fmla="*/ 105023 h 105018"/>
              </a:gdLst>
              <a:ahLst/>
              <a:cxnLst>
                <a:cxn ang="0">
                  <a:pos x="connsiteX0" y="connsiteY0"/>
                </a:cxn>
                <a:cxn ang="0">
                  <a:pos x="connsiteX1" y="connsiteY1"/>
                </a:cxn>
                <a:cxn ang="0">
                  <a:pos x="connsiteX2" y="connsiteY2"/>
                </a:cxn>
                <a:cxn ang="0">
                  <a:pos x="connsiteX3" y="connsiteY3"/>
                </a:cxn>
              </a:cxnLst>
              <a:rect l="l" t="t" r="r" b="b"/>
              <a:pathLst>
                <a:path w="30044" h="105018">
                  <a:moveTo>
                    <a:pt x="30048" y="5"/>
                  </a:moveTo>
                  <a:lnTo>
                    <a:pt x="29595" y="37554"/>
                  </a:lnTo>
                  <a:lnTo>
                    <a:pt x="4" y="37881"/>
                  </a:lnTo>
                  <a:lnTo>
                    <a:pt x="73" y="105023"/>
                  </a:lnTo>
                </a:path>
              </a:pathLst>
            </a:custGeom>
            <a:grpFill/>
            <a:ln w="19050">
              <a:solidFill>
                <a:srgbClr val="000000"/>
              </a:solidFill>
            </a:ln>
          </p:spPr>
          <p:txBody>
            <a:bodyPr rtlCol="0" anchor="ctr"/>
            <a:lstStyle/>
            <a:p>
              <a:endParaRPr lang="zh-CN" altLang="en-US" sz="2000">
                <a:solidFill>
                  <a:srgbClr val="000000"/>
                </a:solidFill>
              </a:endParaRPr>
            </a:p>
          </p:txBody>
        </p:sp>
        <p:sp>
          <p:nvSpPr>
            <p:cNvPr id="20" name="任意多边形: 形状 19"/>
            <p:cNvSpPr/>
            <p:nvPr/>
          </p:nvSpPr>
          <p:spPr>
            <a:xfrm>
              <a:off x="6408580" y="3837969"/>
              <a:ext cx="190500" cy="4762"/>
            </a:xfrm>
            <a:custGeom>
              <a:avLst/>
              <a:gdLst>
                <a:gd name="connsiteX0" fmla="*/ 4 w 190500"/>
                <a:gd name="connsiteY0" fmla="*/ 5 h 4762"/>
                <a:gd name="connsiteX1" fmla="*/ 190504 w 190500"/>
                <a:gd name="connsiteY1" fmla="*/ 5 h 4762"/>
              </a:gdLst>
              <a:ahLst/>
              <a:cxnLst>
                <a:cxn ang="0">
                  <a:pos x="connsiteX0" y="connsiteY0"/>
                </a:cxn>
                <a:cxn ang="0">
                  <a:pos x="connsiteX1" y="connsiteY1"/>
                </a:cxn>
              </a:cxnLst>
              <a:rect l="l" t="t" r="r" b="b"/>
              <a:pathLst>
                <a:path w="190500" h="4762">
                  <a:moveTo>
                    <a:pt x="4" y="5"/>
                  </a:moveTo>
                  <a:lnTo>
                    <a:pt x="190504" y="5"/>
                  </a:lnTo>
                </a:path>
              </a:pathLst>
            </a:custGeom>
            <a:grpFill/>
            <a:ln w="19050">
              <a:solidFill>
                <a:srgbClr val="000000"/>
              </a:solidFill>
            </a:ln>
          </p:spPr>
          <p:txBody>
            <a:bodyPr rtlCol="0" anchor="ctr"/>
            <a:lstStyle/>
            <a:p>
              <a:endParaRPr lang="zh-CN" altLang="en-US" sz="2000">
                <a:solidFill>
                  <a:srgbClr val="000000"/>
                </a:solidFill>
              </a:endParaRPr>
            </a:p>
          </p:txBody>
        </p:sp>
      </p:grpSp>
      <p:sp>
        <p:nvSpPr>
          <p:cNvPr id="21" name="文本框 20"/>
          <p:cNvSpPr txBox="1"/>
          <p:nvPr/>
        </p:nvSpPr>
        <p:spPr>
          <a:xfrm>
            <a:off x="7518191" y="2840448"/>
            <a:ext cx="1889368" cy="417615"/>
          </a:xfrm>
          <a:prstGeom prst="rect">
            <a:avLst/>
          </a:prstGeom>
          <a:noFill/>
        </p:spPr>
        <p:txBody>
          <a:bodyPr wrap="square" lIns="0" tIns="0" rIns="0" bIns="0" rtlCol="0">
            <a:spAutoFit/>
          </a:bodyPr>
          <a:lstStyle/>
          <a:p>
            <a:pPr algn="ctr">
              <a:lnSpc>
                <a:spcPct val="120000"/>
              </a:lnSpc>
            </a:pPr>
            <a:r>
              <a:rPr lang="zh-CN" altLang="en-US" sz="2400" spc="600">
                <a:solidFill>
                  <a:srgbClr val="000000"/>
                </a:solidFill>
                <a:latin typeface="+mj-ea"/>
                <a:ea typeface="+mj-ea"/>
              </a:rPr>
              <a:t>内容</a:t>
            </a:r>
            <a:r>
              <a:rPr lang="zh-CN" altLang="en-US" sz="2400" spc="600">
                <a:solidFill>
                  <a:srgbClr val="0053DB"/>
                </a:solidFill>
                <a:latin typeface="+mj-ea"/>
                <a:ea typeface="+mj-ea"/>
              </a:rPr>
              <a:t>回顾</a:t>
            </a:r>
            <a:endParaRPr lang="en-US" altLang="zh-CN" sz="2400" spc="600">
              <a:solidFill>
                <a:srgbClr val="0053DB"/>
              </a:solidFill>
              <a:latin typeface="+mj-ea"/>
              <a:ea typeface="+mj-ea"/>
            </a:endParaRPr>
          </a:p>
        </p:txBody>
      </p:sp>
      <p:sp>
        <p:nvSpPr>
          <p:cNvPr id="22" name="文本框 21"/>
          <p:cNvSpPr txBox="1"/>
          <p:nvPr/>
        </p:nvSpPr>
        <p:spPr>
          <a:xfrm>
            <a:off x="7058719" y="3400493"/>
            <a:ext cx="2808312" cy="1097545"/>
          </a:xfrm>
          <a:prstGeom prst="rect">
            <a:avLst/>
          </a:prstGeom>
          <a:noFill/>
        </p:spPr>
        <p:txBody>
          <a:bodyPr wrap="square" lIns="0" tIns="0" rIns="0" bIns="0">
            <a:spAutoFit/>
          </a:bodyPr>
          <a:lstStyle/>
          <a:p>
            <a:pPr algn="ctr">
              <a:lnSpc>
                <a:spcPct val="130000"/>
              </a:lnSpc>
            </a:pPr>
            <a:r>
              <a:rPr lang="zh-CN" altLang="en-US" sz="1400" spc="120">
                <a:solidFill>
                  <a:srgbClr val="000000">
                    <a:alpha val="34000"/>
                  </a:srgbClr>
                </a:solidFill>
              </a:rPr>
              <a:t>点击文本即可进行编辑输入相关内容点击文本即可进行点击文本即可进行编辑输入相关内容点击文本即可进行点击文本即可可点</a:t>
            </a:r>
            <a:endParaRPr lang="en-US" altLang="zh-CN" sz="1400" spc="120">
              <a:solidFill>
                <a:srgbClr val="000000">
                  <a:alpha val="34000"/>
                </a:srgbClr>
              </a:solidFill>
            </a:endParaRPr>
          </a:p>
        </p:txBody>
      </p:sp>
      <p:sp>
        <p:nvSpPr>
          <p:cNvPr id="23" name="矩形: 圆角 22"/>
          <p:cNvSpPr/>
          <p:nvPr/>
        </p:nvSpPr>
        <p:spPr>
          <a:xfrm>
            <a:off x="8302744" y="4610698"/>
            <a:ext cx="320262" cy="45719"/>
          </a:xfrm>
          <a:prstGeom prst="roundRect">
            <a:avLst>
              <a:gd name="adj" fmla="val 50000"/>
            </a:avLst>
          </a:prstGeom>
          <a:solidFill>
            <a:srgbClr val="393E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44546A"/>
              </a:solidFill>
              <a:effectLst/>
              <a:uLnTx/>
              <a:uFillTx/>
              <a:latin typeface="思源黑体 CN Normal" panose="020B0400000000000000" pitchFamily="34" charset="-122"/>
              <a:ea typeface="思源黑体 CN Normal" panose="020B0400000000000000" pitchFamily="34" charset="-122"/>
              <a:cs typeface="+mn-cs"/>
            </a:endParaRPr>
          </a:p>
        </p:txBody>
      </p:sp>
      <p:grpSp>
        <p:nvGrpSpPr>
          <p:cNvPr id="24" name="图形 55"/>
          <p:cNvGrpSpPr/>
          <p:nvPr/>
        </p:nvGrpSpPr>
        <p:grpSpPr>
          <a:xfrm>
            <a:off x="8260946" y="2387835"/>
            <a:ext cx="403859" cy="363472"/>
            <a:chOff x="6408580" y="3837969"/>
            <a:chExt cx="190500" cy="171450"/>
          </a:xfrm>
          <a:noFill/>
        </p:grpSpPr>
        <p:sp>
          <p:nvSpPr>
            <p:cNvPr id="25" name="任意多边形: 形状 24"/>
            <p:cNvSpPr/>
            <p:nvPr/>
          </p:nvSpPr>
          <p:spPr>
            <a:xfrm>
              <a:off x="6422867" y="3837969"/>
              <a:ext cx="161925" cy="133350"/>
            </a:xfrm>
            <a:custGeom>
              <a:avLst/>
              <a:gdLst>
                <a:gd name="connsiteX0" fmla="*/ 4 w 161925"/>
                <a:gd name="connsiteY0" fmla="*/ 5 h 133350"/>
                <a:gd name="connsiteX1" fmla="*/ 161929 w 161925"/>
                <a:gd name="connsiteY1" fmla="*/ 5 h 133350"/>
                <a:gd name="connsiteX2" fmla="*/ 161929 w 161925"/>
                <a:gd name="connsiteY2" fmla="*/ 133355 h 133350"/>
                <a:gd name="connsiteX3" fmla="*/ 4 w 161925"/>
                <a:gd name="connsiteY3" fmla="*/ 133355 h 133350"/>
              </a:gdLst>
              <a:ahLst/>
              <a:cxnLst>
                <a:cxn ang="0">
                  <a:pos x="connsiteX0" y="connsiteY0"/>
                </a:cxn>
                <a:cxn ang="0">
                  <a:pos x="connsiteX1" y="connsiteY1"/>
                </a:cxn>
                <a:cxn ang="0">
                  <a:pos x="connsiteX2" y="connsiteY2"/>
                </a:cxn>
                <a:cxn ang="0">
                  <a:pos x="connsiteX3" y="connsiteY3"/>
                </a:cxn>
              </a:cxnLst>
              <a:rect l="l" t="t" r="r" b="b"/>
              <a:pathLst>
                <a:path w="161925" h="133350">
                  <a:moveTo>
                    <a:pt x="4" y="5"/>
                  </a:moveTo>
                  <a:lnTo>
                    <a:pt x="161929" y="5"/>
                  </a:lnTo>
                  <a:lnTo>
                    <a:pt x="161929" y="133355"/>
                  </a:lnTo>
                  <a:lnTo>
                    <a:pt x="4" y="133355"/>
                  </a:lnTo>
                  <a:close/>
                </a:path>
              </a:pathLst>
            </a:custGeom>
            <a:grpFill/>
            <a:ln w="19050">
              <a:solidFill>
                <a:srgbClr val="000000"/>
              </a:solidFill>
            </a:ln>
          </p:spPr>
          <p:txBody>
            <a:bodyPr rtlCol="0" anchor="ctr"/>
            <a:lstStyle/>
            <a:p>
              <a:endParaRPr lang="zh-CN" altLang="en-US" sz="2000">
                <a:solidFill>
                  <a:srgbClr val="000000"/>
                </a:solidFill>
              </a:endParaRPr>
            </a:p>
          </p:txBody>
        </p:sp>
        <p:sp>
          <p:nvSpPr>
            <p:cNvPr id="26" name="任意多边形: 形状 25"/>
            <p:cNvSpPr/>
            <p:nvPr/>
          </p:nvSpPr>
          <p:spPr>
            <a:xfrm>
              <a:off x="6465730" y="3971319"/>
              <a:ext cx="76200" cy="38100"/>
            </a:xfrm>
            <a:custGeom>
              <a:avLst/>
              <a:gdLst>
                <a:gd name="connsiteX0" fmla="*/ 4 w 76200"/>
                <a:gd name="connsiteY0" fmla="*/ 38105 h 38100"/>
                <a:gd name="connsiteX1" fmla="*/ 38104 w 76200"/>
                <a:gd name="connsiteY1" fmla="*/ 5 h 38100"/>
                <a:gd name="connsiteX2" fmla="*/ 76204 w 76200"/>
                <a:gd name="connsiteY2" fmla="*/ 38105 h 38100"/>
              </a:gdLst>
              <a:ahLst/>
              <a:cxnLst>
                <a:cxn ang="0">
                  <a:pos x="connsiteX0" y="connsiteY0"/>
                </a:cxn>
                <a:cxn ang="0">
                  <a:pos x="connsiteX1" y="connsiteY1"/>
                </a:cxn>
                <a:cxn ang="0">
                  <a:pos x="connsiteX2" y="connsiteY2"/>
                </a:cxn>
              </a:cxnLst>
              <a:rect l="l" t="t" r="r" b="b"/>
              <a:pathLst>
                <a:path w="76200" h="38100">
                  <a:moveTo>
                    <a:pt x="4" y="38105"/>
                  </a:moveTo>
                  <a:lnTo>
                    <a:pt x="38104" y="5"/>
                  </a:lnTo>
                  <a:lnTo>
                    <a:pt x="76204" y="38105"/>
                  </a:lnTo>
                </a:path>
              </a:pathLst>
            </a:custGeom>
            <a:grpFill/>
            <a:ln w="19050">
              <a:solidFill>
                <a:srgbClr val="000000"/>
              </a:solidFill>
            </a:ln>
          </p:spPr>
          <p:txBody>
            <a:bodyPr rtlCol="0" anchor="ctr"/>
            <a:lstStyle/>
            <a:p>
              <a:endParaRPr lang="zh-CN" altLang="en-US" sz="2000">
                <a:solidFill>
                  <a:srgbClr val="000000"/>
                </a:solidFill>
              </a:endParaRPr>
            </a:p>
          </p:txBody>
        </p:sp>
        <p:sp>
          <p:nvSpPr>
            <p:cNvPr id="27" name="任意多边形: 形状 26"/>
            <p:cNvSpPr/>
            <p:nvPr/>
          </p:nvSpPr>
          <p:spPr>
            <a:xfrm rot="-8100000">
              <a:off x="6488572" y="3850216"/>
              <a:ext cx="30044" cy="105018"/>
            </a:xfrm>
            <a:custGeom>
              <a:avLst/>
              <a:gdLst>
                <a:gd name="connsiteX0" fmla="*/ 30048 w 30044"/>
                <a:gd name="connsiteY0" fmla="*/ 5 h 105018"/>
                <a:gd name="connsiteX1" fmla="*/ 29595 w 30044"/>
                <a:gd name="connsiteY1" fmla="*/ 37554 h 105018"/>
                <a:gd name="connsiteX2" fmla="*/ 4 w 30044"/>
                <a:gd name="connsiteY2" fmla="*/ 37881 h 105018"/>
                <a:gd name="connsiteX3" fmla="*/ 73 w 30044"/>
                <a:gd name="connsiteY3" fmla="*/ 105023 h 105018"/>
              </a:gdLst>
              <a:ahLst/>
              <a:cxnLst>
                <a:cxn ang="0">
                  <a:pos x="connsiteX0" y="connsiteY0"/>
                </a:cxn>
                <a:cxn ang="0">
                  <a:pos x="connsiteX1" y="connsiteY1"/>
                </a:cxn>
                <a:cxn ang="0">
                  <a:pos x="connsiteX2" y="connsiteY2"/>
                </a:cxn>
                <a:cxn ang="0">
                  <a:pos x="connsiteX3" y="connsiteY3"/>
                </a:cxn>
              </a:cxnLst>
              <a:rect l="l" t="t" r="r" b="b"/>
              <a:pathLst>
                <a:path w="30044" h="105018">
                  <a:moveTo>
                    <a:pt x="30048" y="5"/>
                  </a:moveTo>
                  <a:lnTo>
                    <a:pt x="29595" y="37554"/>
                  </a:lnTo>
                  <a:lnTo>
                    <a:pt x="4" y="37881"/>
                  </a:lnTo>
                  <a:lnTo>
                    <a:pt x="73" y="105023"/>
                  </a:lnTo>
                </a:path>
              </a:pathLst>
            </a:custGeom>
            <a:grpFill/>
            <a:ln w="19050">
              <a:solidFill>
                <a:srgbClr val="000000"/>
              </a:solidFill>
            </a:ln>
          </p:spPr>
          <p:txBody>
            <a:bodyPr rtlCol="0" anchor="ctr"/>
            <a:lstStyle/>
            <a:p>
              <a:endParaRPr lang="zh-CN" altLang="en-US" sz="2000">
                <a:solidFill>
                  <a:srgbClr val="000000"/>
                </a:solidFill>
              </a:endParaRPr>
            </a:p>
          </p:txBody>
        </p:sp>
        <p:sp>
          <p:nvSpPr>
            <p:cNvPr id="28" name="任意多边形: 形状 27"/>
            <p:cNvSpPr/>
            <p:nvPr/>
          </p:nvSpPr>
          <p:spPr>
            <a:xfrm>
              <a:off x="6408580" y="3837969"/>
              <a:ext cx="190500" cy="4762"/>
            </a:xfrm>
            <a:custGeom>
              <a:avLst/>
              <a:gdLst>
                <a:gd name="connsiteX0" fmla="*/ 4 w 190500"/>
                <a:gd name="connsiteY0" fmla="*/ 5 h 4762"/>
                <a:gd name="connsiteX1" fmla="*/ 190504 w 190500"/>
                <a:gd name="connsiteY1" fmla="*/ 5 h 4762"/>
              </a:gdLst>
              <a:ahLst/>
              <a:cxnLst>
                <a:cxn ang="0">
                  <a:pos x="connsiteX0" y="connsiteY0"/>
                </a:cxn>
                <a:cxn ang="0">
                  <a:pos x="connsiteX1" y="connsiteY1"/>
                </a:cxn>
              </a:cxnLst>
              <a:rect l="l" t="t" r="r" b="b"/>
              <a:pathLst>
                <a:path w="190500" h="4762">
                  <a:moveTo>
                    <a:pt x="4" y="5"/>
                  </a:moveTo>
                  <a:lnTo>
                    <a:pt x="190504" y="5"/>
                  </a:lnTo>
                </a:path>
              </a:pathLst>
            </a:custGeom>
            <a:grpFill/>
            <a:ln w="19050">
              <a:solidFill>
                <a:srgbClr val="000000"/>
              </a:solidFill>
            </a:ln>
          </p:spPr>
          <p:txBody>
            <a:bodyPr rtlCol="0" anchor="ctr"/>
            <a:lstStyle/>
            <a:p>
              <a:endParaRPr lang="zh-CN" altLang="en-US" sz="2000">
                <a:solidFill>
                  <a:srgbClr val="000000"/>
                </a:solidFill>
              </a:endParaRPr>
            </a:p>
          </p:txBody>
        </p:sp>
      </p:grpSp>
      <p:cxnSp>
        <p:nvCxnSpPr>
          <p:cNvPr id="34" name="直接连接符 33"/>
          <p:cNvCxnSpPr/>
          <p:nvPr/>
        </p:nvCxnSpPr>
        <p:spPr>
          <a:xfrm>
            <a:off x="6168000" y="2205000"/>
            <a:ext cx="0" cy="2664000"/>
          </a:xfrm>
          <a:prstGeom prst="line">
            <a:avLst/>
          </a:prstGeom>
          <a:ln>
            <a:solidFill>
              <a:srgbClr val="000000">
                <a:alpha val="34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flipH="1">
            <a:off x="5088000" y="1001698"/>
            <a:ext cx="7560772" cy="5954320"/>
            <a:chOff x="-3619" y="1001698"/>
            <a:chExt cx="7560772" cy="5954320"/>
          </a:xfrm>
        </p:grpSpPr>
        <p:sp>
          <p:nvSpPr>
            <p:cNvPr id="11" name="箭头: 上 10"/>
            <p:cNvSpPr/>
            <p:nvPr/>
          </p:nvSpPr>
          <p:spPr>
            <a:xfrm rot="2700000">
              <a:off x="3079439" y="-638211"/>
              <a:ext cx="2333608" cy="5613426"/>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2" name="箭头: 上 11"/>
            <p:cNvSpPr/>
            <p:nvPr/>
          </p:nvSpPr>
          <p:spPr>
            <a:xfrm rot="2700000">
              <a:off x="5378815" y="4777680"/>
              <a:ext cx="1350003" cy="3006673"/>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sp>
          <p:nvSpPr>
            <p:cNvPr id="13" name="箭头: 上 12"/>
            <p:cNvSpPr/>
            <p:nvPr/>
          </p:nvSpPr>
          <p:spPr>
            <a:xfrm rot="2700000" flipH="1">
              <a:off x="446228" y="990503"/>
              <a:ext cx="640138" cy="1539832"/>
            </a:xfrm>
            <a:prstGeom prst="upArrow">
              <a:avLst>
                <a:gd name="adj1" fmla="val 50000"/>
                <a:gd name="adj2" fmla="val 74124"/>
              </a:avLst>
            </a:prstGeom>
            <a:gradFill>
              <a:gsLst>
                <a:gs pos="0">
                  <a:srgbClr val="FFFFFF">
                    <a:alpha val="40000"/>
                  </a:srgbClr>
                </a:gs>
                <a:gs pos="100000">
                  <a:srgbClr val="CCECFA"/>
                </a:gs>
              </a:gsLst>
              <a:lin ang="16200000" scaled="0"/>
            </a:gradFill>
            <a:ln>
              <a:noFill/>
            </a:ln>
          </p:spPr>
          <p:txBody>
            <a:bodyPr anchor="ctr"/>
            <a:lstStyle/>
            <a:p>
              <a:pPr algn="ctr"/>
              <a:endParaRPr lang="zh-CN" altLang="en-US">
                <a:solidFill>
                  <a:schemeClr val="tx1"/>
                </a:solidFill>
              </a:endParaRPr>
            </a:p>
          </p:txBody>
        </p:sp>
      </p:grpSp>
      <p:sp>
        <p:nvSpPr>
          <p:cNvPr id="3" name="文本框 2"/>
          <p:cNvSpPr txBox="1"/>
          <p:nvPr/>
        </p:nvSpPr>
        <p:spPr>
          <a:xfrm>
            <a:off x="6985008" y="4307000"/>
            <a:ext cx="4049186" cy="830997"/>
          </a:xfrm>
          <a:prstGeom prst="rect">
            <a:avLst/>
          </a:prstGeom>
          <a:noFill/>
        </p:spPr>
        <p:txBody>
          <a:bodyPr wrap="none" lIns="0" tIns="0" rIns="0" bIns="0" rtlCol="0">
            <a:spAutoFit/>
          </a:bodyPr>
          <a:lstStyle/>
          <a:p>
            <a:pPr algn="ctr" defTabSz="457200">
              <a:defRPr/>
            </a:pPr>
            <a:r>
              <a:rPr lang="zh-CN" altLang="en-US" sz="5400" spc="300" noProof="1">
                <a:latin typeface="+mj-ea"/>
                <a:ea typeface="+mj-ea"/>
              </a:rPr>
              <a:t>业绩数据</a:t>
            </a:r>
            <a:r>
              <a:rPr lang="zh-CN" altLang="en-US" sz="5400" spc="300" noProof="1">
                <a:solidFill>
                  <a:srgbClr val="407BFF"/>
                </a:solidFill>
                <a:latin typeface="+mj-ea"/>
                <a:ea typeface="+mj-ea"/>
              </a:rPr>
              <a:t>分析</a:t>
            </a:r>
            <a:endParaRPr lang="da-DK" altLang="zh-CN" sz="5400" spc="300" dirty="0">
              <a:solidFill>
                <a:srgbClr val="407BFF"/>
              </a:solidFill>
              <a:latin typeface="+mj-ea"/>
              <a:ea typeface="+mj-ea"/>
            </a:endParaRPr>
          </a:p>
        </p:txBody>
      </p:sp>
      <p:sp>
        <p:nvSpPr>
          <p:cNvPr id="4" name="文本框 3"/>
          <p:cNvSpPr txBox="1"/>
          <p:nvPr/>
        </p:nvSpPr>
        <p:spPr>
          <a:xfrm>
            <a:off x="6558638" y="5090668"/>
            <a:ext cx="4901927" cy="307777"/>
          </a:xfrm>
          <a:prstGeom prst="rect">
            <a:avLst/>
          </a:prstGeom>
          <a:noFill/>
        </p:spPr>
        <p:txBody>
          <a:bodyPr wrap="square" lIns="0" tIns="0" rIns="0" bIns="0" rtlCol="0">
            <a:spAutoFit/>
          </a:bodyPr>
          <a:lstStyle/>
          <a:p>
            <a:pPr algn="ctr"/>
            <a:r>
              <a:rPr lang="en-US" altLang="zh-CN" sz="2000">
                <a:solidFill>
                  <a:srgbClr val="7F7F7F"/>
                </a:solidFill>
                <a:latin typeface="+mj-ea"/>
                <a:ea typeface="+mj-ea"/>
              </a:rPr>
              <a:t>THE MARKET DATA ANALYSIS</a:t>
            </a:r>
            <a:endParaRPr lang="zh-CN" altLang="en-US" sz="2000">
              <a:solidFill>
                <a:srgbClr val="7F7F7F"/>
              </a:solidFill>
              <a:latin typeface="+mj-ea"/>
              <a:ea typeface="+mj-ea"/>
            </a:endParaRPr>
          </a:p>
        </p:txBody>
      </p:sp>
      <p:sp>
        <p:nvSpPr>
          <p:cNvPr id="5" name="文本框 4"/>
          <p:cNvSpPr txBox="1"/>
          <p:nvPr/>
        </p:nvSpPr>
        <p:spPr>
          <a:xfrm>
            <a:off x="6329755" y="-244296"/>
            <a:ext cx="5671745" cy="5417702"/>
          </a:xfrm>
          <a:prstGeom prst="rect">
            <a:avLst/>
          </a:prstGeom>
          <a:noFill/>
        </p:spPr>
        <p:txBody>
          <a:bodyPr wrap="none" rtlCol="0" anchor="ctr" anchorCtr="0">
            <a:spAutoFit/>
          </a:bodyPr>
          <a:lstStyle/>
          <a:p>
            <a:pPr algn="l" fontAlgn="auto">
              <a:lnSpc>
                <a:spcPct val="130000"/>
              </a:lnSpc>
            </a:pPr>
            <a:r>
              <a:rPr lang="en-US" altLang="zh-CN" sz="28700" spc="300">
                <a:latin typeface="+mj-ea"/>
                <a:ea typeface="+mj-ea"/>
              </a:rPr>
              <a:t>02</a:t>
            </a:r>
            <a:endParaRPr lang="zh-CN" altLang="en-US" sz="28700" spc="300">
              <a:latin typeface="+mj-ea"/>
              <a:ea typeface="+mj-ea"/>
            </a:endParaRPr>
          </a:p>
        </p:txBody>
      </p:sp>
      <p:cxnSp>
        <p:nvCxnSpPr>
          <p:cNvPr id="6" name="直接连接符 5"/>
          <p:cNvCxnSpPr/>
          <p:nvPr/>
        </p:nvCxnSpPr>
        <p:spPr>
          <a:xfrm>
            <a:off x="7086814" y="5517000"/>
            <a:ext cx="4049186" cy="0"/>
          </a:xfrm>
          <a:prstGeom prst="line">
            <a:avLst/>
          </a:prstGeom>
          <a:ln w="12700">
            <a:gradFill>
              <a:gsLst>
                <a:gs pos="0">
                  <a:srgbClr val="000000">
                    <a:alpha val="62000"/>
                  </a:srgbClr>
                </a:gs>
                <a:gs pos="100000">
                  <a:srgbClr val="000000">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22" name="图形 21"/>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828445" y="1075169"/>
            <a:ext cx="5109324" cy="510932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85000"/>
            <a:ext cx="264000" cy="5688000"/>
          </a:xfrm>
          <a:prstGeom prst="rect">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形 2"/>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664000" y="585000"/>
            <a:ext cx="6145786" cy="6145786"/>
          </a:xfrm>
          <a:prstGeom prst="rect">
            <a:avLst/>
          </a:prstGeom>
        </p:spPr>
      </p:pic>
      <p:sp>
        <p:nvSpPr>
          <p:cNvPr id="4" name="文本框 3"/>
          <p:cNvSpPr txBox="1"/>
          <p:nvPr/>
        </p:nvSpPr>
        <p:spPr>
          <a:xfrm>
            <a:off x="984000" y="689356"/>
            <a:ext cx="2422431" cy="1723549"/>
          </a:xfrm>
          <a:prstGeom prst="rect">
            <a:avLst/>
          </a:prstGeom>
          <a:noFill/>
        </p:spPr>
        <p:txBody>
          <a:bodyPr wrap="square" lIns="0" tIns="0" rIns="0" bIns="0" rtlCol="0">
            <a:spAutoFit/>
          </a:bodyPr>
          <a:lstStyle/>
          <a:p>
            <a:r>
              <a:rPr lang="en-US" altLang="zh-CN" sz="2800">
                <a:solidFill>
                  <a:srgbClr val="407BFF"/>
                </a:solidFill>
                <a:latin typeface="+mj-ea"/>
                <a:ea typeface="+mj-ea"/>
              </a:rPr>
              <a:t>THE</a:t>
            </a:r>
            <a:r>
              <a:rPr lang="en-US" altLang="zh-CN" sz="2800">
                <a:solidFill>
                  <a:srgbClr val="7F7F7F"/>
                </a:solidFill>
                <a:latin typeface="+mj-ea"/>
                <a:ea typeface="+mj-ea"/>
              </a:rPr>
              <a:t> </a:t>
            </a:r>
            <a:endParaRPr lang="en-US" altLang="zh-CN" sz="2800">
              <a:solidFill>
                <a:srgbClr val="7F7F7F"/>
              </a:solidFill>
              <a:latin typeface="+mj-ea"/>
              <a:ea typeface="+mj-ea"/>
            </a:endParaRPr>
          </a:p>
          <a:p>
            <a:r>
              <a:rPr lang="en-US" altLang="zh-CN" sz="2800">
                <a:solidFill>
                  <a:srgbClr val="407BFF"/>
                </a:solidFill>
                <a:latin typeface="+mj-ea"/>
                <a:ea typeface="+mj-ea"/>
              </a:rPr>
              <a:t>MARKET</a:t>
            </a:r>
            <a:endParaRPr lang="en-US" altLang="zh-CN" sz="2800">
              <a:solidFill>
                <a:srgbClr val="407BFF"/>
              </a:solidFill>
              <a:latin typeface="+mj-ea"/>
              <a:ea typeface="+mj-ea"/>
            </a:endParaRPr>
          </a:p>
          <a:p>
            <a:r>
              <a:rPr lang="en-US" altLang="zh-CN" sz="2800">
                <a:solidFill>
                  <a:srgbClr val="7F7F7F"/>
                </a:solidFill>
                <a:latin typeface="+mj-ea"/>
                <a:ea typeface="+mj-ea"/>
              </a:rPr>
              <a:t>DATA</a:t>
            </a:r>
            <a:endParaRPr lang="en-US" altLang="zh-CN" sz="2800">
              <a:solidFill>
                <a:srgbClr val="7F7F7F"/>
              </a:solidFill>
              <a:latin typeface="+mj-ea"/>
              <a:ea typeface="+mj-ea"/>
            </a:endParaRPr>
          </a:p>
          <a:p>
            <a:r>
              <a:rPr lang="en-US" altLang="zh-CN" sz="2800">
                <a:solidFill>
                  <a:srgbClr val="7F7F7F"/>
                </a:solidFill>
                <a:latin typeface="+mj-ea"/>
                <a:ea typeface="+mj-ea"/>
              </a:rPr>
              <a:t>ANALYSIS</a:t>
            </a:r>
            <a:endParaRPr lang="zh-CN" altLang="en-US" sz="2800">
              <a:solidFill>
                <a:srgbClr val="7F7F7F"/>
              </a:solidFill>
              <a:latin typeface="+mj-ea"/>
              <a:ea typeface="+mj-ea"/>
            </a:endParaRPr>
          </a:p>
        </p:txBody>
      </p:sp>
      <p:cxnSp>
        <p:nvCxnSpPr>
          <p:cNvPr id="5" name="直接连接符 4"/>
          <p:cNvCxnSpPr/>
          <p:nvPr/>
        </p:nvCxnSpPr>
        <p:spPr>
          <a:xfrm>
            <a:off x="984000" y="2525356"/>
            <a:ext cx="576000" cy="0"/>
          </a:xfrm>
          <a:prstGeom prst="line">
            <a:avLst/>
          </a:prstGeom>
          <a:ln w="19050">
            <a:solidFill>
              <a:srgbClr val="407BFF"/>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056000" y="4037356"/>
            <a:ext cx="4104000" cy="2131289"/>
          </a:xfrm>
          <a:prstGeom prst="rect">
            <a:avLst/>
          </a:prstGeom>
          <a:noFill/>
        </p:spPr>
        <p:txBody>
          <a:bodyPr wrap="square" lIns="0" tIns="0" rIns="0" bIns="0">
            <a:spAutoFit/>
          </a:bodyPr>
          <a:lstStyle/>
          <a:p>
            <a:pPr>
              <a:lnSpc>
                <a:spcPct val="130000"/>
              </a:lnSpc>
            </a:pPr>
            <a:r>
              <a:rPr lang="en-US" altLang="zh-CN"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a:solidFill>
                  <a:srgbClr val="000000">
                    <a:alpha val="34000"/>
                  </a:srgbClr>
                </a:solidFill>
              </a:rPr>
              <a:t>urna.</a:t>
            </a:r>
            <a:endParaRPr lang="en-US" altLang="zh-CN">
              <a:solidFill>
                <a:srgbClr val="000000">
                  <a:alpha val="34000"/>
                </a:srgb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08000" y="1269000"/>
            <a:ext cx="5293500" cy="1584000"/>
          </a:xfrm>
          <a:prstGeom prst="rect">
            <a:avLst/>
          </a:prstGeom>
          <a:solidFill>
            <a:srgbClr val="4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027568" y="1445447"/>
            <a:ext cx="2422431" cy="1231106"/>
          </a:xfrm>
          <a:prstGeom prst="rect">
            <a:avLst/>
          </a:prstGeom>
          <a:noFill/>
        </p:spPr>
        <p:txBody>
          <a:bodyPr wrap="square" lIns="0" tIns="0" rIns="0" bIns="0" rtlCol="0">
            <a:spAutoFit/>
          </a:bodyPr>
          <a:lstStyle/>
          <a:p>
            <a:r>
              <a:rPr lang="en-US" altLang="zh-CN" sz="2000">
                <a:solidFill>
                  <a:srgbClr val="FFFFFF"/>
                </a:solidFill>
                <a:latin typeface="+mj-ea"/>
                <a:ea typeface="+mj-ea"/>
              </a:rPr>
              <a:t>THE </a:t>
            </a:r>
            <a:endParaRPr lang="en-US" altLang="zh-CN" sz="2000">
              <a:solidFill>
                <a:srgbClr val="FFFFFF"/>
              </a:solidFill>
              <a:latin typeface="+mj-ea"/>
              <a:ea typeface="+mj-ea"/>
            </a:endParaRPr>
          </a:p>
          <a:p>
            <a:r>
              <a:rPr lang="en-US" altLang="zh-CN" sz="2000">
                <a:solidFill>
                  <a:srgbClr val="FFFFFF"/>
                </a:solidFill>
                <a:latin typeface="+mj-ea"/>
                <a:ea typeface="+mj-ea"/>
              </a:rPr>
              <a:t>MARKET</a:t>
            </a:r>
            <a:endParaRPr lang="en-US" altLang="zh-CN" sz="2000">
              <a:solidFill>
                <a:srgbClr val="FFFFFF"/>
              </a:solidFill>
              <a:latin typeface="+mj-ea"/>
              <a:ea typeface="+mj-ea"/>
            </a:endParaRPr>
          </a:p>
          <a:p>
            <a:r>
              <a:rPr lang="en-US" altLang="zh-CN" sz="2000">
                <a:solidFill>
                  <a:srgbClr val="FFFFFF"/>
                </a:solidFill>
                <a:latin typeface="+mj-ea"/>
                <a:ea typeface="+mj-ea"/>
              </a:rPr>
              <a:t>DATA</a:t>
            </a:r>
            <a:endParaRPr lang="en-US" altLang="zh-CN" sz="2000">
              <a:solidFill>
                <a:srgbClr val="FFFFFF"/>
              </a:solidFill>
              <a:latin typeface="+mj-ea"/>
              <a:ea typeface="+mj-ea"/>
            </a:endParaRPr>
          </a:p>
          <a:p>
            <a:r>
              <a:rPr lang="en-US" altLang="zh-CN" sz="2000">
                <a:solidFill>
                  <a:srgbClr val="FFFFFF"/>
                </a:solidFill>
                <a:latin typeface="+mj-ea"/>
                <a:ea typeface="+mj-ea"/>
              </a:rPr>
              <a:t>ANALYSIS</a:t>
            </a:r>
            <a:endParaRPr lang="zh-CN" altLang="en-US" sz="2000">
              <a:solidFill>
                <a:srgbClr val="FFFFFF"/>
              </a:solidFill>
              <a:latin typeface="+mj-ea"/>
              <a:ea typeface="+mj-ea"/>
            </a:endParaRPr>
          </a:p>
        </p:txBody>
      </p:sp>
      <p:sp>
        <p:nvSpPr>
          <p:cNvPr id="5" name="文本框 4"/>
          <p:cNvSpPr txBox="1"/>
          <p:nvPr/>
        </p:nvSpPr>
        <p:spPr>
          <a:xfrm>
            <a:off x="11065337" y="1410857"/>
            <a:ext cx="969496" cy="1195135"/>
          </a:xfrm>
          <a:prstGeom prst="rect">
            <a:avLst/>
          </a:prstGeom>
          <a:noFill/>
        </p:spPr>
        <p:txBody>
          <a:bodyPr wrap="none" rtlCol="0" anchor="ctr" anchorCtr="0">
            <a:spAutoFit/>
          </a:bodyPr>
          <a:lstStyle/>
          <a:p>
            <a:pPr algn="l" fontAlgn="auto">
              <a:lnSpc>
                <a:spcPct val="130000"/>
              </a:lnSpc>
            </a:pPr>
            <a:r>
              <a:rPr lang="zh-CN" altLang="en-US" sz="6000" spc="120">
                <a:solidFill>
                  <a:srgbClr val="FFFFFF"/>
                </a:solidFill>
                <a:uFillTx/>
              </a:rPr>
              <a:t>＋</a:t>
            </a:r>
            <a:endParaRPr lang="zh-CN" altLang="en-US" sz="6000" spc="120">
              <a:solidFill>
                <a:srgbClr val="FFFFFF"/>
              </a:solidFill>
              <a:uFillTx/>
            </a:endParaRPr>
          </a:p>
        </p:txBody>
      </p:sp>
      <p:sp>
        <p:nvSpPr>
          <p:cNvPr id="6" name="文本框 5"/>
          <p:cNvSpPr txBox="1"/>
          <p:nvPr/>
        </p:nvSpPr>
        <p:spPr>
          <a:xfrm>
            <a:off x="7897500" y="3784711"/>
            <a:ext cx="4104000" cy="2131289"/>
          </a:xfrm>
          <a:prstGeom prst="rect">
            <a:avLst/>
          </a:prstGeom>
          <a:noFill/>
        </p:spPr>
        <p:txBody>
          <a:bodyPr wrap="square" lIns="0" tIns="0" rIns="0" bIns="0">
            <a:spAutoFit/>
          </a:bodyPr>
          <a:lstStyle/>
          <a:p>
            <a:pPr algn="r">
              <a:lnSpc>
                <a:spcPct val="130000"/>
              </a:lnSpc>
            </a:pPr>
            <a:r>
              <a:rPr lang="en-US" altLang="zh-CN" dirty="0">
                <a:solidFill>
                  <a:srgbClr val="000000">
                    <a:alpha val="34000"/>
                  </a:srgbClr>
                </a:solidFill>
              </a:rPr>
              <a:t>Lorem ipsum dolor sit amet, consectetuer adipiscing elit. Maecenas porttitor congue massa. Fusce posuere, magna sed pulvinar ultricies, purus lectus malesuada libero, sit amet commodo magna eros quis </a:t>
            </a:r>
            <a:r>
              <a:rPr lang="en-US" altLang="zh-CN">
                <a:solidFill>
                  <a:srgbClr val="000000">
                    <a:alpha val="34000"/>
                  </a:srgbClr>
                </a:solidFill>
              </a:rPr>
              <a:t>urna.</a:t>
            </a:r>
            <a:endParaRPr lang="en-US" altLang="zh-CN">
              <a:solidFill>
                <a:srgbClr val="000000">
                  <a:alpha val="34000"/>
                </a:srgbClr>
              </a:solidFill>
            </a:endParaRPr>
          </a:p>
        </p:txBody>
      </p:sp>
      <p:graphicFrame>
        <p:nvGraphicFramePr>
          <p:cNvPr id="7" name="图表 6"/>
          <p:cNvGraphicFramePr/>
          <p:nvPr/>
        </p:nvGraphicFramePr>
        <p:xfrm>
          <a:off x="186233" y="2277000"/>
          <a:ext cx="6265500" cy="3672000"/>
        </p:xfrm>
        <a:graphic>
          <a:graphicData uri="http://schemas.openxmlformats.org/drawingml/2006/chart">
            <c:chart xmlns:c="http://schemas.openxmlformats.org/drawingml/2006/chart" xmlns:r="http://schemas.openxmlformats.org/officeDocument/2006/relationships" r:id="rId1"/>
          </a:graphicData>
        </a:graphic>
      </p:graphicFrame>
      <p:pic>
        <p:nvPicPr>
          <p:cNvPr id="9" name="图形 8"/>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7800" y="0"/>
            <a:ext cx="1085456" cy="1085456"/>
          </a:xfrm>
          <a:prstGeom prst="rect">
            <a:avLst/>
          </a:prstGeom>
        </p:spPr>
      </p:pic>
      <p:sp>
        <p:nvSpPr>
          <p:cNvPr id="10" name="文本框 9"/>
          <p:cNvSpPr txBox="1"/>
          <p:nvPr/>
        </p:nvSpPr>
        <p:spPr>
          <a:xfrm>
            <a:off x="1488000" y="252770"/>
            <a:ext cx="2212144" cy="430887"/>
          </a:xfrm>
          <a:prstGeom prst="rect">
            <a:avLst/>
          </a:prstGeom>
          <a:noFill/>
        </p:spPr>
        <p:txBody>
          <a:bodyPr wrap="none" lIns="0" tIns="0" rIns="0" bIns="0" rtlCol="0">
            <a:spAutoFit/>
          </a:bodyPr>
          <a:lstStyle/>
          <a:p>
            <a:pPr algn="ctr" defTabSz="457200">
              <a:defRPr/>
            </a:pPr>
            <a:r>
              <a:rPr lang="zh-CN" altLang="en-US" sz="2800" spc="300" noProof="1">
                <a:latin typeface="+mj-ea"/>
                <a:ea typeface="+mj-ea"/>
              </a:rPr>
              <a:t>业绩数据</a:t>
            </a:r>
            <a:r>
              <a:rPr lang="zh-CN" altLang="en-US" sz="2800" spc="300" noProof="1">
                <a:solidFill>
                  <a:srgbClr val="407BFF"/>
                </a:solidFill>
                <a:latin typeface="+mj-ea"/>
                <a:ea typeface="+mj-ea"/>
              </a:rPr>
              <a:t>分析</a:t>
            </a:r>
            <a:endParaRPr lang="da-DK" altLang="zh-CN" sz="2800" spc="300" dirty="0">
              <a:solidFill>
                <a:srgbClr val="407BFF"/>
              </a:solidFill>
              <a:latin typeface="+mj-ea"/>
              <a:ea typeface="+mj-ea"/>
            </a:endParaRPr>
          </a:p>
        </p:txBody>
      </p:sp>
      <p:sp>
        <p:nvSpPr>
          <p:cNvPr id="11" name="文本框 10"/>
          <p:cNvSpPr txBox="1"/>
          <p:nvPr/>
        </p:nvSpPr>
        <p:spPr>
          <a:xfrm>
            <a:off x="1461333" y="648867"/>
            <a:ext cx="3024000" cy="184666"/>
          </a:xfrm>
          <a:prstGeom prst="rect">
            <a:avLst/>
          </a:prstGeom>
          <a:noFill/>
        </p:spPr>
        <p:txBody>
          <a:bodyPr wrap="square" lIns="0" tIns="0" rIns="0" bIns="0" rtlCol="0">
            <a:spAutoFit/>
          </a:bodyPr>
          <a:lstStyle/>
          <a:p>
            <a:r>
              <a:rPr lang="en-US" altLang="zh-CN" sz="1200">
                <a:solidFill>
                  <a:srgbClr val="7F7F7F"/>
                </a:solidFill>
                <a:latin typeface="+mj-ea"/>
                <a:ea typeface="+mj-ea"/>
              </a:rPr>
              <a:t>THE MARKET DATA ANALYSIS</a:t>
            </a:r>
            <a:endParaRPr lang="zh-CN" altLang="en-US" sz="1200">
              <a:solidFill>
                <a:srgbClr val="7F7F7F"/>
              </a:solidFill>
              <a:latin typeface="+mj-ea"/>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76000" y="4149000"/>
            <a:ext cx="3816000" cy="2160000"/>
          </a:xfrm>
          <a:prstGeom prst="rect">
            <a:avLst/>
          </a:prstGeom>
          <a:solidFill>
            <a:srgbClr val="D9E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7392000" y="261000"/>
            <a:ext cx="4464000" cy="215444"/>
          </a:xfrm>
          <a:prstGeom prst="rect">
            <a:avLst/>
          </a:prstGeom>
          <a:noFill/>
        </p:spPr>
        <p:txBody>
          <a:bodyPr wrap="square" lIns="0" tIns="0" rIns="0" bIns="0" rtlCol="0">
            <a:spAutoFit/>
          </a:bodyPr>
          <a:lstStyle/>
          <a:p>
            <a:pPr algn="ctr"/>
            <a:r>
              <a:rPr lang="en-US" altLang="zh-CN" sz="1400">
                <a:solidFill>
                  <a:srgbClr val="7F7F7F"/>
                </a:solidFill>
                <a:latin typeface="+mj-ea"/>
                <a:ea typeface="+mj-ea"/>
              </a:rPr>
              <a:t>THE   MARKET   DATA   ANALYSIS</a:t>
            </a:r>
            <a:endParaRPr lang="zh-CN" altLang="en-US" sz="1400">
              <a:solidFill>
                <a:srgbClr val="7F7F7F"/>
              </a:solidFill>
              <a:latin typeface="+mj-ea"/>
              <a:ea typeface="+mj-ea"/>
            </a:endParaRPr>
          </a:p>
        </p:txBody>
      </p:sp>
      <p:pic>
        <p:nvPicPr>
          <p:cNvPr id="3" name="图形 2"/>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912000" y="909000"/>
            <a:ext cx="4762500" cy="4762500"/>
          </a:xfrm>
          <a:prstGeom prst="rect">
            <a:avLst/>
          </a:prstGeom>
        </p:spPr>
      </p:pic>
      <p:sp>
        <p:nvSpPr>
          <p:cNvPr id="4" name="文本框 3"/>
          <p:cNvSpPr txBox="1"/>
          <p:nvPr/>
        </p:nvSpPr>
        <p:spPr>
          <a:xfrm>
            <a:off x="768000" y="693000"/>
            <a:ext cx="1431161" cy="1873654"/>
          </a:xfrm>
          <a:prstGeom prst="rect">
            <a:avLst/>
          </a:prstGeom>
          <a:noFill/>
        </p:spPr>
        <p:txBody>
          <a:bodyPr wrap="none" rtlCol="0" anchor="ctr" anchorCtr="0">
            <a:spAutoFit/>
          </a:bodyPr>
          <a:lstStyle/>
          <a:p>
            <a:pPr algn="l" fontAlgn="auto">
              <a:lnSpc>
                <a:spcPct val="130000"/>
              </a:lnSpc>
            </a:pPr>
            <a:r>
              <a:rPr lang="zh-CN" altLang="en-US" sz="9600" spc="120">
                <a:solidFill>
                  <a:schemeClr val="tx1"/>
                </a:solidFill>
                <a:uFillTx/>
                <a:latin typeface="+mj-ea"/>
                <a:ea typeface="+mj-ea"/>
              </a:rPr>
              <a:t>“</a:t>
            </a:r>
            <a:endParaRPr lang="zh-CN" altLang="en-US" sz="9600" spc="120">
              <a:solidFill>
                <a:schemeClr val="tx1"/>
              </a:solidFill>
              <a:uFillTx/>
              <a:latin typeface="+mj-ea"/>
              <a:ea typeface="+mj-ea"/>
            </a:endParaRPr>
          </a:p>
        </p:txBody>
      </p:sp>
      <p:sp>
        <p:nvSpPr>
          <p:cNvPr id="8" name="文本框 7"/>
          <p:cNvSpPr txBox="1"/>
          <p:nvPr/>
        </p:nvSpPr>
        <p:spPr>
          <a:xfrm>
            <a:off x="2044934" y="5734113"/>
            <a:ext cx="3312000" cy="430887"/>
          </a:xfrm>
          <a:prstGeom prst="rect">
            <a:avLst/>
          </a:prstGeom>
          <a:noFill/>
        </p:spPr>
        <p:txBody>
          <a:bodyPr wrap="square">
            <a:spAutoFit/>
          </a:bodyPr>
          <a:lstStyle/>
          <a:p>
            <a:r>
              <a:rPr lang="en-US" altLang="zh-CN" sz="1100">
                <a:solidFill>
                  <a:srgbClr val="000000">
                    <a:alpha val="34000"/>
                  </a:srgbClr>
                </a:solidFill>
              </a:rPr>
              <a:t>Lorem ipsum dolor sit amet, consectetuer adipiscing elit. Maecenas porttitor congue massa. </a:t>
            </a:r>
            <a:endParaRPr lang="zh-CN" altLang="en-US" sz="1100"/>
          </a:p>
        </p:txBody>
      </p:sp>
      <p:sp>
        <p:nvSpPr>
          <p:cNvPr id="9" name="文本框 8"/>
          <p:cNvSpPr txBox="1"/>
          <p:nvPr/>
        </p:nvSpPr>
        <p:spPr>
          <a:xfrm>
            <a:off x="6456000" y="1951101"/>
            <a:ext cx="4762500" cy="1231106"/>
          </a:xfrm>
          <a:prstGeom prst="rect">
            <a:avLst/>
          </a:prstGeom>
          <a:noFill/>
        </p:spPr>
        <p:txBody>
          <a:bodyPr wrap="square" lIns="0" tIns="0" rIns="0" bIns="0" rtlCol="0">
            <a:spAutoFit/>
          </a:bodyPr>
          <a:lstStyle/>
          <a:p>
            <a:r>
              <a:rPr lang="en-US" altLang="zh-CN" sz="4000">
                <a:solidFill>
                  <a:srgbClr val="407BFF"/>
                </a:solidFill>
                <a:latin typeface="+mj-ea"/>
                <a:ea typeface="+mj-ea"/>
              </a:rPr>
              <a:t>THE MARKET DATA ANALYSIS</a:t>
            </a:r>
            <a:endParaRPr lang="zh-CN" altLang="en-US" sz="4000">
              <a:solidFill>
                <a:srgbClr val="407BFF"/>
              </a:solidFill>
              <a:latin typeface="+mj-ea"/>
              <a:ea typeface="+mj-ea"/>
            </a:endParaRPr>
          </a:p>
        </p:txBody>
      </p:sp>
      <p:sp>
        <p:nvSpPr>
          <p:cNvPr id="10" name="文本框 9"/>
          <p:cNvSpPr txBox="1"/>
          <p:nvPr/>
        </p:nvSpPr>
        <p:spPr>
          <a:xfrm>
            <a:off x="6456000" y="4005000"/>
            <a:ext cx="4890534" cy="934230"/>
          </a:xfrm>
          <a:prstGeom prst="rect">
            <a:avLst/>
          </a:prstGeom>
          <a:noFill/>
        </p:spPr>
        <p:txBody>
          <a:bodyPr wrap="square" lIns="0" tIns="0" rIns="0" bIns="0">
            <a:spAutoFit/>
          </a:bodyPr>
          <a:lstStyle/>
          <a:p>
            <a:pPr>
              <a:lnSpc>
                <a:spcPct val="130000"/>
              </a:lnSpc>
            </a:pPr>
            <a:r>
              <a:rPr lang="en-US" altLang="zh-CN" sz="1600" dirty="0">
                <a:solidFill>
                  <a:srgbClr val="000000">
                    <a:alpha val="34000"/>
                  </a:srgbClr>
                </a:solidFill>
              </a:rPr>
              <a:t>Lorem ipsum dolor sit amet, consectetuer adipiscing elit. Maecenas porttitor congue massa</a:t>
            </a:r>
            <a:r>
              <a:rPr lang="en-US" altLang="zh-CN" sz="1600">
                <a:solidFill>
                  <a:srgbClr val="000000">
                    <a:alpha val="34000"/>
                  </a:srgbClr>
                </a:solidFill>
              </a:rPr>
              <a:t>. Fusce posuere, magna sed pulvinar ultricies.</a:t>
            </a:r>
            <a:endParaRPr lang="en-US" altLang="zh-CN" sz="1600">
              <a:solidFill>
                <a:srgbClr val="000000">
                  <a:alpha val="34000"/>
                </a:srgbClr>
              </a:solidFill>
            </a:endParaRPr>
          </a:p>
        </p:txBody>
      </p:sp>
    </p:spTree>
  </p:cSld>
  <p:clrMapOvr>
    <a:masterClrMapping/>
  </p:clrMapOvr>
</p:sld>
</file>

<file path=ppt/tags/tag1.xml><?xml version="1.0" encoding="utf-8"?>
<p:tagLst xmlns:p="http://schemas.openxmlformats.org/presentationml/2006/main">
  <p:tag name="ISLIDE.GUIDESSETTING" val="{&quot;Id&quot;:&quot;1fca4dd2-4dcd-4a78-a4c5-3bc335eee04d&quot;,&quot;Name&quot;:&quot;自定义2&quot;,&quot;Kind&quot;:&quot;Custom&quot;,&quot;OldGuidesSetting&quot;:{&quot;HeaderHeight&quot;:10.0,&quot;FooterHeight&quot;:0.0,&quot;SideMargin&quot;:1.5,&quot;TopMargin&quot;:2.0,&quot;BottomMargin&quot;:2.0,&quot;IntervalMargin&quot;:0.0}}"/>
</p:tagLst>
</file>

<file path=ppt/theme/theme1.xml><?xml version="1.0" encoding="utf-8"?>
<a:theme xmlns:a="http://schemas.openxmlformats.org/drawingml/2006/main" name="默认设计模板">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优设标题黑">
      <a:majorFont>
        <a:latin typeface="优设标题黑"/>
        <a:ea typeface="优设标题黑"/>
        <a:cs typeface=""/>
      </a:majorFont>
      <a:minorFont>
        <a:latin typeface="思源黑体 CN Light"/>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spPr>
      <a:bodyPr rtlCol="0" anchor="ct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nchorCtr="0">
        <a:spAutoFit/>
      </a:bodyPr>
      <a:lstStyle>
        <a:defPPr algn="l" fontAlgn="auto">
          <a:lnSpc>
            <a:spcPct val="130000"/>
          </a:lnSpc>
          <a:defRPr lang="zh-CN" altLang="en-US" spc="120">
            <a:solidFill>
              <a:schemeClr val="tx1"/>
            </a:solidFill>
            <a:uFillTx/>
          </a:defRPr>
        </a:defPPr>
      </a:lstStyle>
    </a:txDef>
  </a:objectDefaul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2356</Words>
  <Application>WPS 演示</Application>
  <PresentationFormat>宽屏</PresentationFormat>
  <Paragraphs>166</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Arial</vt:lpstr>
      <vt:lpstr>宋体</vt:lpstr>
      <vt:lpstr>Wingdings</vt:lpstr>
      <vt:lpstr>优设标题黑</vt:lpstr>
      <vt:lpstr>思源黑体 CN Normal</vt:lpstr>
      <vt:lpstr>思源黑体 CN Light</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你橙</dc:creator>
  <cp:lastModifiedBy>铭</cp:lastModifiedBy>
  <cp:revision>856</cp:revision>
  <dcterms:created xsi:type="dcterms:W3CDTF">2020-06-09T07:32:00Z</dcterms:created>
  <dcterms:modified xsi:type="dcterms:W3CDTF">2022-01-12T08:19:22Z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v1.0_mb_D1KJtsTOzfUdK0dpZIJmGw==</vt:lpwstr>
  </property>
  <property fmtid="{D5CDD505-2E9C-101B-9397-08002B2CF9AE}" pid="4" name="ICV">
    <vt:lpwstr>08EC87944CBC4E109E5EDA7DD3E72B0D</vt:lpwstr>
  </property>
</Properties>
</file>