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27"/>
  </p:notesMasterIdLst>
  <p:handoutMasterIdLst>
    <p:handoutMasterId r:id="rId28"/>
  </p:handoutMasterIdLst>
  <p:sldIdLst>
    <p:sldId id="294" r:id="rId4"/>
    <p:sldId id="295" r:id="rId5"/>
    <p:sldId id="297" r:id="rId6"/>
    <p:sldId id="261" r:id="rId7"/>
    <p:sldId id="296" r:id="rId8"/>
    <p:sldId id="262" r:id="rId9"/>
    <p:sldId id="260" r:id="rId10"/>
    <p:sldId id="298" r:id="rId11"/>
    <p:sldId id="263" r:id="rId12"/>
    <p:sldId id="282" r:id="rId13"/>
    <p:sldId id="265" r:id="rId14"/>
    <p:sldId id="264" r:id="rId15"/>
    <p:sldId id="299" r:id="rId16"/>
    <p:sldId id="267" r:id="rId17"/>
    <p:sldId id="268" r:id="rId18"/>
    <p:sldId id="269" r:id="rId19"/>
    <p:sldId id="270" r:id="rId20"/>
    <p:sldId id="300" r:id="rId21"/>
    <p:sldId id="271" r:id="rId22"/>
    <p:sldId id="281" r:id="rId23"/>
    <p:sldId id="272" r:id="rId24"/>
    <p:sldId id="273" r:id="rId25"/>
    <p:sldId id="301" r:id="rId26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  <a:srgbClr val="62AA61"/>
    <a:srgbClr val="226E4B"/>
    <a:srgbClr val="8BC594"/>
    <a:srgbClr val="FEF3F1"/>
    <a:srgbClr val="AB544B"/>
    <a:srgbClr val="FFDBA7"/>
    <a:srgbClr val="9DACCB"/>
    <a:srgbClr val="617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>
        <p:scale>
          <a:sx n="75" d="100"/>
          <a:sy n="75" d="100"/>
        </p:scale>
        <p:origin x="2022" y="852"/>
      </p:cViewPr>
      <p:guideLst>
        <p:guide orient="horz" pos="2158"/>
        <p:guide pos="383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157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字魂58号-创中黑" panose="00000500000000000000" charset="-122"/>
              <a:ea typeface="字魂58号-创中黑" panose="00000500000000000000" charset="-122"/>
              <a:cs typeface="字魂58号-创中黑" panose="0000050000000000000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字魂58号-创中黑" panose="00000500000000000000" charset="-122"/>
              </a:rPr>
            </a:fld>
            <a:endParaRPr lang="zh-CN" altLang="en-US">
              <a:cs typeface="字魂58号-创中黑" panose="0000050000000000000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字魂58号-创中黑" panose="00000500000000000000" charset="-122"/>
              <a:ea typeface="字魂58号-创中黑" panose="00000500000000000000" charset="-122"/>
              <a:cs typeface="字魂58号-创中黑" panose="0000050000000000000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字魂58号-创中黑" panose="00000500000000000000" charset="-122"/>
              </a:rPr>
            </a:fld>
            <a:endParaRPr lang="zh-CN" altLang="en-US">
              <a:cs typeface="字魂58号-创中黑" panose="00000500000000000000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58号-创中黑" panose="00000500000000000000" charset="-122"/>
        <a:ea typeface="字魂58号-创中黑" panose="00000500000000000000" charset="-122"/>
        <a:cs typeface="字魂58号-创中黑" panose="00000500000000000000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58号-创中黑" panose="00000500000000000000" charset="-122"/>
        <a:ea typeface="字魂58号-创中黑" panose="00000500000000000000" charset="-122"/>
        <a:cs typeface="字魂58号-创中黑" panose="00000500000000000000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58号-创中黑" panose="00000500000000000000" charset="-122"/>
        <a:ea typeface="字魂58号-创中黑" panose="00000500000000000000" charset="-122"/>
        <a:cs typeface="字魂58号-创中黑" panose="00000500000000000000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58号-创中黑" panose="00000500000000000000" charset="-122"/>
        <a:ea typeface="字魂58号-创中黑" panose="00000500000000000000" charset="-122"/>
        <a:cs typeface="字魂58号-创中黑" panose="00000500000000000000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58号-创中黑" panose="00000500000000000000" charset="-122"/>
        <a:ea typeface="字魂58号-创中黑" panose="00000500000000000000" charset="-122"/>
        <a:cs typeface="字魂58号-创中黑" panose="00000500000000000000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0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3"/>
          <p:cNvSpPr txBox="1"/>
          <p:nvPr userDrawn="1"/>
        </p:nvSpPr>
        <p:spPr>
          <a:xfrm>
            <a:off x="599605" y="67141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10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10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70.xml"/><Relationship Id="rId17" Type="http://schemas.openxmlformats.org/officeDocument/2006/relationships/tags" Target="../tags/tag69.xml"/><Relationship Id="rId16" Type="http://schemas.openxmlformats.org/officeDocument/2006/relationships/tags" Target="../tags/tag68.xml"/><Relationship Id="rId15" Type="http://schemas.openxmlformats.org/officeDocument/2006/relationships/tags" Target="../tags/tag67.xml"/><Relationship Id="rId14" Type="http://schemas.openxmlformats.org/officeDocument/2006/relationships/tags" Target="../tags/tag66.xml"/><Relationship Id="rId13" Type="http://schemas.openxmlformats.org/officeDocument/2006/relationships/tags" Target="../tags/tag65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字魂58号-创中黑" panose="00000500000000000000" charset="-122"/>
                <a:ea typeface="字魂58号-创中黑" panose="00000500000000000000" charset="-122"/>
                <a:cs typeface="字魂58号-创中黑" panose="00000500000000000000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字魂58号-创中黑" panose="00000500000000000000" charset="-122"/>
          <a:ea typeface="字魂58号-创中黑" panose="00000500000000000000" charset="-122"/>
          <a:cs typeface="字魂58号-创中黑" panose="00000500000000000000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2" Type="http://schemas.openxmlformats.org/officeDocument/2006/relationships/slideLayout" Target="../slideLayouts/slideLayout2.xml"/><Relationship Id="rId31" Type="http://schemas.openxmlformats.org/officeDocument/2006/relationships/tags" Target="../tags/tag112.xml"/><Relationship Id="rId30" Type="http://schemas.openxmlformats.org/officeDocument/2006/relationships/tags" Target="../tags/tag111.xml"/><Relationship Id="rId3" Type="http://schemas.openxmlformats.org/officeDocument/2006/relationships/tags" Target="../tags/tag84.xml"/><Relationship Id="rId29" Type="http://schemas.openxmlformats.org/officeDocument/2006/relationships/tags" Target="../tags/tag110.xml"/><Relationship Id="rId28" Type="http://schemas.openxmlformats.org/officeDocument/2006/relationships/tags" Target="../tags/tag109.xml"/><Relationship Id="rId27" Type="http://schemas.openxmlformats.org/officeDocument/2006/relationships/tags" Target="../tags/tag108.xml"/><Relationship Id="rId26" Type="http://schemas.openxmlformats.org/officeDocument/2006/relationships/tags" Target="../tags/tag107.xml"/><Relationship Id="rId25" Type="http://schemas.openxmlformats.org/officeDocument/2006/relationships/tags" Target="../tags/tag106.xml"/><Relationship Id="rId24" Type="http://schemas.openxmlformats.org/officeDocument/2006/relationships/tags" Target="../tags/tag105.xml"/><Relationship Id="rId23" Type="http://schemas.openxmlformats.org/officeDocument/2006/relationships/tags" Target="../tags/tag104.xml"/><Relationship Id="rId22" Type="http://schemas.openxmlformats.org/officeDocument/2006/relationships/tags" Target="../tags/tag103.xml"/><Relationship Id="rId21" Type="http://schemas.openxmlformats.org/officeDocument/2006/relationships/tags" Target="../tags/tag102.xml"/><Relationship Id="rId20" Type="http://schemas.openxmlformats.org/officeDocument/2006/relationships/tags" Target="../tags/tag101.xml"/><Relationship Id="rId2" Type="http://schemas.openxmlformats.org/officeDocument/2006/relationships/tags" Target="../tags/tag83.xml"/><Relationship Id="rId19" Type="http://schemas.openxmlformats.org/officeDocument/2006/relationships/tags" Target="../tags/tag100.xml"/><Relationship Id="rId18" Type="http://schemas.openxmlformats.org/officeDocument/2006/relationships/tags" Target="../tags/tag99.xml"/><Relationship Id="rId17" Type="http://schemas.openxmlformats.org/officeDocument/2006/relationships/tags" Target="../tags/tag98.xml"/><Relationship Id="rId16" Type="http://schemas.openxmlformats.org/officeDocument/2006/relationships/tags" Target="../tags/tag97.xml"/><Relationship Id="rId15" Type="http://schemas.openxmlformats.org/officeDocument/2006/relationships/tags" Target="../tags/tag96.xml"/><Relationship Id="rId14" Type="http://schemas.openxmlformats.org/officeDocument/2006/relationships/tags" Target="../tags/tag95.xml"/><Relationship Id="rId13" Type="http://schemas.openxmlformats.org/officeDocument/2006/relationships/tags" Target="../tags/tag94.xml"/><Relationship Id="rId12" Type="http://schemas.openxmlformats.org/officeDocument/2006/relationships/tags" Target="../tags/tag93.xml"/><Relationship Id="rId11" Type="http://schemas.openxmlformats.org/officeDocument/2006/relationships/tags" Target="../tags/tag92.xml"/><Relationship Id="rId10" Type="http://schemas.openxmlformats.org/officeDocument/2006/relationships/tags" Target="../tags/tag91.xml"/><Relationship Id="rId1" Type="http://schemas.openxmlformats.org/officeDocument/2006/relationships/tags" Target="../tags/tag8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3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124.xml"/><Relationship Id="rId8" Type="http://schemas.openxmlformats.org/officeDocument/2006/relationships/tags" Target="../tags/tag123.xml"/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5" Type="http://schemas.openxmlformats.org/officeDocument/2006/relationships/slideLayout" Target="../slideLayouts/slideLayout2.xml"/><Relationship Id="rId34" Type="http://schemas.openxmlformats.org/officeDocument/2006/relationships/tags" Target="../tags/tag149.xml"/><Relationship Id="rId33" Type="http://schemas.openxmlformats.org/officeDocument/2006/relationships/tags" Target="../tags/tag148.xml"/><Relationship Id="rId32" Type="http://schemas.openxmlformats.org/officeDocument/2006/relationships/tags" Target="../tags/tag147.xml"/><Relationship Id="rId31" Type="http://schemas.openxmlformats.org/officeDocument/2006/relationships/tags" Target="../tags/tag146.xml"/><Relationship Id="rId30" Type="http://schemas.openxmlformats.org/officeDocument/2006/relationships/tags" Target="../tags/tag145.xml"/><Relationship Id="rId3" Type="http://schemas.openxmlformats.org/officeDocument/2006/relationships/tags" Target="../tags/tag118.xml"/><Relationship Id="rId29" Type="http://schemas.openxmlformats.org/officeDocument/2006/relationships/tags" Target="../tags/tag144.xml"/><Relationship Id="rId28" Type="http://schemas.openxmlformats.org/officeDocument/2006/relationships/tags" Target="../tags/tag143.xml"/><Relationship Id="rId27" Type="http://schemas.openxmlformats.org/officeDocument/2006/relationships/tags" Target="../tags/tag142.xml"/><Relationship Id="rId26" Type="http://schemas.openxmlformats.org/officeDocument/2006/relationships/tags" Target="../tags/tag141.xml"/><Relationship Id="rId25" Type="http://schemas.openxmlformats.org/officeDocument/2006/relationships/tags" Target="../tags/tag140.xml"/><Relationship Id="rId24" Type="http://schemas.openxmlformats.org/officeDocument/2006/relationships/tags" Target="../tags/tag139.xml"/><Relationship Id="rId23" Type="http://schemas.openxmlformats.org/officeDocument/2006/relationships/tags" Target="../tags/tag138.xml"/><Relationship Id="rId22" Type="http://schemas.openxmlformats.org/officeDocument/2006/relationships/tags" Target="../tags/tag137.xml"/><Relationship Id="rId21" Type="http://schemas.openxmlformats.org/officeDocument/2006/relationships/tags" Target="../tags/tag136.xml"/><Relationship Id="rId20" Type="http://schemas.openxmlformats.org/officeDocument/2006/relationships/tags" Target="../tags/tag135.xml"/><Relationship Id="rId2" Type="http://schemas.openxmlformats.org/officeDocument/2006/relationships/tags" Target="../tags/tag117.xml"/><Relationship Id="rId19" Type="http://schemas.openxmlformats.org/officeDocument/2006/relationships/tags" Target="../tags/tag134.xml"/><Relationship Id="rId18" Type="http://schemas.openxmlformats.org/officeDocument/2006/relationships/tags" Target="../tags/tag133.xml"/><Relationship Id="rId17" Type="http://schemas.openxmlformats.org/officeDocument/2006/relationships/tags" Target="../tags/tag132.xml"/><Relationship Id="rId16" Type="http://schemas.openxmlformats.org/officeDocument/2006/relationships/tags" Target="../tags/tag131.xml"/><Relationship Id="rId15" Type="http://schemas.openxmlformats.org/officeDocument/2006/relationships/tags" Target="../tags/tag130.xml"/><Relationship Id="rId14" Type="http://schemas.openxmlformats.org/officeDocument/2006/relationships/tags" Target="../tags/tag129.xml"/><Relationship Id="rId13" Type="http://schemas.openxmlformats.org/officeDocument/2006/relationships/tags" Target="../tags/tag128.xml"/><Relationship Id="rId12" Type="http://schemas.openxmlformats.org/officeDocument/2006/relationships/tags" Target="../tags/tag127.xml"/><Relationship Id="rId11" Type="http://schemas.openxmlformats.org/officeDocument/2006/relationships/tags" Target="../tags/tag126.xml"/><Relationship Id="rId10" Type="http://schemas.openxmlformats.org/officeDocument/2006/relationships/tags" Target="../tags/tag125.xml"/><Relationship Id="rId1" Type="http://schemas.openxmlformats.org/officeDocument/2006/relationships/tags" Target="../tags/tag1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1.xml"/><Relationship Id="rId1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6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8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几何创意通用商务PPT模板_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583565" y="1673225"/>
            <a:ext cx="65608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绿色创意图案</a:t>
            </a:r>
            <a:endParaRPr lang="zh-CN" altLang="en-US" sz="8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圆角矩形 86"/>
          <p:cNvSpPr/>
          <p:nvPr/>
        </p:nvSpPr>
        <p:spPr>
          <a:xfrm>
            <a:off x="755015" y="3267710"/>
            <a:ext cx="2952750" cy="464820"/>
          </a:xfrm>
          <a:prstGeom prst="roundRect">
            <a:avLst>
              <a:gd name="adj" fmla="val 50000"/>
            </a:avLst>
          </a:prstGeom>
          <a:solidFill>
            <a:srgbClr val="226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汇报人：</a:t>
            </a:r>
            <a:r>
              <a:rPr lang="en-US" dirty="0">
                <a:cs typeface="+mn-ea"/>
                <a:sym typeface="+mn-lt"/>
              </a:rPr>
              <a:t>PC6</a:t>
            </a:r>
            <a:endParaRPr lang="en-US" dirty="0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8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矩形 113"/>
          <p:cNvSpPr/>
          <p:nvPr/>
        </p:nvSpPr>
        <p:spPr>
          <a:xfrm>
            <a:off x="925162" y="1902714"/>
            <a:ext cx="3963595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735" b="1" spc="133" dirty="0">
                <a:solidFill>
                  <a:schemeClr val="tx1"/>
                </a:solidFill>
                <a:cs typeface="+mn-ea"/>
                <a:sym typeface="+mn-lt"/>
              </a:rPr>
              <a:t>点击添加标题</a:t>
            </a:r>
            <a:endParaRPr lang="zh-CN" altLang="en-US" sz="1735" b="1" spc="133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5" name="矩形 114"/>
          <p:cNvSpPr>
            <a:spLocks noChangeArrowheads="1"/>
          </p:cNvSpPr>
          <p:nvPr/>
        </p:nvSpPr>
        <p:spPr bwMode="auto">
          <a:xfrm>
            <a:off x="856615" y="2357120"/>
            <a:ext cx="6923405" cy="700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/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1939104" y="3912049"/>
            <a:ext cx="1962076" cy="136954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56000"/>
              </a:lnSpc>
            </a:pPr>
            <a:r>
              <a:rPr lang="zh-CN" altLang="zh-CN" sz="1905" b="1" dirty="0">
                <a:solidFill>
                  <a:schemeClr val="tx1"/>
                </a:solidFill>
                <a:cs typeface="+mn-ea"/>
                <a:sym typeface="+mn-lt"/>
              </a:rPr>
              <a:t>关键词之</a:t>
            </a:r>
            <a:r>
              <a:rPr lang="en-US" altLang="zh-CN" sz="1905" b="1" dirty="0">
                <a:solidFill>
                  <a:schemeClr val="tx1"/>
                </a:solidFill>
                <a:cs typeface="+mn-ea"/>
                <a:sym typeface="+mn-lt"/>
              </a:rPr>
              <a:t>一</a:t>
            </a:r>
            <a:endParaRPr lang="en-US" altLang="zh-CN" sz="1905" b="1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4409889" y="3912049"/>
            <a:ext cx="1962076" cy="136954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56000"/>
              </a:lnSpc>
            </a:pPr>
            <a:r>
              <a:rPr lang="zh-CN" altLang="zh-CN" sz="1905" b="1" dirty="0">
                <a:solidFill>
                  <a:schemeClr val="tx1"/>
                </a:solidFill>
                <a:cs typeface="+mn-ea"/>
                <a:sym typeface="+mn-lt"/>
              </a:rPr>
              <a:t>关键词之</a:t>
            </a:r>
            <a:r>
              <a:rPr lang="en-US" altLang="zh-CN" sz="1905" b="1" dirty="0">
                <a:solidFill>
                  <a:schemeClr val="tx1"/>
                </a:solidFill>
                <a:cs typeface="+mn-ea"/>
                <a:sym typeface="+mn-lt"/>
              </a:rPr>
              <a:t>一</a:t>
            </a:r>
            <a:endParaRPr lang="en-US" altLang="zh-CN" sz="1905" b="1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6880674" y="3912049"/>
            <a:ext cx="1962076" cy="136954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56000"/>
              </a:lnSpc>
            </a:pPr>
            <a:r>
              <a:rPr lang="zh-CN" altLang="zh-CN" sz="1905" b="1" dirty="0">
                <a:solidFill>
                  <a:schemeClr val="tx1"/>
                </a:solidFill>
                <a:cs typeface="+mn-ea"/>
                <a:sym typeface="+mn-lt"/>
              </a:rPr>
              <a:t>关键词之</a:t>
            </a:r>
            <a:r>
              <a:rPr lang="en-US" altLang="zh-CN" sz="1905" b="1" dirty="0">
                <a:solidFill>
                  <a:schemeClr val="tx1"/>
                </a:solidFill>
                <a:cs typeface="+mn-ea"/>
                <a:sym typeface="+mn-lt"/>
              </a:rPr>
              <a:t>一</a:t>
            </a:r>
            <a:endParaRPr lang="en-US" altLang="zh-CN" sz="1905" b="1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9351459" y="3912049"/>
            <a:ext cx="1962076" cy="136954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56000"/>
              </a:lnSpc>
            </a:pPr>
            <a:r>
              <a:rPr lang="zh-CN" altLang="zh-CN" sz="1905" b="1" dirty="0">
                <a:solidFill>
                  <a:schemeClr val="tx1"/>
                </a:solidFill>
                <a:cs typeface="+mn-ea"/>
                <a:sym typeface="+mn-lt"/>
              </a:rPr>
              <a:t>关键词之</a:t>
            </a:r>
            <a:r>
              <a:rPr lang="en-US" altLang="zh-CN" sz="1905" b="1" dirty="0">
                <a:solidFill>
                  <a:schemeClr val="tx1"/>
                </a:solidFill>
                <a:cs typeface="+mn-ea"/>
                <a:sym typeface="+mn-lt"/>
              </a:rPr>
              <a:t>一</a:t>
            </a:r>
            <a:endParaRPr lang="en-US" altLang="zh-CN" sz="1905" b="1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tx1"/>
                </a:solidFill>
                <a:cs typeface="+mn-ea"/>
                <a:sym typeface="+mn-lt"/>
              </a:rPr>
              <a:t>此处文字替换成具体。</a:t>
            </a:r>
            <a:endParaRPr lang="en-US" altLang="zh-CN" sz="127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5" grpId="0"/>
      <p:bldP spid="16" grpId="0"/>
      <p:bldP spid="7" grpId="0"/>
      <p:bldP spid="10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3"/>
          <p:cNvSpPr/>
          <p:nvPr/>
        </p:nvSpPr>
        <p:spPr>
          <a:xfrm>
            <a:off x="4587928" y="2349234"/>
            <a:ext cx="1382594" cy="1348670"/>
          </a:xfrm>
          <a:custGeom>
            <a:avLst/>
            <a:gdLst>
              <a:gd name="connsiteX0" fmla="*/ 515251 w 1306423"/>
              <a:gd name="connsiteY0" fmla="*/ 286600 h 1274368"/>
              <a:gd name="connsiteX1" fmla="*/ 249440 w 1306423"/>
              <a:gd name="connsiteY1" fmla="*/ 250736 h 1274368"/>
              <a:gd name="connsiteX2" fmla="*/ 285331 w 1306423"/>
              <a:gd name="connsiteY2" fmla="*/ 516394 h 1274368"/>
              <a:gd name="connsiteX3" fmla="*/ 0 w 1306423"/>
              <a:gd name="connsiteY3" fmla="*/ 1274343 h 1274368"/>
              <a:gd name="connsiteX4" fmla="*/ 459600 w 1306423"/>
              <a:gd name="connsiteY4" fmla="*/ 1274368 h 1274368"/>
              <a:gd name="connsiteX5" fmla="*/ 717448 w 1306423"/>
              <a:gd name="connsiteY5" fmla="*/ 718731 h 1274368"/>
              <a:gd name="connsiteX6" fmla="*/ 1306423 w 1306423"/>
              <a:gd name="connsiteY6" fmla="*/ 458597 h 1274368"/>
              <a:gd name="connsiteX7" fmla="*/ 1306423 w 1306423"/>
              <a:gd name="connsiteY7" fmla="*/ 0 h 1274368"/>
              <a:gd name="connsiteX8" fmla="*/ 515251 w 1306423"/>
              <a:gd name="connsiteY8" fmla="*/ 286600 h 12743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06423" h="1274368">
                <a:moveTo>
                  <a:pt x="515251" y="286600"/>
                </a:moveTo>
                <a:lnTo>
                  <a:pt x="249440" y="250736"/>
                </a:lnTo>
                <a:lnTo>
                  <a:pt x="285331" y="516394"/>
                </a:lnTo>
                <a:cubicBezTo>
                  <a:pt x="110058" y="739609"/>
                  <a:pt x="14808" y="1005103"/>
                  <a:pt x="0" y="1274343"/>
                </a:cubicBezTo>
                <a:lnTo>
                  <a:pt x="459600" y="1274368"/>
                </a:lnTo>
                <a:cubicBezTo>
                  <a:pt x="476567" y="1071752"/>
                  <a:pt x="562381" y="873747"/>
                  <a:pt x="717448" y="718731"/>
                </a:cubicBezTo>
                <a:cubicBezTo>
                  <a:pt x="880960" y="555155"/>
                  <a:pt x="1092275" y="468464"/>
                  <a:pt x="1306423" y="458597"/>
                </a:cubicBezTo>
                <a:lnTo>
                  <a:pt x="1306423" y="0"/>
                </a:lnTo>
                <a:cubicBezTo>
                  <a:pt x="1025842" y="8559"/>
                  <a:pt x="747623" y="104203"/>
                  <a:pt x="515251" y="286600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3"/>
          <p:cNvSpPr/>
          <p:nvPr/>
        </p:nvSpPr>
        <p:spPr>
          <a:xfrm>
            <a:off x="6045038" y="3771821"/>
            <a:ext cx="1397970" cy="1432578"/>
          </a:xfrm>
          <a:custGeom>
            <a:avLst/>
            <a:gdLst>
              <a:gd name="connsiteX0" fmla="*/ 1018438 w 1320952"/>
              <a:gd name="connsiteY0" fmla="*/ 856195 h 1353654"/>
              <a:gd name="connsiteX1" fmla="*/ 1320952 w 1320952"/>
              <a:gd name="connsiteY1" fmla="*/ 37 h 1353654"/>
              <a:gd name="connsiteX2" fmla="*/ 862457 w 1320952"/>
              <a:gd name="connsiteY2" fmla="*/ 0 h 1353654"/>
              <a:gd name="connsiteX3" fmla="*/ 601370 w 1320952"/>
              <a:gd name="connsiteY3" fmla="*/ 634682 h 1353654"/>
              <a:gd name="connsiteX4" fmla="*/ 0 w 1320952"/>
              <a:gd name="connsiteY4" fmla="*/ 895083 h 1353654"/>
              <a:gd name="connsiteX5" fmla="*/ 63 w 1320952"/>
              <a:gd name="connsiteY5" fmla="*/ 1353654 h 1353654"/>
              <a:gd name="connsiteX6" fmla="*/ 822756 w 1320952"/>
              <a:gd name="connsiteY6" fmla="*/ 1051712 h 1353654"/>
              <a:gd name="connsiteX7" fmla="*/ 1049006 w 1320952"/>
              <a:gd name="connsiteY7" fmla="*/ 1082319 h 1353654"/>
              <a:gd name="connsiteX8" fmla="*/ 1018438 w 1320952"/>
              <a:gd name="connsiteY8" fmla="*/ 856195 h 135365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20952" h="1353654">
                <a:moveTo>
                  <a:pt x="1018438" y="856195"/>
                </a:moveTo>
                <a:cubicBezTo>
                  <a:pt x="1221104" y="607593"/>
                  <a:pt x="1321942" y="303657"/>
                  <a:pt x="1320952" y="37"/>
                </a:cubicBezTo>
                <a:lnTo>
                  <a:pt x="862457" y="0"/>
                </a:lnTo>
                <a:cubicBezTo>
                  <a:pt x="863485" y="229577"/>
                  <a:pt x="776554" y="459537"/>
                  <a:pt x="601370" y="634682"/>
                </a:cubicBezTo>
                <a:cubicBezTo>
                  <a:pt x="434695" y="801395"/>
                  <a:pt x="218427" y="888047"/>
                  <a:pt x="0" y="895083"/>
                </a:cubicBezTo>
                <a:lnTo>
                  <a:pt x="63" y="1353654"/>
                </a:lnTo>
                <a:cubicBezTo>
                  <a:pt x="292506" y="1347432"/>
                  <a:pt x="583272" y="1246860"/>
                  <a:pt x="822756" y="1051712"/>
                </a:cubicBezTo>
                <a:lnTo>
                  <a:pt x="1049006" y="1082319"/>
                </a:lnTo>
                <a:lnTo>
                  <a:pt x="1018438" y="856195"/>
                </a:ln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Freeform 3"/>
          <p:cNvSpPr/>
          <p:nvPr/>
        </p:nvSpPr>
        <p:spPr>
          <a:xfrm>
            <a:off x="4585605" y="3782537"/>
            <a:ext cx="1384919" cy="1432256"/>
          </a:xfrm>
          <a:custGeom>
            <a:avLst/>
            <a:gdLst>
              <a:gd name="connsiteX0" fmla="*/ 458571 w 1308620"/>
              <a:gd name="connsiteY0" fmla="*/ 0 h 1353349"/>
              <a:gd name="connsiteX1" fmla="*/ 0 w 1308620"/>
              <a:gd name="connsiteY1" fmla="*/ 12 h 1353349"/>
              <a:gd name="connsiteX2" fmla="*/ 292036 w 1308620"/>
              <a:gd name="connsiteY2" fmla="*/ 842683 h 1353349"/>
              <a:gd name="connsiteX3" fmla="*/ 261429 w 1308620"/>
              <a:gd name="connsiteY3" fmla="*/ 1069606 h 1353349"/>
              <a:gd name="connsiteX4" fmla="*/ 483704 w 1308620"/>
              <a:gd name="connsiteY4" fmla="*/ 1039545 h 1353349"/>
              <a:gd name="connsiteX5" fmla="*/ 1308620 w 1308620"/>
              <a:gd name="connsiteY5" fmla="*/ 1353350 h 1353349"/>
              <a:gd name="connsiteX6" fmla="*/ 1308595 w 1308620"/>
              <a:gd name="connsiteY6" fmla="*/ 894803 h 1353349"/>
              <a:gd name="connsiteX7" fmla="*/ 719620 w 1308620"/>
              <a:gd name="connsiteY7" fmla="*/ 634669 h 1353349"/>
              <a:gd name="connsiteX8" fmla="*/ 458571 w 1308620"/>
              <a:gd name="connsiteY8" fmla="*/ 0 h 13533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08620" h="1353349">
                <a:moveTo>
                  <a:pt x="458571" y="0"/>
                </a:moveTo>
                <a:lnTo>
                  <a:pt x="0" y="12"/>
                </a:lnTo>
                <a:cubicBezTo>
                  <a:pt x="-952" y="298221"/>
                  <a:pt x="96545" y="596569"/>
                  <a:pt x="292036" y="842683"/>
                </a:cubicBezTo>
                <a:lnTo>
                  <a:pt x="261429" y="1069606"/>
                </a:lnTo>
                <a:lnTo>
                  <a:pt x="483704" y="1039545"/>
                </a:lnTo>
                <a:cubicBezTo>
                  <a:pt x="722591" y="1239812"/>
                  <a:pt x="1014310" y="1344371"/>
                  <a:pt x="1308620" y="1353350"/>
                </a:cubicBezTo>
                <a:lnTo>
                  <a:pt x="1308595" y="894803"/>
                </a:lnTo>
                <a:cubicBezTo>
                  <a:pt x="1094435" y="884897"/>
                  <a:pt x="883119" y="798182"/>
                  <a:pt x="719620" y="634669"/>
                </a:cubicBezTo>
                <a:cubicBezTo>
                  <a:pt x="544423" y="459498"/>
                  <a:pt x="457466" y="229565"/>
                  <a:pt x="458571" y="0"/>
                </a:cubicBez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 baseline="-25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Freeform 3"/>
          <p:cNvSpPr/>
          <p:nvPr/>
        </p:nvSpPr>
        <p:spPr>
          <a:xfrm>
            <a:off x="6056442" y="2352940"/>
            <a:ext cx="1395685" cy="1348966"/>
          </a:xfrm>
          <a:custGeom>
            <a:avLst/>
            <a:gdLst>
              <a:gd name="connsiteX0" fmla="*/ 1057123 w 1318793"/>
              <a:gd name="connsiteY0" fmla="*/ 240017 h 1274648"/>
              <a:gd name="connsiteX1" fmla="*/ 789698 w 1318793"/>
              <a:gd name="connsiteY1" fmla="*/ 276110 h 1274648"/>
              <a:gd name="connsiteX2" fmla="*/ 0 w 1318793"/>
              <a:gd name="connsiteY2" fmla="*/ 0 h 1274648"/>
              <a:gd name="connsiteX3" fmla="*/ 25 w 1318793"/>
              <a:gd name="connsiteY3" fmla="*/ 458533 h 1274648"/>
              <a:gd name="connsiteX4" fmla="*/ 601395 w 1318793"/>
              <a:gd name="connsiteY4" fmla="*/ 719035 h 1274648"/>
              <a:gd name="connsiteX5" fmla="*/ 859256 w 1318793"/>
              <a:gd name="connsiteY5" fmla="*/ 1274648 h 1274648"/>
              <a:gd name="connsiteX6" fmla="*/ 1318793 w 1318793"/>
              <a:gd name="connsiteY6" fmla="*/ 1274622 h 1274648"/>
              <a:gd name="connsiteX7" fmla="*/ 1021715 w 1318793"/>
              <a:gd name="connsiteY7" fmla="*/ 501916 h 1274648"/>
              <a:gd name="connsiteX8" fmla="*/ 1057123 w 1318793"/>
              <a:gd name="connsiteY8" fmla="*/ 240017 h 12746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18793" h="1274648">
                <a:moveTo>
                  <a:pt x="1057123" y="240017"/>
                </a:moveTo>
                <a:lnTo>
                  <a:pt x="789698" y="276110"/>
                </a:lnTo>
                <a:cubicBezTo>
                  <a:pt x="556729" y="98069"/>
                  <a:pt x="279234" y="6007"/>
                  <a:pt x="0" y="0"/>
                </a:cubicBezTo>
                <a:lnTo>
                  <a:pt x="25" y="458533"/>
                </a:lnTo>
                <a:cubicBezTo>
                  <a:pt x="218427" y="465620"/>
                  <a:pt x="434708" y="552310"/>
                  <a:pt x="601395" y="719035"/>
                </a:cubicBezTo>
                <a:cubicBezTo>
                  <a:pt x="756450" y="874052"/>
                  <a:pt x="842276" y="1072019"/>
                  <a:pt x="859256" y="1274648"/>
                </a:cubicBezTo>
                <a:lnTo>
                  <a:pt x="1318793" y="1274622"/>
                </a:lnTo>
                <a:cubicBezTo>
                  <a:pt x="1303655" y="999464"/>
                  <a:pt x="1204531" y="728040"/>
                  <a:pt x="1021715" y="501916"/>
                </a:cubicBezTo>
                <a:lnTo>
                  <a:pt x="1057123" y="240017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4585605" y="3772456"/>
            <a:ext cx="1384919" cy="1432256"/>
          </a:xfrm>
          <a:custGeom>
            <a:avLst/>
            <a:gdLst>
              <a:gd name="connsiteX0" fmla="*/ 458571 w 1308620"/>
              <a:gd name="connsiteY0" fmla="*/ 0 h 1353349"/>
              <a:gd name="connsiteX1" fmla="*/ 0 w 1308620"/>
              <a:gd name="connsiteY1" fmla="*/ 12 h 1353349"/>
              <a:gd name="connsiteX2" fmla="*/ 292036 w 1308620"/>
              <a:gd name="connsiteY2" fmla="*/ 842683 h 1353349"/>
              <a:gd name="connsiteX3" fmla="*/ 261429 w 1308620"/>
              <a:gd name="connsiteY3" fmla="*/ 1069606 h 1353349"/>
              <a:gd name="connsiteX4" fmla="*/ 483704 w 1308620"/>
              <a:gd name="connsiteY4" fmla="*/ 1039545 h 1353349"/>
              <a:gd name="connsiteX5" fmla="*/ 1308620 w 1308620"/>
              <a:gd name="connsiteY5" fmla="*/ 1353350 h 1353349"/>
              <a:gd name="connsiteX6" fmla="*/ 1308595 w 1308620"/>
              <a:gd name="connsiteY6" fmla="*/ 894803 h 1353349"/>
              <a:gd name="connsiteX7" fmla="*/ 719620 w 1308620"/>
              <a:gd name="connsiteY7" fmla="*/ 634669 h 1353349"/>
              <a:gd name="connsiteX8" fmla="*/ 458571 w 1308620"/>
              <a:gd name="connsiteY8" fmla="*/ 0 h 13533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08620" h="1353349">
                <a:moveTo>
                  <a:pt x="458571" y="0"/>
                </a:moveTo>
                <a:lnTo>
                  <a:pt x="0" y="12"/>
                </a:lnTo>
                <a:cubicBezTo>
                  <a:pt x="-952" y="298221"/>
                  <a:pt x="96545" y="596569"/>
                  <a:pt x="292036" y="842683"/>
                </a:cubicBezTo>
                <a:lnTo>
                  <a:pt x="261429" y="1069606"/>
                </a:lnTo>
                <a:lnTo>
                  <a:pt x="483704" y="1039545"/>
                </a:lnTo>
                <a:cubicBezTo>
                  <a:pt x="722591" y="1239812"/>
                  <a:pt x="1014310" y="1344371"/>
                  <a:pt x="1308620" y="1353350"/>
                </a:cubicBezTo>
                <a:lnTo>
                  <a:pt x="1308595" y="894803"/>
                </a:lnTo>
                <a:cubicBezTo>
                  <a:pt x="1094435" y="884897"/>
                  <a:pt x="883119" y="798182"/>
                  <a:pt x="719620" y="634669"/>
                </a:cubicBezTo>
                <a:cubicBezTo>
                  <a:pt x="544423" y="459498"/>
                  <a:pt x="457466" y="229565"/>
                  <a:pt x="458571" y="0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3"/>
          <p:cNvSpPr/>
          <p:nvPr/>
        </p:nvSpPr>
        <p:spPr>
          <a:xfrm>
            <a:off x="6045018" y="2348908"/>
            <a:ext cx="1395685" cy="1348966"/>
          </a:xfrm>
          <a:custGeom>
            <a:avLst/>
            <a:gdLst>
              <a:gd name="connsiteX0" fmla="*/ 1057123 w 1318793"/>
              <a:gd name="connsiteY0" fmla="*/ 240017 h 1274648"/>
              <a:gd name="connsiteX1" fmla="*/ 789698 w 1318793"/>
              <a:gd name="connsiteY1" fmla="*/ 276110 h 1274648"/>
              <a:gd name="connsiteX2" fmla="*/ 0 w 1318793"/>
              <a:gd name="connsiteY2" fmla="*/ 0 h 1274648"/>
              <a:gd name="connsiteX3" fmla="*/ 25 w 1318793"/>
              <a:gd name="connsiteY3" fmla="*/ 458533 h 1274648"/>
              <a:gd name="connsiteX4" fmla="*/ 601395 w 1318793"/>
              <a:gd name="connsiteY4" fmla="*/ 719035 h 1274648"/>
              <a:gd name="connsiteX5" fmla="*/ 859256 w 1318793"/>
              <a:gd name="connsiteY5" fmla="*/ 1274648 h 1274648"/>
              <a:gd name="connsiteX6" fmla="*/ 1318793 w 1318793"/>
              <a:gd name="connsiteY6" fmla="*/ 1274622 h 1274648"/>
              <a:gd name="connsiteX7" fmla="*/ 1021715 w 1318793"/>
              <a:gd name="connsiteY7" fmla="*/ 501916 h 1274648"/>
              <a:gd name="connsiteX8" fmla="*/ 1057123 w 1318793"/>
              <a:gd name="connsiteY8" fmla="*/ 240017 h 12746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18793" h="1274648">
                <a:moveTo>
                  <a:pt x="1057123" y="240017"/>
                </a:moveTo>
                <a:lnTo>
                  <a:pt x="789698" y="276110"/>
                </a:lnTo>
                <a:cubicBezTo>
                  <a:pt x="556729" y="98069"/>
                  <a:pt x="279234" y="6007"/>
                  <a:pt x="0" y="0"/>
                </a:cubicBezTo>
                <a:lnTo>
                  <a:pt x="25" y="458533"/>
                </a:lnTo>
                <a:cubicBezTo>
                  <a:pt x="218427" y="465620"/>
                  <a:pt x="434708" y="552310"/>
                  <a:pt x="601395" y="719035"/>
                </a:cubicBezTo>
                <a:cubicBezTo>
                  <a:pt x="756450" y="874052"/>
                  <a:pt x="842276" y="1072019"/>
                  <a:pt x="859256" y="1274648"/>
                </a:cubicBezTo>
                <a:lnTo>
                  <a:pt x="1318793" y="1274622"/>
                </a:lnTo>
                <a:cubicBezTo>
                  <a:pt x="1303655" y="999464"/>
                  <a:pt x="1204531" y="728040"/>
                  <a:pt x="1021715" y="501916"/>
                </a:cubicBezTo>
                <a:lnTo>
                  <a:pt x="1057123" y="240017"/>
                </a:ln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7860673" y="4707127"/>
            <a:ext cx="2743200" cy="115252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20000"/>
              </a:lnSpc>
              <a:tabLst>
                <a:tab pos="846455" algn="l"/>
              </a:tabLst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1489461" y="4744486"/>
            <a:ext cx="2743200" cy="115252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6667220" y="2782178"/>
            <a:ext cx="192360" cy="24878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5"/>
              </a:lnSpc>
            </a:pPr>
            <a:r>
              <a:rPr lang="en-US" altLang="zh-CN" sz="134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altLang="zh-CN" sz="134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6667220" y="4515999"/>
            <a:ext cx="192360" cy="24878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5"/>
              </a:lnSpc>
            </a:pPr>
            <a:r>
              <a:rPr lang="en-US" altLang="zh-CN" sz="134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altLang="zh-CN" sz="134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5108125" y="4515999"/>
            <a:ext cx="192360" cy="24878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5"/>
              </a:lnSpc>
            </a:pPr>
            <a:r>
              <a:rPr lang="en-US" altLang="zh-CN" sz="134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altLang="zh-CN" sz="134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5108125" y="2782178"/>
            <a:ext cx="192360" cy="24878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5"/>
              </a:lnSpc>
            </a:pPr>
            <a:r>
              <a:rPr lang="en-US" altLang="zh-CN" sz="134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altLang="zh-CN" sz="134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1489461" y="2205097"/>
            <a:ext cx="2743200" cy="115252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7868065" y="2113116"/>
            <a:ext cx="2743200" cy="115252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400" b="1" dirty="0" err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Freeform 213"/>
          <p:cNvSpPr>
            <a:spLocks noEditPoints="1"/>
          </p:cNvSpPr>
          <p:nvPr/>
        </p:nvSpPr>
        <p:spPr bwMode="auto">
          <a:xfrm>
            <a:off x="5363210" y="3143250"/>
            <a:ext cx="1295400" cy="1285240"/>
          </a:xfrm>
          <a:custGeom>
            <a:avLst/>
            <a:gdLst>
              <a:gd name="T0" fmla="*/ 0 w 92"/>
              <a:gd name="T1" fmla="*/ 46 h 91"/>
              <a:gd name="T2" fmla="*/ 92 w 92"/>
              <a:gd name="T3" fmla="*/ 46 h 91"/>
              <a:gd name="T4" fmla="*/ 38 w 92"/>
              <a:gd name="T5" fmla="*/ 87 h 91"/>
              <a:gd name="T6" fmla="*/ 44 w 92"/>
              <a:gd name="T7" fmla="*/ 70 h 91"/>
              <a:gd name="T8" fmla="*/ 38 w 92"/>
              <a:gd name="T9" fmla="*/ 87 h 91"/>
              <a:gd name="T10" fmla="*/ 21 w 92"/>
              <a:gd name="T11" fmla="*/ 47 h 91"/>
              <a:gd name="T12" fmla="*/ 9 w 92"/>
              <a:gd name="T13" fmla="*/ 66 h 91"/>
              <a:gd name="T14" fmla="*/ 48 w 92"/>
              <a:gd name="T15" fmla="*/ 22 h 91"/>
              <a:gd name="T16" fmla="*/ 53 w 92"/>
              <a:gd name="T17" fmla="*/ 4 h 91"/>
              <a:gd name="T18" fmla="*/ 48 w 92"/>
              <a:gd name="T19" fmla="*/ 22 h 91"/>
              <a:gd name="T20" fmla="*/ 67 w 92"/>
              <a:gd name="T21" fmla="*/ 44 h 91"/>
              <a:gd name="T22" fmla="*/ 48 w 92"/>
              <a:gd name="T23" fmla="*/ 25 h 91"/>
              <a:gd name="T24" fmla="*/ 44 w 92"/>
              <a:gd name="T25" fmla="*/ 22 h 91"/>
              <a:gd name="T26" fmla="*/ 38 w 92"/>
              <a:gd name="T27" fmla="*/ 4 h 91"/>
              <a:gd name="T28" fmla="*/ 44 w 92"/>
              <a:gd name="T29" fmla="*/ 22 h 91"/>
              <a:gd name="T30" fmla="*/ 44 w 92"/>
              <a:gd name="T31" fmla="*/ 44 h 91"/>
              <a:gd name="T32" fmla="*/ 27 w 92"/>
              <a:gd name="T33" fmla="*/ 25 h 91"/>
              <a:gd name="T34" fmla="*/ 21 w 92"/>
              <a:gd name="T35" fmla="*/ 44 h 91"/>
              <a:gd name="T36" fmla="*/ 9 w 92"/>
              <a:gd name="T37" fmla="*/ 25 h 91"/>
              <a:gd name="T38" fmla="*/ 21 w 92"/>
              <a:gd name="T39" fmla="*/ 44 h 91"/>
              <a:gd name="T40" fmla="*/ 44 w 92"/>
              <a:gd name="T41" fmla="*/ 47 h 91"/>
              <a:gd name="T42" fmla="*/ 27 w 92"/>
              <a:gd name="T43" fmla="*/ 66 h 91"/>
              <a:gd name="T44" fmla="*/ 48 w 92"/>
              <a:gd name="T45" fmla="*/ 70 h 91"/>
              <a:gd name="T46" fmla="*/ 53 w 92"/>
              <a:gd name="T47" fmla="*/ 88 h 91"/>
              <a:gd name="T48" fmla="*/ 48 w 92"/>
              <a:gd name="T49" fmla="*/ 70 h 91"/>
              <a:gd name="T50" fmla="*/ 48 w 92"/>
              <a:gd name="T51" fmla="*/ 47 h 91"/>
              <a:gd name="T52" fmla="*/ 64 w 92"/>
              <a:gd name="T53" fmla="*/ 66 h 91"/>
              <a:gd name="T54" fmla="*/ 70 w 92"/>
              <a:gd name="T55" fmla="*/ 47 h 91"/>
              <a:gd name="T56" fmla="*/ 83 w 92"/>
              <a:gd name="T57" fmla="*/ 67 h 91"/>
              <a:gd name="T58" fmla="*/ 67 w 92"/>
              <a:gd name="T59" fmla="*/ 66 h 91"/>
              <a:gd name="T60" fmla="*/ 70 w 92"/>
              <a:gd name="T61" fmla="*/ 44 h 91"/>
              <a:gd name="T62" fmla="*/ 83 w 92"/>
              <a:gd name="T63" fmla="*/ 25 h 91"/>
              <a:gd name="T64" fmla="*/ 70 w 92"/>
              <a:gd name="T65" fmla="*/ 44 h 91"/>
              <a:gd name="T66" fmla="*/ 66 w 92"/>
              <a:gd name="T67" fmla="*/ 22 h 91"/>
              <a:gd name="T68" fmla="*/ 76 w 92"/>
              <a:gd name="T69" fmla="*/ 16 h 91"/>
              <a:gd name="T70" fmla="*/ 16 w 92"/>
              <a:gd name="T71" fmla="*/ 16 h 91"/>
              <a:gd name="T72" fmla="*/ 25 w 92"/>
              <a:gd name="T73" fmla="*/ 22 h 91"/>
              <a:gd name="T74" fmla="*/ 16 w 92"/>
              <a:gd name="T75" fmla="*/ 16 h 91"/>
              <a:gd name="T76" fmla="*/ 25 w 92"/>
              <a:gd name="T77" fmla="*/ 70 h 91"/>
              <a:gd name="T78" fmla="*/ 16 w 92"/>
              <a:gd name="T79" fmla="*/ 76 h 91"/>
              <a:gd name="T80" fmla="*/ 76 w 92"/>
              <a:gd name="T81" fmla="*/ 76 h 91"/>
              <a:gd name="T82" fmla="*/ 66 w 92"/>
              <a:gd name="T83" fmla="*/ 70 h 91"/>
              <a:gd name="T84" fmla="*/ 76 w 92"/>
              <a:gd name="T85" fmla="*/ 7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2" h="91">
                <a:moveTo>
                  <a:pt x="46" y="0"/>
                </a:moveTo>
                <a:cubicBezTo>
                  <a:pt x="21" y="0"/>
                  <a:pt x="0" y="20"/>
                  <a:pt x="0" y="46"/>
                </a:cubicBezTo>
                <a:cubicBezTo>
                  <a:pt x="0" y="71"/>
                  <a:pt x="21" y="91"/>
                  <a:pt x="46" y="91"/>
                </a:cubicBezTo>
                <a:cubicBezTo>
                  <a:pt x="71" y="91"/>
                  <a:pt x="92" y="71"/>
                  <a:pt x="92" y="46"/>
                </a:cubicBezTo>
                <a:cubicBezTo>
                  <a:pt x="92" y="20"/>
                  <a:pt x="71" y="0"/>
                  <a:pt x="46" y="0"/>
                </a:cubicBezTo>
                <a:close/>
                <a:moveTo>
                  <a:pt x="38" y="87"/>
                </a:moveTo>
                <a:cubicBezTo>
                  <a:pt x="34" y="82"/>
                  <a:pt x="31" y="76"/>
                  <a:pt x="28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88"/>
                  <a:pt x="44" y="88"/>
                  <a:pt x="44" y="88"/>
                </a:cubicBezTo>
                <a:cubicBezTo>
                  <a:pt x="42" y="88"/>
                  <a:pt x="40" y="88"/>
                  <a:pt x="38" y="87"/>
                </a:cubicBezTo>
                <a:close/>
                <a:moveTo>
                  <a:pt x="3" y="47"/>
                </a:moveTo>
                <a:cubicBezTo>
                  <a:pt x="21" y="47"/>
                  <a:pt x="21" y="47"/>
                  <a:pt x="21" y="47"/>
                </a:cubicBezTo>
                <a:cubicBezTo>
                  <a:pt x="21" y="54"/>
                  <a:pt x="22" y="60"/>
                  <a:pt x="24" y="66"/>
                </a:cubicBezTo>
                <a:cubicBezTo>
                  <a:pt x="9" y="66"/>
                  <a:pt x="9" y="66"/>
                  <a:pt x="9" y="66"/>
                </a:cubicBezTo>
                <a:cubicBezTo>
                  <a:pt x="6" y="61"/>
                  <a:pt x="4" y="54"/>
                  <a:pt x="3" y="47"/>
                </a:cubicBezTo>
                <a:close/>
                <a:moveTo>
                  <a:pt x="48" y="22"/>
                </a:moveTo>
                <a:cubicBezTo>
                  <a:pt x="48" y="3"/>
                  <a:pt x="48" y="3"/>
                  <a:pt x="48" y="3"/>
                </a:cubicBezTo>
                <a:cubicBezTo>
                  <a:pt x="49" y="3"/>
                  <a:pt x="51" y="3"/>
                  <a:pt x="53" y="4"/>
                </a:cubicBezTo>
                <a:cubicBezTo>
                  <a:pt x="57" y="9"/>
                  <a:pt x="60" y="15"/>
                  <a:pt x="63" y="22"/>
                </a:cubicBezTo>
                <a:lnTo>
                  <a:pt x="48" y="22"/>
                </a:lnTo>
                <a:close/>
                <a:moveTo>
                  <a:pt x="64" y="25"/>
                </a:moveTo>
                <a:cubicBezTo>
                  <a:pt x="66" y="31"/>
                  <a:pt x="67" y="37"/>
                  <a:pt x="67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25"/>
                  <a:pt x="48" y="25"/>
                  <a:pt x="48" y="25"/>
                </a:cubicBezTo>
                <a:lnTo>
                  <a:pt x="64" y="25"/>
                </a:lnTo>
                <a:close/>
                <a:moveTo>
                  <a:pt x="44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31" y="15"/>
                  <a:pt x="34" y="9"/>
                  <a:pt x="38" y="4"/>
                </a:cubicBezTo>
                <a:cubicBezTo>
                  <a:pt x="40" y="3"/>
                  <a:pt x="42" y="3"/>
                  <a:pt x="44" y="3"/>
                </a:cubicBezTo>
                <a:lnTo>
                  <a:pt x="44" y="22"/>
                </a:lnTo>
                <a:close/>
                <a:moveTo>
                  <a:pt x="44" y="25"/>
                </a:moveTo>
                <a:cubicBezTo>
                  <a:pt x="44" y="44"/>
                  <a:pt x="44" y="44"/>
                  <a:pt x="4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37"/>
                  <a:pt x="25" y="31"/>
                  <a:pt x="27" y="25"/>
                </a:cubicBezTo>
                <a:lnTo>
                  <a:pt x="44" y="25"/>
                </a:lnTo>
                <a:close/>
                <a:moveTo>
                  <a:pt x="21" y="44"/>
                </a:moveTo>
                <a:cubicBezTo>
                  <a:pt x="3" y="44"/>
                  <a:pt x="3" y="44"/>
                  <a:pt x="3" y="44"/>
                </a:cubicBezTo>
                <a:cubicBezTo>
                  <a:pt x="4" y="37"/>
                  <a:pt x="6" y="31"/>
                  <a:pt x="9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2" y="31"/>
                  <a:pt x="21" y="37"/>
                  <a:pt x="21" y="44"/>
                </a:cubicBezTo>
                <a:close/>
                <a:moveTo>
                  <a:pt x="24" y="47"/>
                </a:moveTo>
                <a:cubicBezTo>
                  <a:pt x="44" y="47"/>
                  <a:pt x="44" y="47"/>
                  <a:pt x="44" y="47"/>
                </a:cubicBezTo>
                <a:cubicBezTo>
                  <a:pt x="44" y="66"/>
                  <a:pt x="44" y="66"/>
                  <a:pt x="44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5" y="60"/>
                  <a:pt x="24" y="54"/>
                  <a:pt x="24" y="47"/>
                </a:cubicBezTo>
                <a:close/>
                <a:moveTo>
                  <a:pt x="48" y="70"/>
                </a:moveTo>
                <a:cubicBezTo>
                  <a:pt x="63" y="70"/>
                  <a:pt x="63" y="70"/>
                  <a:pt x="63" y="70"/>
                </a:cubicBezTo>
                <a:cubicBezTo>
                  <a:pt x="60" y="76"/>
                  <a:pt x="57" y="82"/>
                  <a:pt x="53" y="88"/>
                </a:cubicBezTo>
                <a:cubicBezTo>
                  <a:pt x="51" y="88"/>
                  <a:pt x="49" y="88"/>
                  <a:pt x="48" y="88"/>
                </a:cubicBezTo>
                <a:lnTo>
                  <a:pt x="48" y="70"/>
                </a:lnTo>
                <a:close/>
                <a:moveTo>
                  <a:pt x="48" y="66"/>
                </a:moveTo>
                <a:cubicBezTo>
                  <a:pt x="48" y="47"/>
                  <a:pt x="48" y="47"/>
                  <a:pt x="48" y="47"/>
                </a:cubicBezTo>
                <a:cubicBezTo>
                  <a:pt x="67" y="47"/>
                  <a:pt x="67" y="47"/>
                  <a:pt x="67" y="47"/>
                </a:cubicBezTo>
                <a:cubicBezTo>
                  <a:pt x="67" y="54"/>
                  <a:pt x="66" y="60"/>
                  <a:pt x="64" y="66"/>
                </a:cubicBezTo>
                <a:lnTo>
                  <a:pt x="48" y="66"/>
                </a:lnTo>
                <a:close/>
                <a:moveTo>
                  <a:pt x="70" y="47"/>
                </a:moveTo>
                <a:cubicBezTo>
                  <a:pt x="89" y="47"/>
                  <a:pt x="89" y="47"/>
                  <a:pt x="89" y="47"/>
                </a:cubicBezTo>
                <a:cubicBezTo>
                  <a:pt x="88" y="54"/>
                  <a:pt x="86" y="61"/>
                  <a:pt x="83" y="67"/>
                </a:cubicBezTo>
                <a:cubicBezTo>
                  <a:pt x="83" y="66"/>
                  <a:pt x="83" y="66"/>
                  <a:pt x="83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9" y="60"/>
                  <a:pt x="70" y="54"/>
                  <a:pt x="70" y="47"/>
                </a:cubicBezTo>
                <a:close/>
                <a:moveTo>
                  <a:pt x="70" y="44"/>
                </a:moveTo>
                <a:cubicBezTo>
                  <a:pt x="70" y="37"/>
                  <a:pt x="69" y="31"/>
                  <a:pt x="67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6" y="31"/>
                  <a:pt x="88" y="37"/>
                  <a:pt x="89" y="44"/>
                </a:cubicBezTo>
                <a:lnTo>
                  <a:pt x="70" y="44"/>
                </a:lnTo>
                <a:close/>
                <a:moveTo>
                  <a:pt x="81" y="22"/>
                </a:moveTo>
                <a:cubicBezTo>
                  <a:pt x="66" y="22"/>
                  <a:pt x="66" y="22"/>
                  <a:pt x="66" y="22"/>
                </a:cubicBezTo>
                <a:cubicBezTo>
                  <a:pt x="64" y="15"/>
                  <a:pt x="61" y="10"/>
                  <a:pt x="58" y="5"/>
                </a:cubicBezTo>
                <a:cubicBezTo>
                  <a:pt x="65" y="7"/>
                  <a:pt x="71" y="10"/>
                  <a:pt x="76" y="16"/>
                </a:cubicBezTo>
                <a:cubicBezTo>
                  <a:pt x="78" y="17"/>
                  <a:pt x="80" y="19"/>
                  <a:pt x="81" y="22"/>
                </a:cubicBezTo>
                <a:close/>
                <a:moveTo>
                  <a:pt x="16" y="16"/>
                </a:moveTo>
                <a:cubicBezTo>
                  <a:pt x="21" y="11"/>
                  <a:pt x="27" y="7"/>
                  <a:pt x="33" y="5"/>
                </a:cubicBezTo>
                <a:cubicBezTo>
                  <a:pt x="30" y="10"/>
                  <a:pt x="27" y="16"/>
                  <a:pt x="25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2" y="19"/>
                  <a:pt x="14" y="17"/>
                  <a:pt x="16" y="16"/>
                </a:cubicBezTo>
                <a:close/>
                <a:moveTo>
                  <a:pt x="11" y="70"/>
                </a:moveTo>
                <a:cubicBezTo>
                  <a:pt x="25" y="70"/>
                  <a:pt x="25" y="70"/>
                  <a:pt x="25" y="70"/>
                </a:cubicBezTo>
                <a:cubicBezTo>
                  <a:pt x="27" y="76"/>
                  <a:pt x="30" y="81"/>
                  <a:pt x="33" y="86"/>
                </a:cubicBezTo>
                <a:cubicBezTo>
                  <a:pt x="27" y="84"/>
                  <a:pt x="21" y="81"/>
                  <a:pt x="16" y="76"/>
                </a:cubicBezTo>
                <a:cubicBezTo>
                  <a:pt x="14" y="74"/>
                  <a:pt x="12" y="72"/>
                  <a:pt x="11" y="70"/>
                </a:cubicBezTo>
                <a:close/>
                <a:moveTo>
                  <a:pt x="76" y="76"/>
                </a:moveTo>
                <a:cubicBezTo>
                  <a:pt x="71" y="81"/>
                  <a:pt x="65" y="85"/>
                  <a:pt x="58" y="87"/>
                </a:cubicBezTo>
                <a:cubicBezTo>
                  <a:pt x="61" y="82"/>
                  <a:pt x="64" y="76"/>
                  <a:pt x="66" y="70"/>
                </a:cubicBezTo>
                <a:cubicBezTo>
                  <a:pt x="81" y="70"/>
                  <a:pt x="81" y="70"/>
                  <a:pt x="81" y="70"/>
                </a:cubicBezTo>
                <a:cubicBezTo>
                  <a:pt x="80" y="72"/>
                  <a:pt x="78" y="74"/>
                  <a:pt x="76" y="7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pPr defTabSz="914400"/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>
            <p:custDataLst>
              <p:tags r:id="rId1"/>
            </p:custDataLst>
          </p:nvPr>
        </p:nvSpPr>
        <p:spPr bwMode="auto">
          <a:xfrm>
            <a:off x="5350334" y="3055904"/>
            <a:ext cx="143951" cy="123799"/>
          </a:xfrm>
          <a:custGeom>
            <a:avLst/>
            <a:gdLst>
              <a:gd name="T0" fmla="*/ 24 w 50"/>
              <a:gd name="T1" fmla="*/ 43 h 43"/>
              <a:gd name="T2" fmla="*/ 0 w 50"/>
              <a:gd name="T3" fmla="*/ 0 h 43"/>
              <a:gd name="T4" fmla="*/ 50 w 50"/>
              <a:gd name="T5" fmla="*/ 0 h 43"/>
              <a:gd name="T6" fmla="*/ 24 w 50"/>
              <a:gd name="T7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43">
                <a:moveTo>
                  <a:pt x="24" y="43"/>
                </a:moveTo>
                <a:lnTo>
                  <a:pt x="0" y="0"/>
                </a:lnTo>
                <a:lnTo>
                  <a:pt x="50" y="0"/>
                </a:lnTo>
                <a:lnTo>
                  <a:pt x="24" y="43"/>
                </a:lnTo>
                <a:close/>
              </a:path>
            </a:pathLst>
          </a:custGeom>
          <a:solidFill>
            <a:srgbClr val="1F74AD">
              <a:lumMod val="50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" name="任意多边形 1"/>
          <p:cNvSpPr/>
          <p:nvPr>
            <p:custDataLst>
              <p:tags r:id="rId2"/>
            </p:custDataLst>
          </p:nvPr>
        </p:nvSpPr>
        <p:spPr bwMode="auto">
          <a:xfrm>
            <a:off x="6703475" y="3055904"/>
            <a:ext cx="135315" cy="123799"/>
          </a:xfrm>
          <a:custGeom>
            <a:avLst/>
            <a:gdLst>
              <a:gd name="T0" fmla="*/ 24 w 47"/>
              <a:gd name="T1" fmla="*/ 43 h 43"/>
              <a:gd name="T2" fmla="*/ 0 w 47"/>
              <a:gd name="T3" fmla="*/ 0 h 43"/>
              <a:gd name="T4" fmla="*/ 47 w 47"/>
              <a:gd name="T5" fmla="*/ 0 h 43"/>
              <a:gd name="T6" fmla="*/ 24 w 47"/>
              <a:gd name="T7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3">
                <a:moveTo>
                  <a:pt x="24" y="43"/>
                </a:moveTo>
                <a:lnTo>
                  <a:pt x="0" y="0"/>
                </a:lnTo>
                <a:lnTo>
                  <a:pt x="47" y="0"/>
                </a:lnTo>
                <a:lnTo>
                  <a:pt x="24" y="43"/>
                </a:lnTo>
                <a:close/>
              </a:path>
            </a:pathLst>
          </a:custGeom>
          <a:solidFill>
            <a:srgbClr val="1F74AD">
              <a:lumMod val="50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>
            <p:custDataLst>
              <p:tags r:id="rId3"/>
            </p:custDataLst>
          </p:nvPr>
        </p:nvSpPr>
        <p:spPr bwMode="auto">
          <a:xfrm>
            <a:off x="7210183" y="3931127"/>
            <a:ext cx="135315" cy="123799"/>
          </a:xfrm>
          <a:custGeom>
            <a:avLst/>
            <a:gdLst>
              <a:gd name="T0" fmla="*/ 23 w 47"/>
              <a:gd name="T1" fmla="*/ 43 h 43"/>
              <a:gd name="T2" fmla="*/ 0 w 47"/>
              <a:gd name="T3" fmla="*/ 0 h 43"/>
              <a:gd name="T4" fmla="*/ 47 w 47"/>
              <a:gd name="T5" fmla="*/ 0 h 43"/>
              <a:gd name="T6" fmla="*/ 23 w 47"/>
              <a:gd name="T7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43">
                <a:moveTo>
                  <a:pt x="23" y="43"/>
                </a:moveTo>
                <a:lnTo>
                  <a:pt x="0" y="0"/>
                </a:lnTo>
                <a:lnTo>
                  <a:pt x="47" y="0"/>
                </a:lnTo>
                <a:lnTo>
                  <a:pt x="23" y="43"/>
                </a:lnTo>
                <a:close/>
              </a:path>
            </a:pathLst>
          </a:custGeom>
          <a:solidFill>
            <a:srgbClr val="3498DB">
              <a:lumMod val="50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>
            <p:custDataLst>
              <p:tags r:id="rId4"/>
            </p:custDataLst>
          </p:nvPr>
        </p:nvSpPr>
        <p:spPr bwMode="auto">
          <a:xfrm>
            <a:off x="7714011" y="4806351"/>
            <a:ext cx="138193" cy="123799"/>
          </a:xfrm>
          <a:custGeom>
            <a:avLst/>
            <a:gdLst>
              <a:gd name="T0" fmla="*/ 24 w 48"/>
              <a:gd name="T1" fmla="*/ 43 h 43"/>
              <a:gd name="T2" fmla="*/ 0 w 48"/>
              <a:gd name="T3" fmla="*/ 0 h 43"/>
              <a:gd name="T4" fmla="*/ 48 w 48"/>
              <a:gd name="T5" fmla="*/ 0 h 43"/>
              <a:gd name="T6" fmla="*/ 24 w 48"/>
              <a:gd name="T7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8" h="43">
                <a:moveTo>
                  <a:pt x="24" y="43"/>
                </a:moveTo>
                <a:lnTo>
                  <a:pt x="0" y="0"/>
                </a:lnTo>
                <a:lnTo>
                  <a:pt x="48" y="0"/>
                </a:lnTo>
                <a:lnTo>
                  <a:pt x="24" y="43"/>
                </a:lnTo>
                <a:close/>
              </a:path>
            </a:pathLst>
          </a:custGeom>
          <a:solidFill>
            <a:srgbClr val="1AA3AA">
              <a:lumMod val="50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>
            <p:custDataLst>
              <p:tags r:id="rId5"/>
            </p:custDataLst>
          </p:nvPr>
        </p:nvSpPr>
        <p:spPr bwMode="auto">
          <a:xfrm>
            <a:off x="8220720" y="5681574"/>
            <a:ext cx="143951" cy="129557"/>
          </a:xfrm>
          <a:custGeom>
            <a:avLst/>
            <a:gdLst>
              <a:gd name="T0" fmla="*/ 23 w 50"/>
              <a:gd name="T1" fmla="*/ 45 h 45"/>
              <a:gd name="T2" fmla="*/ 0 w 50"/>
              <a:gd name="T3" fmla="*/ 0 h 45"/>
              <a:gd name="T4" fmla="*/ 50 w 50"/>
              <a:gd name="T5" fmla="*/ 0 h 45"/>
              <a:gd name="T6" fmla="*/ 23 w 50"/>
              <a:gd name="T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45">
                <a:moveTo>
                  <a:pt x="23" y="45"/>
                </a:moveTo>
                <a:lnTo>
                  <a:pt x="0" y="0"/>
                </a:lnTo>
                <a:lnTo>
                  <a:pt x="50" y="0"/>
                </a:lnTo>
                <a:lnTo>
                  <a:pt x="23" y="45"/>
                </a:lnTo>
                <a:close/>
              </a:path>
            </a:pathLst>
          </a:custGeom>
          <a:solidFill>
            <a:srgbClr val="69A35B">
              <a:lumMod val="50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>
            <p:custDataLst>
              <p:tags r:id="rId6"/>
            </p:custDataLst>
          </p:nvPr>
        </p:nvSpPr>
        <p:spPr bwMode="auto">
          <a:xfrm>
            <a:off x="4846504" y="3931127"/>
            <a:ext cx="141073" cy="123799"/>
          </a:xfrm>
          <a:custGeom>
            <a:avLst/>
            <a:gdLst>
              <a:gd name="T0" fmla="*/ 23 w 49"/>
              <a:gd name="T1" fmla="*/ 43 h 43"/>
              <a:gd name="T2" fmla="*/ 0 w 49"/>
              <a:gd name="T3" fmla="*/ 0 h 43"/>
              <a:gd name="T4" fmla="*/ 49 w 49"/>
              <a:gd name="T5" fmla="*/ 0 h 43"/>
              <a:gd name="T6" fmla="*/ 23 w 49"/>
              <a:gd name="T7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43">
                <a:moveTo>
                  <a:pt x="23" y="43"/>
                </a:moveTo>
                <a:lnTo>
                  <a:pt x="0" y="0"/>
                </a:lnTo>
                <a:lnTo>
                  <a:pt x="49" y="0"/>
                </a:lnTo>
                <a:lnTo>
                  <a:pt x="23" y="43"/>
                </a:lnTo>
                <a:close/>
              </a:path>
            </a:pathLst>
          </a:custGeom>
          <a:solidFill>
            <a:srgbClr val="3498DB">
              <a:lumMod val="50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>
            <p:custDataLst>
              <p:tags r:id="rId7"/>
            </p:custDataLst>
          </p:nvPr>
        </p:nvSpPr>
        <p:spPr bwMode="auto">
          <a:xfrm>
            <a:off x="4339795" y="4806351"/>
            <a:ext cx="143951" cy="123799"/>
          </a:xfrm>
          <a:custGeom>
            <a:avLst/>
            <a:gdLst>
              <a:gd name="T0" fmla="*/ 24 w 50"/>
              <a:gd name="T1" fmla="*/ 43 h 43"/>
              <a:gd name="T2" fmla="*/ 0 w 50"/>
              <a:gd name="T3" fmla="*/ 0 h 43"/>
              <a:gd name="T4" fmla="*/ 50 w 50"/>
              <a:gd name="T5" fmla="*/ 0 h 43"/>
              <a:gd name="T6" fmla="*/ 24 w 50"/>
              <a:gd name="T7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43">
                <a:moveTo>
                  <a:pt x="24" y="43"/>
                </a:moveTo>
                <a:lnTo>
                  <a:pt x="0" y="0"/>
                </a:lnTo>
                <a:lnTo>
                  <a:pt x="50" y="0"/>
                </a:lnTo>
                <a:lnTo>
                  <a:pt x="24" y="43"/>
                </a:lnTo>
                <a:close/>
              </a:path>
            </a:pathLst>
          </a:custGeom>
          <a:solidFill>
            <a:srgbClr val="1AA3AA">
              <a:lumMod val="50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10" name="任意多边形 9"/>
          <p:cNvSpPr/>
          <p:nvPr>
            <p:custDataLst>
              <p:tags r:id="rId8"/>
            </p:custDataLst>
          </p:nvPr>
        </p:nvSpPr>
        <p:spPr bwMode="auto">
          <a:xfrm>
            <a:off x="3833087" y="5681574"/>
            <a:ext cx="143951" cy="129557"/>
          </a:xfrm>
          <a:custGeom>
            <a:avLst/>
            <a:gdLst>
              <a:gd name="T0" fmla="*/ 24 w 50"/>
              <a:gd name="T1" fmla="*/ 45 h 45"/>
              <a:gd name="T2" fmla="*/ 0 w 50"/>
              <a:gd name="T3" fmla="*/ 0 h 45"/>
              <a:gd name="T4" fmla="*/ 50 w 50"/>
              <a:gd name="T5" fmla="*/ 0 h 45"/>
              <a:gd name="T6" fmla="*/ 24 w 50"/>
              <a:gd name="T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45">
                <a:moveTo>
                  <a:pt x="24" y="45"/>
                </a:moveTo>
                <a:lnTo>
                  <a:pt x="0" y="0"/>
                </a:lnTo>
                <a:lnTo>
                  <a:pt x="50" y="0"/>
                </a:lnTo>
                <a:lnTo>
                  <a:pt x="24" y="45"/>
                </a:lnTo>
                <a:close/>
              </a:path>
            </a:pathLst>
          </a:custGeom>
          <a:solidFill>
            <a:srgbClr val="69A35B">
              <a:lumMod val="50000"/>
            </a:srgbClr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>
            <p:custDataLst>
              <p:tags r:id="rId9"/>
            </p:custDataLst>
          </p:nvPr>
        </p:nvSpPr>
        <p:spPr bwMode="auto">
          <a:xfrm>
            <a:off x="3746716" y="2002180"/>
            <a:ext cx="4698568" cy="4076700"/>
          </a:xfrm>
          <a:custGeom>
            <a:avLst/>
            <a:gdLst>
              <a:gd name="T0" fmla="*/ 0 w 1632"/>
              <a:gd name="T1" fmla="*/ 1416 h 1416"/>
              <a:gd name="T2" fmla="*/ 816 w 1632"/>
              <a:gd name="T3" fmla="*/ 0 h 1416"/>
              <a:gd name="T4" fmla="*/ 1632 w 1632"/>
              <a:gd name="T5" fmla="*/ 1416 h 1416"/>
              <a:gd name="T6" fmla="*/ 0 w 1632"/>
              <a:gd name="T7" fmla="*/ 1416 h 1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32" h="1416">
                <a:moveTo>
                  <a:pt x="0" y="1416"/>
                </a:moveTo>
                <a:lnTo>
                  <a:pt x="816" y="0"/>
                </a:lnTo>
                <a:lnTo>
                  <a:pt x="1632" y="1416"/>
                </a:lnTo>
                <a:lnTo>
                  <a:pt x="0" y="1416"/>
                </a:lnTo>
                <a:close/>
              </a:path>
            </a:pathLst>
          </a:custGeom>
          <a:solidFill>
            <a:srgbClr val="E4E5EA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1" name="任意多边形 20"/>
          <p:cNvSpPr/>
          <p:nvPr>
            <p:custDataLst>
              <p:tags r:id="rId10"/>
            </p:custDataLst>
          </p:nvPr>
        </p:nvSpPr>
        <p:spPr bwMode="auto">
          <a:xfrm>
            <a:off x="5350334" y="2399486"/>
            <a:ext cx="1488457" cy="656418"/>
          </a:xfrm>
          <a:custGeom>
            <a:avLst/>
            <a:gdLst>
              <a:gd name="T0" fmla="*/ 387 w 517"/>
              <a:gd name="T1" fmla="*/ 0 h 228"/>
              <a:gd name="T2" fmla="*/ 131 w 517"/>
              <a:gd name="T3" fmla="*/ 0 h 228"/>
              <a:gd name="T4" fmla="*/ 0 w 517"/>
              <a:gd name="T5" fmla="*/ 228 h 228"/>
              <a:gd name="T6" fmla="*/ 517 w 517"/>
              <a:gd name="T7" fmla="*/ 228 h 228"/>
              <a:gd name="T8" fmla="*/ 387 w 517"/>
              <a:gd name="T9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7" h="228">
                <a:moveTo>
                  <a:pt x="387" y="0"/>
                </a:moveTo>
                <a:lnTo>
                  <a:pt x="131" y="0"/>
                </a:lnTo>
                <a:lnTo>
                  <a:pt x="0" y="228"/>
                </a:lnTo>
                <a:lnTo>
                  <a:pt x="517" y="228"/>
                </a:lnTo>
                <a:lnTo>
                  <a:pt x="387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>
            <p:custDataLst>
              <p:tags r:id="rId11"/>
            </p:custDataLst>
          </p:nvPr>
        </p:nvSpPr>
        <p:spPr bwMode="auto">
          <a:xfrm>
            <a:off x="4846504" y="3274709"/>
            <a:ext cx="2498993" cy="656418"/>
          </a:xfrm>
          <a:custGeom>
            <a:avLst/>
            <a:gdLst>
              <a:gd name="T0" fmla="*/ 738 w 868"/>
              <a:gd name="T1" fmla="*/ 0 h 228"/>
              <a:gd name="T2" fmla="*/ 130 w 868"/>
              <a:gd name="T3" fmla="*/ 0 h 228"/>
              <a:gd name="T4" fmla="*/ 0 w 868"/>
              <a:gd name="T5" fmla="*/ 228 h 228"/>
              <a:gd name="T6" fmla="*/ 868 w 868"/>
              <a:gd name="T7" fmla="*/ 228 h 228"/>
              <a:gd name="T8" fmla="*/ 738 w 868"/>
              <a:gd name="T9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8" h="228">
                <a:moveTo>
                  <a:pt x="738" y="0"/>
                </a:moveTo>
                <a:lnTo>
                  <a:pt x="130" y="0"/>
                </a:lnTo>
                <a:lnTo>
                  <a:pt x="0" y="228"/>
                </a:lnTo>
                <a:lnTo>
                  <a:pt x="868" y="228"/>
                </a:lnTo>
                <a:lnTo>
                  <a:pt x="738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3" name="任意多边形 22"/>
          <p:cNvSpPr/>
          <p:nvPr>
            <p:custDataLst>
              <p:tags r:id="rId12"/>
            </p:custDataLst>
          </p:nvPr>
        </p:nvSpPr>
        <p:spPr bwMode="auto">
          <a:xfrm>
            <a:off x="4339795" y="4149933"/>
            <a:ext cx="3512410" cy="656418"/>
          </a:xfrm>
          <a:custGeom>
            <a:avLst/>
            <a:gdLst>
              <a:gd name="T0" fmla="*/ 0 w 1220"/>
              <a:gd name="T1" fmla="*/ 228 h 228"/>
              <a:gd name="T2" fmla="*/ 1220 w 1220"/>
              <a:gd name="T3" fmla="*/ 228 h 228"/>
              <a:gd name="T4" fmla="*/ 1089 w 1220"/>
              <a:gd name="T5" fmla="*/ 0 h 228"/>
              <a:gd name="T6" fmla="*/ 131 w 1220"/>
              <a:gd name="T7" fmla="*/ 0 h 228"/>
              <a:gd name="T8" fmla="*/ 0 w 1220"/>
              <a:gd name="T9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0" h="228">
                <a:moveTo>
                  <a:pt x="0" y="228"/>
                </a:moveTo>
                <a:lnTo>
                  <a:pt x="1220" y="228"/>
                </a:lnTo>
                <a:lnTo>
                  <a:pt x="1089" y="0"/>
                </a:lnTo>
                <a:lnTo>
                  <a:pt x="131" y="0"/>
                </a:lnTo>
                <a:lnTo>
                  <a:pt x="0" y="22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4" name="任意多边形 23"/>
          <p:cNvSpPr/>
          <p:nvPr>
            <p:custDataLst>
              <p:tags r:id="rId13"/>
            </p:custDataLst>
          </p:nvPr>
        </p:nvSpPr>
        <p:spPr bwMode="auto">
          <a:xfrm>
            <a:off x="3833087" y="5025156"/>
            <a:ext cx="4531585" cy="656418"/>
          </a:xfrm>
          <a:custGeom>
            <a:avLst/>
            <a:gdLst>
              <a:gd name="T0" fmla="*/ 0 w 1574"/>
              <a:gd name="T1" fmla="*/ 228 h 228"/>
              <a:gd name="T2" fmla="*/ 1574 w 1574"/>
              <a:gd name="T3" fmla="*/ 228 h 228"/>
              <a:gd name="T4" fmla="*/ 1441 w 1574"/>
              <a:gd name="T5" fmla="*/ 0 h 228"/>
              <a:gd name="T6" fmla="*/ 131 w 1574"/>
              <a:gd name="T7" fmla="*/ 0 h 228"/>
              <a:gd name="T8" fmla="*/ 0 w 1574"/>
              <a:gd name="T9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4" h="228">
                <a:moveTo>
                  <a:pt x="0" y="228"/>
                </a:moveTo>
                <a:lnTo>
                  <a:pt x="1574" y="228"/>
                </a:lnTo>
                <a:lnTo>
                  <a:pt x="1441" y="0"/>
                </a:lnTo>
                <a:lnTo>
                  <a:pt x="131" y="0"/>
                </a:lnTo>
                <a:lnTo>
                  <a:pt x="0" y="22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5" name="任意多边形 24"/>
          <p:cNvSpPr/>
          <p:nvPr>
            <p:custDataLst>
              <p:tags r:id="rId14"/>
            </p:custDataLst>
          </p:nvPr>
        </p:nvSpPr>
        <p:spPr bwMode="auto">
          <a:xfrm>
            <a:off x="5962294" y="2612867"/>
            <a:ext cx="264536" cy="264536"/>
          </a:xfrm>
          <a:custGeom>
            <a:avLst/>
            <a:gdLst/>
            <a:ahLst/>
            <a:cxnLst>
              <a:cxn ang="0">
                <a:pos x="224" y="12"/>
              </a:cxn>
              <a:cxn ang="0">
                <a:pos x="188" y="0"/>
              </a:cxn>
              <a:cxn ang="0">
                <a:pos x="168" y="4"/>
              </a:cxn>
              <a:cxn ang="0">
                <a:pos x="112" y="54"/>
              </a:cxn>
              <a:cxn ang="0">
                <a:pos x="110" y="54"/>
              </a:cxn>
              <a:cxn ang="0">
                <a:pos x="28" y="138"/>
              </a:cxn>
              <a:cxn ang="0">
                <a:pos x="20" y="152"/>
              </a:cxn>
              <a:cxn ang="0">
                <a:pos x="0" y="228"/>
              </a:cxn>
              <a:cxn ang="0">
                <a:pos x="8" y="248"/>
              </a:cxn>
              <a:cxn ang="0">
                <a:pos x="28" y="256"/>
              </a:cxn>
              <a:cxn ang="0">
                <a:pos x="106" y="236"/>
              </a:cxn>
              <a:cxn ang="0">
                <a:pos x="240" y="106"/>
              </a:cxn>
              <a:cxn ang="0">
                <a:pos x="252" y="86"/>
              </a:cxn>
              <a:cxn ang="0">
                <a:pos x="254" y="52"/>
              </a:cxn>
              <a:cxn ang="0">
                <a:pos x="236" y="20"/>
              </a:cxn>
              <a:cxn ang="0">
                <a:pos x="126" y="180"/>
              </a:cxn>
              <a:cxn ang="0">
                <a:pos x="198" y="94"/>
              </a:cxn>
              <a:cxn ang="0">
                <a:pos x="196" y="126"/>
              </a:cxn>
              <a:cxn ang="0">
                <a:pos x="190" y="134"/>
              </a:cxn>
              <a:cxn ang="0">
                <a:pos x="128" y="196"/>
              </a:cxn>
              <a:cxn ang="0">
                <a:pos x="118" y="162"/>
              </a:cxn>
              <a:cxn ang="0">
                <a:pos x="100" y="142"/>
              </a:cxn>
              <a:cxn ang="0">
                <a:pos x="168" y="60"/>
              </a:cxn>
              <a:cxn ang="0">
                <a:pos x="184" y="72"/>
              </a:cxn>
              <a:cxn ang="0">
                <a:pos x="118" y="162"/>
              </a:cxn>
              <a:cxn ang="0">
                <a:pos x="72" y="130"/>
              </a:cxn>
              <a:cxn ang="0">
                <a:pos x="122" y="66"/>
              </a:cxn>
              <a:cxn ang="0">
                <a:pos x="150" y="56"/>
              </a:cxn>
              <a:cxn ang="0">
                <a:pos x="34" y="238"/>
              </a:cxn>
              <a:cxn ang="0">
                <a:pos x="28" y="240"/>
              </a:cxn>
              <a:cxn ang="0">
                <a:pos x="16" y="232"/>
              </a:cxn>
              <a:cxn ang="0">
                <a:pos x="16" y="224"/>
              </a:cxn>
              <a:cxn ang="0">
                <a:pos x="32" y="194"/>
              </a:cxn>
              <a:cxn ang="0">
                <a:pos x="52" y="204"/>
              </a:cxn>
              <a:cxn ang="0">
                <a:pos x="60" y="218"/>
              </a:cxn>
              <a:cxn ang="0">
                <a:pos x="34" y="238"/>
              </a:cxn>
              <a:cxn ang="0">
                <a:pos x="70" y="222"/>
              </a:cxn>
              <a:cxn ang="0">
                <a:pos x="58" y="198"/>
              </a:cxn>
              <a:cxn ang="0">
                <a:pos x="44" y="188"/>
              </a:cxn>
              <a:cxn ang="0">
                <a:pos x="36" y="156"/>
              </a:cxn>
              <a:cxn ang="0">
                <a:pos x="38" y="150"/>
              </a:cxn>
              <a:cxn ang="0">
                <a:pos x="60" y="144"/>
              </a:cxn>
              <a:cxn ang="0">
                <a:pos x="82" y="150"/>
              </a:cxn>
              <a:cxn ang="0">
                <a:pos x="96" y="160"/>
              </a:cxn>
              <a:cxn ang="0">
                <a:pos x="110" y="182"/>
              </a:cxn>
              <a:cxn ang="0">
                <a:pos x="110" y="206"/>
              </a:cxn>
              <a:cxn ang="0">
                <a:pos x="104" y="220"/>
              </a:cxn>
              <a:cxn ang="0">
                <a:pos x="230" y="94"/>
              </a:cxn>
              <a:cxn ang="0">
                <a:pos x="216" y="102"/>
              </a:cxn>
              <a:cxn ang="0">
                <a:pos x="210" y="80"/>
              </a:cxn>
              <a:cxn ang="0">
                <a:pos x="196" y="60"/>
              </a:cxn>
              <a:cxn ang="0">
                <a:pos x="162" y="42"/>
              </a:cxn>
              <a:cxn ang="0">
                <a:pos x="162" y="26"/>
              </a:cxn>
              <a:cxn ang="0">
                <a:pos x="180" y="16"/>
              </a:cxn>
              <a:cxn ang="0">
                <a:pos x="198" y="18"/>
              </a:cxn>
              <a:cxn ang="0">
                <a:pos x="224" y="32"/>
              </a:cxn>
              <a:cxn ang="0">
                <a:pos x="236" y="48"/>
              </a:cxn>
              <a:cxn ang="0">
                <a:pos x="240" y="66"/>
              </a:cxn>
              <a:cxn ang="0">
                <a:pos x="234" y="88"/>
              </a:cxn>
            </a:cxnLst>
            <a:rect l="0" t="0" r="r" b="b"/>
            <a:pathLst>
              <a:path w="256" h="256">
                <a:moveTo>
                  <a:pt x="236" y="20"/>
                </a:moveTo>
                <a:lnTo>
                  <a:pt x="236" y="20"/>
                </a:lnTo>
                <a:lnTo>
                  <a:pt x="224" y="12"/>
                </a:lnTo>
                <a:lnTo>
                  <a:pt x="212" y="6"/>
                </a:lnTo>
                <a:lnTo>
                  <a:pt x="200" y="2"/>
                </a:lnTo>
                <a:lnTo>
                  <a:pt x="188" y="0"/>
                </a:lnTo>
                <a:lnTo>
                  <a:pt x="188" y="0"/>
                </a:lnTo>
                <a:lnTo>
                  <a:pt x="178" y="0"/>
                </a:lnTo>
                <a:lnTo>
                  <a:pt x="168" y="4"/>
                </a:lnTo>
                <a:lnTo>
                  <a:pt x="158" y="8"/>
                </a:lnTo>
                <a:lnTo>
                  <a:pt x="150" y="16"/>
                </a:lnTo>
                <a:lnTo>
                  <a:pt x="112" y="54"/>
                </a:lnTo>
                <a:lnTo>
                  <a:pt x="112" y="54"/>
                </a:lnTo>
                <a:lnTo>
                  <a:pt x="110" y="54"/>
                </a:lnTo>
                <a:lnTo>
                  <a:pt x="110" y="54"/>
                </a:lnTo>
                <a:lnTo>
                  <a:pt x="110" y="54"/>
                </a:lnTo>
                <a:lnTo>
                  <a:pt x="110" y="54"/>
                </a:lnTo>
                <a:lnTo>
                  <a:pt x="28" y="138"/>
                </a:lnTo>
                <a:lnTo>
                  <a:pt x="28" y="138"/>
                </a:lnTo>
                <a:lnTo>
                  <a:pt x="24" y="144"/>
                </a:lnTo>
                <a:lnTo>
                  <a:pt x="20" y="152"/>
                </a:lnTo>
                <a:lnTo>
                  <a:pt x="2" y="220"/>
                </a:lnTo>
                <a:lnTo>
                  <a:pt x="2" y="220"/>
                </a:lnTo>
                <a:lnTo>
                  <a:pt x="0" y="228"/>
                </a:lnTo>
                <a:lnTo>
                  <a:pt x="0" y="228"/>
                </a:lnTo>
                <a:lnTo>
                  <a:pt x="2" y="238"/>
                </a:lnTo>
                <a:lnTo>
                  <a:pt x="8" y="248"/>
                </a:lnTo>
                <a:lnTo>
                  <a:pt x="18" y="254"/>
                </a:lnTo>
                <a:lnTo>
                  <a:pt x="28" y="256"/>
                </a:lnTo>
                <a:lnTo>
                  <a:pt x="28" y="256"/>
                </a:lnTo>
                <a:lnTo>
                  <a:pt x="38" y="254"/>
                </a:lnTo>
                <a:lnTo>
                  <a:pt x="106" y="236"/>
                </a:lnTo>
                <a:lnTo>
                  <a:pt x="106" y="236"/>
                </a:lnTo>
                <a:lnTo>
                  <a:pt x="112" y="234"/>
                </a:lnTo>
                <a:lnTo>
                  <a:pt x="118" y="228"/>
                </a:lnTo>
                <a:lnTo>
                  <a:pt x="240" y="106"/>
                </a:lnTo>
                <a:lnTo>
                  <a:pt x="240" y="106"/>
                </a:lnTo>
                <a:lnTo>
                  <a:pt x="248" y="96"/>
                </a:lnTo>
                <a:lnTo>
                  <a:pt x="252" y="86"/>
                </a:lnTo>
                <a:lnTo>
                  <a:pt x="256" y="76"/>
                </a:lnTo>
                <a:lnTo>
                  <a:pt x="256" y="64"/>
                </a:lnTo>
                <a:lnTo>
                  <a:pt x="254" y="52"/>
                </a:lnTo>
                <a:lnTo>
                  <a:pt x="250" y="42"/>
                </a:lnTo>
                <a:lnTo>
                  <a:pt x="244" y="30"/>
                </a:lnTo>
                <a:lnTo>
                  <a:pt x="236" y="20"/>
                </a:lnTo>
                <a:close/>
                <a:moveTo>
                  <a:pt x="128" y="190"/>
                </a:moveTo>
                <a:lnTo>
                  <a:pt x="128" y="190"/>
                </a:lnTo>
                <a:lnTo>
                  <a:pt x="126" y="180"/>
                </a:lnTo>
                <a:lnTo>
                  <a:pt x="122" y="170"/>
                </a:lnTo>
                <a:lnTo>
                  <a:pt x="198" y="94"/>
                </a:lnTo>
                <a:lnTo>
                  <a:pt x="198" y="94"/>
                </a:lnTo>
                <a:lnTo>
                  <a:pt x="200" y="104"/>
                </a:lnTo>
                <a:lnTo>
                  <a:pt x="200" y="116"/>
                </a:lnTo>
                <a:lnTo>
                  <a:pt x="196" y="126"/>
                </a:lnTo>
                <a:lnTo>
                  <a:pt x="190" y="134"/>
                </a:lnTo>
                <a:lnTo>
                  <a:pt x="190" y="134"/>
                </a:lnTo>
                <a:lnTo>
                  <a:pt x="190" y="134"/>
                </a:lnTo>
                <a:lnTo>
                  <a:pt x="190" y="134"/>
                </a:lnTo>
                <a:lnTo>
                  <a:pt x="128" y="196"/>
                </a:lnTo>
                <a:lnTo>
                  <a:pt x="128" y="196"/>
                </a:lnTo>
                <a:lnTo>
                  <a:pt x="128" y="190"/>
                </a:lnTo>
                <a:close/>
                <a:moveTo>
                  <a:pt x="118" y="162"/>
                </a:moveTo>
                <a:lnTo>
                  <a:pt x="118" y="162"/>
                </a:lnTo>
                <a:lnTo>
                  <a:pt x="108" y="148"/>
                </a:lnTo>
                <a:lnTo>
                  <a:pt x="108" y="148"/>
                </a:lnTo>
                <a:lnTo>
                  <a:pt x="100" y="142"/>
                </a:lnTo>
                <a:lnTo>
                  <a:pt x="92" y="136"/>
                </a:lnTo>
                <a:lnTo>
                  <a:pt x="168" y="60"/>
                </a:lnTo>
                <a:lnTo>
                  <a:pt x="168" y="60"/>
                </a:lnTo>
                <a:lnTo>
                  <a:pt x="176" y="64"/>
                </a:lnTo>
                <a:lnTo>
                  <a:pt x="184" y="72"/>
                </a:lnTo>
                <a:lnTo>
                  <a:pt x="184" y="72"/>
                </a:lnTo>
                <a:lnTo>
                  <a:pt x="190" y="78"/>
                </a:lnTo>
                <a:lnTo>
                  <a:pt x="194" y="86"/>
                </a:lnTo>
                <a:lnTo>
                  <a:pt x="118" y="162"/>
                </a:lnTo>
                <a:close/>
                <a:moveTo>
                  <a:pt x="84" y="132"/>
                </a:moveTo>
                <a:lnTo>
                  <a:pt x="84" y="132"/>
                </a:lnTo>
                <a:lnTo>
                  <a:pt x="72" y="130"/>
                </a:lnTo>
                <a:lnTo>
                  <a:pt x="60" y="128"/>
                </a:lnTo>
                <a:lnTo>
                  <a:pt x="122" y="66"/>
                </a:lnTo>
                <a:lnTo>
                  <a:pt x="122" y="66"/>
                </a:lnTo>
                <a:lnTo>
                  <a:pt x="130" y="60"/>
                </a:lnTo>
                <a:lnTo>
                  <a:pt x="140" y="56"/>
                </a:lnTo>
                <a:lnTo>
                  <a:pt x="150" y="56"/>
                </a:lnTo>
                <a:lnTo>
                  <a:pt x="160" y="58"/>
                </a:lnTo>
                <a:lnTo>
                  <a:pt x="84" y="132"/>
                </a:lnTo>
                <a:close/>
                <a:moveTo>
                  <a:pt x="34" y="238"/>
                </a:moveTo>
                <a:lnTo>
                  <a:pt x="34" y="238"/>
                </a:lnTo>
                <a:lnTo>
                  <a:pt x="28" y="240"/>
                </a:lnTo>
                <a:lnTo>
                  <a:pt x="28" y="240"/>
                </a:lnTo>
                <a:lnTo>
                  <a:pt x="24" y="240"/>
                </a:lnTo>
                <a:lnTo>
                  <a:pt x="20" y="236"/>
                </a:lnTo>
                <a:lnTo>
                  <a:pt x="16" y="232"/>
                </a:lnTo>
                <a:lnTo>
                  <a:pt x="16" y="228"/>
                </a:lnTo>
                <a:lnTo>
                  <a:pt x="16" y="228"/>
                </a:lnTo>
                <a:lnTo>
                  <a:pt x="16" y="224"/>
                </a:lnTo>
                <a:lnTo>
                  <a:pt x="26" y="192"/>
                </a:lnTo>
                <a:lnTo>
                  <a:pt x="26" y="192"/>
                </a:lnTo>
                <a:lnTo>
                  <a:pt x="32" y="194"/>
                </a:lnTo>
                <a:lnTo>
                  <a:pt x="40" y="196"/>
                </a:lnTo>
                <a:lnTo>
                  <a:pt x="46" y="200"/>
                </a:lnTo>
                <a:lnTo>
                  <a:pt x="52" y="204"/>
                </a:lnTo>
                <a:lnTo>
                  <a:pt x="52" y="204"/>
                </a:lnTo>
                <a:lnTo>
                  <a:pt x="58" y="210"/>
                </a:lnTo>
                <a:lnTo>
                  <a:pt x="60" y="218"/>
                </a:lnTo>
                <a:lnTo>
                  <a:pt x="62" y="224"/>
                </a:lnTo>
                <a:lnTo>
                  <a:pt x="64" y="232"/>
                </a:lnTo>
                <a:lnTo>
                  <a:pt x="34" y="238"/>
                </a:lnTo>
                <a:close/>
                <a:moveTo>
                  <a:pt x="70" y="230"/>
                </a:moveTo>
                <a:lnTo>
                  <a:pt x="70" y="230"/>
                </a:lnTo>
                <a:lnTo>
                  <a:pt x="70" y="222"/>
                </a:lnTo>
                <a:lnTo>
                  <a:pt x="68" y="214"/>
                </a:lnTo>
                <a:lnTo>
                  <a:pt x="64" y="206"/>
                </a:lnTo>
                <a:lnTo>
                  <a:pt x="58" y="198"/>
                </a:lnTo>
                <a:lnTo>
                  <a:pt x="58" y="198"/>
                </a:lnTo>
                <a:lnTo>
                  <a:pt x="50" y="192"/>
                </a:lnTo>
                <a:lnTo>
                  <a:pt x="44" y="188"/>
                </a:lnTo>
                <a:lnTo>
                  <a:pt x="36" y="186"/>
                </a:lnTo>
                <a:lnTo>
                  <a:pt x="28" y="184"/>
                </a:lnTo>
                <a:lnTo>
                  <a:pt x="36" y="156"/>
                </a:lnTo>
                <a:lnTo>
                  <a:pt x="36" y="156"/>
                </a:lnTo>
                <a:lnTo>
                  <a:pt x="38" y="150"/>
                </a:lnTo>
                <a:lnTo>
                  <a:pt x="38" y="150"/>
                </a:lnTo>
                <a:lnTo>
                  <a:pt x="44" y="146"/>
                </a:lnTo>
                <a:lnTo>
                  <a:pt x="52" y="144"/>
                </a:lnTo>
                <a:lnTo>
                  <a:pt x="60" y="144"/>
                </a:lnTo>
                <a:lnTo>
                  <a:pt x="68" y="144"/>
                </a:lnTo>
                <a:lnTo>
                  <a:pt x="74" y="146"/>
                </a:lnTo>
                <a:lnTo>
                  <a:pt x="82" y="150"/>
                </a:lnTo>
                <a:lnTo>
                  <a:pt x="90" y="154"/>
                </a:lnTo>
                <a:lnTo>
                  <a:pt x="96" y="160"/>
                </a:lnTo>
                <a:lnTo>
                  <a:pt x="96" y="160"/>
                </a:lnTo>
                <a:lnTo>
                  <a:pt x="102" y="166"/>
                </a:lnTo>
                <a:lnTo>
                  <a:pt x="108" y="174"/>
                </a:lnTo>
                <a:lnTo>
                  <a:pt x="110" y="182"/>
                </a:lnTo>
                <a:lnTo>
                  <a:pt x="112" y="190"/>
                </a:lnTo>
                <a:lnTo>
                  <a:pt x="112" y="198"/>
                </a:lnTo>
                <a:lnTo>
                  <a:pt x="110" y="206"/>
                </a:lnTo>
                <a:lnTo>
                  <a:pt x="108" y="214"/>
                </a:lnTo>
                <a:lnTo>
                  <a:pt x="104" y="220"/>
                </a:lnTo>
                <a:lnTo>
                  <a:pt x="104" y="220"/>
                </a:lnTo>
                <a:lnTo>
                  <a:pt x="100" y="222"/>
                </a:lnTo>
                <a:lnTo>
                  <a:pt x="70" y="230"/>
                </a:lnTo>
                <a:close/>
                <a:moveTo>
                  <a:pt x="230" y="94"/>
                </a:moveTo>
                <a:lnTo>
                  <a:pt x="216" y="108"/>
                </a:lnTo>
                <a:lnTo>
                  <a:pt x="216" y="108"/>
                </a:lnTo>
                <a:lnTo>
                  <a:pt x="216" y="102"/>
                </a:lnTo>
                <a:lnTo>
                  <a:pt x="216" y="102"/>
                </a:lnTo>
                <a:lnTo>
                  <a:pt x="214" y="90"/>
                </a:lnTo>
                <a:lnTo>
                  <a:pt x="210" y="80"/>
                </a:lnTo>
                <a:lnTo>
                  <a:pt x="204" y="70"/>
                </a:lnTo>
                <a:lnTo>
                  <a:pt x="196" y="60"/>
                </a:lnTo>
                <a:lnTo>
                  <a:pt x="196" y="60"/>
                </a:lnTo>
                <a:lnTo>
                  <a:pt x="186" y="52"/>
                </a:lnTo>
                <a:lnTo>
                  <a:pt x="174" y="46"/>
                </a:lnTo>
                <a:lnTo>
                  <a:pt x="162" y="42"/>
                </a:lnTo>
                <a:lnTo>
                  <a:pt x="148" y="40"/>
                </a:lnTo>
                <a:lnTo>
                  <a:pt x="162" y="26"/>
                </a:lnTo>
                <a:lnTo>
                  <a:pt x="162" y="26"/>
                </a:lnTo>
                <a:lnTo>
                  <a:pt x="168" y="22"/>
                </a:lnTo>
                <a:lnTo>
                  <a:pt x="174" y="18"/>
                </a:lnTo>
                <a:lnTo>
                  <a:pt x="180" y="16"/>
                </a:lnTo>
                <a:lnTo>
                  <a:pt x="188" y="16"/>
                </a:lnTo>
                <a:lnTo>
                  <a:pt x="188" y="16"/>
                </a:lnTo>
                <a:lnTo>
                  <a:pt x="198" y="18"/>
                </a:lnTo>
                <a:lnTo>
                  <a:pt x="206" y="20"/>
                </a:lnTo>
                <a:lnTo>
                  <a:pt x="216" y="26"/>
                </a:lnTo>
                <a:lnTo>
                  <a:pt x="224" y="32"/>
                </a:lnTo>
                <a:lnTo>
                  <a:pt x="224" y="32"/>
                </a:lnTo>
                <a:lnTo>
                  <a:pt x="230" y="40"/>
                </a:lnTo>
                <a:lnTo>
                  <a:pt x="236" y="48"/>
                </a:lnTo>
                <a:lnTo>
                  <a:pt x="238" y="56"/>
                </a:lnTo>
                <a:lnTo>
                  <a:pt x="240" y="66"/>
                </a:lnTo>
                <a:lnTo>
                  <a:pt x="240" y="66"/>
                </a:lnTo>
                <a:lnTo>
                  <a:pt x="240" y="74"/>
                </a:lnTo>
                <a:lnTo>
                  <a:pt x="238" y="82"/>
                </a:lnTo>
                <a:lnTo>
                  <a:pt x="234" y="88"/>
                </a:lnTo>
                <a:lnTo>
                  <a:pt x="230" y="94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8" name="任意多边形 37"/>
          <p:cNvSpPr/>
          <p:nvPr>
            <p:custDataLst>
              <p:tags r:id="rId15"/>
            </p:custDataLst>
          </p:nvPr>
        </p:nvSpPr>
        <p:spPr bwMode="auto">
          <a:xfrm>
            <a:off x="5979710" y="3433456"/>
            <a:ext cx="219430" cy="319171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54" y="6"/>
              </a:cxn>
              <a:cxn ang="0">
                <a:pos x="26" y="26"/>
              </a:cxn>
              <a:cxn ang="0">
                <a:pos x="6" y="54"/>
              </a:cxn>
              <a:cxn ang="0">
                <a:pos x="0" y="88"/>
              </a:cxn>
              <a:cxn ang="0">
                <a:pos x="2" y="100"/>
              </a:cxn>
              <a:cxn ang="0">
                <a:pos x="16" y="138"/>
              </a:cxn>
              <a:cxn ang="0">
                <a:pos x="40" y="184"/>
              </a:cxn>
              <a:cxn ang="0">
                <a:pos x="50" y="214"/>
              </a:cxn>
              <a:cxn ang="0">
                <a:pos x="62" y="246"/>
              </a:cxn>
              <a:cxn ang="0">
                <a:pos x="76" y="254"/>
              </a:cxn>
              <a:cxn ang="0">
                <a:pos x="88" y="256"/>
              </a:cxn>
              <a:cxn ang="0">
                <a:pos x="108" y="252"/>
              </a:cxn>
              <a:cxn ang="0">
                <a:pos x="118" y="238"/>
              </a:cxn>
              <a:cxn ang="0">
                <a:pos x="136" y="184"/>
              </a:cxn>
              <a:cxn ang="0">
                <a:pos x="146" y="162"/>
              </a:cxn>
              <a:cxn ang="0">
                <a:pos x="172" y="112"/>
              </a:cxn>
              <a:cxn ang="0">
                <a:pos x="176" y="88"/>
              </a:cxn>
              <a:cxn ang="0">
                <a:pos x="174" y="70"/>
              </a:cxn>
              <a:cxn ang="0">
                <a:pos x="160" y="38"/>
              </a:cxn>
              <a:cxn ang="0">
                <a:pos x="138" y="16"/>
              </a:cxn>
              <a:cxn ang="0">
                <a:pos x="106" y="2"/>
              </a:cxn>
              <a:cxn ang="0">
                <a:pos x="108" y="218"/>
              </a:cxn>
              <a:cxn ang="0">
                <a:pos x="70" y="222"/>
              </a:cxn>
              <a:cxn ang="0">
                <a:pos x="64" y="208"/>
              </a:cxn>
              <a:cxn ang="0">
                <a:pos x="114" y="200"/>
              </a:cxn>
              <a:cxn ang="0">
                <a:pos x="112" y="208"/>
              </a:cxn>
              <a:cxn ang="0">
                <a:pos x="108" y="218"/>
              </a:cxn>
              <a:cxn ang="0">
                <a:pos x="62" y="200"/>
              </a:cxn>
              <a:cxn ang="0">
                <a:pos x="120" y="184"/>
              </a:cxn>
              <a:cxn ang="0">
                <a:pos x="116" y="192"/>
              </a:cxn>
              <a:cxn ang="0">
                <a:pos x="88" y="240"/>
              </a:cxn>
              <a:cxn ang="0">
                <a:pos x="82" y="240"/>
              </a:cxn>
              <a:cxn ang="0">
                <a:pos x="76" y="236"/>
              </a:cxn>
              <a:cxn ang="0">
                <a:pos x="106" y="226"/>
              </a:cxn>
              <a:cxn ang="0">
                <a:pos x="102" y="234"/>
              </a:cxn>
              <a:cxn ang="0">
                <a:pos x="94" y="240"/>
              </a:cxn>
              <a:cxn ang="0">
                <a:pos x="126" y="168"/>
              </a:cxn>
              <a:cxn ang="0">
                <a:pos x="50" y="168"/>
              </a:cxn>
              <a:cxn ang="0">
                <a:pos x="38" y="142"/>
              </a:cxn>
              <a:cxn ang="0">
                <a:pos x="18" y="100"/>
              </a:cxn>
              <a:cxn ang="0">
                <a:pos x="16" y="88"/>
              </a:cxn>
              <a:cxn ang="0">
                <a:pos x="22" y="60"/>
              </a:cxn>
              <a:cxn ang="0">
                <a:pos x="38" y="38"/>
              </a:cxn>
              <a:cxn ang="0">
                <a:pos x="60" y="22"/>
              </a:cxn>
              <a:cxn ang="0">
                <a:pos x="88" y="16"/>
              </a:cxn>
              <a:cxn ang="0">
                <a:pos x="102" y="18"/>
              </a:cxn>
              <a:cxn ang="0">
                <a:pos x="128" y="28"/>
              </a:cxn>
              <a:cxn ang="0">
                <a:pos x="148" y="48"/>
              </a:cxn>
              <a:cxn ang="0">
                <a:pos x="158" y="74"/>
              </a:cxn>
              <a:cxn ang="0">
                <a:pos x="160" y="88"/>
              </a:cxn>
              <a:cxn ang="0">
                <a:pos x="154" y="114"/>
              </a:cxn>
              <a:cxn ang="0">
                <a:pos x="138" y="142"/>
              </a:cxn>
            </a:cxnLst>
            <a:rect l="0" t="0" r="r" b="b"/>
            <a:pathLst>
              <a:path w="176" h="256">
                <a:moveTo>
                  <a:pt x="88" y="0"/>
                </a:moveTo>
                <a:lnTo>
                  <a:pt x="88" y="0"/>
                </a:lnTo>
                <a:lnTo>
                  <a:pt x="70" y="2"/>
                </a:lnTo>
                <a:lnTo>
                  <a:pt x="54" y="6"/>
                </a:lnTo>
                <a:lnTo>
                  <a:pt x="38" y="16"/>
                </a:lnTo>
                <a:lnTo>
                  <a:pt x="26" y="26"/>
                </a:lnTo>
                <a:lnTo>
                  <a:pt x="16" y="38"/>
                </a:lnTo>
                <a:lnTo>
                  <a:pt x="6" y="54"/>
                </a:lnTo>
                <a:lnTo>
                  <a:pt x="2" y="70"/>
                </a:lnTo>
                <a:lnTo>
                  <a:pt x="0" y="88"/>
                </a:lnTo>
                <a:lnTo>
                  <a:pt x="0" y="88"/>
                </a:lnTo>
                <a:lnTo>
                  <a:pt x="2" y="100"/>
                </a:lnTo>
                <a:lnTo>
                  <a:pt x="4" y="112"/>
                </a:lnTo>
                <a:lnTo>
                  <a:pt x="16" y="138"/>
                </a:lnTo>
                <a:lnTo>
                  <a:pt x="30" y="162"/>
                </a:lnTo>
                <a:lnTo>
                  <a:pt x="40" y="184"/>
                </a:lnTo>
                <a:lnTo>
                  <a:pt x="40" y="184"/>
                </a:lnTo>
                <a:lnTo>
                  <a:pt x="50" y="214"/>
                </a:lnTo>
                <a:lnTo>
                  <a:pt x="58" y="238"/>
                </a:lnTo>
                <a:lnTo>
                  <a:pt x="62" y="246"/>
                </a:lnTo>
                <a:lnTo>
                  <a:pt x="68" y="252"/>
                </a:lnTo>
                <a:lnTo>
                  <a:pt x="76" y="254"/>
                </a:lnTo>
                <a:lnTo>
                  <a:pt x="88" y="256"/>
                </a:lnTo>
                <a:lnTo>
                  <a:pt x="88" y="256"/>
                </a:lnTo>
                <a:lnTo>
                  <a:pt x="100" y="254"/>
                </a:lnTo>
                <a:lnTo>
                  <a:pt x="108" y="252"/>
                </a:lnTo>
                <a:lnTo>
                  <a:pt x="114" y="246"/>
                </a:lnTo>
                <a:lnTo>
                  <a:pt x="118" y="238"/>
                </a:lnTo>
                <a:lnTo>
                  <a:pt x="126" y="214"/>
                </a:lnTo>
                <a:lnTo>
                  <a:pt x="136" y="184"/>
                </a:lnTo>
                <a:lnTo>
                  <a:pt x="136" y="184"/>
                </a:lnTo>
                <a:lnTo>
                  <a:pt x="146" y="162"/>
                </a:lnTo>
                <a:lnTo>
                  <a:pt x="160" y="138"/>
                </a:lnTo>
                <a:lnTo>
                  <a:pt x="172" y="112"/>
                </a:lnTo>
                <a:lnTo>
                  <a:pt x="174" y="100"/>
                </a:lnTo>
                <a:lnTo>
                  <a:pt x="176" y="88"/>
                </a:lnTo>
                <a:lnTo>
                  <a:pt x="176" y="88"/>
                </a:lnTo>
                <a:lnTo>
                  <a:pt x="174" y="70"/>
                </a:lnTo>
                <a:lnTo>
                  <a:pt x="170" y="54"/>
                </a:lnTo>
                <a:lnTo>
                  <a:pt x="160" y="38"/>
                </a:lnTo>
                <a:lnTo>
                  <a:pt x="150" y="26"/>
                </a:lnTo>
                <a:lnTo>
                  <a:pt x="138" y="16"/>
                </a:lnTo>
                <a:lnTo>
                  <a:pt x="122" y="6"/>
                </a:lnTo>
                <a:lnTo>
                  <a:pt x="106" y="2"/>
                </a:lnTo>
                <a:lnTo>
                  <a:pt x="88" y="0"/>
                </a:lnTo>
                <a:close/>
                <a:moveTo>
                  <a:pt x="108" y="218"/>
                </a:moveTo>
                <a:lnTo>
                  <a:pt x="70" y="222"/>
                </a:lnTo>
                <a:lnTo>
                  <a:pt x="70" y="222"/>
                </a:lnTo>
                <a:lnTo>
                  <a:pt x="64" y="208"/>
                </a:lnTo>
                <a:lnTo>
                  <a:pt x="64" y="208"/>
                </a:lnTo>
                <a:lnTo>
                  <a:pt x="64" y="206"/>
                </a:lnTo>
                <a:lnTo>
                  <a:pt x="114" y="200"/>
                </a:lnTo>
                <a:lnTo>
                  <a:pt x="114" y="200"/>
                </a:lnTo>
                <a:lnTo>
                  <a:pt x="112" y="208"/>
                </a:lnTo>
                <a:lnTo>
                  <a:pt x="112" y="208"/>
                </a:lnTo>
                <a:lnTo>
                  <a:pt x="108" y="218"/>
                </a:lnTo>
                <a:close/>
                <a:moveTo>
                  <a:pt x="62" y="200"/>
                </a:moveTo>
                <a:lnTo>
                  <a:pt x="62" y="200"/>
                </a:lnTo>
                <a:lnTo>
                  <a:pt x="56" y="184"/>
                </a:lnTo>
                <a:lnTo>
                  <a:pt x="120" y="184"/>
                </a:lnTo>
                <a:lnTo>
                  <a:pt x="120" y="184"/>
                </a:lnTo>
                <a:lnTo>
                  <a:pt x="116" y="192"/>
                </a:lnTo>
                <a:lnTo>
                  <a:pt x="62" y="200"/>
                </a:lnTo>
                <a:close/>
                <a:moveTo>
                  <a:pt x="88" y="240"/>
                </a:moveTo>
                <a:lnTo>
                  <a:pt x="88" y="240"/>
                </a:lnTo>
                <a:lnTo>
                  <a:pt x="82" y="240"/>
                </a:lnTo>
                <a:lnTo>
                  <a:pt x="78" y="238"/>
                </a:lnTo>
                <a:lnTo>
                  <a:pt x="76" y="236"/>
                </a:lnTo>
                <a:lnTo>
                  <a:pt x="72" y="230"/>
                </a:lnTo>
                <a:lnTo>
                  <a:pt x="106" y="226"/>
                </a:lnTo>
                <a:lnTo>
                  <a:pt x="106" y="226"/>
                </a:lnTo>
                <a:lnTo>
                  <a:pt x="102" y="234"/>
                </a:lnTo>
                <a:lnTo>
                  <a:pt x="98" y="238"/>
                </a:lnTo>
                <a:lnTo>
                  <a:pt x="94" y="240"/>
                </a:lnTo>
                <a:lnTo>
                  <a:pt x="88" y="240"/>
                </a:lnTo>
                <a:close/>
                <a:moveTo>
                  <a:pt x="126" y="168"/>
                </a:moveTo>
                <a:lnTo>
                  <a:pt x="50" y="168"/>
                </a:lnTo>
                <a:lnTo>
                  <a:pt x="50" y="168"/>
                </a:lnTo>
                <a:lnTo>
                  <a:pt x="38" y="142"/>
                </a:lnTo>
                <a:lnTo>
                  <a:pt x="38" y="142"/>
                </a:lnTo>
                <a:lnTo>
                  <a:pt x="22" y="114"/>
                </a:lnTo>
                <a:lnTo>
                  <a:pt x="18" y="100"/>
                </a:lnTo>
                <a:lnTo>
                  <a:pt x="16" y="88"/>
                </a:lnTo>
                <a:lnTo>
                  <a:pt x="16" y="88"/>
                </a:lnTo>
                <a:lnTo>
                  <a:pt x="18" y="74"/>
                </a:lnTo>
                <a:lnTo>
                  <a:pt x="22" y="60"/>
                </a:lnTo>
                <a:lnTo>
                  <a:pt x="28" y="48"/>
                </a:lnTo>
                <a:lnTo>
                  <a:pt x="38" y="38"/>
                </a:lnTo>
                <a:lnTo>
                  <a:pt x="48" y="28"/>
                </a:lnTo>
                <a:lnTo>
                  <a:pt x="60" y="22"/>
                </a:lnTo>
                <a:lnTo>
                  <a:pt x="74" y="18"/>
                </a:lnTo>
                <a:lnTo>
                  <a:pt x="88" y="16"/>
                </a:lnTo>
                <a:lnTo>
                  <a:pt x="88" y="16"/>
                </a:lnTo>
                <a:lnTo>
                  <a:pt x="102" y="18"/>
                </a:lnTo>
                <a:lnTo>
                  <a:pt x="116" y="22"/>
                </a:lnTo>
                <a:lnTo>
                  <a:pt x="128" y="28"/>
                </a:lnTo>
                <a:lnTo>
                  <a:pt x="138" y="38"/>
                </a:lnTo>
                <a:lnTo>
                  <a:pt x="148" y="48"/>
                </a:lnTo>
                <a:lnTo>
                  <a:pt x="154" y="60"/>
                </a:lnTo>
                <a:lnTo>
                  <a:pt x="158" y="74"/>
                </a:lnTo>
                <a:lnTo>
                  <a:pt x="160" y="88"/>
                </a:lnTo>
                <a:lnTo>
                  <a:pt x="160" y="88"/>
                </a:lnTo>
                <a:lnTo>
                  <a:pt x="158" y="100"/>
                </a:lnTo>
                <a:lnTo>
                  <a:pt x="154" y="114"/>
                </a:lnTo>
                <a:lnTo>
                  <a:pt x="138" y="142"/>
                </a:lnTo>
                <a:lnTo>
                  <a:pt x="138" y="142"/>
                </a:lnTo>
                <a:lnTo>
                  <a:pt x="126" y="168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>
            <p:custDataLst>
              <p:tags r:id="rId16"/>
            </p:custDataLst>
          </p:nvPr>
        </p:nvSpPr>
        <p:spPr bwMode="auto">
          <a:xfrm>
            <a:off x="6029580" y="3483326"/>
            <a:ext cx="64832" cy="64832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>
            <p:custDataLst>
              <p:tags r:id="rId17"/>
            </p:custDataLst>
          </p:nvPr>
        </p:nvSpPr>
        <p:spPr bwMode="auto">
          <a:xfrm>
            <a:off x="6156580" y="3610326"/>
            <a:ext cx="64832" cy="64832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48" y="0"/>
              </a:cxn>
              <a:cxn ang="0">
                <a:pos x="38" y="0"/>
              </a:cxn>
              <a:cxn ang="0">
                <a:pos x="30" y="4"/>
              </a:cxn>
              <a:cxn ang="0">
                <a:pos x="22" y="8"/>
              </a:cxn>
              <a:cxn ang="0">
                <a:pos x="14" y="14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48"/>
              </a:cxn>
              <a:cxn ang="0">
                <a:pos x="0" y="48"/>
              </a:cxn>
              <a:cxn ang="0">
                <a:pos x="2" y="50"/>
              </a:cxn>
              <a:cxn ang="0">
                <a:pos x="4" y="52"/>
              </a:cxn>
              <a:cxn ang="0">
                <a:pos x="4" y="52"/>
              </a:cxn>
              <a:cxn ang="0">
                <a:pos x="6" y="50"/>
              </a:cxn>
              <a:cxn ang="0">
                <a:pos x="8" y="48"/>
              </a:cxn>
              <a:cxn ang="0">
                <a:pos x="8" y="48"/>
              </a:cxn>
              <a:cxn ang="0">
                <a:pos x="8" y="40"/>
              </a:cxn>
              <a:cxn ang="0">
                <a:pos x="12" y="32"/>
              </a:cxn>
              <a:cxn ang="0">
                <a:pos x="14" y="26"/>
              </a:cxn>
              <a:cxn ang="0">
                <a:pos x="20" y="20"/>
              </a:cxn>
              <a:cxn ang="0">
                <a:pos x="26" y="14"/>
              </a:cxn>
              <a:cxn ang="0">
                <a:pos x="32" y="12"/>
              </a:cxn>
              <a:cxn ang="0">
                <a:pos x="40" y="8"/>
              </a:cxn>
              <a:cxn ang="0">
                <a:pos x="48" y="8"/>
              </a:cxn>
              <a:cxn ang="0">
                <a:pos x="48" y="8"/>
              </a:cxn>
              <a:cxn ang="0">
                <a:pos x="50" y="6"/>
              </a:cxn>
              <a:cxn ang="0">
                <a:pos x="52" y="4"/>
              </a:cxn>
              <a:cxn ang="0">
                <a:pos x="52" y="4"/>
              </a:cxn>
              <a:cxn ang="0">
                <a:pos x="50" y="2"/>
              </a:cxn>
              <a:cxn ang="0">
                <a:pos x="48" y="0"/>
              </a:cxn>
            </a:cxnLst>
            <a:rect l="0" t="0" r="r" b="b"/>
            <a:pathLst>
              <a:path w="52" h="52">
                <a:moveTo>
                  <a:pt x="48" y="0"/>
                </a:move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2" y="50"/>
                </a:lnTo>
                <a:lnTo>
                  <a:pt x="4" y="52"/>
                </a:lnTo>
                <a:lnTo>
                  <a:pt x="4" y="52"/>
                </a:lnTo>
                <a:lnTo>
                  <a:pt x="6" y="50"/>
                </a:lnTo>
                <a:lnTo>
                  <a:pt x="8" y="48"/>
                </a:lnTo>
                <a:lnTo>
                  <a:pt x="8" y="48"/>
                </a:lnTo>
                <a:lnTo>
                  <a:pt x="8" y="40"/>
                </a:lnTo>
                <a:lnTo>
                  <a:pt x="12" y="32"/>
                </a:lnTo>
                <a:lnTo>
                  <a:pt x="14" y="26"/>
                </a:lnTo>
                <a:lnTo>
                  <a:pt x="20" y="20"/>
                </a:lnTo>
                <a:lnTo>
                  <a:pt x="26" y="14"/>
                </a:lnTo>
                <a:lnTo>
                  <a:pt x="32" y="12"/>
                </a:lnTo>
                <a:lnTo>
                  <a:pt x="40" y="8"/>
                </a:lnTo>
                <a:lnTo>
                  <a:pt x="48" y="8"/>
                </a:lnTo>
                <a:lnTo>
                  <a:pt x="48" y="8"/>
                </a:lnTo>
                <a:lnTo>
                  <a:pt x="50" y="6"/>
                </a:lnTo>
                <a:lnTo>
                  <a:pt x="52" y="4"/>
                </a:lnTo>
                <a:lnTo>
                  <a:pt x="52" y="4"/>
                </a:lnTo>
                <a:lnTo>
                  <a:pt x="50" y="2"/>
                </a:lnTo>
                <a:lnTo>
                  <a:pt x="48" y="0"/>
                </a:lnTo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>
            <p:custDataLst>
              <p:tags r:id="rId18"/>
            </p:custDataLst>
          </p:nvPr>
        </p:nvSpPr>
        <p:spPr bwMode="auto">
          <a:xfrm>
            <a:off x="6075115" y="4464193"/>
            <a:ext cx="56599" cy="56599"/>
          </a:xfrm>
          <a:custGeom>
            <a:avLst/>
            <a:gdLst/>
            <a:ahLst/>
            <a:cxnLst>
              <a:cxn ang="0">
                <a:pos x="20" y="40"/>
              </a:cxn>
              <a:cxn ang="0">
                <a:pos x="20" y="40"/>
              </a:cxn>
              <a:cxn ang="0">
                <a:pos x="28" y="38"/>
              </a:cxn>
              <a:cxn ang="0">
                <a:pos x="34" y="34"/>
              </a:cxn>
              <a:cxn ang="0">
                <a:pos x="38" y="28"/>
              </a:cxn>
              <a:cxn ang="0">
                <a:pos x="40" y="20"/>
              </a:cxn>
              <a:cxn ang="0">
                <a:pos x="40" y="20"/>
              </a:cxn>
              <a:cxn ang="0">
                <a:pos x="38" y="12"/>
              </a:cxn>
              <a:cxn ang="0">
                <a:pos x="34" y="6"/>
              </a:cxn>
              <a:cxn ang="0">
                <a:pos x="28" y="2"/>
              </a:cxn>
              <a:cxn ang="0">
                <a:pos x="20" y="0"/>
              </a:cxn>
              <a:cxn ang="0">
                <a:pos x="20" y="0"/>
              </a:cxn>
              <a:cxn ang="0">
                <a:pos x="12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20"/>
              </a:cxn>
              <a:cxn ang="0">
                <a:pos x="2" y="28"/>
              </a:cxn>
              <a:cxn ang="0">
                <a:pos x="6" y="34"/>
              </a:cxn>
              <a:cxn ang="0">
                <a:pos x="12" y="38"/>
              </a:cxn>
              <a:cxn ang="0">
                <a:pos x="20" y="40"/>
              </a:cxn>
              <a:cxn ang="0">
                <a:pos x="20" y="8"/>
              </a:cxn>
              <a:cxn ang="0">
                <a:pos x="20" y="8"/>
              </a:cxn>
              <a:cxn ang="0">
                <a:pos x="24" y="8"/>
              </a:cxn>
              <a:cxn ang="0">
                <a:pos x="28" y="12"/>
              </a:cxn>
              <a:cxn ang="0">
                <a:pos x="32" y="16"/>
              </a:cxn>
              <a:cxn ang="0">
                <a:pos x="32" y="20"/>
              </a:cxn>
              <a:cxn ang="0">
                <a:pos x="32" y="20"/>
              </a:cxn>
              <a:cxn ang="0">
                <a:pos x="32" y="24"/>
              </a:cxn>
              <a:cxn ang="0">
                <a:pos x="28" y="28"/>
              </a:cxn>
              <a:cxn ang="0">
                <a:pos x="24" y="32"/>
              </a:cxn>
              <a:cxn ang="0">
                <a:pos x="20" y="32"/>
              </a:cxn>
              <a:cxn ang="0">
                <a:pos x="20" y="32"/>
              </a:cxn>
              <a:cxn ang="0">
                <a:pos x="16" y="32"/>
              </a:cxn>
              <a:cxn ang="0">
                <a:pos x="12" y="28"/>
              </a:cxn>
              <a:cxn ang="0">
                <a:pos x="8" y="24"/>
              </a:cxn>
              <a:cxn ang="0">
                <a:pos x="8" y="20"/>
              </a:cxn>
              <a:cxn ang="0">
                <a:pos x="8" y="20"/>
              </a:cxn>
              <a:cxn ang="0">
                <a:pos x="8" y="16"/>
              </a:cxn>
              <a:cxn ang="0">
                <a:pos x="12" y="12"/>
              </a:cxn>
              <a:cxn ang="0">
                <a:pos x="16" y="8"/>
              </a:cxn>
              <a:cxn ang="0">
                <a:pos x="20" y="8"/>
              </a:cxn>
            </a:cxnLst>
            <a:rect l="0" t="0" r="r" b="b"/>
            <a:pathLst>
              <a:path w="40" h="40">
                <a:moveTo>
                  <a:pt x="20" y="40"/>
                </a:moveTo>
                <a:lnTo>
                  <a:pt x="20" y="40"/>
                </a:lnTo>
                <a:lnTo>
                  <a:pt x="28" y="38"/>
                </a:lnTo>
                <a:lnTo>
                  <a:pt x="34" y="34"/>
                </a:lnTo>
                <a:lnTo>
                  <a:pt x="38" y="28"/>
                </a:lnTo>
                <a:lnTo>
                  <a:pt x="40" y="20"/>
                </a:lnTo>
                <a:lnTo>
                  <a:pt x="40" y="20"/>
                </a:lnTo>
                <a:lnTo>
                  <a:pt x="38" y="12"/>
                </a:lnTo>
                <a:lnTo>
                  <a:pt x="34" y="6"/>
                </a:lnTo>
                <a:lnTo>
                  <a:pt x="28" y="2"/>
                </a:lnTo>
                <a:lnTo>
                  <a:pt x="20" y="0"/>
                </a:lnTo>
                <a:lnTo>
                  <a:pt x="20" y="0"/>
                </a:lnTo>
                <a:lnTo>
                  <a:pt x="12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20"/>
                </a:lnTo>
                <a:lnTo>
                  <a:pt x="2" y="28"/>
                </a:lnTo>
                <a:lnTo>
                  <a:pt x="6" y="34"/>
                </a:lnTo>
                <a:lnTo>
                  <a:pt x="12" y="38"/>
                </a:lnTo>
                <a:lnTo>
                  <a:pt x="20" y="40"/>
                </a:lnTo>
                <a:close/>
                <a:moveTo>
                  <a:pt x="20" y="8"/>
                </a:moveTo>
                <a:lnTo>
                  <a:pt x="20" y="8"/>
                </a:lnTo>
                <a:lnTo>
                  <a:pt x="24" y="8"/>
                </a:lnTo>
                <a:lnTo>
                  <a:pt x="28" y="12"/>
                </a:lnTo>
                <a:lnTo>
                  <a:pt x="32" y="16"/>
                </a:lnTo>
                <a:lnTo>
                  <a:pt x="32" y="20"/>
                </a:lnTo>
                <a:lnTo>
                  <a:pt x="32" y="20"/>
                </a:lnTo>
                <a:lnTo>
                  <a:pt x="32" y="24"/>
                </a:lnTo>
                <a:lnTo>
                  <a:pt x="28" y="28"/>
                </a:lnTo>
                <a:lnTo>
                  <a:pt x="24" y="32"/>
                </a:lnTo>
                <a:lnTo>
                  <a:pt x="20" y="32"/>
                </a:lnTo>
                <a:lnTo>
                  <a:pt x="20" y="32"/>
                </a:lnTo>
                <a:lnTo>
                  <a:pt x="16" y="32"/>
                </a:lnTo>
                <a:lnTo>
                  <a:pt x="12" y="28"/>
                </a:lnTo>
                <a:lnTo>
                  <a:pt x="8" y="24"/>
                </a:lnTo>
                <a:lnTo>
                  <a:pt x="8" y="20"/>
                </a:lnTo>
                <a:lnTo>
                  <a:pt x="8" y="20"/>
                </a:lnTo>
                <a:lnTo>
                  <a:pt x="8" y="16"/>
                </a:lnTo>
                <a:lnTo>
                  <a:pt x="12" y="12"/>
                </a:lnTo>
                <a:lnTo>
                  <a:pt x="16" y="8"/>
                </a:lnTo>
                <a:lnTo>
                  <a:pt x="20" y="8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3" name="任意多边形 32"/>
          <p:cNvSpPr/>
          <p:nvPr>
            <p:custDataLst>
              <p:tags r:id="rId19"/>
            </p:custDataLst>
          </p:nvPr>
        </p:nvSpPr>
        <p:spPr bwMode="auto">
          <a:xfrm>
            <a:off x="6222272" y="4283076"/>
            <a:ext cx="56599" cy="56599"/>
          </a:xfrm>
          <a:custGeom>
            <a:avLst/>
            <a:gdLst/>
            <a:ahLst/>
            <a:cxnLst>
              <a:cxn ang="0">
                <a:pos x="20" y="0"/>
              </a:cxn>
              <a:cxn ang="0">
                <a:pos x="20" y="0"/>
              </a:cxn>
              <a:cxn ang="0">
                <a:pos x="12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20"/>
              </a:cxn>
              <a:cxn ang="0">
                <a:pos x="2" y="28"/>
              </a:cxn>
              <a:cxn ang="0">
                <a:pos x="6" y="34"/>
              </a:cxn>
              <a:cxn ang="0">
                <a:pos x="12" y="38"/>
              </a:cxn>
              <a:cxn ang="0">
                <a:pos x="20" y="40"/>
              </a:cxn>
              <a:cxn ang="0">
                <a:pos x="20" y="40"/>
              </a:cxn>
              <a:cxn ang="0">
                <a:pos x="28" y="38"/>
              </a:cxn>
              <a:cxn ang="0">
                <a:pos x="34" y="34"/>
              </a:cxn>
              <a:cxn ang="0">
                <a:pos x="38" y="28"/>
              </a:cxn>
              <a:cxn ang="0">
                <a:pos x="40" y="20"/>
              </a:cxn>
              <a:cxn ang="0">
                <a:pos x="40" y="20"/>
              </a:cxn>
              <a:cxn ang="0">
                <a:pos x="38" y="12"/>
              </a:cxn>
              <a:cxn ang="0">
                <a:pos x="34" y="6"/>
              </a:cxn>
              <a:cxn ang="0">
                <a:pos x="28" y="2"/>
              </a:cxn>
              <a:cxn ang="0">
                <a:pos x="20" y="0"/>
              </a:cxn>
              <a:cxn ang="0">
                <a:pos x="20" y="32"/>
              </a:cxn>
              <a:cxn ang="0">
                <a:pos x="20" y="32"/>
              </a:cxn>
              <a:cxn ang="0">
                <a:pos x="16" y="32"/>
              </a:cxn>
              <a:cxn ang="0">
                <a:pos x="12" y="28"/>
              </a:cxn>
              <a:cxn ang="0">
                <a:pos x="8" y="24"/>
              </a:cxn>
              <a:cxn ang="0">
                <a:pos x="8" y="20"/>
              </a:cxn>
              <a:cxn ang="0">
                <a:pos x="8" y="20"/>
              </a:cxn>
              <a:cxn ang="0">
                <a:pos x="8" y="16"/>
              </a:cxn>
              <a:cxn ang="0">
                <a:pos x="12" y="12"/>
              </a:cxn>
              <a:cxn ang="0">
                <a:pos x="16" y="8"/>
              </a:cxn>
              <a:cxn ang="0">
                <a:pos x="20" y="8"/>
              </a:cxn>
              <a:cxn ang="0">
                <a:pos x="20" y="8"/>
              </a:cxn>
              <a:cxn ang="0">
                <a:pos x="24" y="8"/>
              </a:cxn>
              <a:cxn ang="0">
                <a:pos x="28" y="12"/>
              </a:cxn>
              <a:cxn ang="0">
                <a:pos x="32" y="16"/>
              </a:cxn>
              <a:cxn ang="0">
                <a:pos x="32" y="20"/>
              </a:cxn>
              <a:cxn ang="0">
                <a:pos x="32" y="20"/>
              </a:cxn>
              <a:cxn ang="0">
                <a:pos x="32" y="24"/>
              </a:cxn>
              <a:cxn ang="0">
                <a:pos x="28" y="28"/>
              </a:cxn>
              <a:cxn ang="0">
                <a:pos x="24" y="32"/>
              </a:cxn>
              <a:cxn ang="0">
                <a:pos x="20" y="32"/>
              </a:cxn>
            </a:cxnLst>
            <a:rect l="0" t="0" r="r" b="b"/>
            <a:pathLst>
              <a:path w="40" h="40">
                <a:moveTo>
                  <a:pt x="20" y="0"/>
                </a:moveTo>
                <a:lnTo>
                  <a:pt x="20" y="0"/>
                </a:lnTo>
                <a:lnTo>
                  <a:pt x="12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20"/>
                </a:lnTo>
                <a:lnTo>
                  <a:pt x="2" y="28"/>
                </a:lnTo>
                <a:lnTo>
                  <a:pt x="6" y="34"/>
                </a:lnTo>
                <a:lnTo>
                  <a:pt x="12" y="38"/>
                </a:lnTo>
                <a:lnTo>
                  <a:pt x="20" y="40"/>
                </a:lnTo>
                <a:lnTo>
                  <a:pt x="20" y="40"/>
                </a:lnTo>
                <a:lnTo>
                  <a:pt x="28" y="38"/>
                </a:lnTo>
                <a:lnTo>
                  <a:pt x="34" y="34"/>
                </a:lnTo>
                <a:lnTo>
                  <a:pt x="38" y="28"/>
                </a:lnTo>
                <a:lnTo>
                  <a:pt x="40" y="20"/>
                </a:lnTo>
                <a:lnTo>
                  <a:pt x="40" y="20"/>
                </a:lnTo>
                <a:lnTo>
                  <a:pt x="38" y="12"/>
                </a:lnTo>
                <a:lnTo>
                  <a:pt x="34" y="6"/>
                </a:lnTo>
                <a:lnTo>
                  <a:pt x="28" y="2"/>
                </a:lnTo>
                <a:lnTo>
                  <a:pt x="20" y="0"/>
                </a:lnTo>
                <a:close/>
                <a:moveTo>
                  <a:pt x="20" y="32"/>
                </a:moveTo>
                <a:lnTo>
                  <a:pt x="20" y="32"/>
                </a:lnTo>
                <a:lnTo>
                  <a:pt x="16" y="32"/>
                </a:lnTo>
                <a:lnTo>
                  <a:pt x="12" y="28"/>
                </a:lnTo>
                <a:lnTo>
                  <a:pt x="8" y="24"/>
                </a:lnTo>
                <a:lnTo>
                  <a:pt x="8" y="20"/>
                </a:lnTo>
                <a:lnTo>
                  <a:pt x="8" y="20"/>
                </a:lnTo>
                <a:lnTo>
                  <a:pt x="8" y="16"/>
                </a:lnTo>
                <a:lnTo>
                  <a:pt x="12" y="12"/>
                </a:lnTo>
                <a:lnTo>
                  <a:pt x="16" y="8"/>
                </a:lnTo>
                <a:lnTo>
                  <a:pt x="20" y="8"/>
                </a:lnTo>
                <a:lnTo>
                  <a:pt x="20" y="8"/>
                </a:lnTo>
                <a:lnTo>
                  <a:pt x="24" y="8"/>
                </a:lnTo>
                <a:lnTo>
                  <a:pt x="28" y="12"/>
                </a:lnTo>
                <a:lnTo>
                  <a:pt x="32" y="16"/>
                </a:lnTo>
                <a:lnTo>
                  <a:pt x="32" y="20"/>
                </a:lnTo>
                <a:lnTo>
                  <a:pt x="32" y="20"/>
                </a:lnTo>
                <a:lnTo>
                  <a:pt x="32" y="24"/>
                </a:lnTo>
                <a:lnTo>
                  <a:pt x="28" y="28"/>
                </a:lnTo>
                <a:lnTo>
                  <a:pt x="24" y="32"/>
                </a:lnTo>
                <a:lnTo>
                  <a:pt x="20" y="32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4" name="任意多边形 33"/>
          <p:cNvSpPr/>
          <p:nvPr>
            <p:custDataLst>
              <p:tags r:id="rId20"/>
            </p:custDataLst>
          </p:nvPr>
        </p:nvSpPr>
        <p:spPr bwMode="auto">
          <a:xfrm>
            <a:off x="6007196" y="4452873"/>
            <a:ext cx="45279" cy="45279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0" y="16"/>
              </a:cxn>
              <a:cxn ang="0">
                <a:pos x="2" y="22"/>
              </a:cxn>
              <a:cxn ang="0">
                <a:pos x="4" y="28"/>
              </a:cxn>
              <a:cxn ang="0">
                <a:pos x="10" y="30"/>
              </a:cxn>
              <a:cxn ang="0">
                <a:pos x="16" y="32"/>
              </a:cxn>
              <a:cxn ang="0">
                <a:pos x="16" y="32"/>
              </a:cxn>
              <a:cxn ang="0">
                <a:pos x="22" y="30"/>
              </a:cxn>
              <a:cxn ang="0">
                <a:pos x="28" y="28"/>
              </a:cxn>
              <a:cxn ang="0">
                <a:pos x="30" y="22"/>
              </a:cxn>
              <a:cxn ang="0">
                <a:pos x="32" y="16"/>
              </a:cxn>
              <a:cxn ang="0">
                <a:pos x="32" y="16"/>
              </a:cxn>
              <a:cxn ang="0">
                <a:pos x="30" y="10"/>
              </a:cxn>
              <a:cxn ang="0">
                <a:pos x="28" y="4"/>
              </a:cxn>
              <a:cxn ang="0">
                <a:pos x="22" y="2"/>
              </a:cxn>
              <a:cxn ang="0">
                <a:pos x="16" y="0"/>
              </a:cxn>
              <a:cxn ang="0">
                <a:pos x="16" y="0"/>
              </a:cxn>
              <a:cxn ang="0">
                <a:pos x="10" y="2"/>
              </a:cxn>
              <a:cxn ang="0">
                <a:pos x="4" y="4"/>
              </a:cxn>
              <a:cxn ang="0">
                <a:pos x="2" y="10"/>
              </a:cxn>
              <a:cxn ang="0">
                <a:pos x="0" y="16"/>
              </a:cxn>
              <a:cxn ang="0">
                <a:pos x="16" y="8"/>
              </a:cxn>
              <a:cxn ang="0">
                <a:pos x="16" y="8"/>
              </a:cxn>
              <a:cxn ang="0">
                <a:pos x="20" y="8"/>
              </a:cxn>
              <a:cxn ang="0">
                <a:pos x="22" y="10"/>
              </a:cxn>
              <a:cxn ang="0">
                <a:pos x="24" y="12"/>
              </a:cxn>
              <a:cxn ang="0">
                <a:pos x="24" y="16"/>
              </a:cxn>
              <a:cxn ang="0">
                <a:pos x="24" y="16"/>
              </a:cxn>
              <a:cxn ang="0">
                <a:pos x="24" y="20"/>
              </a:cxn>
              <a:cxn ang="0">
                <a:pos x="22" y="22"/>
              </a:cxn>
              <a:cxn ang="0">
                <a:pos x="20" y="24"/>
              </a:cxn>
              <a:cxn ang="0">
                <a:pos x="16" y="24"/>
              </a:cxn>
              <a:cxn ang="0">
                <a:pos x="16" y="24"/>
              </a:cxn>
              <a:cxn ang="0">
                <a:pos x="12" y="24"/>
              </a:cxn>
              <a:cxn ang="0">
                <a:pos x="10" y="22"/>
              </a:cxn>
              <a:cxn ang="0">
                <a:pos x="8" y="20"/>
              </a:cxn>
              <a:cxn ang="0">
                <a:pos x="8" y="16"/>
              </a:cxn>
              <a:cxn ang="0">
                <a:pos x="8" y="16"/>
              </a:cxn>
              <a:cxn ang="0">
                <a:pos x="8" y="12"/>
              </a:cxn>
              <a:cxn ang="0">
                <a:pos x="10" y="10"/>
              </a:cxn>
              <a:cxn ang="0">
                <a:pos x="12" y="8"/>
              </a:cxn>
              <a:cxn ang="0">
                <a:pos x="16" y="8"/>
              </a:cxn>
            </a:cxnLst>
            <a:rect l="0" t="0" r="r" b="b"/>
            <a:pathLst>
              <a:path w="32" h="32">
                <a:moveTo>
                  <a:pt x="0" y="16"/>
                </a:moveTo>
                <a:lnTo>
                  <a:pt x="0" y="16"/>
                </a:lnTo>
                <a:lnTo>
                  <a:pt x="2" y="22"/>
                </a:lnTo>
                <a:lnTo>
                  <a:pt x="4" y="28"/>
                </a:lnTo>
                <a:lnTo>
                  <a:pt x="10" y="30"/>
                </a:lnTo>
                <a:lnTo>
                  <a:pt x="16" y="32"/>
                </a:lnTo>
                <a:lnTo>
                  <a:pt x="16" y="32"/>
                </a:lnTo>
                <a:lnTo>
                  <a:pt x="22" y="30"/>
                </a:lnTo>
                <a:lnTo>
                  <a:pt x="28" y="28"/>
                </a:lnTo>
                <a:lnTo>
                  <a:pt x="30" y="22"/>
                </a:lnTo>
                <a:lnTo>
                  <a:pt x="32" y="16"/>
                </a:lnTo>
                <a:lnTo>
                  <a:pt x="32" y="16"/>
                </a:lnTo>
                <a:lnTo>
                  <a:pt x="30" y="10"/>
                </a:lnTo>
                <a:lnTo>
                  <a:pt x="28" y="4"/>
                </a:lnTo>
                <a:lnTo>
                  <a:pt x="22" y="2"/>
                </a:lnTo>
                <a:lnTo>
                  <a:pt x="16" y="0"/>
                </a:lnTo>
                <a:lnTo>
                  <a:pt x="16" y="0"/>
                </a:lnTo>
                <a:lnTo>
                  <a:pt x="10" y="2"/>
                </a:lnTo>
                <a:lnTo>
                  <a:pt x="4" y="4"/>
                </a:lnTo>
                <a:lnTo>
                  <a:pt x="2" y="10"/>
                </a:lnTo>
                <a:lnTo>
                  <a:pt x="0" y="16"/>
                </a:lnTo>
                <a:close/>
                <a:moveTo>
                  <a:pt x="16" y="8"/>
                </a:moveTo>
                <a:lnTo>
                  <a:pt x="16" y="8"/>
                </a:lnTo>
                <a:lnTo>
                  <a:pt x="20" y="8"/>
                </a:lnTo>
                <a:lnTo>
                  <a:pt x="22" y="10"/>
                </a:lnTo>
                <a:lnTo>
                  <a:pt x="24" y="12"/>
                </a:lnTo>
                <a:lnTo>
                  <a:pt x="24" y="16"/>
                </a:lnTo>
                <a:lnTo>
                  <a:pt x="24" y="16"/>
                </a:lnTo>
                <a:lnTo>
                  <a:pt x="24" y="20"/>
                </a:lnTo>
                <a:lnTo>
                  <a:pt x="22" y="22"/>
                </a:lnTo>
                <a:lnTo>
                  <a:pt x="20" y="24"/>
                </a:lnTo>
                <a:lnTo>
                  <a:pt x="16" y="24"/>
                </a:lnTo>
                <a:lnTo>
                  <a:pt x="16" y="24"/>
                </a:lnTo>
                <a:lnTo>
                  <a:pt x="12" y="24"/>
                </a:lnTo>
                <a:lnTo>
                  <a:pt x="10" y="22"/>
                </a:lnTo>
                <a:lnTo>
                  <a:pt x="8" y="20"/>
                </a:lnTo>
                <a:lnTo>
                  <a:pt x="8" y="16"/>
                </a:lnTo>
                <a:lnTo>
                  <a:pt x="8" y="16"/>
                </a:lnTo>
                <a:lnTo>
                  <a:pt x="8" y="12"/>
                </a:lnTo>
                <a:lnTo>
                  <a:pt x="10" y="10"/>
                </a:lnTo>
                <a:lnTo>
                  <a:pt x="12" y="8"/>
                </a:lnTo>
                <a:lnTo>
                  <a:pt x="16" y="8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5" name="任意多边形 34"/>
          <p:cNvSpPr/>
          <p:nvPr>
            <p:custDataLst>
              <p:tags r:id="rId21"/>
            </p:custDataLst>
          </p:nvPr>
        </p:nvSpPr>
        <p:spPr bwMode="auto">
          <a:xfrm>
            <a:off x="6052475" y="4532111"/>
            <a:ext cx="22640" cy="22640"/>
          </a:xfrm>
          <a:custGeom>
            <a:avLst/>
            <a:gdLst/>
            <a:ahLst/>
            <a:cxnLst>
              <a:cxn ang="0">
                <a:pos x="8" y="16"/>
              </a:cxn>
              <a:cxn ang="0">
                <a:pos x="8" y="16"/>
              </a:cxn>
              <a:cxn ang="0">
                <a:pos x="12" y="16"/>
              </a:cxn>
              <a:cxn ang="0">
                <a:pos x="14" y="14"/>
              </a:cxn>
              <a:cxn ang="0">
                <a:pos x="16" y="12"/>
              </a:cxn>
              <a:cxn ang="0">
                <a:pos x="16" y="8"/>
              </a:cxn>
              <a:cxn ang="0">
                <a:pos x="16" y="8"/>
              </a:cxn>
              <a:cxn ang="0">
                <a:pos x="16" y="4"/>
              </a:cxn>
              <a:cxn ang="0">
                <a:pos x="14" y="2"/>
              </a:cxn>
              <a:cxn ang="0">
                <a:pos x="12" y="0"/>
              </a:cxn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0" y="8"/>
              </a:cxn>
              <a:cxn ang="0">
                <a:pos x="0" y="12"/>
              </a:cxn>
              <a:cxn ang="0">
                <a:pos x="2" y="14"/>
              </a:cxn>
              <a:cxn ang="0">
                <a:pos x="4" y="16"/>
              </a:cxn>
              <a:cxn ang="0">
                <a:pos x="8" y="16"/>
              </a:cxn>
            </a:cxnLst>
            <a:rect l="0" t="0" r="r" b="b"/>
            <a:pathLst>
              <a:path w="16" h="16">
                <a:moveTo>
                  <a:pt x="8" y="16"/>
                </a:moveTo>
                <a:lnTo>
                  <a:pt x="8" y="16"/>
                </a:lnTo>
                <a:lnTo>
                  <a:pt x="12" y="16"/>
                </a:lnTo>
                <a:lnTo>
                  <a:pt x="14" y="14"/>
                </a:lnTo>
                <a:lnTo>
                  <a:pt x="16" y="12"/>
                </a:lnTo>
                <a:lnTo>
                  <a:pt x="16" y="8"/>
                </a:lnTo>
                <a:lnTo>
                  <a:pt x="16" y="8"/>
                </a:lnTo>
                <a:lnTo>
                  <a:pt x="16" y="4"/>
                </a:lnTo>
                <a:lnTo>
                  <a:pt x="14" y="2"/>
                </a:lnTo>
                <a:lnTo>
                  <a:pt x="12" y="0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8"/>
                </a:lnTo>
                <a:lnTo>
                  <a:pt x="0" y="12"/>
                </a:lnTo>
                <a:lnTo>
                  <a:pt x="2" y="14"/>
                </a:lnTo>
                <a:lnTo>
                  <a:pt x="4" y="16"/>
                </a:lnTo>
                <a:lnTo>
                  <a:pt x="8" y="16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6" name="任意多边形 35"/>
          <p:cNvSpPr/>
          <p:nvPr>
            <p:custDataLst>
              <p:tags r:id="rId22"/>
            </p:custDataLst>
          </p:nvPr>
        </p:nvSpPr>
        <p:spPr bwMode="auto">
          <a:xfrm>
            <a:off x="6233592" y="4362314"/>
            <a:ext cx="22640" cy="2264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8" y="0"/>
              </a:cxn>
              <a:cxn ang="0">
                <a:pos x="4" y="0"/>
              </a:cxn>
              <a:cxn ang="0">
                <a:pos x="2" y="2"/>
              </a:cxn>
              <a:cxn ang="0">
                <a:pos x="0" y="4"/>
              </a:cxn>
              <a:cxn ang="0">
                <a:pos x="0" y="8"/>
              </a:cxn>
              <a:cxn ang="0">
                <a:pos x="0" y="8"/>
              </a:cxn>
              <a:cxn ang="0">
                <a:pos x="0" y="12"/>
              </a:cxn>
              <a:cxn ang="0">
                <a:pos x="2" y="14"/>
              </a:cxn>
              <a:cxn ang="0">
                <a:pos x="4" y="16"/>
              </a:cxn>
              <a:cxn ang="0">
                <a:pos x="8" y="16"/>
              </a:cxn>
              <a:cxn ang="0">
                <a:pos x="8" y="16"/>
              </a:cxn>
              <a:cxn ang="0">
                <a:pos x="12" y="16"/>
              </a:cxn>
              <a:cxn ang="0">
                <a:pos x="14" y="14"/>
              </a:cxn>
              <a:cxn ang="0">
                <a:pos x="16" y="12"/>
              </a:cxn>
              <a:cxn ang="0">
                <a:pos x="16" y="8"/>
              </a:cxn>
              <a:cxn ang="0">
                <a:pos x="16" y="8"/>
              </a:cxn>
              <a:cxn ang="0">
                <a:pos x="16" y="4"/>
              </a:cxn>
              <a:cxn ang="0">
                <a:pos x="14" y="2"/>
              </a:cxn>
              <a:cxn ang="0">
                <a:pos x="12" y="0"/>
              </a:cxn>
              <a:cxn ang="0">
                <a:pos x="8" y="0"/>
              </a:cxn>
            </a:cxnLst>
            <a:rect l="0" t="0" r="r" b="b"/>
            <a:pathLst>
              <a:path w="16" h="16">
                <a:moveTo>
                  <a:pt x="8" y="0"/>
                </a:move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0" y="8"/>
                </a:lnTo>
                <a:lnTo>
                  <a:pt x="0" y="8"/>
                </a:lnTo>
                <a:lnTo>
                  <a:pt x="0" y="12"/>
                </a:lnTo>
                <a:lnTo>
                  <a:pt x="2" y="14"/>
                </a:lnTo>
                <a:lnTo>
                  <a:pt x="4" y="16"/>
                </a:lnTo>
                <a:lnTo>
                  <a:pt x="8" y="16"/>
                </a:lnTo>
                <a:lnTo>
                  <a:pt x="8" y="16"/>
                </a:lnTo>
                <a:lnTo>
                  <a:pt x="12" y="16"/>
                </a:lnTo>
                <a:lnTo>
                  <a:pt x="14" y="14"/>
                </a:lnTo>
                <a:lnTo>
                  <a:pt x="16" y="12"/>
                </a:lnTo>
                <a:lnTo>
                  <a:pt x="16" y="8"/>
                </a:lnTo>
                <a:lnTo>
                  <a:pt x="16" y="8"/>
                </a:lnTo>
                <a:lnTo>
                  <a:pt x="16" y="4"/>
                </a:lnTo>
                <a:lnTo>
                  <a:pt x="14" y="2"/>
                </a:lnTo>
                <a:lnTo>
                  <a:pt x="12" y="0"/>
                </a:lnTo>
                <a:lnTo>
                  <a:pt x="8" y="0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>
            <p:custDataLst>
              <p:tags r:id="rId23"/>
            </p:custDataLst>
          </p:nvPr>
        </p:nvSpPr>
        <p:spPr bwMode="auto">
          <a:xfrm>
            <a:off x="5916638" y="4317035"/>
            <a:ext cx="331104" cy="328274"/>
          </a:xfrm>
          <a:custGeom>
            <a:avLst/>
            <a:gdLst/>
            <a:ahLst/>
            <a:cxnLst>
              <a:cxn ang="0">
                <a:pos x="166" y="6"/>
              </a:cxn>
              <a:cxn ang="0">
                <a:pos x="152" y="0"/>
              </a:cxn>
              <a:cxn ang="0">
                <a:pos x="144" y="2"/>
              </a:cxn>
              <a:cxn ang="0">
                <a:pos x="126" y="18"/>
              </a:cxn>
              <a:cxn ang="0">
                <a:pos x="122" y="24"/>
              </a:cxn>
              <a:cxn ang="0">
                <a:pos x="120" y="32"/>
              </a:cxn>
              <a:cxn ang="0">
                <a:pos x="122" y="42"/>
              </a:cxn>
              <a:cxn ang="0">
                <a:pos x="14" y="86"/>
              </a:cxn>
              <a:cxn ang="0">
                <a:pos x="6" y="92"/>
              </a:cxn>
              <a:cxn ang="0">
                <a:pos x="0" y="102"/>
              </a:cxn>
              <a:cxn ang="0">
                <a:pos x="0" y="108"/>
              </a:cxn>
              <a:cxn ang="0">
                <a:pos x="4" y="120"/>
              </a:cxn>
              <a:cxn ang="0">
                <a:pos x="108" y="224"/>
              </a:cxn>
              <a:cxn ang="0">
                <a:pos x="116" y="230"/>
              </a:cxn>
              <a:cxn ang="0">
                <a:pos x="126" y="232"/>
              </a:cxn>
              <a:cxn ang="0">
                <a:pos x="126" y="232"/>
              </a:cxn>
              <a:cxn ang="0">
                <a:pos x="130" y="232"/>
              </a:cxn>
              <a:cxn ang="0">
                <a:pos x="142" y="226"/>
              </a:cxn>
              <a:cxn ang="0">
                <a:pos x="148" y="216"/>
              </a:cxn>
              <a:cxn ang="0">
                <a:pos x="190" y="110"/>
              </a:cxn>
              <a:cxn ang="0">
                <a:pos x="202" y="114"/>
              </a:cxn>
              <a:cxn ang="0">
                <a:pos x="210" y="112"/>
              </a:cxn>
              <a:cxn ang="0">
                <a:pos x="228" y="96"/>
              </a:cxn>
              <a:cxn ang="0">
                <a:pos x="232" y="90"/>
              </a:cxn>
              <a:cxn ang="0">
                <a:pos x="234" y="82"/>
              </a:cxn>
              <a:cxn ang="0">
                <a:pos x="228" y="68"/>
              </a:cxn>
              <a:cxn ang="0">
                <a:pos x="134" y="210"/>
              </a:cxn>
              <a:cxn ang="0">
                <a:pos x="130" y="214"/>
              </a:cxn>
              <a:cxn ang="0">
                <a:pos x="128" y="216"/>
              </a:cxn>
              <a:cxn ang="0">
                <a:pos x="126" y="216"/>
              </a:cxn>
              <a:cxn ang="0">
                <a:pos x="18" y="112"/>
              </a:cxn>
              <a:cxn ang="0">
                <a:pos x="16" y="110"/>
              </a:cxn>
              <a:cxn ang="0">
                <a:pos x="16" y="106"/>
              </a:cxn>
              <a:cxn ang="0">
                <a:pos x="20" y="100"/>
              </a:cxn>
              <a:cxn ang="0">
                <a:pos x="70" y="80"/>
              </a:cxn>
              <a:cxn ang="0">
                <a:pos x="96" y="86"/>
              </a:cxn>
              <a:cxn ang="0">
                <a:pos x="134" y="92"/>
              </a:cxn>
              <a:cxn ang="0">
                <a:pos x="158" y="104"/>
              </a:cxn>
              <a:cxn ang="0">
                <a:pos x="134" y="210"/>
              </a:cxn>
              <a:cxn ang="0">
                <a:pos x="204" y="96"/>
              </a:cxn>
              <a:cxn ang="0">
                <a:pos x="202" y="98"/>
              </a:cxn>
              <a:cxn ang="0">
                <a:pos x="184" y="82"/>
              </a:cxn>
              <a:cxn ang="0">
                <a:pos x="174" y="108"/>
              </a:cxn>
              <a:cxn ang="0">
                <a:pos x="166" y="100"/>
              </a:cxn>
              <a:cxn ang="0">
                <a:pos x="138" y="86"/>
              </a:cxn>
              <a:cxn ang="0">
                <a:pos x="104" y="78"/>
              </a:cxn>
              <a:cxn ang="0">
                <a:pos x="82" y="76"/>
              </a:cxn>
              <a:cxn ang="0">
                <a:pos x="138" y="34"/>
              </a:cxn>
              <a:cxn ang="0">
                <a:pos x="136" y="32"/>
              </a:cxn>
              <a:cxn ang="0">
                <a:pos x="148" y="18"/>
              </a:cxn>
              <a:cxn ang="0">
                <a:pos x="152" y="16"/>
              </a:cxn>
              <a:cxn ang="0">
                <a:pos x="216" y="78"/>
              </a:cxn>
              <a:cxn ang="0">
                <a:pos x="218" y="82"/>
              </a:cxn>
            </a:cxnLst>
            <a:rect l="0" t="0" r="r" b="b"/>
            <a:pathLst>
              <a:path w="234" h="232">
                <a:moveTo>
                  <a:pt x="166" y="6"/>
                </a:moveTo>
                <a:lnTo>
                  <a:pt x="166" y="6"/>
                </a:lnTo>
                <a:lnTo>
                  <a:pt x="158" y="2"/>
                </a:lnTo>
                <a:lnTo>
                  <a:pt x="152" y="0"/>
                </a:lnTo>
                <a:lnTo>
                  <a:pt x="152" y="0"/>
                </a:lnTo>
                <a:lnTo>
                  <a:pt x="144" y="2"/>
                </a:lnTo>
                <a:lnTo>
                  <a:pt x="138" y="6"/>
                </a:lnTo>
                <a:lnTo>
                  <a:pt x="126" y="18"/>
                </a:lnTo>
                <a:lnTo>
                  <a:pt x="126" y="18"/>
                </a:lnTo>
                <a:lnTo>
                  <a:pt x="122" y="24"/>
                </a:lnTo>
                <a:lnTo>
                  <a:pt x="120" y="32"/>
                </a:lnTo>
                <a:lnTo>
                  <a:pt x="120" y="32"/>
                </a:lnTo>
                <a:lnTo>
                  <a:pt x="120" y="36"/>
                </a:lnTo>
                <a:lnTo>
                  <a:pt x="122" y="42"/>
                </a:lnTo>
                <a:lnTo>
                  <a:pt x="14" y="86"/>
                </a:lnTo>
                <a:lnTo>
                  <a:pt x="14" y="86"/>
                </a:lnTo>
                <a:lnTo>
                  <a:pt x="10" y="88"/>
                </a:lnTo>
                <a:lnTo>
                  <a:pt x="6" y="92"/>
                </a:lnTo>
                <a:lnTo>
                  <a:pt x="2" y="98"/>
                </a:lnTo>
                <a:lnTo>
                  <a:pt x="0" y="102"/>
                </a:lnTo>
                <a:lnTo>
                  <a:pt x="0" y="102"/>
                </a:lnTo>
                <a:lnTo>
                  <a:pt x="0" y="108"/>
                </a:lnTo>
                <a:lnTo>
                  <a:pt x="2" y="114"/>
                </a:lnTo>
                <a:lnTo>
                  <a:pt x="4" y="120"/>
                </a:lnTo>
                <a:lnTo>
                  <a:pt x="8" y="124"/>
                </a:lnTo>
                <a:lnTo>
                  <a:pt x="108" y="224"/>
                </a:lnTo>
                <a:lnTo>
                  <a:pt x="108" y="224"/>
                </a:lnTo>
                <a:lnTo>
                  <a:pt x="116" y="230"/>
                </a:lnTo>
                <a:lnTo>
                  <a:pt x="126" y="232"/>
                </a:lnTo>
                <a:lnTo>
                  <a:pt x="126" y="232"/>
                </a:lnTo>
                <a:lnTo>
                  <a:pt x="126" y="232"/>
                </a:lnTo>
                <a:lnTo>
                  <a:pt x="126" y="232"/>
                </a:lnTo>
                <a:lnTo>
                  <a:pt x="130" y="232"/>
                </a:lnTo>
                <a:lnTo>
                  <a:pt x="130" y="232"/>
                </a:lnTo>
                <a:lnTo>
                  <a:pt x="136" y="230"/>
                </a:lnTo>
                <a:lnTo>
                  <a:pt x="142" y="226"/>
                </a:lnTo>
                <a:lnTo>
                  <a:pt x="146" y="222"/>
                </a:lnTo>
                <a:lnTo>
                  <a:pt x="148" y="216"/>
                </a:lnTo>
                <a:lnTo>
                  <a:pt x="190" y="110"/>
                </a:lnTo>
                <a:lnTo>
                  <a:pt x="190" y="110"/>
                </a:lnTo>
                <a:lnTo>
                  <a:pt x="196" y="112"/>
                </a:lnTo>
                <a:lnTo>
                  <a:pt x="202" y="114"/>
                </a:lnTo>
                <a:lnTo>
                  <a:pt x="202" y="114"/>
                </a:lnTo>
                <a:lnTo>
                  <a:pt x="210" y="112"/>
                </a:lnTo>
                <a:lnTo>
                  <a:pt x="216" y="108"/>
                </a:lnTo>
                <a:lnTo>
                  <a:pt x="228" y="96"/>
                </a:lnTo>
                <a:lnTo>
                  <a:pt x="228" y="96"/>
                </a:lnTo>
                <a:lnTo>
                  <a:pt x="232" y="90"/>
                </a:lnTo>
                <a:lnTo>
                  <a:pt x="234" y="82"/>
                </a:lnTo>
                <a:lnTo>
                  <a:pt x="234" y="82"/>
                </a:lnTo>
                <a:lnTo>
                  <a:pt x="232" y="74"/>
                </a:lnTo>
                <a:lnTo>
                  <a:pt x="228" y="68"/>
                </a:lnTo>
                <a:lnTo>
                  <a:pt x="166" y="6"/>
                </a:lnTo>
                <a:close/>
                <a:moveTo>
                  <a:pt x="134" y="210"/>
                </a:moveTo>
                <a:lnTo>
                  <a:pt x="134" y="210"/>
                </a:lnTo>
                <a:lnTo>
                  <a:pt x="130" y="214"/>
                </a:lnTo>
                <a:lnTo>
                  <a:pt x="128" y="216"/>
                </a:lnTo>
                <a:lnTo>
                  <a:pt x="128" y="216"/>
                </a:lnTo>
                <a:lnTo>
                  <a:pt x="126" y="216"/>
                </a:lnTo>
                <a:lnTo>
                  <a:pt x="126" y="216"/>
                </a:lnTo>
                <a:lnTo>
                  <a:pt x="120" y="214"/>
                </a:lnTo>
                <a:lnTo>
                  <a:pt x="18" y="112"/>
                </a:lnTo>
                <a:lnTo>
                  <a:pt x="18" y="112"/>
                </a:lnTo>
                <a:lnTo>
                  <a:pt x="16" y="110"/>
                </a:lnTo>
                <a:lnTo>
                  <a:pt x="16" y="106"/>
                </a:lnTo>
                <a:lnTo>
                  <a:pt x="16" y="106"/>
                </a:lnTo>
                <a:lnTo>
                  <a:pt x="18" y="102"/>
                </a:lnTo>
                <a:lnTo>
                  <a:pt x="20" y="100"/>
                </a:lnTo>
                <a:lnTo>
                  <a:pt x="70" y="80"/>
                </a:lnTo>
                <a:lnTo>
                  <a:pt x="70" y="80"/>
                </a:lnTo>
                <a:lnTo>
                  <a:pt x="84" y="84"/>
                </a:lnTo>
                <a:lnTo>
                  <a:pt x="96" y="86"/>
                </a:lnTo>
                <a:lnTo>
                  <a:pt x="120" y="88"/>
                </a:lnTo>
                <a:lnTo>
                  <a:pt x="134" y="92"/>
                </a:lnTo>
                <a:lnTo>
                  <a:pt x="146" y="98"/>
                </a:lnTo>
                <a:lnTo>
                  <a:pt x="158" y="104"/>
                </a:lnTo>
                <a:lnTo>
                  <a:pt x="172" y="116"/>
                </a:lnTo>
                <a:lnTo>
                  <a:pt x="134" y="210"/>
                </a:lnTo>
                <a:close/>
                <a:moveTo>
                  <a:pt x="216" y="84"/>
                </a:moveTo>
                <a:lnTo>
                  <a:pt x="204" y="96"/>
                </a:lnTo>
                <a:lnTo>
                  <a:pt x="204" y="96"/>
                </a:lnTo>
                <a:lnTo>
                  <a:pt x="202" y="98"/>
                </a:lnTo>
                <a:lnTo>
                  <a:pt x="198" y="96"/>
                </a:lnTo>
                <a:lnTo>
                  <a:pt x="184" y="82"/>
                </a:lnTo>
                <a:lnTo>
                  <a:pt x="174" y="110"/>
                </a:lnTo>
                <a:lnTo>
                  <a:pt x="174" y="108"/>
                </a:lnTo>
                <a:lnTo>
                  <a:pt x="174" y="108"/>
                </a:lnTo>
                <a:lnTo>
                  <a:pt x="166" y="100"/>
                </a:lnTo>
                <a:lnTo>
                  <a:pt x="156" y="94"/>
                </a:lnTo>
                <a:lnTo>
                  <a:pt x="138" y="86"/>
                </a:lnTo>
                <a:lnTo>
                  <a:pt x="120" y="80"/>
                </a:lnTo>
                <a:lnTo>
                  <a:pt x="104" y="78"/>
                </a:lnTo>
                <a:lnTo>
                  <a:pt x="104" y="78"/>
                </a:lnTo>
                <a:lnTo>
                  <a:pt x="82" y="76"/>
                </a:lnTo>
                <a:lnTo>
                  <a:pt x="150" y="48"/>
                </a:lnTo>
                <a:lnTo>
                  <a:pt x="138" y="34"/>
                </a:lnTo>
                <a:lnTo>
                  <a:pt x="138" y="34"/>
                </a:lnTo>
                <a:lnTo>
                  <a:pt x="136" y="32"/>
                </a:lnTo>
                <a:lnTo>
                  <a:pt x="138" y="28"/>
                </a:lnTo>
                <a:lnTo>
                  <a:pt x="148" y="18"/>
                </a:lnTo>
                <a:lnTo>
                  <a:pt x="148" y="18"/>
                </a:lnTo>
                <a:lnTo>
                  <a:pt x="152" y="16"/>
                </a:lnTo>
                <a:lnTo>
                  <a:pt x="154" y="18"/>
                </a:lnTo>
                <a:lnTo>
                  <a:pt x="216" y="78"/>
                </a:lnTo>
                <a:lnTo>
                  <a:pt x="216" y="78"/>
                </a:lnTo>
                <a:lnTo>
                  <a:pt x="218" y="82"/>
                </a:lnTo>
                <a:lnTo>
                  <a:pt x="216" y="84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9" name="任意多边形 28"/>
          <p:cNvSpPr/>
          <p:nvPr>
            <p:custDataLst>
              <p:tags r:id="rId24"/>
            </p:custDataLst>
          </p:nvPr>
        </p:nvSpPr>
        <p:spPr bwMode="auto">
          <a:xfrm>
            <a:off x="5988109" y="5284123"/>
            <a:ext cx="170426" cy="170425"/>
          </a:xfrm>
          <a:custGeom>
            <a:avLst/>
            <a:gdLst/>
            <a:ahLst/>
            <a:cxnLst>
              <a:cxn ang="0">
                <a:pos x="64" y="0"/>
              </a:cxn>
              <a:cxn ang="0">
                <a:pos x="40" y="6"/>
              </a:cxn>
              <a:cxn ang="0">
                <a:pos x="18" y="18"/>
              </a:cxn>
              <a:cxn ang="0">
                <a:pos x="6" y="40"/>
              </a:cxn>
              <a:cxn ang="0">
                <a:pos x="0" y="64"/>
              </a:cxn>
              <a:cxn ang="0">
                <a:pos x="2" y="76"/>
              </a:cxn>
              <a:cxn ang="0">
                <a:pos x="10" y="100"/>
              </a:cxn>
              <a:cxn ang="0">
                <a:pos x="28" y="118"/>
              </a:cxn>
              <a:cxn ang="0">
                <a:pos x="52" y="126"/>
              </a:cxn>
              <a:cxn ang="0">
                <a:pos x="64" y="128"/>
              </a:cxn>
              <a:cxn ang="0">
                <a:pos x="88" y="122"/>
              </a:cxn>
              <a:cxn ang="0">
                <a:pos x="110" y="110"/>
              </a:cxn>
              <a:cxn ang="0">
                <a:pos x="122" y="88"/>
              </a:cxn>
              <a:cxn ang="0">
                <a:pos x="128" y="64"/>
              </a:cxn>
              <a:cxn ang="0">
                <a:pos x="126" y="52"/>
              </a:cxn>
              <a:cxn ang="0">
                <a:pos x="118" y="28"/>
              </a:cxn>
              <a:cxn ang="0">
                <a:pos x="100" y="10"/>
              </a:cxn>
              <a:cxn ang="0">
                <a:pos x="76" y="2"/>
              </a:cxn>
              <a:cxn ang="0">
                <a:pos x="100" y="96"/>
              </a:cxn>
              <a:cxn ang="0">
                <a:pos x="94" y="102"/>
              </a:cxn>
              <a:cxn ang="0">
                <a:pos x="76" y="110"/>
              </a:cxn>
              <a:cxn ang="0">
                <a:pos x="58" y="112"/>
              </a:cxn>
              <a:cxn ang="0">
                <a:pos x="40" y="106"/>
              </a:cxn>
              <a:cxn ang="0">
                <a:pos x="32" y="100"/>
              </a:cxn>
              <a:cxn ang="0">
                <a:pos x="22" y="86"/>
              </a:cxn>
              <a:cxn ang="0">
                <a:pos x="16" y="68"/>
              </a:cxn>
              <a:cxn ang="0">
                <a:pos x="18" y="50"/>
              </a:cxn>
              <a:cxn ang="0">
                <a:pos x="28" y="32"/>
              </a:cxn>
              <a:cxn ang="0">
                <a:pos x="34" y="26"/>
              </a:cxn>
              <a:cxn ang="0">
                <a:pos x="52" y="18"/>
              </a:cxn>
              <a:cxn ang="0">
                <a:pos x="70" y="16"/>
              </a:cxn>
              <a:cxn ang="0">
                <a:pos x="88" y="22"/>
              </a:cxn>
              <a:cxn ang="0">
                <a:pos x="96" y="28"/>
              </a:cxn>
              <a:cxn ang="0">
                <a:pos x="106" y="42"/>
              </a:cxn>
              <a:cxn ang="0">
                <a:pos x="112" y="60"/>
              </a:cxn>
              <a:cxn ang="0">
                <a:pos x="110" y="78"/>
              </a:cxn>
              <a:cxn ang="0">
                <a:pos x="100" y="96"/>
              </a:cxn>
            </a:cxnLst>
            <a:rect l="0" t="0" r="r" b="b"/>
            <a:pathLst>
              <a:path w="128" h="128">
                <a:moveTo>
                  <a:pt x="64" y="0"/>
                </a:moveTo>
                <a:lnTo>
                  <a:pt x="64" y="0"/>
                </a:lnTo>
                <a:lnTo>
                  <a:pt x="52" y="2"/>
                </a:lnTo>
                <a:lnTo>
                  <a:pt x="40" y="6"/>
                </a:lnTo>
                <a:lnTo>
                  <a:pt x="28" y="10"/>
                </a:lnTo>
                <a:lnTo>
                  <a:pt x="18" y="18"/>
                </a:lnTo>
                <a:lnTo>
                  <a:pt x="10" y="28"/>
                </a:lnTo>
                <a:lnTo>
                  <a:pt x="6" y="40"/>
                </a:lnTo>
                <a:lnTo>
                  <a:pt x="2" y="52"/>
                </a:lnTo>
                <a:lnTo>
                  <a:pt x="0" y="64"/>
                </a:lnTo>
                <a:lnTo>
                  <a:pt x="0" y="64"/>
                </a:lnTo>
                <a:lnTo>
                  <a:pt x="2" y="76"/>
                </a:lnTo>
                <a:lnTo>
                  <a:pt x="6" y="88"/>
                </a:lnTo>
                <a:lnTo>
                  <a:pt x="10" y="100"/>
                </a:lnTo>
                <a:lnTo>
                  <a:pt x="18" y="110"/>
                </a:lnTo>
                <a:lnTo>
                  <a:pt x="28" y="118"/>
                </a:lnTo>
                <a:lnTo>
                  <a:pt x="40" y="122"/>
                </a:lnTo>
                <a:lnTo>
                  <a:pt x="52" y="126"/>
                </a:lnTo>
                <a:lnTo>
                  <a:pt x="64" y="128"/>
                </a:lnTo>
                <a:lnTo>
                  <a:pt x="64" y="128"/>
                </a:lnTo>
                <a:lnTo>
                  <a:pt x="76" y="126"/>
                </a:lnTo>
                <a:lnTo>
                  <a:pt x="88" y="122"/>
                </a:lnTo>
                <a:lnTo>
                  <a:pt x="100" y="118"/>
                </a:lnTo>
                <a:lnTo>
                  <a:pt x="110" y="110"/>
                </a:lnTo>
                <a:lnTo>
                  <a:pt x="118" y="100"/>
                </a:lnTo>
                <a:lnTo>
                  <a:pt x="122" y="88"/>
                </a:lnTo>
                <a:lnTo>
                  <a:pt x="126" y="76"/>
                </a:lnTo>
                <a:lnTo>
                  <a:pt x="128" y="64"/>
                </a:lnTo>
                <a:lnTo>
                  <a:pt x="128" y="64"/>
                </a:lnTo>
                <a:lnTo>
                  <a:pt x="126" y="52"/>
                </a:lnTo>
                <a:lnTo>
                  <a:pt x="122" y="40"/>
                </a:lnTo>
                <a:lnTo>
                  <a:pt x="118" y="28"/>
                </a:lnTo>
                <a:lnTo>
                  <a:pt x="110" y="18"/>
                </a:lnTo>
                <a:lnTo>
                  <a:pt x="100" y="10"/>
                </a:lnTo>
                <a:lnTo>
                  <a:pt x="88" y="6"/>
                </a:lnTo>
                <a:lnTo>
                  <a:pt x="76" y="2"/>
                </a:lnTo>
                <a:lnTo>
                  <a:pt x="64" y="0"/>
                </a:lnTo>
                <a:close/>
                <a:moveTo>
                  <a:pt x="100" y="96"/>
                </a:moveTo>
                <a:lnTo>
                  <a:pt x="100" y="96"/>
                </a:lnTo>
                <a:lnTo>
                  <a:pt x="94" y="102"/>
                </a:lnTo>
                <a:lnTo>
                  <a:pt x="86" y="106"/>
                </a:lnTo>
                <a:lnTo>
                  <a:pt x="76" y="110"/>
                </a:lnTo>
                <a:lnTo>
                  <a:pt x="68" y="112"/>
                </a:lnTo>
                <a:lnTo>
                  <a:pt x="58" y="112"/>
                </a:lnTo>
                <a:lnTo>
                  <a:pt x="50" y="110"/>
                </a:lnTo>
                <a:lnTo>
                  <a:pt x="40" y="106"/>
                </a:lnTo>
                <a:lnTo>
                  <a:pt x="32" y="100"/>
                </a:lnTo>
                <a:lnTo>
                  <a:pt x="32" y="100"/>
                </a:lnTo>
                <a:lnTo>
                  <a:pt x="26" y="94"/>
                </a:lnTo>
                <a:lnTo>
                  <a:pt x="22" y="86"/>
                </a:lnTo>
                <a:lnTo>
                  <a:pt x="18" y="76"/>
                </a:lnTo>
                <a:lnTo>
                  <a:pt x="16" y="68"/>
                </a:lnTo>
                <a:lnTo>
                  <a:pt x="16" y="58"/>
                </a:lnTo>
                <a:lnTo>
                  <a:pt x="18" y="50"/>
                </a:lnTo>
                <a:lnTo>
                  <a:pt x="22" y="40"/>
                </a:lnTo>
                <a:lnTo>
                  <a:pt x="28" y="32"/>
                </a:lnTo>
                <a:lnTo>
                  <a:pt x="28" y="32"/>
                </a:lnTo>
                <a:lnTo>
                  <a:pt x="34" y="26"/>
                </a:lnTo>
                <a:lnTo>
                  <a:pt x="42" y="22"/>
                </a:lnTo>
                <a:lnTo>
                  <a:pt x="52" y="18"/>
                </a:lnTo>
                <a:lnTo>
                  <a:pt x="60" y="16"/>
                </a:lnTo>
                <a:lnTo>
                  <a:pt x="70" y="16"/>
                </a:lnTo>
                <a:lnTo>
                  <a:pt x="78" y="18"/>
                </a:lnTo>
                <a:lnTo>
                  <a:pt x="88" y="22"/>
                </a:lnTo>
                <a:lnTo>
                  <a:pt x="96" y="28"/>
                </a:lnTo>
                <a:lnTo>
                  <a:pt x="96" y="28"/>
                </a:lnTo>
                <a:lnTo>
                  <a:pt x="102" y="34"/>
                </a:lnTo>
                <a:lnTo>
                  <a:pt x="106" y="42"/>
                </a:lnTo>
                <a:lnTo>
                  <a:pt x="110" y="52"/>
                </a:lnTo>
                <a:lnTo>
                  <a:pt x="112" y="60"/>
                </a:lnTo>
                <a:lnTo>
                  <a:pt x="112" y="70"/>
                </a:lnTo>
                <a:lnTo>
                  <a:pt x="110" y="78"/>
                </a:lnTo>
                <a:lnTo>
                  <a:pt x="106" y="88"/>
                </a:lnTo>
                <a:lnTo>
                  <a:pt x="100" y="96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0" name="任意多边形 29"/>
          <p:cNvSpPr/>
          <p:nvPr>
            <p:custDataLst>
              <p:tags r:id="rId25"/>
            </p:custDataLst>
          </p:nvPr>
        </p:nvSpPr>
        <p:spPr bwMode="auto">
          <a:xfrm>
            <a:off x="6030716" y="5326729"/>
            <a:ext cx="47932" cy="47932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2"/>
              </a:cxn>
              <a:cxn ang="0">
                <a:pos x="2" y="34"/>
              </a:cxn>
              <a:cxn ang="0">
                <a:pos x="4" y="36"/>
              </a:cxn>
              <a:cxn ang="0">
                <a:pos x="4" y="36"/>
              </a:cxn>
              <a:cxn ang="0">
                <a:pos x="6" y="34"/>
              </a:cxn>
              <a:cxn ang="0">
                <a:pos x="8" y="32"/>
              </a:cxn>
              <a:cxn ang="0">
                <a:pos x="8" y="32"/>
              </a:cxn>
              <a:cxn ang="0">
                <a:pos x="8" y="32"/>
              </a:cxn>
              <a:cxn ang="0">
                <a:pos x="10" y="22"/>
              </a:cxn>
              <a:cxn ang="0">
                <a:pos x="16" y="16"/>
              </a:cxn>
              <a:cxn ang="0">
                <a:pos x="22" y="10"/>
              </a:cxn>
              <a:cxn ang="0">
                <a:pos x="32" y="8"/>
              </a:cxn>
              <a:cxn ang="0">
                <a:pos x="32" y="8"/>
              </a:cxn>
              <a:cxn ang="0">
                <a:pos x="34" y="6"/>
              </a:cxn>
              <a:cxn ang="0">
                <a:pos x="36" y="4"/>
              </a:cxn>
              <a:cxn ang="0">
                <a:pos x="36" y="4"/>
              </a:cxn>
              <a:cxn ang="0">
                <a:pos x="34" y="2"/>
              </a:cxn>
              <a:cxn ang="0">
                <a:pos x="32" y="0"/>
              </a:cxn>
            </a:cxnLst>
            <a:rect l="0" t="0" r="r" b="b"/>
            <a:pathLst>
              <a:path w="36" h="3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2" y="34"/>
                </a:lnTo>
                <a:lnTo>
                  <a:pt x="4" y="36"/>
                </a:lnTo>
                <a:lnTo>
                  <a:pt x="4" y="36"/>
                </a:lnTo>
                <a:lnTo>
                  <a:pt x="6" y="34"/>
                </a:lnTo>
                <a:lnTo>
                  <a:pt x="8" y="32"/>
                </a:lnTo>
                <a:lnTo>
                  <a:pt x="8" y="32"/>
                </a:lnTo>
                <a:lnTo>
                  <a:pt x="8" y="32"/>
                </a:lnTo>
                <a:lnTo>
                  <a:pt x="10" y="22"/>
                </a:lnTo>
                <a:lnTo>
                  <a:pt x="16" y="16"/>
                </a:lnTo>
                <a:lnTo>
                  <a:pt x="22" y="10"/>
                </a:lnTo>
                <a:lnTo>
                  <a:pt x="32" y="8"/>
                </a:lnTo>
                <a:lnTo>
                  <a:pt x="32" y="8"/>
                </a:lnTo>
                <a:lnTo>
                  <a:pt x="34" y="6"/>
                </a:lnTo>
                <a:lnTo>
                  <a:pt x="36" y="4"/>
                </a:lnTo>
                <a:lnTo>
                  <a:pt x="36" y="4"/>
                </a:lnTo>
                <a:lnTo>
                  <a:pt x="34" y="2"/>
                </a:lnTo>
                <a:lnTo>
                  <a:pt x="32" y="0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31" name="任意多边形 30"/>
          <p:cNvSpPr/>
          <p:nvPr>
            <p:custDataLst>
              <p:tags r:id="rId26"/>
            </p:custDataLst>
          </p:nvPr>
        </p:nvSpPr>
        <p:spPr bwMode="auto">
          <a:xfrm>
            <a:off x="5902896" y="5209562"/>
            <a:ext cx="340852" cy="287592"/>
          </a:xfrm>
          <a:custGeom>
            <a:avLst/>
            <a:gdLst/>
            <a:ahLst/>
            <a:cxnLst>
              <a:cxn ang="0">
                <a:pos x="202" y="42"/>
              </a:cxn>
              <a:cxn ang="0">
                <a:pos x="190" y="16"/>
              </a:cxn>
              <a:cxn ang="0">
                <a:pos x="182" y="4"/>
              </a:cxn>
              <a:cxn ang="0">
                <a:pos x="168" y="0"/>
              </a:cxn>
              <a:cxn ang="0">
                <a:pos x="88" y="0"/>
              </a:cxn>
              <a:cxn ang="0">
                <a:pos x="74" y="4"/>
              </a:cxn>
              <a:cxn ang="0">
                <a:pos x="66" y="16"/>
              </a:cxn>
              <a:cxn ang="0">
                <a:pos x="20" y="48"/>
              </a:cxn>
              <a:cxn ang="0">
                <a:pos x="12" y="52"/>
              </a:cxn>
              <a:cxn ang="0">
                <a:pos x="2" y="64"/>
              </a:cxn>
              <a:cxn ang="0">
                <a:pos x="0" y="192"/>
              </a:cxn>
              <a:cxn ang="0">
                <a:pos x="2" y="202"/>
              </a:cxn>
              <a:cxn ang="0">
                <a:pos x="14" y="214"/>
              </a:cxn>
              <a:cxn ang="0">
                <a:pos x="232" y="216"/>
              </a:cxn>
              <a:cxn ang="0">
                <a:pos x="242" y="214"/>
              </a:cxn>
              <a:cxn ang="0">
                <a:pos x="254" y="202"/>
              </a:cxn>
              <a:cxn ang="0">
                <a:pos x="256" y="72"/>
              </a:cxn>
              <a:cxn ang="0">
                <a:pos x="254" y="64"/>
              </a:cxn>
              <a:cxn ang="0">
                <a:pos x="244" y="52"/>
              </a:cxn>
              <a:cxn ang="0">
                <a:pos x="240" y="192"/>
              </a:cxn>
              <a:cxn ang="0">
                <a:pos x="240" y="196"/>
              </a:cxn>
              <a:cxn ang="0">
                <a:pos x="236" y="200"/>
              </a:cxn>
              <a:cxn ang="0">
                <a:pos x="24" y="200"/>
              </a:cxn>
              <a:cxn ang="0">
                <a:pos x="20" y="200"/>
              </a:cxn>
              <a:cxn ang="0">
                <a:pos x="16" y="196"/>
              </a:cxn>
              <a:cxn ang="0">
                <a:pos x="16" y="72"/>
              </a:cxn>
              <a:cxn ang="0">
                <a:pos x="18" y="66"/>
              </a:cxn>
              <a:cxn ang="0">
                <a:pos x="66" y="56"/>
              </a:cxn>
              <a:cxn ang="0">
                <a:pos x="80" y="22"/>
              </a:cxn>
              <a:cxn ang="0">
                <a:pos x="88" y="16"/>
              </a:cxn>
              <a:cxn ang="0">
                <a:pos x="168" y="16"/>
              </a:cxn>
              <a:cxn ang="0">
                <a:pos x="176" y="22"/>
              </a:cxn>
              <a:cxn ang="0">
                <a:pos x="234" y="64"/>
              </a:cxn>
              <a:cxn ang="0">
                <a:pos x="238" y="66"/>
              </a:cxn>
              <a:cxn ang="0">
                <a:pos x="240" y="192"/>
              </a:cxn>
            </a:cxnLst>
            <a:rect l="0" t="0" r="r" b="b"/>
            <a:pathLst>
              <a:path w="256" h="216">
                <a:moveTo>
                  <a:pt x="236" y="48"/>
                </a:moveTo>
                <a:lnTo>
                  <a:pt x="202" y="42"/>
                </a:lnTo>
                <a:lnTo>
                  <a:pt x="190" y="16"/>
                </a:lnTo>
                <a:lnTo>
                  <a:pt x="190" y="16"/>
                </a:lnTo>
                <a:lnTo>
                  <a:pt x="186" y="8"/>
                </a:lnTo>
                <a:lnTo>
                  <a:pt x="182" y="4"/>
                </a:lnTo>
                <a:lnTo>
                  <a:pt x="176" y="2"/>
                </a:lnTo>
                <a:lnTo>
                  <a:pt x="168" y="0"/>
                </a:lnTo>
                <a:lnTo>
                  <a:pt x="88" y="0"/>
                </a:lnTo>
                <a:lnTo>
                  <a:pt x="88" y="0"/>
                </a:lnTo>
                <a:lnTo>
                  <a:pt x="80" y="2"/>
                </a:lnTo>
                <a:lnTo>
                  <a:pt x="74" y="4"/>
                </a:lnTo>
                <a:lnTo>
                  <a:pt x="70" y="8"/>
                </a:lnTo>
                <a:lnTo>
                  <a:pt x="66" y="16"/>
                </a:lnTo>
                <a:lnTo>
                  <a:pt x="54" y="42"/>
                </a:lnTo>
                <a:lnTo>
                  <a:pt x="20" y="48"/>
                </a:lnTo>
                <a:lnTo>
                  <a:pt x="20" y="48"/>
                </a:lnTo>
                <a:lnTo>
                  <a:pt x="12" y="52"/>
                </a:lnTo>
                <a:lnTo>
                  <a:pt x="6" y="56"/>
                </a:lnTo>
                <a:lnTo>
                  <a:pt x="2" y="64"/>
                </a:lnTo>
                <a:lnTo>
                  <a:pt x="0" y="72"/>
                </a:lnTo>
                <a:lnTo>
                  <a:pt x="0" y="192"/>
                </a:lnTo>
                <a:lnTo>
                  <a:pt x="0" y="192"/>
                </a:lnTo>
                <a:lnTo>
                  <a:pt x="2" y="202"/>
                </a:lnTo>
                <a:lnTo>
                  <a:pt x="8" y="208"/>
                </a:lnTo>
                <a:lnTo>
                  <a:pt x="14" y="214"/>
                </a:lnTo>
                <a:lnTo>
                  <a:pt x="24" y="216"/>
                </a:lnTo>
                <a:lnTo>
                  <a:pt x="232" y="216"/>
                </a:lnTo>
                <a:lnTo>
                  <a:pt x="232" y="216"/>
                </a:lnTo>
                <a:lnTo>
                  <a:pt x="242" y="214"/>
                </a:lnTo>
                <a:lnTo>
                  <a:pt x="248" y="208"/>
                </a:lnTo>
                <a:lnTo>
                  <a:pt x="254" y="202"/>
                </a:lnTo>
                <a:lnTo>
                  <a:pt x="256" y="192"/>
                </a:lnTo>
                <a:lnTo>
                  <a:pt x="256" y="72"/>
                </a:lnTo>
                <a:lnTo>
                  <a:pt x="256" y="72"/>
                </a:lnTo>
                <a:lnTo>
                  <a:pt x="254" y="64"/>
                </a:lnTo>
                <a:lnTo>
                  <a:pt x="250" y="56"/>
                </a:lnTo>
                <a:lnTo>
                  <a:pt x="244" y="52"/>
                </a:lnTo>
                <a:lnTo>
                  <a:pt x="236" y="48"/>
                </a:lnTo>
                <a:close/>
                <a:moveTo>
                  <a:pt x="240" y="192"/>
                </a:moveTo>
                <a:lnTo>
                  <a:pt x="240" y="192"/>
                </a:lnTo>
                <a:lnTo>
                  <a:pt x="240" y="196"/>
                </a:lnTo>
                <a:lnTo>
                  <a:pt x="238" y="198"/>
                </a:lnTo>
                <a:lnTo>
                  <a:pt x="236" y="200"/>
                </a:lnTo>
                <a:lnTo>
                  <a:pt x="232" y="200"/>
                </a:lnTo>
                <a:lnTo>
                  <a:pt x="24" y="200"/>
                </a:lnTo>
                <a:lnTo>
                  <a:pt x="24" y="200"/>
                </a:lnTo>
                <a:lnTo>
                  <a:pt x="20" y="200"/>
                </a:lnTo>
                <a:lnTo>
                  <a:pt x="18" y="198"/>
                </a:lnTo>
                <a:lnTo>
                  <a:pt x="16" y="196"/>
                </a:lnTo>
                <a:lnTo>
                  <a:pt x="16" y="192"/>
                </a:lnTo>
                <a:lnTo>
                  <a:pt x="16" y="72"/>
                </a:lnTo>
                <a:lnTo>
                  <a:pt x="16" y="72"/>
                </a:lnTo>
                <a:lnTo>
                  <a:pt x="18" y="66"/>
                </a:lnTo>
                <a:lnTo>
                  <a:pt x="22" y="64"/>
                </a:lnTo>
                <a:lnTo>
                  <a:pt x="66" y="56"/>
                </a:lnTo>
                <a:lnTo>
                  <a:pt x="80" y="22"/>
                </a:lnTo>
                <a:lnTo>
                  <a:pt x="80" y="22"/>
                </a:lnTo>
                <a:lnTo>
                  <a:pt x="84" y="18"/>
                </a:lnTo>
                <a:lnTo>
                  <a:pt x="88" y="16"/>
                </a:lnTo>
                <a:lnTo>
                  <a:pt x="168" y="16"/>
                </a:lnTo>
                <a:lnTo>
                  <a:pt x="168" y="16"/>
                </a:lnTo>
                <a:lnTo>
                  <a:pt x="172" y="18"/>
                </a:lnTo>
                <a:lnTo>
                  <a:pt x="176" y="22"/>
                </a:lnTo>
                <a:lnTo>
                  <a:pt x="190" y="56"/>
                </a:lnTo>
                <a:lnTo>
                  <a:pt x="234" y="64"/>
                </a:lnTo>
                <a:lnTo>
                  <a:pt x="234" y="64"/>
                </a:lnTo>
                <a:lnTo>
                  <a:pt x="238" y="66"/>
                </a:lnTo>
                <a:lnTo>
                  <a:pt x="240" y="72"/>
                </a:lnTo>
                <a:lnTo>
                  <a:pt x="240" y="192"/>
                </a:lnTo>
                <a:close/>
              </a:path>
            </a:pathLst>
          </a:custGeom>
          <a:solidFill>
            <a:srgbClr val="0F273C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lnSpc>
                <a:spcPct val="130000"/>
              </a:lnSpc>
            </a:pPr>
            <a:endParaRPr>
              <a:cs typeface="+mn-ea"/>
              <a:sym typeface="+mn-lt"/>
            </a:endParaRPr>
          </a:p>
        </p:txBody>
      </p:sp>
      <p:sp>
        <p:nvSpPr>
          <p:cNvPr id="26" name="圆角矩形 25"/>
          <p:cNvSpPr/>
          <p:nvPr>
            <p:custDataLst>
              <p:tags r:id="rId27"/>
            </p:custDataLst>
          </p:nvPr>
        </p:nvSpPr>
        <p:spPr>
          <a:xfrm>
            <a:off x="7586270" y="2484432"/>
            <a:ext cx="3132970" cy="393841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tIns="0" bIns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ysClr val="window" lastClr="FFFFFF"/>
                </a:solidFill>
                <a:cs typeface="+mn-ea"/>
                <a:sym typeface="+mn-lt"/>
              </a:rPr>
              <a:t>添加标题</a:t>
            </a:r>
            <a:endParaRPr lang="zh-CN" altLang="en-US" b="1" spc="30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28" name="圆角矩形 27"/>
          <p:cNvSpPr/>
          <p:nvPr>
            <p:custDataLst>
              <p:tags r:id="rId28"/>
            </p:custDataLst>
          </p:nvPr>
        </p:nvSpPr>
        <p:spPr>
          <a:xfrm>
            <a:off x="8235490" y="4323879"/>
            <a:ext cx="3118200" cy="393841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tIns="0" bIns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b="1" spc="300">
                <a:solidFill>
                  <a:sysClr val="window" lastClr="FFFFFF"/>
                </a:solidFill>
                <a:cs typeface="+mn-ea"/>
                <a:sym typeface="+mn-lt"/>
              </a:rPr>
              <a:t>添加标题</a:t>
            </a:r>
            <a:endParaRPr lang="zh-CN" altLang="en-US" b="1" spc="30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2" name="圆角矩形 41"/>
          <p:cNvSpPr/>
          <p:nvPr>
            <p:custDataLst>
              <p:tags r:id="rId29"/>
            </p:custDataLst>
          </p:nvPr>
        </p:nvSpPr>
        <p:spPr>
          <a:xfrm>
            <a:off x="1556004" y="2484432"/>
            <a:ext cx="3118200" cy="393841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tIns="0" bIns="0" anchor="ctr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b="1" spc="300">
                <a:solidFill>
                  <a:sysClr val="window" lastClr="FFFFFF"/>
                </a:solidFill>
                <a:cs typeface="+mn-ea"/>
                <a:sym typeface="+mn-lt"/>
              </a:rPr>
              <a:t>添加标题</a:t>
            </a:r>
            <a:endParaRPr lang="zh-CN" altLang="en-US" b="1" spc="30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4" name="圆角矩形 43"/>
          <p:cNvSpPr/>
          <p:nvPr>
            <p:custDataLst>
              <p:tags r:id="rId30"/>
            </p:custDataLst>
          </p:nvPr>
        </p:nvSpPr>
        <p:spPr>
          <a:xfrm>
            <a:off x="820558" y="4323879"/>
            <a:ext cx="3118200" cy="393841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wrap="square" tIns="0" bIns="0" anchor="ctr">
            <a:no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b="1" spc="300" dirty="0">
                <a:solidFill>
                  <a:sysClr val="window" lastClr="FFFFFF"/>
                </a:solidFill>
                <a:cs typeface="+mn-ea"/>
                <a:sym typeface="+mn-lt"/>
              </a:rPr>
              <a:t>添加标题</a:t>
            </a:r>
            <a:endParaRPr lang="zh-CN" altLang="en-US" b="1" spc="30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654175" y="3162935"/>
            <a:ext cx="2829560" cy="579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905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916940" y="5065395"/>
            <a:ext cx="2829560" cy="579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905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852410" y="3162935"/>
            <a:ext cx="2829560" cy="579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905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710930" y="5065395"/>
            <a:ext cx="2829560" cy="579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905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27" name="任意多边形 26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3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8" grpId="0" bldLvl="0" animBg="1"/>
      <p:bldP spid="42" grpId="0" bldLvl="0" animBg="1"/>
      <p:bldP spid="44" grpId="0" bldLvl="0" animBg="1"/>
      <p:bldP spid="45" grpId="0"/>
      <p:bldP spid="46" grpId="0"/>
      <p:bldP spid="47" grpId="0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几何创意通用商务PPT模板_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55165" y="1794510"/>
            <a:ext cx="12026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altLang="zh-CN" sz="8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69560" y="1911350"/>
            <a:ext cx="634682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>
                <a:solidFill>
                  <a:schemeClr val="bg1"/>
                </a:solidFill>
                <a:cs typeface="+mn-ea"/>
                <a:sym typeface="+mn-lt"/>
              </a:rPr>
              <a:t>输入章节标题</a:t>
            </a:r>
            <a:endParaRPr lang="zh-CN" altLang="en-US" sz="8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7037070" y="3317875"/>
            <a:ext cx="244983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047887" y="3214151"/>
            <a:ext cx="4159260" cy="1424205"/>
            <a:chOff x="1634502" y="2787431"/>
            <a:chExt cx="4159260" cy="1424205"/>
          </a:xfrm>
        </p:grpSpPr>
        <p:sp>
          <p:nvSpPr>
            <p:cNvPr id="20" name="Freeform 3"/>
            <p:cNvSpPr/>
            <p:nvPr/>
          </p:nvSpPr>
          <p:spPr>
            <a:xfrm>
              <a:off x="1634502" y="2787431"/>
              <a:ext cx="4159260" cy="1424205"/>
            </a:xfrm>
            <a:custGeom>
              <a:avLst/>
              <a:gdLst>
                <a:gd name="connsiteX0" fmla="*/ 3817480 w 3930116"/>
                <a:gd name="connsiteY0" fmla="*/ 0 h 1345742"/>
                <a:gd name="connsiteX1" fmla="*/ 19050 w 3930116"/>
                <a:gd name="connsiteY1" fmla="*/ 0 h 1345742"/>
                <a:gd name="connsiteX2" fmla="*/ 0 w 3930116"/>
                <a:gd name="connsiteY2" fmla="*/ 19050 h 1345742"/>
                <a:gd name="connsiteX3" fmla="*/ 0 w 3930116"/>
                <a:gd name="connsiteY3" fmla="*/ 1326692 h 1345742"/>
                <a:gd name="connsiteX4" fmla="*/ 19050 w 3930116"/>
                <a:gd name="connsiteY4" fmla="*/ 1345742 h 1345742"/>
                <a:gd name="connsiteX5" fmla="*/ 3817480 w 3930116"/>
                <a:gd name="connsiteY5" fmla="*/ 1345742 h 1345742"/>
                <a:gd name="connsiteX6" fmla="*/ 3930116 w 3930116"/>
                <a:gd name="connsiteY6" fmla="*/ 1233093 h 1345742"/>
                <a:gd name="connsiteX7" fmla="*/ 3930116 w 3930116"/>
                <a:gd name="connsiteY7" fmla="*/ 112636 h 1345742"/>
                <a:gd name="connsiteX8" fmla="*/ 3817480 w 3930116"/>
                <a:gd name="connsiteY8" fmla="*/ 0 h 13457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</a:cxnLst>
              <a:rect l="l" t="t" r="r" b="b"/>
              <a:pathLst>
                <a:path w="3930116" h="1345742">
                  <a:moveTo>
                    <a:pt x="3817480" y="0"/>
                  </a:moveTo>
                  <a:lnTo>
                    <a:pt x="19050" y="0"/>
                  </a:lnTo>
                  <a:cubicBezTo>
                    <a:pt x="8534" y="0"/>
                    <a:pt x="0" y="8521"/>
                    <a:pt x="0" y="19050"/>
                  </a:cubicBezTo>
                  <a:lnTo>
                    <a:pt x="0" y="1326692"/>
                  </a:lnTo>
                  <a:cubicBezTo>
                    <a:pt x="0" y="1337208"/>
                    <a:pt x="8534" y="1345742"/>
                    <a:pt x="19050" y="1345742"/>
                  </a:cubicBezTo>
                  <a:lnTo>
                    <a:pt x="3817480" y="1345742"/>
                  </a:lnTo>
                  <a:cubicBezTo>
                    <a:pt x="3879596" y="1345742"/>
                    <a:pt x="3930116" y="1295209"/>
                    <a:pt x="3930116" y="1233093"/>
                  </a:cubicBezTo>
                  <a:lnTo>
                    <a:pt x="3930116" y="112636"/>
                  </a:lnTo>
                  <a:cubicBezTo>
                    <a:pt x="3930116" y="50533"/>
                    <a:pt x="3879596" y="0"/>
                    <a:pt x="3817480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21" name="Freeform 3"/>
            <p:cNvSpPr/>
            <p:nvPr/>
          </p:nvSpPr>
          <p:spPr>
            <a:xfrm>
              <a:off x="2935824" y="2827749"/>
              <a:ext cx="2817619" cy="1343562"/>
            </a:xfrm>
            <a:custGeom>
              <a:avLst/>
              <a:gdLst>
                <a:gd name="connsiteX0" fmla="*/ 2662389 w 2662389"/>
                <a:gd name="connsiteY0" fmla="*/ 1194993 h 1269542"/>
                <a:gd name="connsiteX1" fmla="*/ 2587853 w 2662389"/>
                <a:gd name="connsiteY1" fmla="*/ 1269542 h 1269542"/>
                <a:gd name="connsiteX2" fmla="*/ 0 w 2662389"/>
                <a:gd name="connsiteY2" fmla="*/ 1269542 h 1269542"/>
                <a:gd name="connsiteX3" fmla="*/ 0 w 2662389"/>
                <a:gd name="connsiteY3" fmla="*/ 779030 h 1269542"/>
                <a:gd name="connsiteX4" fmla="*/ 127812 w 2662389"/>
                <a:gd name="connsiteY4" fmla="*/ 651217 h 1269542"/>
                <a:gd name="connsiteX5" fmla="*/ 131648 w 2662389"/>
                <a:gd name="connsiteY5" fmla="*/ 641985 h 1269542"/>
                <a:gd name="connsiteX6" fmla="*/ 127812 w 2662389"/>
                <a:gd name="connsiteY6" fmla="*/ 632739 h 1269542"/>
                <a:gd name="connsiteX7" fmla="*/ 0 w 2662389"/>
                <a:gd name="connsiteY7" fmla="*/ 504939 h 1269542"/>
                <a:gd name="connsiteX8" fmla="*/ 0 w 2662389"/>
                <a:gd name="connsiteY8" fmla="*/ 0 h 1269542"/>
                <a:gd name="connsiteX9" fmla="*/ 2587853 w 2662389"/>
                <a:gd name="connsiteY9" fmla="*/ 0 h 1269542"/>
                <a:gd name="connsiteX10" fmla="*/ 2662389 w 2662389"/>
                <a:gd name="connsiteY10" fmla="*/ 74536 h 1269542"/>
                <a:gd name="connsiteX11" fmla="*/ 2662389 w 2662389"/>
                <a:gd name="connsiteY11" fmla="*/ 1194993 h 12695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</a:cxnLst>
              <a:rect l="l" t="t" r="r" b="b"/>
              <a:pathLst>
                <a:path w="2662389" h="1269542">
                  <a:moveTo>
                    <a:pt x="2662389" y="1194993"/>
                  </a:moveTo>
                  <a:cubicBezTo>
                    <a:pt x="2662389" y="1236103"/>
                    <a:pt x="2628950" y="1269542"/>
                    <a:pt x="2587853" y="1269542"/>
                  </a:cubicBezTo>
                  <a:lnTo>
                    <a:pt x="0" y="1269542"/>
                  </a:lnTo>
                  <a:lnTo>
                    <a:pt x="0" y="779030"/>
                  </a:lnTo>
                  <a:lnTo>
                    <a:pt x="127812" y="651217"/>
                  </a:lnTo>
                  <a:cubicBezTo>
                    <a:pt x="130365" y="648665"/>
                    <a:pt x="131648" y="645312"/>
                    <a:pt x="131648" y="641985"/>
                  </a:cubicBezTo>
                  <a:cubicBezTo>
                    <a:pt x="131648" y="638632"/>
                    <a:pt x="130365" y="635292"/>
                    <a:pt x="127812" y="632739"/>
                  </a:cubicBezTo>
                  <a:lnTo>
                    <a:pt x="0" y="504939"/>
                  </a:lnTo>
                  <a:lnTo>
                    <a:pt x="0" y="0"/>
                  </a:lnTo>
                  <a:lnTo>
                    <a:pt x="2587853" y="0"/>
                  </a:lnTo>
                  <a:cubicBezTo>
                    <a:pt x="2628950" y="0"/>
                    <a:pt x="2662389" y="33439"/>
                    <a:pt x="2662389" y="74536"/>
                  </a:cubicBezTo>
                  <a:lnTo>
                    <a:pt x="2662389" y="1194993"/>
                  </a:lnTo>
                </a:path>
              </a:pathLst>
            </a:custGeom>
            <a:solidFill>
              <a:schemeClr val="bg1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16" name="TextBox 1"/>
            <p:cNvSpPr txBox="1"/>
            <p:nvPr/>
          </p:nvSpPr>
          <p:spPr>
            <a:xfrm>
              <a:off x="3199579" y="2970344"/>
              <a:ext cx="1962076" cy="105637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435"/>
                </a:lnSpc>
              </a:pPr>
              <a:r>
                <a:rPr lang="zh-CN" altLang="zh-CN" sz="1905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关键词之</a:t>
              </a:r>
              <a:r>
                <a:rPr lang="en-US" altLang="zh-CN" sz="1905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</a:t>
              </a:r>
              <a:endParaRPr lang="en-US" altLang="zh-CN" sz="190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2220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1695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ts val="1695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"/>
            <p:cNvSpPr txBox="1"/>
            <p:nvPr/>
          </p:nvSpPr>
          <p:spPr>
            <a:xfrm>
              <a:off x="1855531" y="3024107"/>
              <a:ext cx="836768" cy="93871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7515"/>
                </a:lnSpc>
              </a:pPr>
              <a:r>
                <a:rPr lang="en-US" altLang="zh-CN" sz="5865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en-US" altLang="zh-CN" sz="5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832984" y="3214151"/>
            <a:ext cx="4159261" cy="1424205"/>
            <a:chOff x="6419599" y="2787431"/>
            <a:chExt cx="4159261" cy="1424205"/>
          </a:xfrm>
        </p:grpSpPr>
        <p:sp>
          <p:nvSpPr>
            <p:cNvPr id="22" name="Freeform 3"/>
            <p:cNvSpPr/>
            <p:nvPr/>
          </p:nvSpPr>
          <p:spPr>
            <a:xfrm>
              <a:off x="6419599" y="2787431"/>
              <a:ext cx="4159261" cy="1424205"/>
            </a:xfrm>
            <a:custGeom>
              <a:avLst/>
              <a:gdLst>
                <a:gd name="connsiteX0" fmla="*/ 3817480 w 3930117"/>
                <a:gd name="connsiteY0" fmla="*/ 0 h 1345742"/>
                <a:gd name="connsiteX1" fmla="*/ 19050 w 3930117"/>
                <a:gd name="connsiteY1" fmla="*/ 0 h 1345742"/>
                <a:gd name="connsiteX2" fmla="*/ 0 w 3930117"/>
                <a:gd name="connsiteY2" fmla="*/ 19050 h 1345742"/>
                <a:gd name="connsiteX3" fmla="*/ 0 w 3930117"/>
                <a:gd name="connsiteY3" fmla="*/ 1326692 h 1345742"/>
                <a:gd name="connsiteX4" fmla="*/ 19050 w 3930117"/>
                <a:gd name="connsiteY4" fmla="*/ 1345742 h 1345742"/>
                <a:gd name="connsiteX5" fmla="*/ 3817480 w 3930117"/>
                <a:gd name="connsiteY5" fmla="*/ 1345742 h 1345742"/>
                <a:gd name="connsiteX6" fmla="*/ 3930116 w 3930117"/>
                <a:gd name="connsiteY6" fmla="*/ 1233093 h 1345742"/>
                <a:gd name="connsiteX7" fmla="*/ 3930116 w 3930117"/>
                <a:gd name="connsiteY7" fmla="*/ 112636 h 1345742"/>
                <a:gd name="connsiteX8" fmla="*/ 3817480 w 3930117"/>
                <a:gd name="connsiteY8" fmla="*/ 0 h 13457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</a:cxnLst>
              <a:rect l="l" t="t" r="r" b="b"/>
              <a:pathLst>
                <a:path w="3930117" h="1345742">
                  <a:moveTo>
                    <a:pt x="3817480" y="0"/>
                  </a:moveTo>
                  <a:lnTo>
                    <a:pt x="19050" y="0"/>
                  </a:lnTo>
                  <a:cubicBezTo>
                    <a:pt x="8534" y="0"/>
                    <a:pt x="0" y="8521"/>
                    <a:pt x="0" y="19050"/>
                  </a:cubicBezTo>
                  <a:lnTo>
                    <a:pt x="0" y="1326692"/>
                  </a:lnTo>
                  <a:cubicBezTo>
                    <a:pt x="0" y="1337208"/>
                    <a:pt x="8534" y="1345742"/>
                    <a:pt x="19050" y="1345742"/>
                  </a:cubicBezTo>
                  <a:lnTo>
                    <a:pt x="3817480" y="1345742"/>
                  </a:lnTo>
                  <a:cubicBezTo>
                    <a:pt x="3879596" y="1345742"/>
                    <a:pt x="3930116" y="1295209"/>
                    <a:pt x="3930116" y="1233093"/>
                  </a:cubicBezTo>
                  <a:lnTo>
                    <a:pt x="3930116" y="112636"/>
                  </a:lnTo>
                  <a:cubicBezTo>
                    <a:pt x="3930116" y="50533"/>
                    <a:pt x="3879596" y="0"/>
                    <a:pt x="3817480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23" name="Freeform 3"/>
            <p:cNvSpPr/>
            <p:nvPr/>
          </p:nvSpPr>
          <p:spPr>
            <a:xfrm>
              <a:off x="7720920" y="2827749"/>
              <a:ext cx="2817620" cy="1343562"/>
            </a:xfrm>
            <a:custGeom>
              <a:avLst/>
              <a:gdLst>
                <a:gd name="connsiteX0" fmla="*/ 2662389 w 2662390"/>
                <a:gd name="connsiteY0" fmla="*/ 1194993 h 1269542"/>
                <a:gd name="connsiteX1" fmla="*/ 2587853 w 2662390"/>
                <a:gd name="connsiteY1" fmla="*/ 1269542 h 1269542"/>
                <a:gd name="connsiteX2" fmla="*/ 0 w 2662390"/>
                <a:gd name="connsiteY2" fmla="*/ 1269542 h 1269542"/>
                <a:gd name="connsiteX3" fmla="*/ 0 w 2662390"/>
                <a:gd name="connsiteY3" fmla="*/ 779030 h 1269542"/>
                <a:gd name="connsiteX4" fmla="*/ 127812 w 2662390"/>
                <a:gd name="connsiteY4" fmla="*/ 651217 h 1269542"/>
                <a:gd name="connsiteX5" fmla="*/ 131647 w 2662390"/>
                <a:gd name="connsiteY5" fmla="*/ 641985 h 1269542"/>
                <a:gd name="connsiteX6" fmla="*/ 127812 w 2662390"/>
                <a:gd name="connsiteY6" fmla="*/ 632739 h 1269542"/>
                <a:gd name="connsiteX7" fmla="*/ 0 w 2662390"/>
                <a:gd name="connsiteY7" fmla="*/ 504939 h 1269542"/>
                <a:gd name="connsiteX8" fmla="*/ 0 w 2662390"/>
                <a:gd name="connsiteY8" fmla="*/ 0 h 1269542"/>
                <a:gd name="connsiteX9" fmla="*/ 2587853 w 2662390"/>
                <a:gd name="connsiteY9" fmla="*/ 0 h 1269542"/>
                <a:gd name="connsiteX10" fmla="*/ 2662389 w 2662390"/>
                <a:gd name="connsiteY10" fmla="*/ 74536 h 1269542"/>
                <a:gd name="connsiteX11" fmla="*/ 2662389 w 2662390"/>
                <a:gd name="connsiteY11" fmla="*/ 1194993 h 12695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</a:cxnLst>
              <a:rect l="l" t="t" r="r" b="b"/>
              <a:pathLst>
                <a:path w="2662390" h="1269542">
                  <a:moveTo>
                    <a:pt x="2662389" y="1194993"/>
                  </a:moveTo>
                  <a:cubicBezTo>
                    <a:pt x="2662389" y="1236103"/>
                    <a:pt x="2628950" y="1269542"/>
                    <a:pt x="2587853" y="1269542"/>
                  </a:cubicBezTo>
                  <a:lnTo>
                    <a:pt x="0" y="1269542"/>
                  </a:lnTo>
                  <a:lnTo>
                    <a:pt x="0" y="779030"/>
                  </a:lnTo>
                  <a:lnTo>
                    <a:pt x="127812" y="651217"/>
                  </a:lnTo>
                  <a:cubicBezTo>
                    <a:pt x="130365" y="648665"/>
                    <a:pt x="131647" y="645312"/>
                    <a:pt x="131647" y="641985"/>
                  </a:cubicBezTo>
                  <a:cubicBezTo>
                    <a:pt x="131647" y="638632"/>
                    <a:pt x="130365" y="635292"/>
                    <a:pt x="127812" y="632739"/>
                  </a:cubicBezTo>
                  <a:lnTo>
                    <a:pt x="0" y="504939"/>
                  </a:lnTo>
                  <a:lnTo>
                    <a:pt x="0" y="0"/>
                  </a:lnTo>
                  <a:lnTo>
                    <a:pt x="2587853" y="0"/>
                  </a:lnTo>
                  <a:cubicBezTo>
                    <a:pt x="2628950" y="0"/>
                    <a:pt x="2662389" y="33439"/>
                    <a:pt x="2662389" y="74536"/>
                  </a:cubicBezTo>
                  <a:lnTo>
                    <a:pt x="2662389" y="1194993"/>
                  </a:lnTo>
                </a:path>
              </a:pathLst>
            </a:custGeom>
            <a:solidFill>
              <a:schemeClr val="bg1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10" name="TextBox 1"/>
            <p:cNvSpPr txBox="1"/>
            <p:nvPr/>
          </p:nvSpPr>
          <p:spPr>
            <a:xfrm>
              <a:off x="7984386" y="2970344"/>
              <a:ext cx="1962076" cy="105637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l">
                <a:lnSpc>
                  <a:spcPts val="2435"/>
                </a:lnSpc>
              </a:pPr>
              <a:r>
                <a:rPr lang="zh-CN" altLang="zh-CN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关键词之</a:t>
              </a:r>
              <a:r>
                <a:rPr lang="en-US" altLang="zh-CN" sz="1905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二</a:t>
              </a:r>
              <a:endParaRPr lang="en-US" altLang="zh-CN" sz="190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ts val="2220"/>
                </a:lnSpc>
              </a:pPr>
              <a:r>
                <a:rPr lang="en-US" altLang="zh-CN" sz="127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</a:t>
              </a: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ts val="1695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ts val="1695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1"/>
            <p:cNvSpPr txBox="1"/>
            <p:nvPr/>
          </p:nvSpPr>
          <p:spPr>
            <a:xfrm>
              <a:off x="6640339" y="3024107"/>
              <a:ext cx="836768" cy="93871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7515"/>
                </a:lnSpc>
              </a:pPr>
              <a:r>
                <a:rPr lang="en-US" altLang="zh-CN" sz="5865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en-US" altLang="zh-CN" sz="5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47887" y="4921091"/>
            <a:ext cx="4159260" cy="1424205"/>
            <a:chOff x="1634502" y="4494371"/>
            <a:chExt cx="4159260" cy="1424205"/>
          </a:xfrm>
        </p:grpSpPr>
        <p:sp>
          <p:nvSpPr>
            <p:cNvPr id="24" name="Freeform 3"/>
            <p:cNvSpPr/>
            <p:nvPr/>
          </p:nvSpPr>
          <p:spPr>
            <a:xfrm>
              <a:off x="1634502" y="4494371"/>
              <a:ext cx="4159260" cy="1424205"/>
            </a:xfrm>
            <a:custGeom>
              <a:avLst/>
              <a:gdLst>
                <a:gd name="connsiteX0" fmla="*/ 3817480 w 3930116"/>
                <a:gd name="connsiteY0" fmla="*/ 0 h 1345742"/>
                <a:gd name="connsiteX1" fmla="*/ 19050 w 3930116"/>
                <a:gd name="connsiteY1" fmla="*/ 0 h 1345742"/>
                <a:gd name="connsiteX2" fmla="*/ 0 w 3930116"/>
                <a:gd name="connsiteY2" fmla="*/ 19050 h 1345742"/>
                <a:gd name="connsiteX3" fmla="*/ 0 w 3930116"/>
                <a:gd name="connsiteY3" fmla="*/ 1326692 h 1345742"/>
                <a:gd name="connsiteX4" fmla="*/ 19050 w 3930116"/>
                <a:gd name="connsiteY4" fmla="*/ 1345742 h 1345742"/>
                <a:gd name="connsiteX5" fmla="*/ 3817480 w 3930116"/>
                <a:gd name="connsiteY5" fmla="*/ 1345742 h 1345742"/>
                <a:gd name="connsiteX6" fmla="*/ 3930116 w 3930116"/>
                <a:gd name="connsiteY6" fmla="*/ 1233093 h 1345742"/>
                <a:gd name="connsiteX7" fmla="*/ 3930116 w 3930116"/>
                <a:gd name="connsiteY7" fmla="*/ 112636 h 1345742"/>
                <a:gd name="connsiteX8" fmla="*/ 3817480 w 3930116"/>
                <a:gd name="connsiteY8" fmla="*/ 0 h 13457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</a:cxnLst>
              <a:rect l="l" t="t" r="r" b="b"/>
              <a:pathLst>
                <a:path w="3930116" h="1345742">
                  <a:moveTo>
                    <a:pt x="3817480" y="0"/>
                  </a:moveTo>
                  <a:lnTo>
                    <a:pt x="19050" y="0"/>
                  </a:lnTo>
                  <a:cubicBezTo>
                    <a:pt x="8534" y="0"/>
                    <a:pt x="0" y="8521"/>
                    <a:pt x="0" y="19050"/>
                  </a:cubicBezTo>
                  <a:lnTo>
                    <a:pt x="0" y="1326692"/>
                  </a:lnTo>
                  <a:cubicBezTo>
                    <a:pt x="0" y="1337208"/>
                    <a:pt x="8534" y="1345742"/>
                    <a:pt x="19050" y="1345742"/>
                  </a:cubicBezTo>
                  <a:lnTo>
                    <a:pt x="3817480" y="1345742"/>
                  </a:lnTo>
                  <a:cubicBezTo>
                    <a:pt x="3879596" y="1345742"/>
                    <a:pt x="3930116" y="1295209"/>
                    <a:pt x="3930116" y="1233093"/>
                  </a:cubicBezTo>
                  <a:lnTo>
                    <a:pt x="3930116" y="112636"/>
                  </a:lnTo>
                  <a:cubicBezTo>
                    <a:pt x="3930116" y="50533"/>
                    <a:pt x="3879596" y="0"/>
                    <a:pt x="3817480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25" name="Freeform 3"/>
            <p:cNvSpPr/>
            <p:nvPr/>
          </p:nvSpPr>
          <p:spPr>
            <a:xfrm>
              <a:off x="2935824" y="4534688"/>
              <a:ext cx="2817619" cy="1343562"/>
            </a:xfrm>
            <a:custGeom>
              <a:avLst/>
              <a:gdLst>
                <a:gd name="connsiteX0" fmla="*/ 2662389 w 2662389"/>
                <a:gd name="connsiteY0" fmla="*/ 1194993 h 1269542"/>
                <a:gd name="connsiteX1" fmla="*/ 2587853 w 2662389"/>
                <a:gd name="connsiteY1" fmla="*/ 1269542 h 1269542"/>
                <a:gd name="connsiteX2" fmla="*/ 0 w 2662389"/>
                <a:gd name="connsiteY2" fmla="*/ 1269542 h 1269542"/>
                <a:gd name="connsiteX3" fmla="*/ 0 w 2662389"/>
                <a:gd name="connsiteY3" fmla="*/ 779030 h 1269542"/>
                <a:gd name="connsiteX4" fmla="*/ 127812 w 2662389"/>
                <a:gd name="connsiteY4" fmla="*/ 651218 h 1269542"/>
                <a:gd name="connsiteX5" fmla="*/ 131648 w 2662389"/>
                <a:gd name="connsiteY5" fmla="*/ 641984 h 1269542"/>
                <a:gd name="connsiteX6" fmla="*/ 127812 w 2662389"/>
                <a:gd name="connsiteY6" fmla="*/ 632739 h 1269542"/>
                <a:gd name="connsiteX7" fmla="*/ 0 w 2662389"/>
                <a:gd name="connsiteY7" fmla="*/ 504939 h 1269542"/>
                <a:gd name="connsiteX8" fmla="*/ 0 w 2662389"/>
                <a:gd name="connsiteY8" fmla="*/ 0 h 1269542"/>
                <a:gd name="connsiteX9" fmla="*/ 2587853 w 2662389"/>
                <a:gd name="connsiteY9" fmla="*/ 0 h 1269542"/>
                <a:gd name="connsiteX10" fmla="*/ 2662389 w 2662389"/>
                <a:gd name="connsiteY10" fmla="*/ 74536 h 1269542"/>
                <a:gd name="connsiteX11" fmla="*/ 2662389 w 2662389"/>
                <a:gd name="connsiteY11" fmla="*/ 1194993 h 12695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</a:cxnLst>
              <a:rect l="l" t="t" r="r" b="b"/>
              <a:pathLst>
                <a:path w="2662389" h="1269542">
                  <a:moveTo>
                    <a:pt x="2662389" y="1194993"/>
                  </a:moveTo>
                  <a:cubicBezTo>
                    <a:pt x="2662389" y="1236103"/>
                    <a:pt x="2628950" y="1269542"/>
                    <a:pt x="2587853" y="1269542"/>
                  </a:cubicBezTo>
                  <a:lnTo>
                    <a:pt x="0" y="1269542"/>
                  </a:lnTo>
                  <a:lnTo>
                    <a:pt x="0" y="779030"/>
                  </a:lnTo>
                  <a:lnTo>
                    <a:pt x="127812" y="651218"/>
                  </a:lnTo>
                  <a:cubicBezTo>
                    <a:pt x="130365" y="648665"/>
                    <a:pt x="131648" y="645312"/>
                    <a:pt x="131648" y="641984"/>
                  </a:cubicBezTo>
                  <a:cubicBezTo>
                    <a:pt x="131648" y="638632"/>
                    <a:pt x="130365" y="635292"/>
                    <a:pt x="127812" y="632739"/>
                  </a:cubicBezTo>
                  <a:lnTo>
                    <a:pt x="0" y="504939"/>
                  </a:lnTo>
                  <a:lnTo>
                    <a:pt x="0" y="0"/>
                  </a:lnTo>
                  <a:lnTo>
                    <a:pt x="2587853" y="0"/>
                  </a:lnTo>
                  <a:cubicBezTo>
                    <a:pt x="2628950" y="0"/>
                    <a:pt x="2662389" y="33439"/>
                    <a:pt x="2662389" y="74536"/>
                  </a:cubicBezTo>
                  <a:lnTo>
                    <a:pt x="2662389" y="1194993"/>
                  </a:lnTo>
                </a:path>
              </a:pathLst>
            </a:custGeom>
            <a:solidFill>
              <a:schemeClr val="bg1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28" name="TextBox 1"/>
            <p:cNvSpPr txBox="1"/>
            <p:nvPr/>
          </p:nvSpPr>
          <p:spPr>
            <a:xfrm>
              <a:off x="1855531" y="4755239"/>
              <a:ext cx="836768" cy="93871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7515"/>
                </a:lnSpc>
              </a:pPr>
              <a:r>
                <a:rPr lang="en-US" altLang="zh-CN" sz="5865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en-US" altLang="zh-CN" sz="5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1"/>
            <p:cNvSpPr txBox="1"/>
            <p:nvPr/>
          </p:nvSpPr>
          <p:spPr>
            <a:xfrm>
              <a:off x="3199579" y="4669220"/>
              <a:ext cx="1962076" cy="105637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l">
                <a:lnSpc>
                  <a:spcPts val="2435"/>
                </a:lnSpc>
              </a:pPr>
              <a:r>
                <a:rPr lang="zh-CN" altLang="zh-CN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关键词之</a:t>
              </a:r>
              <a:r>
                <a:rPr lang="zh-CN" altLang="en-US" sz="1905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三</a:t>
              </a:r>
              <a:endParaRPr lang="zh-CN" altLang="en-US" sz="190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ts val="2220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ts val="1695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ts val="1695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832984" y="4921091"/>
            <a:ext cx="4159261" cy="1424205"/>
            <a:chOff x="6419599" y="4494371"/>
            <a:chExt cx="4159261" cy="1424205"/>
          </a:xfrm>
        </p:grpSpPr>
        <p:sp>
          <p:nvSpPr>
            <p:cNvPr id="26" name="Freeform 3"/>
            <p:cNvSpPr/>
            <p:nvPr/>
          </p:nvSpPr>
          <p:spPr>
            <a:xfrm>
              <a:off x="6419599" y="4494371"/>
              <a:ext cx="4159261" cy="1424205"/>
            </a:xfrm>
            <a:custGeom>
              <a:avLst/>
              <a:gdLst>
                <a:gd name="connsiteX0" fmla="*/ 3817480 w 3930117"/>
                <a:gd name="connsiteY0" fmla="*/ 0 h 1345742"/>
                <a:gd name="connsiteX1" fmla="*/ 19050 w 3930117"/>
                <a:gd name="connsiteY1" fmla="*/ 0 h 1345742"/>
                <a:gd name="connsiteX2" fmla="*/ 0 w 3930117"/>
                <a:gd name="connsiteY2" fmla="*/ 19050 h 1345742"/>
                <a:gd name="connsiteX3" fmla="*/ 0 w 3930117"/>
                <a:gd name="connsiteY3" fmla="*/ 1326692 h 1345742"/>
                <a:gd name="connsiteX4" fmla="*/ 19050 w 3930117"/>
                <a:gd name="connsiteY4" fmla="*/ 1345742 h 1345742"/>
                <a:gd name="connsiteX5" fmla="*/ 3817480 w 3930117"/>
                <a:gd name="connsiteY5" fmla="*/ 1345742 h 1345742"/>
                <a:gd name="connsiteX6" fmla="*/ 3930116 w 3930117"/>
                <a:gd name="connsiteY6" fmla="*/ 1233093 h 1345742"/>
                <a:gd name="connsiteX7" fmla="*/ 3930116 w 3930117"/>
                <a:gd name="connsiteY7" fmla="*/ 112636 h 1345742"/>
                <a:gd name="connsiteX8" fmla="*/ 3817480 w 3930117"/>
                <a:gd name="connsiteY8" fmla="*/ 0 h 13457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</a:cxnLst>
              <a:rect l="l" t="t" r="r" b="b"/>
              <a:pathLst>
                <a:path w="3930117" h="1345742">
                  <a:moveTo>
                    <a:pt x="3817480" y="0"/>
                  </a:moveTo>
                  <a:lnTo>
                    <a:pt x="19050" y="0"/>
                  </a:lnTo>
                  <a:cubicBezTo>
                    <a:pt x="8534" y="0"/>
                    <a:pt x="0" y="8521"/>
                    <a:pt x="0" y="19050"/>
                  </a:cubicBezTo>
                  <a:lnTo>
                    <a:pt x="0" y="1326692"/>
                  </a:lnTo>
                  <a:cubicBezTo>
                    <a:pt x="0" y="1337208"/>
                    <a:pt x="8534" y="1345742"/>
                    <a:pt x="19050" y="1345742"/>
                  </a:cubicBezTo>
                  <a:lnTo>
                    <a:pt x="3817480" y="1345742"/>
                  </a:lnTo>
                  <a:cubicBezTo>
                    <a:pt x="3879596" y="1345742"/>
                    <a:pt x="3930116" y="1295209"/>
                    <a:pt x="3930116" y="1233093"/>
                  </a:cubicBezTo>
                  <a:lnTo>
                    <a:pt x="3930116" y="112636"/>
                  </a:lnTo>
                  <a:cubicBezTo>
                    <a:pt x="3930116" y="50533"/>
                    <a:pt x="3879596" y="0"/>
                    <a:pt x="3817480" y="0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27" name="Freeform 3"/>
            <p:cNvSpPr/>
            <p:nvPr/>
          </p:nvSpPr>
          <p:spPr>
            <a:xfrm>
              <a:off x="7720920" y="4534688"/>
              <a:ext cx="2817620" cy="1343562"/>
            </a:xfrm>
            <a:custGeom>
              <a:avLst/>
              <a:gdLst>
                <a:gd name="connsiteX0" fmla="*/ 2662389 w 2662390"/>
                <a:gd name="connsiteY0" fmla="*/ 1194993 h 1269542"/>
                <a:gd name="connsiteX1" fmla="*/ 2587853 w 2662390"/>
                <a:gd name="connsiteY1" fmla="*/ 1269542 h 1269542"/>
                <a:gd name="connsiteX2" fmla="*/ 0 w 2662390"/>
                <a:gd name="connsiteY2" fmla="*/ 1269542 h 1269542"/>
                <a:gd name="connsiteX3" fmla="*/ 0 w 2662390"/>
                <a:gd name="connsiteY3" fmla="*/ 779030 h 1269542"/>
                <a:gd name="connsiteX4" fmla="*/ 127812 w 2662390"/>
                <a:gd name="connsiteY4" fmla="*/ 651218 h 1269542"/>
                <a:gd name="connsiteX5" fmla="*/ 131647 w 2662390"/>
                <a:gd name="connsiteY5" fmla="*/ 641984 h 1269542"/>
                <a:gd name="connsiteX6" fmla="*/ 127812 w 2662390"/>
                <a:gd name="connsiteY6" fmla="*/ 632739 h 1269542"/>
                <a:gd name="connsiteX7" fmla="*/ 0 w 2662390"/>
                <a:gd name="connsiteY7" fmla="*/ 504939 h 1269542"/>
                <a:gd name="connsiteX8" fmla="*/ 0 w 2662390"/>
                <a:gd name="connsiteY8" fmla="*/ 0 h 1269542"/>
                <a:gd name="connsiteX9" fmla="*/ 2587853 w 2662390"/>
                <a:gd name="connsiteY9" fmla="*/ 0 h 1269542"/>
                <a:gd name="connsiteX10" fmla="*/ 2662389 w 2662390"/>
                <a:gd name="connsiteY10" fmla="*/ 74536 h 1269542"/>
                <a:gd name="connsiteX11" fmla="*/ 2662389 w 2662390"/>
                <a:gd name="connsiteY11" fmla="*/ 1194993 h 12695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</a:cxnLst>
              <a:rect l="l" t="t" r="r" b="b"/>
              <a:pathLst>
                <a:path w="2662390" h="1269542">
                  <a:moveTo>
                    <a:pt x="2662389" y="1194993"/>
                  </a:moveTo>
                  <a:cubicBezTo>
                    <a:pt x="2662389" y="1236103"/>
                    <a:pt x="2628950" y="1269542"/>
                    <a:pt x="2587853" y="1269542"/>
                  </a:cubicBezTo>
                  <a:lnTo>
                    <a:pt x="0" y="1269542"/>
                  </a:lnTo>
                  <a:lnTo>
                    <a:pt x="0" y="779030"/>
                  </a:lnTo>
                  <a:lnTo>
                    <a:pt x="127812" y="651218"/>
                  </a:lnTo>
                  <a:cubicBezTo>
                    <a:pt x="130365" y="648665"/>
                    <a:pt x="131647" y="645312"/>
                    <a:pt x="131647" y="641984"/>
                  </a:cubicBezTo>
                  <a:cubicBezTo>
                    <a:pt x="131647" y="638632"/>
                    <a:pt x="130365" y="635292"/>
                    <a:pt x="127812" y="632739"/>
                  </a:cubicBezTo>
                  <a:lnTo>
                    <a:pt x="0" y="504939"/>
                  </a:lnTo>
                  <a:lnTo>
                    <a:pt x="0" y="0"/>
                  </a:lnTo>
                  <a:lnTo>
                    <a:pt x="2587853" y="0"/>
                  </a:lnTo>
                  <a:cubicBezTo>
                    <a:pt x="2628950" y="0"/>
                    <a:pt x="2662389" y="33439"/>
                    <a:pt x="2662389" y="74536"/>
                  </a:cubicBezTo>
                  <a:lnTo>
                    <a:pt x="2662389" y="1194993"/>
                  </a:lnTo>
                </a:path>
              </a:pathLst>
            </a:custGeom>
            <a:solidFill>
              <a:schemeClr val="bg1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29" name="TextBox 1"/>
            <p:cNvSpPr txBox="1"/>
            <p:nvPr/>
          </p:nvSpPr>
          <p:spPr>
            <a:xfrm>
              <a:off x="6640339" y="4755239"/>
              <a:ext cx="836768" cy="93871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7515"/>
                </a:lnSpc>
              </a:pPr>
              <a:r>
                <a:rPr lang="en-US" altLang="zh-CN" sz="5865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en-US" altLang="zh-CN" sz="586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1"/>
            <p:cNvSpPr txBox="1"/>
            <p:nvPr/>
          </p:nvSpPr>
          <p:spPr>
            <a:xfrm>
              <a:off x="7984386" y="4669220"/>
              <a:ext cx="1962076" cy="105637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l">
                <a:lnSpc>
                  <a:spcPts val="2435"/>
                </a:lnSpc>
              </a:pPr>
              <a:r>
                <a:rPr lang="zh-CN" altLang="zh-CN" sz="19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关键词之</a:t>
              </a:r>
              <a:r>
                <a:rPr lang="zh-CN" altLang="en-US" sz="1905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四</a:t>
              </a:r>
              <a:endParaRPr lang="zh-CN" altLang="en-US" sz="190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ts val="2220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ts val="1695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ts val="1695"/>
                </a:lnSpc>
              </a:pPr>
              <a:r>
                <a:rPr lang="en-US" altLang="zh-CN" sz="127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此处文字替换成具体。</a:t>
              </a:r>
              <a:endParaRPr lang="en-US" altLang="zh-CN" sz="127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TextBox 1"/>
          <p:cNvSpPr txBox="1"/>
          <p:nvPr/>
        </p:nvSpPr>
        <p:spPr>
          <a:xfrm>
            <a:off x="1178560" y="1645285"/>
            <a:ext cx="9813925" cy="113030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2115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此处输入标题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115"/>
              </a:lnSpc>
            </a:pP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115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895985" y="2261870"/>
            <a:ext cx="10157431" cy="3806161"/>
            <a:chOff x="1296" y="3567"/>
            <a:chExt cx="16749" cy="6276"/>
          </a:xfrm>
        </p:grpSpPr>
        <p:grpSp>
          <p:nvGrpSpPr>
            <p:cNvPr id="1096" name="Google Shape;1096;p33"/>
            <p:cNvGrpSpPr/>
            <p:nvPr/>
          </p:nvGrpSpPr>
          <p:grpSpPr>
            <a:xfrm>
              <a:off x="1296" y="3567"/>
              <a:ext cx="16749" cy="907"/>
              <a:chOff x="457200" y="1447425"/>
              <a:chExt cx="7976575" cy="432000"/>
            </a:xfrm>
          </p:grpSpPr>
          <p:sp>
            <p:nvSpPr>
              <p:cNvPr id="1097" name="Google Shape;1097;p33"/>
              <p:cNvSpPr/>
              <p:nvPr/>
            </p:nvSpPr>
            <p:spPr>
              <a:xfrm>
                <a:off x="457200" y="1447425"/>
                <a:ext cx="2370900" cy="432000"/>
              </a:xfrm>
              <a:prstGeom prst="homePlate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标题</a:t>
                </a:r>
                <a:r>
                  <a:rPr 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 6</a:t>
                </a:r>
                <a:endParaRPr 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8" name="Google Shape;1098;p33"/>
              <p:cNvSpPr txBox="1"/>
              <p:nvPr/>
            </p:nvSpPr>
            <p:spPr>
              <a:xfrm>
                <a:off x="3086788" y="1486125"/>
                <a:ext cx="1580400" cy="354600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r>
                  <a:rPr lang="zh-CN" altLang="en-GB" kern="0">
                    <a:solidFill>
                      <a:schemeClr val="tx1"/>
                    </a:solidFill>
                    <a:cs typeface="+mn-ea"/>
                    <a:sym typeface="+mn-lt"/>
                  </a:rPr>
                  <a:t>关键词</a:t>
                </a:r>
                <a:endParaRPr lang="zh-CN" altLang="en-GB" kern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99" name="Google Shape;1099;p33"/>
              <p:cNvSpPr txBox="1"/>
              <p:nvPr/>
            </p:nvSpPr>
            <p:spPr>
              <a:xfrm>
                <a:off x="5053675" y="1486125"/>
                <a:ext cx="3380100" cy="354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输入文本内容，输入文本内容</a:t>
                </a:r>
                <a:endParaRPr lang="zh-CN" alt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100" name="Google Shape;1100;p33"/>
              <p:cNvCxnSpPr>
                <a:stCxn id="1098" idx="3"/>
                <a:endCxn id="1099" idx="1"/>
              </p:cNvCxnSpPr>
              <p:nvPr/>
            </p:nvCxnSpPr>
            <p:spPr>
              <a:xfrm>
                <a:off x="4667188" y="1663425"/>
                <a:ext cx="386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01" name="Google Shape;1101;p33"/>
            <p:cNvGrpSpPr/>
            <p:nvPr/>
          </p:nvGrpSpPr>
          <p:grpSpPr>
            <a:xfrm>
              <a:off x="1296" y="4641"/>
              <a:ext cx="16749" cy="907"/>
              <a:chOff x="457200" y="1958760"/>
              <a:chExt cx="7976575" cy="432000"/>
            </a:xfrm>
          </p:grpSpPr>
          <p:sp>
            <p:nvSpPr>
              <p:cNvPr id="1102" name="Google Shape;1102;p33"/>
              <p:cNvSpPr/>
              <p:nvPr/>
            </p:nvSpPr>
            <p:spPr>
              <a:xfrm>
                <a:off x="457200" y="1958760"/>
                <a:ext cx="2370900" cy="432000"/>
              </a:xfrm>
              <a:prstGeom prst="homePlate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标题</a:t>
                </a:r>
                <a:r>
                  <a:rPr 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 5</a:t>
                </a:r>
                <a:endParaRPr 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3" name="Google Shape;1103;p33"/>
              <p:cNvSpPr txBox="1"/>
              <p:nvPr/>
            </p:nvSpPr>
            <p:spPr>
              <a:xfrm>
                <a:off x="3086788" y="1997520"/>
                <a:ext cx="1580400" cy="354600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r>
                  <a:rPr lang="zh-CN" altLang="en-GB" kern="0">
                    <a:cs typeface="+mn-ea"/>
                    <a:sym typeface="+mn-lt"/>
                  </a:rPr>
                  <a:t>关键词</a:t>
                </a:r>
                <a:endParaRPr lang="en-GB" kern="0">
                  <a:solidFill>
                    <a:srgbClr val="006985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4" name="Google Shape;1104;p33"/>
              <p:cNvSpPr txBox="1"/>
              <p:nvPr/>
            </p:nvSpPr>
            <p:spPr>
              <a:xfrm>
                <a:off x="5053675" y="1997520"/>
                <a:ext cx="3380100" cy="354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输入文本内容，输入文本内容</a:t>
                </a:r>
                <a:endParaRPr lang="zh-CN" alt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105" name="Google Shape;1105;p33"/>
              <p:cNvCxnSpPr>
                <a:stCxn id="1103" idx="3"/>
                <a:endCxn id="1104" idx="1"/>
              </p:cNvCxnSpPr>
              <p:nvPr/>
            </p:nvCxnSpPr>
            <p:spPr>
              <a:xfrm>
                <a:off x="4667188" y="2174820"/>
                <a:ext cx="386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06" name="Google Shape;1106;p33"/>
            <p:cNvGrpSpPr/>
            <p:nvPr/>
          </p:nvGrpSpPr>
          <p:grpSpPr>
            <a:xfrm>
              <a:off x="1296" y="5715"/>
              <a:ext cx="16748" cy="907"/>
              <a:chOff x="457200" y="2470095"/>
              <a:chExt cx="7976076" cy="432000"/>
            </a:xfrm>
          </p:grpSpPr>
          <p:sp>
            <p:nvSpPr>
              <p:cNvPr id="1107" name="Google Shape;1107;p33"/>
              <p:cNvSpPr/>
              <p:nvPr/>
            </p:nvSpPr>
            <p:spPr>
              <a:xfrm>
                <a:off x="457200" y="2470095"/>
                <a:ext cx="2370900" cy="432000"/>
              </a:xfrm>
              <a:prstGeom prst="homePlate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标题</a:t>
                </a:r>
                <a:r>
                  <a:rPr 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 4</a:t>
                </a:r>
                <a:endParaRPr 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8" name="Google Shape;1108;p33"/>
              <p:cNvSpPr txBox="1"/>
              <p:nvPr/>
            </p:nvSpPr>
            <p:spPr>
              <a:xfrm>
                <a:off x="3086788" y="2508841"/>
                <a:ext cx="1580400" cy="354600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r>
                  <a:rPr lang="zh-CN" altLang="en-GB" kern="0">
                    <a:cs typeface="+mn-ea"/>
                    <a:sym typeface="+mn-lt"/>
                  </a:rPr>
                  <a:t>关键词</a:t>
                </a:r>
                <a:endParaRPr lang="en-GB" kern="0">
                  <a:solidFill>
                    <a:srgbClr val="02809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9" name="Google Shape;1109;p33"/>
              <p:cNvSpPr txBox="1"/>
              <p:nvPr/>
            </p:nvSpPr>
            <p:spPr>
              <a:xfrm>
                <a:off x="5053176" y="2516321"/>
                <a:ext cx="3380100" cy="354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输入文本内容，输入文本内容</a:t>
                </a:r>
                <a:endParaRPr lang="zh-CN" alt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110" name="Google Shape;1110;p33"/>
              <p:cNvCxnSpPr>
                <a:stCxn id="1108" idx="3"/>
                <a:endCxn id="1109" idx="1"/>
              </p:cNvCxnSpPr>
              <p:nvPr/>
            </p:nvCxnSpPr>
            <p:spPr>
              <a:xfrm>
                <a:off x="4666426" y="2686141"/>
                <a:ext cx="386439" cy="7481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11" name="Google Shape;1111;p33"/>
            <p:cNvGrpSpPr/>
            <p:nvPr/>
          </p:nvGrpSpPr>
          <p:grpSpPr>
            <a:xfrm>
              <a:off x="1296" y="6788"/>
              <a:ext cx="16748" cy="907"/>
              <a:chOff x="457200" y="2981430"/>
              <a:chExt cx="7976076" cy="432000"/>
            </a:xfrm>
          </p:grpSpPr>
          <p:sp>
            <p:nvSpPr>
              <p:cNvPr id="1112" name="Google Shape;1112;p33"/>
              <p:cNvSpPr/>
              <p:nvPr/>
            </p:nvSpPr>
            <p:spPr>
              <a:xfrm>
                <a:off x="457200" y="2981430"/>
                <a:ext cx="2370900" cy="432000"/>
              </a:xfrm>
              <a:prstGeom prst="homePlate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标题</a:t>
                </a:r>
                <a:r>
                  <a:rPr 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 3</a:t>
                </a:r>
                <a:endParaRPr 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3" name="Google Shape;1113;p33"/>
              <p:cNvSpPr txBox="1"/>
              <p:nvPr/>
            </p:nvSpPr>
            <p:spPr>
              <a:xfrm>
                <a:off x="3086788" y="3020161"/>
                <a:ext cx="1580400" cy="354600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r>
                  <a:rPr lang="zh-CN" altLang="en-GB" kern="0">
                    <a:cs typeface="+mn-ea"/>
                    <a:sym typeface="+mn-lt"/>
                  </a:rPr>
                  <a:t>关键词</a:t>
                </a:r>
                <a:endParaRPr lang="en-GB" kern="0">
                  <a:solidFill>
                    <a:srgbClr val="00A89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4" name="Google Shape;1114;p33"/>
              <p:cNvSpPr txBox="1"/>
              <p:nvPr/>
            </p:nvSpPr>
            <p:spPr>
              <a:xfrm>
                <a:off x="5053176" y="3024150"/>
                <a:ext cx="3380100" cy="354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输入文本内容，输入文本内容</a:t>
                </a:r>
                <a:endParaRPr lang="zh-CN" alt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115" name="Google Shape;1115;p33"/>
              <p:cNvCxnSpPr>
                <a:stCxn id="1113" idx="3"/>
                <a:endCxn id="1114" idx="1"/>
              </p:cNvCxnSpPr>
              <p:nvPr/>
            </p:nvCxnSpPr>
            <p:spPr>
              <a:xfrm>
                <a:off x="4666689" y="3197960"/>
                <a:ext cx="386463" cy="399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16" name="Google Shape;1116;p33"/>
            <p:cNvGrpSpPr/>
            <p:nvPr/>
          </p:nvGrpSpPr>
          <p:grpSpPr>
            <a:xfrm>
              <a:off x="1296" y="7862"/>
              <a:ext cx="16749" cy="907"/>
              <a:chOff x="457200" y="3492765"/>
              <a:chExt cx="7976575" cy="432000"/>
            </a:xfrm>
          </p:grpSpPr>
          <p:sp>
            <p:nvSpPr>
              <p:cNvPr id="1117" name="Google Shape;1117;p33"/>
              <p:cNvSpPr/>
              <p:nvPr/>
            </p:nvSpPr>
            <p:spPr>
              <a:xfrm>
                <a:off x="457200" y="3492765"/>
                <a:ext cx="2370900" cy="432000"/>
              </a:xfrm>
              <a:prstGeom prst="homePlate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标题</a:t>
                </a:r>
                <a:r>
                  <a:rPr 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 2</a:t>
                </a:r>
                <a:endParaRPr 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8" name="Google Shape;1118;p33"/>
              <p:cNvSpPr txBox="1"/>
              <p:nvPr/>
            </p:nvSpPr>
            <p:spPr>
              <a:xfrm>
                <a:off x="3086788" y="3531482"/>
                <a:ext cx="1580400" cy="354600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r>
                  <a:rPr lang="zh-CN" altLang="en-GB" kern="0">
                    <a:cs typeface="+mn-ea"/>
                    <a:sym typeface="+mn-lt"/>
                  </a:rPr>
                  <a:t>关键词</a:t>
                </a:r>
                <a:endParaRPr lang="en-GB" kern="0">
                  <a:solidFill>
                    <a:srgbClr val="02C39A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9" name="Google Shape;1119;p33"/>
              <p:cNvSpPr txBox="1"/>
              <p:nvPr/>
            </p:nvSpPr>
            <p:spPr>
              <a:xfrm>
                <a:off x="5053675" y="3531480"/>
                <a:ext cx="3380100" cy="354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输入文本内容，输入文本内容</a:t>
                </a:r>
                <a:endParaRPr lang="zh-CN" alt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120" name="Google Shape;1120;p33"/>
              <p:cNvCxnSpPr>
                <a:stCxn id="1118" idx="3"/>
                <a:endCxn id="1119" idx="1"/>
              </p:cNvCxnSpPr>
              <p:nvPr/>
            </p:nvCxnSpPr>
            <p:spPr>
              <a:xfrm>
                <a:off x="4667188" y="3708782"/>
                <a:ext cx="386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grpSp>
          <p:nvGrpSpPr>
            <p:cNvPr id="1121" name="Google Shape;1121;p33"/>
            <p:cNvGrpSpPr/>
            <p:nvPr/>
          </p:nvGrpSpPr>
          <p:grpSpPr>
            <a:xfrm>
              <a:off x="1296" y="8936"/>
              <a:ext cx="16749" cy="907"/>
              <a:chOff x="457200" y="4004100"/>
              <a:chExt cx="7976575" cy="432000"/>
            </a:xfrm>
          </p:grpSpPr>
          <p:sp>
            <p:nvSpPr>
              <p:cNvPr id="1122" name="Google Shape;1122;p33"/>
              <p:cNvSpPr/>
              <p:nvPr/>
            </p:nvSpPr>
            <p:spPr>
              <a:xfrm>
                <a:off x="457200" y="4004100"/>
                <a:ext cx="2370900" cy="432000"/>
              </a:xfrm>
              <a:prstGeom prst="homePlate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标题</a:t>
                </a:r>
                <a:r>
                  <a:rPr 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 1</a:t>
                </a:r>
                <a:endParaRPr 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23" name="Google Shape;1123;p33"/>
              <p:cNvSpPr txBox="1"/>
              <p:nvPr/>
            </p:nvSpPr>
            <p:spPr>
              <a:xfrm>
                <a:off x="3086788" y="4042802"/>
                <a:ext cx="1580400" cy="354600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r>
                  <a:rPr lang="zh-CN" altLang="en-GB" kern="0">
                    <a:cs typeface="+mn-ea"/>
                    <a:sym typeface="+mn-lt"/>
                  </a:rPr>
                  <a:t>关键词</a:t>
                </a:r>
                <a:r>
                  <a:rPr lang="en-GB" kern="0">
                    <a:solidFill>
                      <a:srgbClr val="76DBAB"/>
                    </a:solidFill>
                    <a:cs typeface="+mn-ea"/>
                    <a:sym typeface="+mn-lt"/>
                  </a:rPr>
                  <a:t>l</a:t>
                </a:r>
                <a:endParaRPr lang="en-GB" kern="0">
                  <a:solidFill>
                    <a:srgbClr val="76DBAB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24" name="Google Shape;1124;p33"/>
              <p:cNvSpPr txBox="1"/>
              <p:nvPr/>
            </p:nvSpPr>
            <p:spPr>
              <a:xfrm>
                <a:off x="5053675" y="4042800"/>
                <a:ext cx="3380100" cy="3546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  <a:buSzPts val="1100"/>
                </a:pPr>
                <a:r>
                  <a:rPr lang="zh-CN" altLang="en-GB" kern="0">
                    <a:solidFill>
                      <a:schemeClr val="bg1"/>
                    </a:solidFill>
                    <a:cs typeface="+mn-ea"/>
                    <a:sym typeface="+mn-lt"/>
                  </a:rPr>
                  <a:t>输入文本内容，输入文本内容</a:t>
                </a:r>
                <a:endParaRPr lang="zh-CN" altLang="en-GB" kern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125" name="Google Shape;1125;p33"/>
              <p:cNvCxnSpPr>
                <a:stCxn id="1123" idx="3"/>
                <a:endCxn id="1124" idx="1"/>
              </p:cNvCxnSpPr>
              <p:nvPr/>
            </p:nvCxnSpPr>
            <p:spPr>
              <a:xfrm>
                <a:off x="4667188" y="4220102"/>
                <a:ext cx="386400" cy="0"/>
              </a:xfrm>
              <a:prstGeom prst="straightConnector1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2" name="组合 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" name="任意多边形 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/>
          <p:nvPr>
            <p:custDataLst>
              <p:tags r:id="rId1"/>
            </p:custDataLst>
          </p:nvPr>
        </p:nvSpPr>
        <p:spPr>
          <a:xfrm>
            <a:off x="963295" y="3580130"/>
            <a:ext cx="2592705" cy="1088390"/>
          </a:xfrm>
          <a:custGeom>
            <a:avLst/>
            <a:gdLst/>
            <a:ahLst/>
            <a:cxnLst/>
            <a:rect l="l" t="t" r="r" b="b"/>
            <a:pathLst>
              <a:path w="30979" h="13004" extrusionOk="0">
                <a:moveTo>
                  <a:pt x="1" y="1"/>
                </a:moveTo>
                <a:lnTo>
                  <a:pt x="3655" y="6503"/>
                </a:lnTo>
                <a:lnTo>
                  <a:pt x="1" y="13003"/>
                </a:lnTo>
                <a:lnTo>
                  <a:pt x="27325" y="13003"/>
                </a:lnTo>
                <a:lnTo>
                  <a:pt x="30979" y="6503"/>
                </a:lnTo>
                <a:lnTo>
                  <a:pt x="27325" y="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73" name="Google Shape;73;p16"/>
          <p:cNvCxnSpPr/>
          <p:nvPr>
            <p:custDataLst>
              <p:tags r:id="rId2"/>
            </p:custDataLst>
          </p:nvPr>
        </p:nvCxnSpPr>
        <p:spPr>
          <a:xfrm>
            <a:off x="2259330" y="4668520"/>
            <a:ext cx="0" cy="40259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74" name="Google Shape;74;p16"/>
          <p:cNvSpPr/>
          <p:nvPr/>
        </p:nvSpPr>
        <p:spPr>
          <a:xfrm>
            <a:off x="6084570" y="3580130"/>
            <a:ext cx="2592705" cy="1088390"/>
          </a:xfrm>
          <a:custGeom>
            <a:avLst/>
            <a:gdLst/>
            <a:ahLst/>
            <a:cxnLst/>
            <a:rect l="l" t="t" r="r" b="b"/>
            <a:pathLst>
              <a:path w="30979" h="13004" extrusionOk="0">
                <a:moveTo>
                  <a:pt x="1" y="1"/>
                </a:moveTo>
                <a:lnTo>
                  <a:pt x="3655" y="6503"/>
                </a:lnTo>
                <a:lnTo>
                  <a:pt x="1" y="13003"/>
                </a:lnTo>
                <a:lnTo>
                  <a:pt x="27323" y="13003"/>
                </a:lnTo>
                <a:lnTo>
                  <a:pt x="30979" y="6503"/>
                </a:lnTo>
                <a:lnTo>
                  <a:pt x="27323" y="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77" name="Google Shape;77;p16"/>
          <p:cNvCxnSpPr/>
          <p:nvPr>
            <p:custDataLst>
              <p:tags r:id="rId3"/>
            </p:custDataLst>
          </p:nvPr>
        </p:nvCxnSpPr>
        <p:spPr>
          <a:xfrm>
            <a:off x="7381240" y="4668520"/>
            <a:ext cx="0" cy="40259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82" name="Google Shape;82;p16"/>
          <p:cNvSpPr/>
          <p:nvPr/>
        </p:nvSpPr>
        <p:spPr>
          <a:xfrm>
            <a:off x="3524250" y="3580130"/>
            <a:ext cx="2592705" cy="1088390"/>
          </a:xfrm>
          <a:custGeom>
            <a:avLst/>
            <a:gdLst/>
            <a:ahLst/>
            <a:cxnLst/>
            <a:rect l="l" t="t" r="r" b="b"/>
            <a:pathLst>
              <a:path w="30977" h="13004" extrusionOk="0">
                <a:moveTo>
                  <a:pt x="0" y="1"/>
                </a:moveTo>
                <a:lnTo>
                  <a:pt x="3653" y="6503"/>
                </a:lnTo>
                <a:lnTo>
                  <a:pt x="0" y="13003"/>
                </a:lnTo>
                <a:lnTo>
                  <a:pt x="27323" y="13003"/>
                </a:lnTo>
                <a:lnTo>
                  <a:pt x="30977" y="6503"/>
                </a:lnTo>
                <a:lnTo>
                  <a:pt x="27323" y="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85" name="Google Shape;85;p16"/>
          <p:cNvCxnSpPr/>
          <p:nvPr>
            <p:custDataLst>
              <p:tags r:id="rId4"/>
            </p:custDataLst>
          </p:nvPr>
        </p:nvCxnSpPr>
        <p:spPr>
          <a:xfrm>
            <a:off x="4820285" y="3176905"/>
            <a:ext cx="0" cy="40259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</p:spPr>
      </p:cxnSp>
      <p:sp>
        <p:nvSpPr>
          <p:cNvPr id="86" name="Google Shape;86;p16"/>
          <p:cNvSpPr/>
          <p:nvPr/>
        </p:nvSpPr>
        <p:spPr>
          <a:xfrm>
            <a:off x="8645525" y="3580130"/>
            <a:ext cx="2592705" cy="1088390"/>
          </a:xfrm>
          <a:custGeom>
            <a:avLst/>
            <a:gdLst/>
            <a:ahLst/>
            <a:cxnLst/>
            <a:rect l="l" t="t" r="r" b="b"/>
            <a:pathLst>
              <a:path w="30979" h="13004" extrusionOk="0">
                <a:moveTo>
                  <a:pt x="0" y="1"/>
                </a:moveTo>
                <a:lnTo>
                  <a:pt x="3654" y="6503"/>
                </a:lnTo>
                <a:lnTo>
                  <a:pt x="0" y="13003"/>
                </a:lnTo>
                <a:lnTo>
                  <a:pt x="27324" y="13003"/>
                </a:lnTo>
                <a:lnTo>
                  <a:pt x="30978" y="6503"/>
                </a:lnTo>
                <a:lnTo>
                  <a:pt x="27324" y="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200">
              <a:buClr>
                <a:srgbClr val="000000"/>
              </a:buClr>
            </a:pPr>
            <a:endParaRPr sz="18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89" name="Google Shape;89;p16"/>
          <p:cNvCxnSpPr/>
          <p:nvPr>
            <p:custDataLst>
              <p:tags r:id="rId5"/>
            </p:custDataLst>
          </p:nvPr>
        </p:nvCxnSpPr>
        <p:spPr>
          <a:xfrm>
            <a:off x="9942195" y="3176905"/>
            <a:ext cx="0" cy="40259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</p:spPr>
      </p:cxnSp>
      <p:grpSp>
        <p:nvGrpSpPr>
          <p:cNvPr id="90" name="Google Shape;90;p16"/>
          <p:cNvGrpSpPr/>
          <p:nvPr/>
        </p:nvGrpSpPr>
        <p:grpSpPr>
          <a:xfrm>
            <a:off x="1971040" y="3840480"/>
            <a:ext cx="577215" cy="567055"/>
            <a:chOff x="-60988625" y="2310475"/>
            <a:chExt cx="316650" cy="311150"/>
          </a:xfrm>
        </p:grpSpPr>
        <p:sp>
          <p:nvSpPr>
            <p:cNvPr id="91" name="Google Shape;91;p16"/>
            <p:cNvSpPr/>
            <p:nvPr>
              <p:custDataLst>
                <p:tags r:id="rId6"/>
              </p:custDataLst>
            </p:nvPr>
          </p:nvSpPr>
          <p:spPr>
            <a:xfrm>
              <a:off x="-60988625" y="2310475"/>
              <a:ext cx="311125" cy="311150"/>
            </a:xfrm>
            <a:custGeom>
              <a:avLst/>
              <a:gdLst/>
              <a:ahLst/>
              <a:cxnLst/>
              <a:rect l="l" t="t" r="r" b="b"/>
              <a:pathLst>
                <a:path w="12445" h="12446" extrusionOk="0">
                  <a:moveTo>
                    <a:pt x="7877" y="883"/>
                  </a:moveTo>
                  <a:cubicBezTo>
                    <a:pt x="8097" y="883"/>
                    <a:pt x="8318" y="1072"/>
                    <a:pt x="8318" y="1324"/>
                  </a:cubicBezTo>
                  <a:lnTo>
                    <a:pt x="8318" y="10398"/>
                  </a:lnTo>
                  <a:cubicBezTo>
                    <a:pt x="8318" y="10870"/>
                    <a:pt x="8444" y="11311"/>
                    <a:pt x="8727" y="11626"/>
                  </a:cubicBezTo>
                  <a:lnTo>
                    <a:pt x="2111" y="11626"/>
                  </a:lnTo>
                  <a:cubicBezTo>
                    <a:pt x="1450" y="11626"/>
                    <a:pt x="851" y="11091"/>
                    <a:pt x="851" y="10398"/>
                  </a:cubicBezTo>
                  <a:lnTo>
                    <a:pt x="851" y="1324"/>
                  </a:lnTo>
                  <a:lnTo>
                    <a:pt x="820" y="1324"/>
                  </a:lnTo>
                  <a:cubicBezTo>
                    <a:pt x="820" y="1072"/>
                    <a:pt x="1009" y="883"/>
                    <a:pt x="1261" y="883"/>
                  </a:cubicBezTo>
                  <a:close/>
                  <a:moveTo>
                    <a:pt x="11500" y="10807"/>
                  </a:moveTo>
                  <a:cubicBezTo>
                    <a:pt x="11342" y="11280"/>
                    <a:pt x="10870" y="11626"/>
                    <a:pt x="10303" y="11626"/>
                  </a:cubicBezTo>
                  <a:cubicBezTo>
                    <a:pt x="9767" y="11626"/>
                    <a:pt x="9326" y="11280"/>
                    <a:pt x="9137" y="10807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30"/>
                  </a:cubicBezTo>
                  <a:lnTo>
                    <a:pt x="32" y="10334"/>
                  </a:lnTo>
                  <a:cubicBezTo>
                    <a:pt x="0" y="11563"/>
                    <a:pt x="946" y="12445"/>
                    <a:pt x="2080" y="12445"/>
                  </a:cubicBezTo>
                  <a:lnTo>
                    <a:pt x="10334" y="12445"/>
                  </a:lnTo>
                  <a:cubicBezTo>
                    <a:pt x="11500" y="12445"/>
                    <a:pt x="12445" y="11500"/>
                    <a:pt x="12445" y="10366"/>
                  </a:cubicBezTo>
                  <a:cubicBezTo>
                    <a:pt x="12445" y="10145"/>
                    <a:pt x="12224" y="9925"/>
                    <a:pt x="12004" y="9925"/>
                  </a:cubicBezTo>
                  <a:lnTo>
                    <a:pt x="9074" y="9925"/>
                  </a:lnTo>
                  <a:lnTo>
                    <a:pt x="9074" y="1230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2" name="Google Shape;92;p16"/>
            <p:cNvSpPr/>
            <p:nvPr>
              <p:custDataLst>
                <p:tags r:id="rId7"/>
              </p:custDataLst>
            </p:nvPr>
          </p:nvSpPr>
          <p:spPr>
            <a:xfrm>
              <a:off x="-60947675" y="2353025"/>
              <a:ext cx="145725" cy="20500"/>
            </a:xfrm>
            <a:custGeom>
              <a:avLst/>
              <a:gdLst/>
              <a:ahLst/>
              <a:cxnLst/>
              <a:rect l="l" t="t" r="r" b="b"/>
              <a:pathLst>
                <a:path w="5829" h="820" extrusionOk="0"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441"/>
                  </a:cubicBez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solidFill>
              <a:schemeClr val="lt1">
                <a:lumMod val="9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3" name="Google Shape;93;p16"/>
            <p:cNvSpPr/>
            <p:nvPr>
              <p:custDataLst>
                <p:tags r:id="rId8"/>
              </p:custDataLst>
            </p:nvPr>
          </p:nvSpPr>
          <p:spPr>
            <a:xfrm>
              <a:off x="-60947675" y="2415250"/>
              <a:ext cx="145725" cy="20500"/>
            </a:xfrm>
            <a:custGeom>
              <a:avLst/>
              <a:gdLst/>
              <a:ahLst/>
              <a:cxnLst/>
              <a:rect l="l" t="t" r="r" b="b"/>
              <a:pathLst>
                <a:path w="5829" h="820" extrusionOk="0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cubicBezTo>
                    <a:pt x="1" y="630"/>
                    <a:pt x="190" y="819"/>
                    <a:pt x="442" y="819"/>
                  </a:cubicBezTo>
                  <a:lnTo>
                    <a:pt x="5388" y="819"/>
                  </a:lnTo>
                  <a:cubicBezTo>
                    <a:pt x="5640" y="819"/>
                    <a:pt x="5829" y="630"/>
                    <a:pt x="5829" y="378"/>
                  </a:cubicBezTo>
                  <a:cubicBezTo>
                    <a:pt x="5829" y="158"/>
                    <a:pt x="5640" y="0"/>
                    <a:pt x="5388" y="0"/>
                  </a:cubicBezTo>
                  <a:close/>
                </a:path>
              </a:pathLst>
            </a:custGeom>
            <a:solidFill>
              <a:schemeClr val="lt1">
                <a:lumMod val="9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4" name="Google Shape;94;p16"/>
            <p:cNvSpPr/>
            <p:nvPr>
              <p:custDataLst>
                <p:tags r:id="rId9"/>
              </p:custDataLst>
            </p:nvPr>
          </p:nvSpPr>
          <p:spPr>
            <a:xfrm>
              <a:off x="-60947675" y="2475875"/>
              <a:ext cx="145725" cy="22100"/>
            </a:xfrm>
            <a:custGeom>
              <a:avLst/>
              <a:gdLst/>
              <a:ahLst/>
              <a:cxnLst/>
              <a:rect l="l" t="t" r="r" b="b"/>
              <a:pathLst>
                <a:path w="5829" h="884" extrusionOk="0">
                  <a:moveTo>
                    <a:pt x="442" y="1"/>
                  </a:moveTo>
                  <a:cubicBezTo>
                    <a:pt x="190" y="1"/>
                    <a:pt x="1" y="221"/>
                    <a:pt x="1" y="442"/>
                  </a:cubicBezTo>
                  <a:cubicBezTo>
                    <a:pt x="1" y="694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94"/>
                    <a:pt x="5829" y="442"/>
                  </a:cubicBezTo>
                  <a:cubicBezTo>
                    <a:pt x="5829" y="221"/>
                    <a:pt x="5640" y="1"/>
                    <a:pt x="5388" y="1"/>
                  </a:cubicBezTo>
                  <a:close/>
                </a:path>
              </a:pathLst>
            </a:custGeom>
            <a:solidFill>
              <a:schemeClr val="lt1">
                <a:lumMod val="9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5" name="Google Shape;95;p16"/>
            <p:cNvSpPr/>
            <p:nvPr>
              <p:custDataLst>
                <p:tags r:id="rId10"/>
              </p:custDataLst>
            </p:nvPr>
          </p:nvSpPr>
          <p:spPr>
            <a:xfrm>
              <a:off x="-60947675" y="2538100"/>
              <a:ext cx="145725" cy="22075"/>
            </a:xfrm>
            <a:custGeom>
              <a:avLst/>
              <a:gdLst/>
              <a:ahLst/>
              <a:cxnLst/>
              <a:rect l="l" t="t" r="r" b="b"/>
              <a:pathLst>
                <a:path w="5829" h="883" extrusionOk="0">
                  <a:moveTo>
                    <a:pt x="442" y="1"/>
                  </a:moveTo>
                  <a:cubicBezTo>
                    <a:pt x="190" y="1"/>
                    <a:pt x="1" y="190"/>
                    <a:pt x="1" y="442"/>
                  </a:cubicBezTo>
                  <a:cubicBezTo>
                    <a:pt x="1" y="662"/>
                    <a:pt x="190" y="883"/>
                    <a:pt x="442" y="883"/>
                  </a:cubicBezTo>
                  <a:lnTo>
                    <a:pt x="5388" y="883"/>
                  </a:lnTo>
                  <a:cubicBezTo>
                    <a:pt x="5640" y="883"/>
                    <a:pt x="5829" y="662"/>
                    <a:pt x="5829" y="442"/>
                  </a:cubicBez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solidFill>
              <a:schemeClr val="lt1">
                <a:lumMod val="9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6" name="Google Shape;96;p16"/>
            <p:cNvSpPr/>
            <p:nvPr>
              <p:custDataLst>
                <p:tags r:id="rId11"/>
              </p:custDataLst>
            </p:nvPr>
          </p:nvSpPr>
          <p:spPr>
            <a:xfrm>
              <a:off x="-60740525" y="2312050"/>
              <a:ext cx="68550" cy="233950"/>
            </a:xfrm>
            <a:custGeom>
              <a:avLst/>
              <a:gdLst/>
              <a:ahLst/>
              <a:cxnLst/>
              <a:rect l="l" t="t" r="r" b="b"/>
              <a:pathLst>
                <a:path w="2742" h="9358" extrusionOk="0">
                  <a:moveTo>
                    <a:pt x="1796" y="789"/>
                  </a:moveTo>
                  <a:cubicBezTo>
                    <a:pt x="1891" y="789"/>
                    <a:pt x="1922" y="852"/>
                    <a:pt x="1922" y="946"/>
                  </a:cubicBezTo>
                  <a:lnTo>
                    <a:pt x="1922" y="1639"/>
                  </a:lnTo>
                  <a:lnTo>
                    <a:pt x="820" y="1639"/>
                  </a:lnTo>
                  <a:lnTo>
                    <a:pt x="820" y="946"/>
                  </a:lnTo>
                  <a:cubicBezTo>
                    <a:pt x="820" y="852"/>
                    <a:pt x="883" y="789"/>
                    <a:pt x="977" y="789"/>
                  </a:cubicBezTo>
                  <a:close/>
                  <a:moveTo>
                    <a:pt x="1922" y="2458"/>
                  </a:moveTo>
                  <a:lnTo>
                    <a:pt x="1922" y="6617"/>
                  </a:lnTo>
                  <a:lnTo>
                    <a:pt x="820" y="6617"/>
                  </a:lnTo>
                  <a:lnTo>
                    <a:pt x="820" y="2458"/>
                  </a:lnTo>
                  <a:close/>
                  <a:moveTo>
                    <a:pt x="1639" y="7436"/>
                  </a:moveTo>
                  <a:lnTo>
                    <a:pt x="1355" y="8035"/>
                  </a:lnTo>
                  <a:lnTo>
                    <a:pt x="1040" y="7436"/>
                  </a:lnTo>
                  <a:close/>
                  <a:moveTo>
                    <a:pt x="977" y="1"/>
                  </a:moveTo>
                  <a:cubicBezTo>
                    <a:pt x="410" y="1"/>
                    <a:pt x="1" y="410"/>
                    <a:pt x="1" y="946"/>
                  </a:cubicBezTo>
                  <a:lnTo>
                    <a:pt x="1" y="6995"/>
                  </a:lnTo>
                  <a:cubicBezTo>
                    <a:pt x="1" y="7090"/>
                    <a:pt x="1" y="7121"/>
                    <a:pt x="32" y="7184"/>
                  </a:cubicBezTo>
                  <a:lnTo>
                    <a:pt x="1009" y="9137"/>
                  </a:lnTo>
                  <a:cubicBezTo>
                    <a:pt x="1103" y="9295"/>
                    <a:pt x="1198" y="9358"/>
                    <a:pt x="1355" y="9358"/>
                  </a:cubicBezTo>
                  <a:cubicBezTo>
                    <a:pt x="1513" y="9358"/>
                    <a:pt x="1670" y="9295"/>
                    <a:pt x="1733" y="9137"/>
                  </a:cubicBezTo>
                  <a:lnTo>
                    <a:pt x="2678" y="7184"/>
                  </a:lnTo>
                  <a:cubicBezTo>
                    <a:pt x="2710" y="7153"/>
                    <a:pt x="2710" y="7090"/>
                    <a:pt x="2710" y="6995"/>
                  </a:cubicBezTo>
                  <a:lnTo>
                    <a:pt x="2710" y="946"/>
                  </a:lnTo>
                  <a:cubicBezTo>
                    <a:pt x="2741" y="410"/>
                    <a:pt x="2300" y="1"/>
                    <a:pt x="1796" y="1"/>
                  </a:cubicBezTo>
                  <a:close/>
                </a:path>
              </a:pathLst>
            </a:custGeom>
            <a:solidFill>
              <a:schemeClr val="lt1">
                <a:lumMod val="9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7" name="Google Shape;97;p16"/>
          <p:cNvGrpSpPr/>
          <p:nvPr/>
        </p:nvGrpSpPr>
        <p:grpSpPr>
          <a:xfrm>
            <a:off x="4540250" y="3856355"/>
            <a:ext cx="560705" cy="535940"/>
            <a:chOff x="5049750" y="832600"/>
            <a:chExt cx="505100" cy="483100"/>
          </a:xfrm>
        </p:grpSpPr>
        <p:sp>
          <p:nvSpPr>
            <p:cNvPr id="98" name="Google Shape;98;p16"/>
            <p:cNvSpPr/>
            <p:nvPr>
              <p:custDataLst>
                <p:tags r:id="rId12"/>
              </p:custDataLst>
            </p:nvPr>
          </p:nvSpPr>
          <p:spPr>
            <a:xfrm>
              <a:off x="5049750" y="832600"/>
              <a:ext cx="505100" cy="483100"/>
            </a:xfrm>
            <a:custGeom>
              <a:avLst/>
              <a:gdLst/>
              <a:ahLst/>
              <a:cxnLst/>
              <a:rect l="l" t="t" r="r" b="b"/>
              <a:pathLst>
                <a:path w="20204" h="19324" extrusionOk="0">
                  <a:moveTo>
                    <a:pt x="12136" y="1129"/>
                  </a:moveTo>
                  <a:cubicBezTo>
                    <a:pt x="13730" y="1129"/>
                    <a:pt x="15325" y="1737"/>
                    <a:pt x="16538" y="2952"/>
                  </a:cubicBezTo>
                  <a:cubicBezTo>
                    <a:pt x="18969" y="5383"/>
                    <a:pt x="18969" y="9323"/>
                    <a:pt x="16538" y="11757"/>
                  </a:cubicBezTo>
                  <a:cubicBezTo>
                    <a:pt x="15341" y="12950"/>
                    <a:pt x="13747" y="13579"/>
                    <a:pt x="12129" y="13579"/>
                  </a:cubicBezTo>
                  <a:cubicBezTo>
                    <a:pt x="11233" y="13579"/>
                    <a:pt x="10329" y="13386"/>
                    <a:pt x="9482" y="12989"/>
                  </a:cubicBezTo>
                  <a:cubicBezTo>
                    <a:pt x="9461" y="12980"/>
                    <a:pt x="9440" y="12968"/>
                    <a:pt x="9419" y="12959"/>
                  </a:cubicBezTo>
                  <a:cubicBezTo>
                    <a:pt x="8794" y="12657"/>
                    <a:pt x="8223" y="12249"/>
                    <a:pt x="7734" y="11757"/>
                  </a:cubicBezTo>
                  <a:cubicBezTo>
                    <a:pt x="5306" y="9329"/>
                    <a:pt x="5306" y="5380"/>
                    <a:pt x="7734" y="2952"/>
                  </a:cubicBezTo>
                  <a:cubicBezTo>
                    <a:pt x="8948" y="1737"/>
                    <a:pt x="10542" y="1129"/>
                    <a:pt x="12136" y="1129"/>
                  </a:cubicBezTo>
                  <a:close/>
                  <a:moveTo>
                    <a:pt x="5871" y="11216"/>
                  </a:moveTo>
                  <a:cubicBezTo>
                    <a:pt x="6475" y="12195"/>
                    <a:pt x="7296" y="13016"/>
                    <a:pt x="8271" y="13620"/>
                  </a:cubicBezTo>
                  <a:lnTo>
                    <a:pt x="7734" y="14160"/>
                  </a:lnTo>
                  <a:cubicBezTo>
                    <a:pt x="7622" y="14271"/>
                    <a:pt x="7477" y="14326"/>
                    <a:pt x="7332" y="14326"/>
                  </a:cubicBezTo>
                  <a:cubicBezTo>
                    <a:pt x="7188" y="14326"/>
                    <a:pt x="7044" y="14271"/>
                    <a:pt x="6934" y="14160"/>
                  </a:cubicBezTo>
                  <a:lnTo>
                    <a:pt x="5330" y="12557"/>
                  </a:lnTo>
                  <a:cubicBezTo>
                    <a:pt x="5110" y="12337"/>
                    <a:pt x="5110" y="11977"/>
                    <a:pt x="5330" y="11757"/>
                  </a:cubicBezTo>
                  <a:lnTo>
                    <a:pt x="5871" y="11216"/>
                  </a:lnTo>
                  <a:close/>
                  <a:moveTo>
                    <a:pt x="4932" y="13762"/>
                  </a:moveTo>
                  <a:lnTo>
                    <a:pt x="5732" y="14562"/>
                  </a:lnTo>
                  <a:lnTo>
                    <a:pt x="4932" y="15362"/>
                  </a:lnTo>
                  <a:lnTo>
                    <a:pt x="4131" y="14562"/>
                  </a:lnTo>
                  <a:lnTo>
                    <a:pt x="4932" y="13762"/>
                  </a:lnTo>
                  <a:close/>
                  <a:moveTo>
                    <a:pt x="3328" y="15362"/>
                  </a:moveTo>
                  <a:lnTo>
                    <a:pt x="4128" y="16162"/>
                  </a:lnTo>
                  <a:lnTo>
                    <a:pt x="2268" y="18025"/>
                  </a:lnTo>
                  <a:cubicBezTo>
                    <a:pt x="2157" y="18135"/>
                    <a:pt x="2013" y="18190"/>
                    <a:pt x="1868" y="18190"/>
                  </a:cubicBezTo>
                  <a:cubicBezTo>
                    <a:pt x="1723" y="18190"/>
                    <a:pt x="1577" y="18134"/>
                    <a:pt x="1465" y="18022"/>
                  </a:cubicBezTo>
                  <a:cubicBezTo>
                    <a:pt x="1245" y="17802"/>
                    <a:pt x="1245" y="17443"/>
                    <a:pt x="1465" y="17222"/>
                  </a:cubicBezTo>
                  <a:lnTo>
                    <a:pt x="3328" y="15362"/>
                  </a:lnTo>
                  <a:close/>
                  <a:moveTo>
                    <a:pt x="12135" y="1"/>
                  </a:moveTo>
                  <a:cubicBezTo>
                    <a:pt x="10250" y="1"/>
                    <a:pt x="8365" y="718"/>
                    <a:pt x="6931" y="2152"/>
                  </a:cubicBezTo>
                  <a:cubicBezTo>
                    <a:pt x="4769" y="4311"/>
                    <a:pt x="4237" y="7493"/>
                    <a:pt x="5330" y="10157"/>
                  </a:cubicBezTo>
                  <a:lnTo>
                    <a:pt x="4527" y="10957"/>
                  </a:lnTo>
                  <a:cubicBezTo>
                    <a:pt x="4020" y="11467"/>
                    <a:pt x="3887" y="12240"/>
                    <a:pt x="4198" y="12892"/>
                  </a:cubicBezTo>
                  <a:lnTo>
                    <a:pt x="665" y="16422"/>
                  </a:lnTo>
                  <a:cubicBezTo>
                    <a:pt x="1" y="17086"/>
                    <a:pt x="1" y="18161"/>
                    <a:pt x="665" y="18825"/>
                  </a:cubicBezTo>
                  <a:cubicBezTo>
                    <a:pt x="996" y="19158"/>
                    <a:pt x="1431" y="19324"/>
                    <a:pt x="1865" y="19324"/>
                  </a:cubicBezTo>
                  <a:cubicBezTo>
                    <a:pt x="2300" y="19324"/>
                    <a:pt x="2735" y="19158"/>
                    <a:pt x="3066" y="18825"/>
                  </a:cubicBezTo>
                  <a:lnTo>
                    <a:pt x="6598" y="15293"/>
                  </a:lnTo>
                  <a:cubicBezTo>
                    <a:pt x="6831" y="15403"/>
                    <a:pt x="7081" y="15457"/>
                    <a:pt x="7328" y="15457"/>
                  </a:cubicBezTo>
                  <a:cubicBezTo>
                    <a:pt x="7770" y="15457"/>
                    <a:pt x="8206" y="15286"/>
                    <a:pt x="8531" y="14961"/>
                  </a:cubicBezTo>
                  <a:lnTo>
                    <a:pt x="9331" y="14163"/>
                  </a:lnTo>
                  <a:cubicBezTo>
                    <a:pt x="10241" y="14538"/>
                    <a:pt x="11190" y="14717"/>
                    <a:pt x="12127" y="14717"/>
                  </a:cubicBezTo>
                  <a:cubicBezTo>
                    <a:pt x="14530" y="14717"/>
                    <a:pt x="16858" y="13537"/>
                    <a:pt x="18256" y="11437"/>
                  </a:cubicBezTo>
                  <a:cubicBezTo>
                    <a:pt x="20204" y="8520"/>
                    <a:pt x="19821" y="4631"/>
                    <a:pt x="17342" y="2152"/>
                  </a:cubicBezTo>
                  <a:cubicBezTo>
                    <a:pt x="15906" y="718"/>
                    <a:pt x="14020" y="1"/>
                    <a:pt x="1213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99" name="Google Shape;99;p16"/>
            <p:cNvSpPr/>
            <p:nvPr>
              <p:custDataLst>
                <p:tags r:id="rId13"/>
              </p:custDataLst>
            </p:nvPr>
          </p:nvSpPr>
          <p:spPr>
            <a:xfrm>
              <a:off x="5216725" y="889175"/>
              <a:ext cx="276000" cy="254400"/>
            </a:xfrm>
            <a:custGeom>
              <a:avLst/>
              <a:gdLst/>
              <a:ahLst/>
              <a:cxnLst/>
              <a:rect l="l" t="t" r="r" b="b"/>
              <a:pathLst>
                <a:path w="11040" h="10176" extrusionOk="0">
                  <a:moveTo>
                    <a:pt x="5456" y="1133"/>
                  </a:moveTo>
                  <a:cubicBezTo>
                    <a:pt x="6487" y="1133"/>
                    <a:pt x="7500" y="1535"/>
                    <a:pt x="8259" y="2293"/>
                  </a:cubicBezTo>
                  <a:cubicBezTo>
                    <a:pt x="9802" y="3839"/>
                    <a:pt x="9802" y="6348"/>
                    <a:pt x="8259" y="7897"/>
                  </a:cubicBezTo>
                  <a:cubicBezTo>
                    <a:pt x="7501" y="8653"/>
                    <a:pt x="6489" y="9055"/>
                    <a:pt x="5460" y="9055"/>
                  </a:cubicBezTo>
                  <a:cubicBezTo>
                    <a:pt x="4948" y="9055"/>
                    <a:pt x="4433" y="8956"/>
                    <a:pt x="3941" y="8751"/>
                  </a:cubicBezTo>
                  <a:cubicBezTo>
                    <a:pt x="2462" y="8138"/>
                    <a:pt x="1499" y="6695"/>
                    <a:pt x="1499" y="5095"/>
                  </a:cubicBezTo>
                  <a:cubicBezTo>
                    <a:pt x="1499" y="3491"/>
                    <a:pt x="2462" y="2048"/>
                    <a:pt x="3941" y="1435"/>
                  </a:cubicBezTo>
                  <a:cubicBezTo>
                    <a:pt x="4431" y="1232"/>
                    <a:pt x="4946" y="1133"/>
                    <a:pt x="5456" y="1133"/>
                  </a:cubicBezTo>
                  <a:close/>
                  <a:moveTo>
                    <a:pt x="5468" y="1"/>
                  </a:moveTo>
                  <a:cubicBezTo>
                    <a:pt x="5465" y="1"/>
                    <a:pt x="5461" y="1"/>
                    <a:pt x="5457" y="1"/>
                  </a:cubicBezTo>
                  <a:cubicBezTo>
                    <a:pt x="3029" y="4"/>
                    <a:pt x="943" y="1719"/>
                    <a:pt x="472" y="4098"/>
                  </a:cubicBezTo>
                  <a:cubicBezTo>
                    <a:pt x="1" y="6481"/>
                    <a:pt x="1275" y="8860"/>
                    <a:pt x="3519" y="9787"/>
                  </a:cubicBezTo>
                  <a:cubicBezTo>
                    <a:pt x="4151" y="10049"/>
                    <a:pt x="4811" y="10175"/>
                    <a:pt x="5463" y="10175"/>
                  </a:cubicBezTo>
                  <a:cubicBezTo>
                    <a:pt x="7120" y="10175"/>
                    <a:pt x="8725" y="9362"/>
                    <a:pt x="9693" y="7912"/>
                  </a:cubicBezTo>
                  <a:cubicBezTo>
                    <a:pt x="11040" y="5895"/>
                    <a:pt x="10774" y="3207"/>
                    <a:pt x="9059" y="1492"/>
                  </a:cubicBezTo>
                  <a:cubicBezTo>
                    <a:pt x="8108" y="535"/>
                    <a:pt x="6814" y="1"/>
                    <a:pt x="5468" y="1"/>
                  </a:cubicBezTo>
                  <a:close/>
                </a:path>
              </a:pathLst>
            </a:custGeom>
            <a:solidFill>
              <a:schemeClr val="lt1">
                <a:lumMod val="9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0" name="Google Shape;100;p16"/>
          <p:cNvGrpSpPr/>
          <p:nvPr/>
        </p:nvGrpSpPr>
        <p:grpSpPr>
          <a:xfrm>
            <a:off x="7112635" y="3856355"/>
            <a:ext cx="536575" cy="535940"/>
            <a:chOff x="5053900" y="2021500"/>
            <a:chExt cx="483750" cy="483125"/>
          </a:xfrm>
        </p:grpSpPr>
        <p:sp>
          <p:nvSpPr>
            <p:cNvPr id="101" name="Google Shape;101;p16"/>
            <p:cNvSpPr/>
            <p:nvPr>
              <p:custDataLst>
                <p:tags r:id="rId14"/>
              </p:custDataLst>
            </p:nvPr>
          </p:nvSpPr>
          <p:spPr>
            <a:xfrm>
              <a:off x="5281350" y="2078100"/>
              <a:ext cx="127375" cy="127350"/>
            </a:xfrm>
            <a:custGeom>
              <a:avLst/>
              <a:gdLst/>
              <a:ahLst/>
              <a:cxnLst/>
              <a:rect l="l" t="t" r="r" b="b"/>
              <a:pathLst>
                <a:path w="5095" h="5094" extrusionOk="0">
                  <a:moveTo>
                    <a:pt x="565" y="0"/>
                  </a:moveTo>
                  <a:cubicBezTo>
                    <a:pt x="251" y="0"/>
                    <a:pt x="1" y="254"/>
                    <a:pt x="1" y="568"/>
                  </a:cubicBezTo>
                  <a:cubicBezTo>
                    <a:pt x="1" y="879"/>
                    <a:pt x="251" y="1132"/>
                    <a:pt x="565" y="1132"/>
                  </a:cubicBezTo>
                  <a:cubicBezTo>
                    <a:pt x="2440" y="1135"/>
                    <a:pt x="3959" y="2654"/>
                    <a:pt x="3962" y="4529"/>
                  </a:cubicBezTo>
                  <a:cubicBezTo>
                    <a:pt x="3962" y="4843"/>
                    <a:pt x="4216" y="5094"/>
                    <a:pt x="4530" y="5094"/>
                  </a:cubicBezTo>
                  <a:cubicBezTo>
                    <a:pt x="4841" y="5094"/>
                    <a:pt x="5094" y="4843"/>
                    <a:pt x="5094" y="4529"/>
                  </a:cubicBezTo>
                  <a:cubicBezTo>
                    <a:pt x="5091" y="2029"/>
                    <a:pt x="3065" y="3"/>
                    <a:pt x="56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102" name="Google Shape;102;p16"/>
            <p:cNvSpPr/>
            <p:nvPr>
              <p:custDataLst>
                <p:tags r:id="rId15"/>
              </p:custDataLst>
            </p:nvPr>
          </p:nvSpPr>
          <p:spPr>
            <a:xfrm>
              <a:off x="5118000" y="2021500"/>
              <a:ext cx="368700" cy="483125"/>
            </a:xfrm>
            <a:custGeom>
              <a:avLst/>
              <a:gdLst/>
              <a:ahLst/>
              <a:cxnLst/>
              <a:rect l="l" t="t" r="r" b="b"/>
              <a:pathLst>
                <a:path w="14748" h="19325" extrusionOk="0">
                  <a:moveTo>
                    <a:pt x="7088" y="1135"/>
                  </a:moveTo>
                  <a:cubicBezTo>
                    <a:pt x="8391" y="1135"/>
                    <a:pt x="9651" y="1571"/>
                    <a:pt x="10668" y="2397"/>
                  </a:cubicBezTo>
                  <a:cubicBezTo>
                    <a:pt x="13159" y="4417"/>
                    <a:pt x="13473" y="8104"/>
                    <a:pt x="11360" y="10516"/>
                  </a:cubicBezTo>
                  <a:cubicBezTo>
                    <a:pt x="10572" y="11419"/>
                    <a:pt x="10085" y="12503"/>
                    <a:pt x="9962" y="13626"/>
                  </a:cubicBezTo>
                  <a:lnTo>
                    <a:pt x="4237" y="13626"/>
                  </a:lnTo>
                  <a:cubicBezTo>
                    <a:pt x="4107" y="12482"/>
                    <a:pt x="3630" y="11407"/>
                    <a:pt x="2866" y="10550"/>
                  </a:cubicBezTo>
                  <a:cubicBezTo>
                    <a:pt x="1658" y="9191"/>
                    <a:pt x="1184" y="7367"/>
                    <a:pt x="1571" y="5549"/>
                  </a:cubicBezTo>
                  <a:cubicBezTo>
                    <a:pt x="2020" y="3427"/>
                    <a:pt x="3748" y="1706"/>
                    <a:pt x="5873" y="1262"/>
                  </a:cubicBezTo>
                  <a:cubicBezTo>
                    <a:pt x="6278" y="1177"/>
                    <a:pt x="6685" y="1135"/>
                    <a:pt x="7088" y="1135"/>
                  </a:cubicBezTo>
                  <a:close/>
                  <a:moveTo>
                    <a:pt x="9931" y="14759"/>
                  </a:moveTo>
                  <a:lnTo>
                    <a:pt x="9931" y="15323"/>
                  </a:lnTo>
                  <a:cubicBezTo>
                    <a:pt x="9931" y="15637"/>
                    <a:pt x="9678" y="15891"/>
                    <a:pt x="9364" y="15891"/>
                  </a:cubicBezTo>
                  <a:lnTo>
                    <a:pt x="4835" y="15891"/>
                  </a:lnTo>
                  <a:cubicBezTo>
                    <a:pt x="4521" y="15891"/>
                    <a:pt x="4270" y="15637"/>
                    <a:pt x="4270" y="15323"/>
                  </a:cubicBezTo>
                  <a:lnTo>
                    <a:pt x="4270" y="14759"/>
                  </a:lnTo>
                  <a:close/>
                  <a:moveTo>
                    <a:pt x="8699" y="17023"/>
                  </a:moveTo>
                  <a:cubicBezTo>
                    <a:pt x="8464" y="17694"/>
                    <a:pt x="7827" y="18192"/>
                    <a:pt x="7099" y="18192"/>
                  </a:cubicBezTo>
                  <a:cubicBezTo>
                    <a:pt x="6371" y="18192"/>
                    <a:pt x="5734" y="17694"/>
                    <a:pt x="5499" y="17023"/>
                  </a:cubicBezTo>
                  <a:close/>
                  <a:moveTo>
                    <a:pt x="7087" y="0"/>
                  </a:moveTo>
                  <a:cubicBezTo>
                    <a:pt x="6607" y="0"/>
                    <a:pt x="6123" y="50"/>
                    <a:pt x="5641" y="151"/>
                  </a:cubicBezTo>
                  <a:cubicBezTo>
                    <a:pt x="3053" y="712"/>
                    <a:pt x="1027" y="2729"/>
                    <a:pt x="462" y="5314"/>
                  </a:cubicBezTo>
                  <a:cubicBezTo>
                    <a:pt x="0" y="7488"/>
                    <a:pt x="568" y="9671"/>
                    <a:pt x="2020" y="11301"/>
                  </a:cubicBezTo>
                  <a:cubicBezTo>
                    <a:pt x="2730" y="12099"/>
                    <a:pt x="3135" y="13149"/>
                    <a:pt x="3135" y="14191"/>
                  </a:cubicBezTo>
                  <a:lnTo>
                    <a:pt x="3135" y="15323"/>
                  </a:lnTo>
                  <a:cubicBezTo>
                    <a:pt x="3138" y="16060"/>
                    <a:pt x="3612" y="16709"/>
                    <a:pt x="4309" y="16939"/>
                  </a:cubicBezTo>
                  <a:cubicBezTo>
                    <a:pt x="4409" y="17518"/>
                    <a:pt x="4681" y="18053"/>
                    <a:pt x="5094" y="18473"/>
                  </a:cubicBezTo>
                  <a:cubicBezTo>
                    <a:pt x="5642" y="19040"/>
                    <a:pt x="6371" y="19324"/>
                    <a:pt x="7099" y="19324"/>
                  </a:cubicBezTo>
                  <a:cubicBezTo>
                    <a:pt x="7828" y="19324"/>
                    <a:pt x="8556" y="19040"/>
                    <a:pt x="9104" y="18473"/>
                  </a:cubicBezTo>
                  <a:cubicBezTo>
                    <a:pt x="9518" y="18053"/>
                    <a:pt x="9790" y="17518"/>
                    <a:pt x="9889" y="16939"/>
                  </a:cubicBezTo>
                  <a:cubicBezTo>
                    <a:pt x="10587" y="16709"/>
                    <a:pt x="11061" y="16060"/>
                    <a:pt x="11064" y="15323"/>
                  </a:cubicBezTo>
                  <a:lnTo>
                    <a:pt x="11064" y="14191"/>
                  </a:lnTo>
                  <a:cubicBezTo>
                    <a:pt x="11064" y="13149"/>
                    <a:pt x="11471" y="12108"/>
                    <a:pt x="12211" y="11262"/>
                  </a:cubicBezTo>
                  <a:cubicBezTo>
                    <a:pt x="14747" y="8366"/>
                    <a:pt x="14370" y="3943"/>
                    <a:pt x="11381" y="1518"/>
                  </a:cubicBezTo>
                  <a:cubicBezTo>
                    <a:pt x="10159" y="525"/>
                    <a:pt x="8647" y="0"/>
                    <a:pt x="708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103" name="Google Shape;103;p16"/>
            <p:cNvSpPr/>
            <p:nvPr>
              <p:custDataLst>
                <p:tags r:id="rId16"/>
              </p:custDataLst>
            </p:nvPr>
          </p:nvSpPr>
          <p:spPr>
            <a:xfrm>
              <a:off x="5053900" y="2191325"/>
              <a:ext cx="56650" cy="28325"/>
            </a:xfrm>
            <a:custGeom>
              <a:avLst/>
              <a:gdLst/>
              <a:ahLst/>
              <a:cxnLst/>
              <a:rect l="l" t="t" r="r" b="b"/>
              <a:pathLst>
                <a:path w="2266" h="1133" extrusionOk="0">
                  <a:moveTo>
                    <a:pt x="569" y="0"/>
                  </a:moveTo>
                  <a:cubicBezTo>
                    <a:pt x="255" y="0"/>
                    <a:pt x="1" y="254"/>
                    <a:pt x="1" y="568"/>
                  </a:cubicBezTo>
                  <a:cubicBezTo>
                    <a:pt x="1" y="879"/>
                    <a:pt x="255" y="1133"/>
                    <a:pt x="569" y="1133"/>
                  </a:cubicBezTo>
                  <a:lnTo>
                    <a:pt x="1701" y="1133"/>
                  </a:lnTo>
                  <a:cubicBezTo>
                    <a:pt x="2012" y="1133"/>
                    <a:pt x="2266" y="879"/>
                    <a:pt x="2266" y="568"/>
                  </a:cubicBezTo>
                  <a:cubicBezTo>
                    <a:pt x="2266" y="254"/>
                    <a:pt x="2012" y="0"/>
                    <a:pt x="17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104" name="Google Shape;104;p16"/>
            <p:cNvSpPr/>
            <p:nvPr>
              <p:custDataLst>
                <p:tags r:id="rId17"/>
              </p:custDataLst>
            </p:nvPr>
          </p:nvSpPr>
          <p:spPr>
            <a:xfrm>
              <a:off x="5056850" y="2096550"/>
              <a:ext cx="50750" cy="48025"/>
            </a:xfrm>
            <a:custGeom>
              <a:avLst/>
              <a:gdLst/>
              <a:ahLst/>
              <a:cxnLst/>
              <a:rect l="l" t="t" r="r" b="b"/>
              <a:pathLst>
                <a:path w="2030" h="1921" extrusionOk="0">
                  <a:moveTo>
                    <a:pt x="622" y="0"/>
                  </a:moveTo>
                  <a:cubicBezTo>
                    <a:pt x="476" y="0"/>
                    <a:pt x="331" y="56"/>
                    <a:pt x="221" y="168"/>
                  </a:cubicBezTo>
                  <a:cubicBezTo>
                    <a:pt x="4" y="385"/>
                    <a:pt x="1" y="739"/>
                    <a:pt x="215" y="962"/>
                  </a:cubicBezTo>
                  <a:lnTo>
                    <a:pt x="1015" y="1762"/>
                  </a:lnTo>
                  <a:cubicBezTo>
                    <a:pt x="1125" y="1868"/>
                    <a:pt x="1267" y="1921"/>
                    <a:pt x="1409" y="1921"/>
                  </a:cubicBezTo>
                  <a:cubicBezTo>
                    <a:pt x="1554" y="1921"/>
                    <a:pt x="1699" y="1865"/>
                    <a:pt x="1809" y="1753"/>
                  </a:cubicBezTo>
                  <a:cubicBezTo>
                    <a:pt x="2027" y="1536"/>
                    <a:pt x="2030" y="1183"/>
                    <a:pt x="1815" y="962"/>
                  </a:cubicBezTo>
                  <a:lnTo>
                    <a:pt x="1015" y="159"/>
                  </a:lnTo>
                  <a:cubicBezTo>
                    <a:pt x="905" y="53"/>
                    <a:pt x="763" y="0"/>
                    <a:pt x="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105" name="Google Shape;105;p16"/>
            <p:cNvSpPr/>
            <p:nvPr>
              <p:custDataLst>
                <p:tags r:id="rId18"/>
              </p:custDataLst>
            </p:nvPr>
          </p:nvSpPr>
          <p:spPr>
            <a:xfrm>
              <a:off x="5056400" y="2266400"/>
              <a:ext cx="51200" cy="48350"/>
            </a:xfrm>
            <a:custGeom>
              <a:avLst/>
              <a:gdLst/>
              <a:ahLst/>
              <a:cxnLst/>
              <a:rect l="l" t="t" r="r" b="b"/>
              <a:pathLst>
                <a:path w="2048" h="1934" extrusionOk="0">
                  <a:moveTo>
                    <a:pt x="1427" y="0"/>
                  </a:moveTo>
                  <a:cubicBezTo>
                    <a:pt x="1285" y="0"/>
                    <a:pt x="1143" y="53"/>
                    <a:pt x="1033" y="159"/>
                  </a:cubicBezTo>
                  <a:lnTo>
                    <a:pt x="233" y="962"/>
                  </a:lnTo>
                  <a:cubicBezTo>
                    <a:pt x="4" y="1179"/>
                    <a:pt x="1" y="1545"/>
                    <a:pt x="227" y="1768"/>
                  </a:cubicBezTo>
                  <a:cubicBezTo>
                    <a:pt x="338" y="1879"/>
                    <a:pt x="482" y="1934"/>
                    <a:pt x="627" y="1934"/>
                  </a:cubicBezTo>
                  <a:cubicBezTo>
                    <a:pt x="774" y="1934"/>
                    <a:pt x="922" y="1876"/>
                    <a:pt x="1033" y="1762"/>
                  </a:cubicBezTo>
                  <a:lnTo>
                    <a:pt x="1833" y="962"/>
                  </a:lnTo>
                  <a:cubicBezTo>
                    <a:pt x="2048" y="738"/>
                    <a:pt x="2045" y="385"/>
                    <a:pt x="1827" y="168"/>
                  </a:cubicBezTo>
                  <a:cubicBezTo>
                    <a:pt x="1717" y="56"/>
                    <a:pt x="1572" y="0"/>
                    <a:pt x="14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106" name="Google Shape;106;p16"/>
            <p:cNvSpPr/>
            <p:nvPr>
              <p:custDataLst>
                <p:tags r:id="rId19"/>
              </p:custDataLst>
            </p:nvPr>
          </p:nvSpPr>
          <p:spPr>
            <a:xfrm>
              <a:off x="5480400" y="2191325"/>
              <a:ext cx="56650" cy="28325"/>
            </a:xfrm>
            <a:custGeom>
              <a:avLst/>
              <a:gdLst/>
              <a:ahLst/>
              <a:cxnLst/>
              <a:rect l="l" t="t" r="r" b="b"/>
              <a:pathLst>
                <a:path w="2266" h="1133" extrusionOk="0">
                  <a:moveTo>
                    <a:pt x="568" y="0"/>
                  </a:moveTo>
                  <a:cubicBezTo>
                    <a:pt x="254" y="0"/>
                    <a:pt x="1" y="254"/>
                    <a:pt x="1" y="568"/>
                  </a:cubicBezTo>
                  <a:cubicBezTo>
                    <a:pt x="1" y="879"/>
                    <a:pt x="254" y="1133"/>
                    <a:pt x="568" y="1133"/>
                  </a:cubicBezTo>
                  <a:lnTo>
                    <a:pt x="1701" y="1133"/>
                  </a:lnTo>
                  <a:cubicBezTo>
                    <a:pt x="2012" y="1133"/>
                    <a:pt x="2265" y="879"/>
                    <a:pt x="2265" y="568"/>
                  </a:cubicBezTo>
                  <a:cubicBezTo>
                    <a:pt x="2265" y="254"/>
                    <a:pt x="2012" y="0"/>
                    <a:pt x="170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107" name="Google Shape;107;p16"/>
            <p:cNvSpPr/>
            <p:nvPr>
              <p:custDataLst>
                <p:tags r:id="rId20"/>
              </p:custDataLst>
            </p:nvPr>
          </p:nvSpPr>
          <p:spPr>
            <a:xfrm>
              <a:off x="5479800" y="2096550"/>
              <a:ext cx="54300" cy="48225"/>
            </a:xfrm>
            <a:custGeom>
              <a:avLst/>
              <a:gdLst/>
              <a:ahLst/>
              <a:cxnLst/>
              <a:rect l="l" t="t" r="r" b="b"/>
              <a:pathLst>
                <a:path w="2172" h="1929" extrusionOk="0">
                  <a:moveTo>
                    <a:pt x="1550" y="0"/>
                  </a:moveTo>
                  <a:cubicBezTo>
                    <a:pt x="1409" y="0"/>
                    <a:pt x="1267" y="53"/>
                    <a:pt x="1157" y="159"/>
                  </a:cubicBezTo>
                  <a:lnTo>
                    <a:pt x="357" y="962"/>
                  </a:lnTo>
                  <a:cubicBezTo>
                    <a:pt x="1" y="1318"/>
                    <a:pt x="251" y="1928"/>
                    <a:pt x="756" y="1928"/>
                  </a:cubicBezTo>
                  <a:cubicBezTo>
                    <a:pt x="907" y="1928"/>
                    <a:pt x="1051" y="1868"/>
                    <a:pt x="1157" y="1762"/>
                  </a:cubicBezTo>
                  <a:lnTo>
                    <a:pt x="1957" y="959"/>
                  </a:lnTo>
                  <a:cubicBezTo>
                    <a:pt x="2172" y="739"/>
                    <a:pt x="2169" y="385"/>
                    <a:pt x="1951" y="168"/>
                  </a:cubicBezTo>
                  <a:cubicBezTo>
                    <a:pt x="1841" y="56"/>
                    <a:pt x="1696" y="0"/>
                    <a:pt x="155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108" name="Google Shape;108;p16"/>
            <p:cNvSpPr/>
            <p:nvPr>
              <p:custDataLst>
                <p:tags r:id="rId21"/>
              </p:custDataLst>
            </p:nvPr>
          </p:nvSpPr>
          <p:spPr>
            <a:xfrm>
              <a:off x="5483350" y="2266400"/>
              <a:ext cx="54300" cy="48225"/>
            </a:xfrm>
            <a:custGeom>
              <a:avLst/>
              <a:gdLst/>
              <a:ahLst/>
              <a:cxnLst/>
              <a:rect l="l" t="t" r="r" b="b"/>
              <a:pathLst>
                <a:path w="2172" h="1929" extrusionOk="0">
                  <a:moveTo>
                    <a:pt x="622" y="0"/>
                  </a:moveTo>
                  <a:cubicBezTo>
                    <a:pt x="476" y="0"/>
                    <a:pt x="331" y="56"/>
                    <a:pt x="221" y="168"/>
                  </a:cubicBezTo>
                  <a:cubicBezTo>
                    <a:pt x="4" y="385"/>
                    <a:pt x="1" y="738"/>
                    <a:pt x="215" y="962"/>
                  </a:cubicBezTo>
                  <a:lnTo>
                    <a:pt x="1015" y="1762"/>
                  </a:lnTo>
                  <a:cubicBezTo>
                    <a:pt x="1121" y="1868"/>
                    <a:pt x="1266" y="1928"/>
                    <a:pt x="1417" y="1928"/>
                  </a:cubicBezTo>
                  <a:cubicBezTo>
                    <a:pt x="1921" y="1928"/>
                    <a:pt x="2172" y="1318"/>
                    <a:pt x="1815" y="962"/>
                  </a:cubicBezTo>
                  <a:lnTo>
                    <a:pt x="1015" y="159"/>
                  </a:lnTo>
                  <a:cubicBezTo>
                    <a:pt x="905" y="53"/>
                    <a:pt x="763" y="0"/>
                    <a:pt x="6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9" name="Google Shape;109;p16"/>
          <p:cNvGrpSpPr/>
          <p:nvPr/>
        </p:nvGrpSpPr>
        <p:grpSpPr>
          <a:xfrm>
            <a:off x="9674225" y="3872865"/>
            <a:ext cx="535940" cy="502285"/>
            <a:chOff x="3865000" y="847675"/>
            <a:chExt cx="483150" cy="452925"/>
          </a:xfrm>
        </p:grpSpPr>
        <p:sp>
          <p:nvSpPr>
            <p:cNvPr id="110" name="Google Shape;110;p16"/>
            <p:cNvSpPr/>
            <p:nvPr>
              <p:custDataLst>
                <p:tags r:id="rId22"/>
              </p:custDataLst>
            </p:nvPr>
          </p:nvSpPr>
          <p:spPr>
            <a:xfrm>
              <a:off x="3865000" y="847675"/>
              <a:ext cx="483150" cy="452925"/>
            </a:xfrm>
            <a:custGeom>
              <a:avLst/>
              <a:gdLst/>
              <a:ahLst/>
              <a:cxnLst/>
              <a:rect l="l" t="t" r="r" b="b"/>
              <a:pathLst>
                <a:path w="19326" h="18117" extrusionOk="0">
                  <a:moveTo>
                    <a:pt x="9627" y="1132"/>
                  </a:moveTo>
                  <a:cubicBezTo>
                    <a:pt x="14349" y="1132"/>
                    <a:pt x="18193" y="4436"/>
                    <a:pt x="18193" y="8494"/>
                  </a:cubicBezTo>
                  <a:cubicBezTo>
                    <a:pt x="18193" y="12552"/>
                    <a:pt x="14349" y="15852"/>
                    <a:pt x="9627" y="15852"/>
                  </a:cubicBezTo>
                  <a:cubicBezTo>
                    <a:pt x="9619" y="15852"/>
                    <a:pt x="9611" y="15852"/>
                    <a:pt x="9603" y="15852"/>
                  </a:cubicBezTo>
                  <a:cubicBezTo>
                    <a:pt x="8397" y="15852"/>
                    <a:pt x="7207" y="15626"/>
                    <a:pt x="6088" y="15185"/>
                  </a:cubicBezTo>
                  <a:cubicBezTo>
                    <a:pt x="6019" y="15158"/>
                    <a:pt x="5947" y="15144"/>
                    <a:pt x="5876" y="15144"/>
                  </a:cubicBezTo>
                  <a:cubicBezTo>
                    <a:pt x="5720" y="15144"/>
                    <a:pt x="5568" y="15208"/>
                    <a:pt x="5460" y="15327"/>
                  </a:cubicBezTo>
                  <a:cubicBezTo>
                    <a:pt x="4780" y="16070"/>
                    <a:pt x="3896" y="16595"/>
                    <a:pt x="2917" y="16837"/>
                  </a:cubicBezTo>
                  <a:cubicBezTo>
                    <a:pt x="3461" y="15801"/>
                    <a:pt x="3582" y="14593"/>
                    <a:pt x="3262" y="13467"/>
                  </a:cubicBezTo>
                  <a:cubicBezTo>
                    <a:pt x="3238" y="13379"/>
                    <a:pt x="3189" y="13295"/>
                    <a:pt x="3126" y="13228"/>
                  </a:cubicBezTo>
                  <a:cubicBezTo>
                    <a:pt x="1843" y="11906"/>
                    <a:pt x="1133" y="10224"/>
                    <a:pt x="1133" y="8494"/>
                  </a:cubicBezTo>
                  <a:cubicBezTo>
                    <a:pt x="1133" y="4436"/>
                    <a:pt x="4944" y="1132"/>
                    <a:pt x="9627" y="1132"/>
                  </a:cubicBezTo>
                  <a:close/>
                  <a:moveTo>
                    <a:pt x="9627" y="0"/>
                  </a:moveTo>
                  <a:cubicBezTo>
                    <a:pt x="7066" y="0"/>
                    <a:pt x="4663" y="876"/>
                    <a:pt x="2848" y="2461"/>
                  </a:cubicBezTo>
                  <a:cubicBezTo>
                    <a:pt x="1012" y="4067"/>
                    <a:pt x="1" y="6211"/>
                    <a:pt x="1" y="8494"/>
                  </a:cubicBezTo>
                  <a:cubicBezTo>
                    <a:pt x="1" y="10472"/>
                    <a:pt x="783" y="12389"/>
                    <a:pt x="2208" y="13908"/>
                  </a:cubicBezTo>
                  <a:cubicBezTo>
                    <a:pt x="2492" y="15073"/>
                    <a:pt x="2148" y="16302"/>
                    <a:pt x="1299" y="17151"/>
                  </a:cubicBezTo>
                  <a:cubicBezTo>
                    <a:pt x="943" y="17507"/>
                    <a:pt x="1193" y="18117"/>
                    <a:pt x="1701" y="18117"/>
                  </a:cubicBezTo>
                  <a:cubicBezTo>
                    <a:pt x="3313" y="18114"/>
                    <a:pt x="4862" y="17489"/>
                    <a:pt x="6024" y="16372"/>
                  </a:cubicBezTo>
                  <a:cubicBezTo>
                    <a:pt x="7173" y="16776"/>
                    <a:pt x="8380" y="16985"/>
                    <a:pt x="9600" y="16985"/>
                  </a:cubicBezTo>
                  <a:cubicBezTo>
                    <a:pt x="9609" y="16985"/>
                    <a:pt x="9618" y="16985"/>
                    <a:pt x="9627" y="16985"/>
                  </a:cubicBezTo>
                  <a:cubicBezTo>
                    <a:pt x="12184" y="16985"/>
                    <a:pt x="14606" y="16112"/>
                    <a:pt x="16439" y="14524"/>
                  </a:cubicBezTo>
                  <a:cubicBezTo>
                    <a:pt x="18302" y="12914"/>
                    <a:pt x="19325" y="10773"/>
                    <a:pt x="19325" y="8494"/>
                  </a:cubicBezTo>
                  <a:cubicBezTo>
                    <a:pt x="19325" y="6211"/>
                    <a:pt x="18302" y="4070"/>
                    <a:pt x="16439" y="2461"/>
                  </a:cubicBezTo>
                  <a:cubicBezTo>
                    <a:pt x="14606" y="873"/>
                    <a:pt x="12184" y="0"/>
                    <a:pt x="962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111" name="Google Shape;111;p16"/>
            <p:cNvSpPr/>
            <p:nvPr>
              <p:custDataLst>
                <p:tags r:id="rId23"/>
              </p:custDataLst>
            </p:nvPr>
          </p:nvSpPr>
          <p:spPr>
            <a:xfrm>
              <a:off x="4173600" y="1029775"/>
              <a:ext cx="78450" cy="75550"/>
            </a:xfrm>
            <a:custGeom>
              <a:avLst/>
              <a:gdLst/>
              <a:ahLst/>
              <a:cxnLst/>
              <a:rect l="l" t="t" r="r" b="b"/>
              <a:pathLst>
                <a:path w="3138" h="3022" extrusionOk="0">
                  <a:moveTo>
                    <a:pt x="1510" y="1134"/>
                  </a:moveTo>
                  <a:cubicBezTo>
                    <a:pt x="1845" y="1134"/>
                    <a:pt x="2014" y="1539"/>
                    <a:pt x="1776" y="1777"/>
                  </a:cubicBezTo>
                  <a:cubicBezTo>
                    <a:pt x="1698" y="1855"/>
                    <a:pt x="1604" y="1889"/>
                    <a:pt x="1511" y="1889"/>
                  </a:cubicBezTo>
                  <a:cubicBezTo>
                    <a:pt x="1318" y="1889"/>
                    <a:pt x="1132" y="1738"/>
                    <a:pt x="1132" y="1512"/>
                  </a:cubicBezTo>
                  <a:cubicBezTo>
                    <a:pt x="1132" y="1300"/>
                    <a:pt x="1299" y="1134"/>
                    <a:pt x="1510" y="1134"/>
                  </a:cubicBezTo>
                  <a:close/>
                  <a:moveTo>
                    <a:pt x="1509" y="1"/>
                  </a:moveTo>
                  <a:cubicBezTo>
                    <a:pt x="1314" y="1"/>
                    <a:pt x="1118" y="39"/>
                    <a:pt x="930" y="117"/>
                  </a:cubicBezTo>
                  <a:cubicBezTo>
                    <a:pt x="366" y="349"/>
                    <a:pt x="0" y="899"/>
                    <a:pt x="0" y="1512"/>
                  </a:cubicBezTo>
                  <a:cubicBezTo>
                    <a:pt x="0" y="2345"/>
                    <a:pt x="674" y="3021"/>
                    <a:pt x="1510" y="3021"/>
                  </a:cubicBezTo>
                  <a:cubicBezTo>
                    <a:pt x="2120" y="3021"/>
                    <a:pt x="2669" y="2653"/>
                    <a:pt x="2902" y="2088"/>
                  </a:cubicBezTo>
                  <a:cubicBezTo>
                    <a:pt x="3137" y="1524"/>
                    <a:pt x="3008" y="875"/>
                    <a:pt x="2576" y="443"/>
                  </a:cubicBezTo>
                  <a:cubicBezTo>
                    <a:pt x="2287" y="154"/>
                    <a:pt x="1902" y="1"/>
                    <a:pt x="1509" y="1"/>
                  </a:cubicBezTo>
                  <a:close/>
                </a:path>
              </a:pathLst>
            </a:custGeom>
            <a:solidFill>
              <a:schemeClr val="lt1">
                <a:lumMod val="9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112" name="Google Shape;112;p16"/>
            <p:cNvSpPr/>
            <p:nvPr>
              <p:custDataLst>
                <p:tags r:id="rId24"/>
              </p:custDataLst>
            </p:nvPr>
          </p:nvSpPr>
          <p:spPr>
            <a:xfrm>
              <a:off x="4068825" y="1029775"/>
              <a:ext cx="78450" cy="75550"/>
            </a:xfrm>
            <a:custGeom>
              <a:avLst/>
              <a:gdLst/>
              <a:ahLst/>
              <a:cxnLst/>
              <a:rect l="l" t="t" r="r" b="b"/>
              <a:pathLst>
                <a:path w="3138" h="3022" extrusionOk="0">
                  <a:moveTo>
                    <a:pt x="1510" y="1134"/>
                  </a:moveTo>
                  <a:cubicBezTo>
                    <a:pt x="1845" y="1134"/>
                    <a:pt x="2014" y="1539"/>
                    <a:pt x="1776" y="1777"/>
                  </a:cubicBezTo>
                  <a:cubicBezTo>
                    <a:pt x="1699" y="1855"/>
                    <a:pt x="1605" y="1889"/>
                    <a:pt x="1513" y="1889"/>
                  </a:cubicBezTo>
                  <a:cubicBezTo>
                    <a:pt x="1319" y="1889"/>
                    <a:pt x="1132" y="1738"/>
                    <a:pt x="1132" y="1512"/>
                  </a:cubicBezTo>
                  <a:cubicBezTo>
                    <a:pt x="1132" y="1300"/>
                    <a:pt x="1302" y="1134"/>
                    <a:pt x="1510" y="1134"/>
                  </a:cubicBezTo>
                  <a:close/>
                  <a:moveTo>
                    <a:pt x="1511" y="1"/>
                  </a:moveTo>
                  <a:cubicBezTo>
                    <a:pt x="1316" y="1"/>
                    <a:pt x="1120" y="39"/>
                    <a:pt x="933" y="117"/>
                  </a:cubicBezTo>
                  <a:cubicBezTo>
                    <a:pt x="369" y="349"/>
                    <a:pt x="0" y="899"/>
                    <a:pt x="0" y="1512"/>
                  </a:cubicBezTo>
                  <a:cubicBezTo>
                    <a:pt x="0" y="2345"/>
                    <a:pt x="677" y="3021"/>
                    <a:pt x="1510" y="3021"/>
                  </a:cubicBezTo>
                  <a:cubicBezTo>
                    <a:pt x="2120" y="3021"/>
                    <a:pt x="2672" y="2653"/>
                    <a:pt x="2905" y="2088"/>
                  </a:cubicBezTo>
                  <a:cubicBezTo>
                    <a:pt x="3137" y="1524"/>
                    <a:pt x="3011" y="875"/>
                    <a:pt x="2579" y="443"/>
                  </a:cubicBezTo>
                  <a:cubicBezTo>
                    <a:pt x="2290" y="154"/>
                    <a:pt x="1903" y="1"/>
                    <a:pt x="1511" y="1"/>
                  </a:cubicBezTo>
                  <a:close/>
                </a:path>
              </a:pathLst>
            </a:custGeom>
            <a:solidFill>
              <a:schemeClr val="lt1">
                <a:lumMod val="9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  <p:sp>
          <p:nvSpPr>
            <p:cNvPr id="113" name="Google Shape;113;p16"/>
            <p:cNvSpPr/>
            <p:nvPr>
              <p:custDataLst>
                <p:tags r:id="rId25"/>
              </p:custDataLst>
            </p:nvPr>
          </p:nvSpPr>
          <p:spPr>
            <a:xfrm>
              <a:off x="3964125" y="1029775"/>
              <a:ext cx="78450" cy="75550"/>
            </a:xfrm>
            <a:custGeom>
              <a:avLst/>
              <a:gdLst/>
              <a:ahLst/>
              <a:cxnLst/>
              <a:rect l="l" t="t" r="r" b="b"/>
              <a:pathLst>
                <a:path w="3138" h="3022" extrusionOk="0">
                  <a:moveTo>
                    <a:pt x="1510" y="1134"/>
                  </a:moveTo>
                  <a:cubicBezTo>
                    <a:pt x="1845" y="1134"/>
                    <a:pt x="2014" y="1539"/>
                    <a:pt x="1776" y="1777"/>
                  </a:cubicBezTo>
                  <a:cubicBezTo>
                    <a:pt x="1698" y="1855"/>
                    <a:pt x="1604" y="1889"/>
                    <a:pt x="1511" y="1889"/>
                  </a:cubicBezTo>
                  <a:cubicBezTo>
                    <a:pt x="1318" y="1889"/>
                    <a:pt x="1133" y="1738"/>
                    <a:pt x="1133" y="1512"/>
                  </a:cubicBezTo>
                  <a:cubicBezTo>
                    <a:pt x="1133" y="1300"/>
                    <a:pt x="1299" y="1134"/>
                    <a:pt x="1510" y="1134"/>
                  </a:cubicBezTo>
                  <a:close/>
                  <a:moveTo>
                    <a:pt x="1509" y="1"/>
                  </a:moveTo>
                  <a:cubicBezTo>
                    <a:pt x="1314" y="1"/>
                    <a:pt x="1118" y="39"/>
                    <a:pt x="930" y="117"/>
                  </a:cubicBezTo>
                  <a:cubicBezTo>
                    <a:pt x="366" y="349"/>
                    <a:pt x="0" y="899"/>
                    <a:pt x="0" y="1512"/>
                  </a:cubicBezTo>
                  <a:cubicBezTo>
                    <a:pt x="0" y="2345"/>
                    <a:pt x="674" y="3021"/>
                    <a:pt x="1510" y="3021"/>
                  </a:cubicBezTo>
                  <a:cubicBezTo>
                    <a:pt x="2120" y="3021"/>
                    <a:pt x="2669" y="2653"/>
                    <a:pt x="2902" y="2088"/>
                  </a:cubicBezTo>
                  <a:cubicBezTo>
                    <a:pt x="3137" y="1524"/>
                    <a:pt x="3008" y="875"/>
                    <a:pt x="2576" y="443"/>
                  </a:cubicBezTo>
                  <a:cubicBezTo>
                    <a:pt x="2287" y="154"/>
                    <a:pt x="1902" y="1"/>
                    <a:pt x="1509" y="1"/>
                  </a:cubicBezTo>
                  <a:close/>
                </a:path>
              </a:pathLst>
            </a:custGeom>
            <a:solidFill>
              <a:schemeClr val="lt1">
                <a:lumMod val="9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435D7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56640" y="5236210"/>
            <a:ext cx="2395855" cy="883920"/>
            <a:chOff x="0" y="6943"/>
            <a:chExt cx="3773" cy="1392"/>
          </a:xfrm>
        </p:grpSpPr>
        <p:sp>
          <p:nvSpPr>
            <p:cNvPr id="3" name="Google Shape;305;p20"/>
            <p:cNvSpPr txBox="1"/>
            <p:nvPr>
              <p:custDataLst>
                <p:tags r:id="rId26"/>
              </p:custDataLst>
            </p:nvPr>
          </p:nvSpPr>
          <p:spPr>
            <a:xfrm>
              <a:off x="0" y="7548"/>
              <a:ext cx="3773" cy="7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200">
                <a:buClr>
                  <a:srgbClr val="000000"/>
                </a:buClr>
                <a:buSzPts val="1100"/>
              </a:pPr>
              <a:r>
                <a:rPr lang="zh-CN" altLang="en-GB" sz="1600" kern="0">
                  <a:solidFill>
                    <a:schemeClr val="dk1"/>
                  </a:solidFill>
                  <a:cs typeface="+mn-ea"/>
                  <a:sym typeface="+mn-lt"/>
                </a:rPr>
                <a:t>输入文本内容，输入文本内容，输入文本内容</a:t>
              </a:r>
              <a:endParaRPr lang="zh-CN" altLang="en-GB" sz="1600" kern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14" name="Google Shape;306;p20"/>
            <p:cNvSpPr txBox="1"/>
            <p:nvPr>
              <p:custDataLst>
                <p:tags r:id="rId27"/>
              </p:custDataLst>
            </p:nvPr>
          </p:nvSpPr>
          <p:spPr>
            <a:xfrm>
              <a:off x="0" y="6943"/>
              <a:ext cx="3464" cy="5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200">
                <a:buClr>
                  <a:srgbClr val="000000"/>
                </a:buClr>
              </a:pPr>
              <a:r>
                <a:rPr lang="zh-CN" altLang="en-GB" sz="2135" b="1" kern="0">
                  <a:solidFill>
                    <a:schemeClr val="dk1"/>
                  </a:solidFill>
                  <a:cs typeface="+mn-ea"/>
                  <a:sym typeface="+mn-lt"/>
                </a:rPr>
                <a:t>此处输入小标题</a:t>
              </a:r>
              <a:endParaRPr lang="zh-CN" altLang="en-GB" sz="2135" b="1" kern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97930" y="5236210"/>
            <a:ext cx="2395855" cy="883920"/>
            <a:chOff x="0" y="6943"/>
            <a:chExt cx="3773" cy="1392"/>
          </a:xfrm>
        </p:grpSpPr>
        <p:sp>
          <p:nvSpPr>
            <p:cNvPr id="26" name="Google Shape;305;p20"/>
            <p:cNvSpPr txBox="1"/>
            <p:nvPr>
              <p:custDataLst>
                <p:tags r:id="rId28"/>
              </p:custDataLst>
            </p:nvPr>
          </p:nvSpPr>
          <p:spPr>
            <a:xfrm>
              <a:off x="0" y="7548"/>
              <a:ext cx="3773" cy="7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200">
                <a:buClr>
                  <a:srgbClr val="000000"/>
                </a:buClr>
                <a:buSzPts val="1100"/>
              </a:pPr>
              <a:r>
                <a:rPr lang="zh-CN" altLang="en-GB" sz="1600" kern="0">
                  <a:solidFill>
                    <a:schemeClr val="dk1"/>
                  </a:solidFill>
                  <a:cs typeface="+mn-ea"/>
                  <a:sym typeface="+mn-lt"/>
                </a:rPr>
                <a:t>输入文本内容，输入文本内容，输入文本内容</a:t>
              </a:r>
              <a:endParaRPr lang="zh-CN" altLang="en-GB" sz="1600" kern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27" name="Google Shape;306;p20"/>
            <p:cNvSpPr txBox="1"/>
            <p:nvPr>
              <p:custDataLst>
                <p:tags r:id="rId29"/>
              </p:custDataLst>
            </p:nvPr>
          </p:nvSpPr>
          <p:spPr>
            <a:xfrm>
              <a:off x="0" y="6943"/>
              <a:ext cx="3464" cy="5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200">
                <a:buClr>
                  <a:srgbClr val="000000"/>
                </a:buClr>
              </a:pPr>
              <a:r>
                <a:rPr lang="zh-CN" altLang="en-GB" sz="2135" b="1" kern="0">
                  <a:solidFill>
                    <a:schemeClr val="dk1"/>
                  </a:solidFill>
                  <a:cs typeface="+mn-ea"/>
                  <a:sym typeface="+mn-lt"/>
                </a:rPr>
                <a:t>此处输入小标题</a:t>
              </a:r>
              <a:endParaRPr lang="zh-CN" altLang="en-GB" sz="2135" b="1" kern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22675" y="2154555"/>
            <a:ext cx="2395855" cy="883920"/>
            <a:chOff x="0" y="6943"/>
            <a:chExt cx="3773" cy="1392"/>
          </a:xfrm>
        </p:grpSpPr>
        <p:sp>
          <p:nvSpPr>
            <p:cNvPr id="29" name="Google Shape;305;p20"/>
            <p:cNvSpPr txBox="1"/>
            <p:nvPr>
              <p:custDataLst>
                <p:tags r:id="rId30"/>
              </p:custDataLst>
            </p:nvPr>
          </p:nvSpPr>
          <p:spPr>
            <a:xfrm>
              <a:off x="0" y="7548"/>
              <a:ext cx="3773" cy="7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200">
                <a:buClr>
                  <a:srgbClr val="000000"/>
                </a:buClr>
                <a:buSzPts val="1100"/>
              </a:pPr>
              <a:r>
                <a:rPr lang="zh-CN" altLang="en-GB" sz="1600" kern="0">
                  <a:solidFill>
                    <a:schemeClr val="dk1"/>
                  </a:solidFill>
                  <a:cs typeface="+mn-ea"/>
                  <a:sym typeface="+mn-lt"/>
                </a:rPr>
                <a:t>输入文本内容，输入文本内容，输入文本内容</a:t>
              </a:r>
              <a:endParaRPr lang="zh-CN" altLang="en-GB" sz="1600" kern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0" name="Google Shape;306;p20"/>
            <p:cNvSpPr txBox="1"/>
            <p:nvPr>
              <p:custDataLst>
                <p:tags r:id="rId31"/>
              </p:custDataLst>
            </p:nvPr>
          </p:nvSpPr>
          <p:spPr>
            <a:xfrm>
              <a:off x="0" y="6943"/>
              <a:ext cx="3464" cy="5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200">
                <a:buClr>
                  <a:srgbClr val="000000"/>
                </a:buClr>
              </a:pPr>
              <a:r>
                <a:rPr lang="zh-CN" altLang="en-GB" sz="2135" b="1" kern="0">
                  <a:solidFill>
                    <a:schemeClr val="dk1"/>
                  </a:solidFill>
                  <a:cs typeface="+mn-ea"/>
                  <a:sym typeface="+mn-lt"/>
                </a:rPr>
                <a:t>此处输入小标题</a:t>
              </a:r>
              <a:endParaRPr lang="zh-CN" altLang="en-GB" sz="2135" b="1" kern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743950" y="2154555"/>
            <a:ext cx="2395855" cy="883920"/>
            <a:chOff x="0" y="6943"/>
            <a:chExt cx="3773" cy="1392"/>
          </a:xfrm>
        </p:grpSpPr>
        <p:sp>
          <p:nvSpPr>
            <p:cNvPr id="7" name="Google Shape;305;p20"/>
            <p:cNvSpPr txBox="1"/>
            <p:nvPr>
              <p:custDataLst>
                <p:tags r:id="rId32"/>
              </p:custDataLst>
            </p:nvPr>
          </p:nvSpPr>
          <p:spPr>
            <a:xfrm>
              <a:off x="0" y="7548"/>
              <a:ext cx="3773" cy="7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200">
                <a:buClr>
                  <a:srgbClr val="000000"/>
                </a:buClr>
                <a:buSzPts val="1100"/>
              </a:pPr>
              <a:r>
                <a:rPr lang="zh-CN" altLang="en-GB" sz="1600" kern="0">
                  <a:solidFill>
                    <a:schemeClr val="dk1"/>
                  </a:solidFill>
                  <a:cs typeface="+mn-ea"/>
                  <a:sym typeface="+mn-lt"/>
                </a:rPr>
                <a:t>输入文本内容，输入文本内容，输入文本内容</a:t>
              </a:r>
              <a:endParaRPr lang="zh-CN" altLang="en-GB" sz="1600" kern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3" name="Google Shape;306;p20"/>
            <p:cNvSpPr txBox="1"/>
            <p:nvPr>
              <p:custDataLst>
                <p:tags r:id="rId33"/>
              </p:custDataLst>
            </p:nvPr>
          </p:nvSpPr>
          <p:spPr>
            <a:xfrm>
              <a:off x="0" y="6943"/>
              <a:ext cx="3464" cy="51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defTabSz="1219200">
                <a:buClr>
                  <a:srgbClr val="000000"/>
                </a:buClr>
              </a:pPr>
              <a:r>
                <a:rPr lang="zh-CN" altLang="en-GB" sz="2135" b="1" kern="0">
                  <a:solidFill>
                    <a:schemeClr val="dk1"/>
                  </a:solidFill>
                  <a:cs typeface="+mn-ea"/>
                  <a:sym typeface="+mn-lt"/>
                </a:rPr>
                <a:t>此处输入小标题</a:t>
              </a:r>
              <a:endParaRPr lang="zh-CN" altLang="en-GB" sz="2135" b="1" kern="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10" name="任意多边形 9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34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bldLvl="0" animBg="1"/>
      <p:bldP spid="74" grpId="0" bldLvl="0" animBg="1"/>
      <p:bldP spid="82" grpId="0" bldLvl="0" animBg="1"/>
      <p:bldP spid="8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" name="任意多边形 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  <p:sp>
        <p:nvSpPr>
          <p:cNvPr id="114" name="矩形 113"/>
          <p:cNvSpPr/>
          <p:nvPr/>
        </p:nvSpPr>
        <p:spPr>
          <a:xfrm>
            <a:off x="705452" y="1588389"/>
            <a:ext cx="3963595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2000" b="1" spc="133" dirty="0">
                <a:solidFill>
                  <a:schemeClr val="tx1"/>
                </a:solidFill>
                <a:effectLst/>
                <a:cs typeface="+mn-ea"/>
                <a:sym typeface="+mn-lt"/>
              </a:rPr>
              <a:t>点击添加标题</a:t>
            </a:r>
            <a:endParaRPr lang="zh-CN" altLang="en-US" sz="2000" b="1" spc="133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115" name="矩形 114"/>
          <p:cNvSpPr>
            <a:spLocks noChangeArrowheads="1"/>
          </p:cNvSpPr>
          <p:nvPr/>
        </p:nvSpPr>
        <p:spPr bwMode="auto">
          <a:xfrm>
            <a:off x="809625" y="2053590"/>
            <a:ext cx="10603230" cy="744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r>
              <a:rPr lang="en-US" altLang="zh-CN" sz="1600" dirty="0">
                <a:effectLst/>
                <a:cs typeface="+mn-ea"/>
                <a:sym typeface="+mn-lt"/>
              </a:rPr>
              <a:t>此处文字替换成具体内容。此处文字替换成具体内容。</a:t>
            </a:r>
            <a:endParaRPr lang="en-US" altLang="zh-CN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65" name="矩形 64"/>
          <p:cNvSpPr>
            <a:spLocks noChangeArrowheads="1"/>
          </p:cNvSpPr>
          <p:nvPr/>
        </p:nvSpPr>
        <p:spPr bwMode="auto">
          <a:xfrm>
            <a:off x="705485" y="3727450"/>
            <a:ext cx="2731135" cy="215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434205" y="3727450"/>
            <a:ext cx="2731135" cy="215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162925" y="3727450"/>
            <a:ext cx="2731135" cy="215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539490" y="3727450"/>
            <a:ext cx="368300" cy="2156460"/>
            <a:chOff x="5574" y="5870"/>
            <a:chExt cx="580" cy="3396"/>
          </a:xfrm>
        </p:grpSpPr>
        <p:sp>
          <p:nvSpPr>
            <p:cNvPr id="10" name="椭圆 9"/>
            <p:cNvSpPr/>
            <p:nvPr/>
          </p:nvSpPr>
          <p:spPr>
            <a:xfrm>
              <a:off x="5574" y="5870"/>
              <a:ext cx="581" cy="58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5659" y="6754"/>
              <a:ext cx="412" cy="251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 flipV="1">
            <a:off x="7404735" y="3727450"/>
            <a:ext cx="368300" cy="2156460"/>
            <a:chOff x="5574" y="5870"/>
            <a:chExt cx="580" cy="3396"/>
          </a:xfrm>
        </p:grpSpPr>
        <p:sp>
          <p:nvSpPr>
            <p:cNvPr id="18" name="椭圆 17"/>
            <p:cNvSpPr/>
            <p:nvPr/>
          </p:nvSpPr>
          <p:spPr>
            <a:xfrm>
              <a:off x="5574" y="5870"/>
              <a:ext cx="581" cy="58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5659" y="6754"/>
              <a:ext cx="412" cy="2513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1"/>
      <p:bldP spid="115" grpId="1"/>
      <p:bldP spid="65" grpId="1"/>
      <p:bldP spid="7" grpId="1"/>
      <p:bldP spid="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几何创意通用商务PPT模板_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55165" y="1794510"/>
            <a:ext cx="12026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altLang="zh-CN" sz="8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69560" y="1911350"/>
            <a:ext cx="634682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>
                <a:solidFill>
                  <a:schemeClr val="bg1"/>
                </a:solidFill>
                <a:cs typeface="+mn-ea"/>
                <a:sym typeface="+mn-lt"/>
              </a:rPr>
              <a:t>输入章节标题</a:t>
            </a:r>
            <a:endParaRPr lang="zh-CN" altLang="en-US" sz="8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7037070" y="3317875"/>
            <a:ext cx="244983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文本框 117"/>
          <p:cNvSpPr txBox="1"/>
          <p:nvPr/>
        </p:nvSpPr>
        <p:spPr>
          <a:xfrm>
            <a:off x="776605" y="1626870"/>
            <a:ext cx="9825990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871589" y="2483720"/>
            <a:ext cx="3035093" cy="3588381"/>
            <a:chOff x="1003097" y="2301474"/>
            <a:chExt cx="3036190" cy="3588380"/>
          </a:xfrm>
        </p:grpSpPr>
        <p:sp>
          <p:nvSpPr>
            <p:cNvPr id="121" name="矩形 120"/>
            <p:cNvSpPr/>
            <p:nvPr/>
          </p:nvSpPr>
          <p:spPr>
            <a:xfrm>
              <a:off x="1003097" y="2301474"/>
              <a:ext cx="3035556" cy="22603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1240341" y="2557739"/>
              <a:ext cx="2174020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kumimoji="1"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点击添加</a:t>
              </a:r>
              <a:endParaRPr kumimoji="1"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defTabSz="914400"/>
              <a:r>
                <a:rPr kumimoji="1"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关键字</a:t>
              </a:r>
              <a:endParaRPr kumimoji="1"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3" name="Freeform 70"/>
            <p:cNvSpPr>
              <a:spLocks noEditPoints="1"/>
            </p:cNvSpPr>
            <p:nvPr/>
          </p:nvSpPr>
          <p:spPr bwMode="auto">
            <a:xfrm>
              <a:off x="2424331" y="3750016"/>
              <a:ext cx="1278579" cy="647615"/>
            </a:xfrm>
            <a:custGeom>
              <a:avLst/>
              <a:gdLst>
                <a:gd name="T0" fmla="*/ 137 w 147"/>
                <a:gd name="T1" fmla="*/ 22 h 73"/>
                <a:gd name="T2" fmla="*/ 134 w 147"/>
                <a:gd name="T3" fmla="*/ 30 h 73"/>
                <a:gd name="T4" fmla="*/ 121 w 147"/>
                <a:gd name="T5" fmla="*/ 41 h 73"/>
                <a:gd name="T6" fmla="*/ 109 w 147"/>
                <a:gd name="T7" fmla="*/ 30 h 73"/>
                <a:gd name="T8" fmla="*/ 107 w 147"/>
                <a:gd name="T9" fmla="*/ 22 h 73"/>
                <a:gd name="T10" fmla="*/ 110 w 147"/>
                <a:gd name="T11" fmla="*/ 9 h 73"/>
                <a:gd name="T12" fmla="*/ 36 w 147"/>
                <a:gd name="T13" fmla="*/ 35 h 73"/>
                <a:gd name="T14" fmla="*/ 25 w 147"/>
                <a:gd name="T15" fmla="*/ 44 h 73"/>
                <a:gd name="T16" fmla="*/ 13 w 147"/>
                <a:gd name="T17" fmla="*/ 10 h 73"/>
                <a:gd name="T18" fmla="*/ 36 w 147"/>
                <a:gd name="T19" fmla="*/ 35 h 73"/>
                <a:gd name="T20" fmla="*/ 76 w 147"/>
                <a:gd name="T21" fmla="*/ 51 h 73"/>
                <a:gd name="T22" fmla="*/ 69 w 147"/>
                <a:gd name="T23" fmla="*/ 67 h 73"/>
                <a:gd name="T24" fmla="*/ 72 w 147"/>
                <a:gd name="T25" fmla="*/ 47 h 73"/>
                <a:gd name="T26" fmla="*/ 73 w 147"/>
                <a:gd name="T27" fmla="*/ 6 h 73"/>
                <a:gd name="T28" fmla="*/ 88 w 147"/>
                <a:gd name="T29" fmla="*/ 10 h 73"/>
                <a:gd name="T30" fmla="*/ 74 w 147"/>
                <a:gd name="T31" fmla="*/ 2 h 73"/>
                <a:gd name="T32" fmla="*/ 56 w 147"/>
                <a:gd name="T33" fmla="*/ 20 h 73"/>
                <a:gd name="T34" fmla="*/ 56 w 147"/>
                <a:gd name="T35" fmla="*/ 27 h 73"/>
                <a:gd name="T36" fmla="*/ 73 w 147"/>
                <a:gd name="T37" fmla="*/ 45 h 73"/>
                <a:gd name="T38" fmla="*/ 83 w 147"/>
                <a:gd name="T39" fmla="*/ 40 h 73"/>
                <a:gd name="T40" fmla="*/ 92 w 147"/>
                <a:gd name="T41" fmla="*/ 22 h 73"/>
                <a:gd name="T42" fmla="*/ 91 w 147"/>
                <a:gd name="T43" fmla="*/ 20 h 73"/>
                <a:gd name="T44" fmla="*/ 62 w 147"/>
                <a:gd name="T45" fmla="*/ 18 h 73"/>
                <a:gd name="T46" fmla="*/ 77 w 147"/>
                <a:gd name="T47" fmla="*/ 19 h 73"/>
                <a:gd name="T48" fmla="*/ 79 w 147"/>
                <a:gd name="T49" fmla="*/ 19 h 73"/>
                <a:gd name="T50" fmla="*/ 85 w 147"/>
                <a:gd name="T51" fmla="*/ 18 h 73"/>
                <a:gd name="T52" fmla="*/ 88 w 147"/>
                <a:gd name="T53" fmla="*/ 23 h 73"/>
                <a:gd name="T54" fmla="*/ 86 w 147"/>
                <a:gd name="T55" fmla="*/ 28 h 73"/>
                <a:gd name="T56" fmla="*/ 74 w 147"/>
                <a:gd name="T57" fmla="*/ 42 h 73"/>
                <a:gd name="T58" fmla="*/ 61 w 147"/>
                <a:gd name="T59" fmla="*/ 28 h 73"/>
                <a:gd name="T60" fmla="*/ 59 w 147"/>
                <a:gd name="T61" fmla="*/ 23 h 73"/>
                <a:gd name="T62" fmla="*/ 52 w 147"/>
                <a:gd name="T63" fmla="*/ 46 h 73"/>
                <a:gd name="T64" fmla="*/ 43 w 147"/>
                <a:gd name="T65" fmla="*/ 73 h 73"/>
                <a:gd name="T66" fmla="*/ 104 w 147"/>
                <a:gd name="T67" fmla="*/ 73 h 73"/>
                <a:gd name="T68" fmla="*/ 96 w 147"/>
                <a:gd name="T69" fmla="*/ 45 h 73"/>
                <a:gd name="T70" fmla="*/ 86 w 147"/>
                <a:gd name="T71" fmla="*/ 45 h 73"/>
                <a:gd name="T72" fmla="*/ 99 w 147"/>
                <a:gd name="T73" fmla="*/ 58 h 73"/>
                <a:gd name="T74" fmla="*/ 48 w 147"/>
                <a:gd name="T75" fmla="*/ 59 h 73"/>
                <a:gd name="T76" fmla="*/ 61 w 147"/>
                <a:gd name="T77" fmla="*/ 45 h 73"/>
                <a:gd name="T78" fmla="*/ 36 w 147"/>
                <a:gd name="T79" fmla="*/ 45 h 73"/>
                <a:gd name="T80" fmla="*/ 1 w 147"/>
                <a:gd name="T81" fmla="*/ 65 h 73"/>
                <a:gd name="T82" fmla="*/ 32 w 147"/>
                <a:gd name="T83" fmla="*/ 59 h 73"/>
                <a:gd name="T84" fmla="*/ 34 w 147"/>
                <a:gd name="T85" fmla="*/ 23 h 73"/>
                <a:gd name="T86" fmla="*/ 16 w 147"/>
                <a:gd name="T87" fmla="*/ 32 h 73"/>
                <a:gd name="T88" fmla="*/ 35 w 147"/>
                <a:gd name="T89" fmla="*/ 31 h 73"/>
                <a:gd name="T90" fmla="*/ 125 w 147"/>
                <a:gd name="T91" fmla="*/ 43 h 73"/>
                <a:gd name="T92" fmla="*/ 125 w 147"/>
                <a:gd name="T93" fmla="*/ 56 h 73"/>
                <a:gd name="T94" fmla="*/ 146 w 147"/>
                <a:gd name="T95" fmla="*/ 64 h 73"/>
                <a:gd name="T96" fmla="*/ 104 w 147"/>
                <a:gd name="T97" fmla="*/ 43 h 73"/>
                <a:gd name="T98" fmla="*/ 121 w 147"/>
                <a:gd name="T99" fmla="*/ 46 h 73"/>
                <a:gd name="T100" fmla="*/ 125 w 147"/>
                <a:gd name="T101" fmla="*/ 43 h 73"/>
                <a:gd name="T102" fmla="*/ 113 w 147"/>
                <a:gd name="T103" fmla="*/ 19 h 73"/>
                <a:gd name="T104" fmla="*/ 110 w 147"/>
                <a:gd name="T105" fmla="*/ 24 h 73"/>
                <a:gd name="T106" fmla="*/ 110 w 147"/>
                <a:gd name="T107" fmla="*/ 27 h 73"/>
                <a:gd name="T108" fmla="*/ 112 w 147"/>
                <a:gd name="T109" fmla="*/ 29 h 73"/>
                <a:gd name="T110" fmla="*/ 121 w 147"/>
                <a:gd name="T111" fmla="*/ 38 h 73"/>
                <a:gd name="T112" fmla="*/ 132 w 147"/>
                <a:gd name="T113" fmla="*/ 29 h 73"/>
                <a:gd name="T114" fmla="*/ 134 w 147"/>
                <a:gd name="T115" fmla="*/ 27 h 73"/>
                <a:gd name="T116" fmla="*/ 134 w 147"/>
                <a:gd name="T117" fmla="*/ 24 h 73"/>
                <a:gd name="T118" fmla="*/ 131 w 147"/>
                <a:gd name="T119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7" h="73">
                  <a:moveTo>
                    <a:pt x="136" y="22"/>
                  </a:moveTo>
                  <a:cubicBezTo>
                    <a:pt x="136" y="22"/>
                    <a:pt x="136" y="22"/>
                    <a:pt x="136" y="22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7" y="25"/>
                    <a:pt x="137" y="27"/>
                    <a:pt x="136" y="28"/>
                  </a:cubicBezTo>
                  <a:cubicBezTo>
                    <a:pt x="136" y="29"/>
                    <a:pt x="135" y="30"/>
                    <a:pt x="134" y="30"/>
                  </a:cubicBezTo>
                  <a:cubicBezTo>
                    <a:pt x="134" y="32"/>
                    <a:pt x="133" y="34"/>
                    <a:pt x="132" y="36"/>
                  </a:cubicBezTo>
                  <a:cubicBezTo>
                    <a:pt x="131" y="38"/>
                    <a:pt x="129" y="39"/>
                    <a:pt x="127" y="40"/>
                  </a:cubicBezTo>
                  <a:cubicBezTo>
                    <a:pt x="126" y="40"/>
                    <a:pt x="124" y="41"/>
                    <a:pt x="121" y="41"/>
                  </a:cubicBezTo>
                  <a:cubicBezTo>
                    <a:pt x="119" y="41"/>
                    <a:pt x="117" y="40"/>
                    <a:pt x="116" y="40"/>
                  </a:cubicBezTo>
                  <a:cubicBezTo>
                    <a:pt x="114" y="39"/>
                    <a:pt x="113" y="38"/>
                    <a:pt x="111" y="36"/>
                  </a:cubicBezTo>
                  <a:cubicBezTo>
                    <a:pt x="111" y="34"/>
                    <a:pt x="110" y="32"/>
                    <a:pt x="109" y="30"/>
                  </a:cubicBezTo>
                  <a:cubicBezTo>
                    <a:pt x="108" y="30"/>
                    <a:pt x="108" y="29"/>
                    <a:pt x="107" y="28"/>
                  </a:cubicBezTo>
                  <a:cubicBezTo>
                    <a:pt x="107" y="27"/>
                    <a:pt x="107" y="25"/>
                    <a:pt x="107" y="23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8" y="22"/>
                  </a:cubicBezTo>
                  <a:cubicBezTo>
                    <a:pt x="107" y="14"/>
                    <a:pt x="107" y="12"/>
                    <a:pt x="110" y="9"/>
                  </a:cubicBezTo>
                  <a:cubicBezTo>
                    <a:pt x="115" y="4"/>
                    <a:pt x="128" y="4"/>
                    <a:pt x="133" y="8"/>
                  </a:cubicBezTo>
                  <a:cubicBezTo>
                    <a:pt x="137" y="12"/>
                    <a:pt x="137" y="16"/>
                    <a:pt x="136" y="22"/>
                  </a:cubicBezTo>
                  <a:close/>
                  <a:moveTo>
                    <a:pt x="36" y="35"/>
                  </a:moveTo>
                  <a:cubicBezTo>
                    <a:pt x="34" y="39"/>
                    <a:pt x="31" y="42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19" y="43"/>
                    <a:pt x="15" y="39"/>
                    <a:pt x="14" y="35"/>
                  </a:cubicBezTo>
                  <a:cubicBezTo>
                    <a:pt x="13" y="35"/>
                    <a:pt x="10" y="35"/>
                    <a:pt x="9" y="35"/>
                  </a:cubicBezTo>
                  <a:cubicBezTo>
                    <a:pt x="7" y="26"/>
                    <a:pt x="9" y="13"/>
                    <a:pt x="13" y="10"/>
                  </a:cubicBezTo>
                  <a:cubicBezTo>
                    <a:pt x="18" y="6"/>
                    <a:pt x="31" y="6"/>
                    <a:pt x="36" y="10"/>
                  </a:cubicBezTo>
                  <a:cubicBezTo>
                    <a:pt x="40" y="13"/>
                    <a:pt x="43" y="27"/>
                    <a:pt x="41" y="34"/>
                  </a:cubicBezTo>
                  <a:cubicBezTo>
                    <a:pt x="41" y="35"/>
                    <a:pt x="37" y="35"/>
                    <a:pt x="36" y="35"/>
                  </a:cubicBezTo>
                  <a:close/>
                  <a:moveTo>
                    <a:pt x="77" y="47"/>
                  </a:moveTo>
                  <a:cubicBezTo>
                    <a:pt x="77" y="49"/>
                    <a:pt x="77" y="49"/>
                    <a:pt x="77" y="49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4" y="47"/>
                    <a:pt x="75" y="47"/>
                    <a:pt x="77" y="47"/>
                  </a:cubicBezTo>
                  <a:close/>
                  <a:moveTo>
                    <a:pt x="64" y="4"/>
                  </a:moveTo>
                  <a:cubicBezTo>
                    <a:pt x="67" y="4"/>
                    <a:pt x="72" y="3"/>
                    <a:pt x="73" y="6"/>
                  </a:cubicBezTo>
                  <a:cubicBezTo>
                    <a:pt x="70" y="5"/>
                    <a:pt x="67" y="5"/>
                    <a:pt x="64" y="4"/>
                  </a:cubicBezTo>
                  <a:close/>
                  <a:moveTo>
                    <a:pt x="77" y="6"/>
                  </a:moveTo>
                  <a:cubicBezTo>
                    <a:pt x="81" y="4"/>
                    <a:pt x="87" y="4"/>
                    <a:pt x="88" y="10"/>
                  </a:cubicBezTo>
                  <a:cubicBezTo>
                    <a:pt x="87" y="8"/>
                    <a:pt x="82" y="5"/>
                    <a:pt x="77" y="6"/>
                  </a:cubicBezTo>
                  <a:close/>
                  <a:moveTo>
                    <a:pt x="91" y="20"/>
                  </a:moveTo>
                  <a:cubicBezTo>
                    <a:pt x="92" y="7"/>
                    <a:pt x="90" y="0"/>
                    <a:pt x="74" y="2"/>
                  </a:cubicBezTo>
                  <a:cubicBezTo>
                    <a:pt x="69" y="3"/>
                    <a:pt x="63" y="1"/>
                    <a:pt x="60" y="3"/>
                  </a:cubicBezTo>
                  <a:cubicBezTo>
                    <a:pt x="56" y="7"/>
                    <a:pt x="56" y="13"/>
                    <a:pt x="57" y="20"/>
                  </a:cubicBezTo>
                  <a:cubicBezTo>
                    <a:pt x="57" y="20"/>
                    <a:pt x="56" y="20"/>
                    <a:pt x="56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4"/>
                    <a:pt x="56" y="26"/>
                    <a:pt x="56" y="27"/>
                  </a:cubicBezTo>
                  <a:cubicBezTo>
                    <a:pt x="57" y="29"/>
                    <a:pt x="58" y="30"/>
                    <a:pt x="59" y="30"/>
                  </a:cubicBezTo>
                  <a:cubicBezTo>
                    <a:pt x="60" y="35"/>
                    <a:pt x="62" y="38"/>
                    <a:pt x="64" y="41"/>
                  </a:cubicBezTo>
                  <a:cubicBezTo>
                    <a:pt x="67" y="43"/>
                    <a:pt x="70" y="45"/>
                    <a:pt x="73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8" y="44"/>
                    <a:pt x="81" y="43"/>
                    <a:pt x="83" y="40"/>
                  </a:cubicBezTo>
                  <a:cubicBezTo>
                    <a:pt x="86" y="38"/>
                    <a:pt x="87" y="35"/>
                    <a:pt x="89" y="30"/>
                  </a:cubicBezTo>
                  <a:cubicBezTo>
                    <a:pt x="90" y="30"/>
                    <a:pt x="90" y="29"/>
                    <a:pt x="91" y="27"/>
                  </a:cubicBezTo>
                  <a:cubicBezTo>
                    <a:pt x="92" y="26"/>
                    <a:pt x="92" y="24"/>
                    <a:pt x="92" y="22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1" y="20"/>
                    <a:pt x="91" y="20"/>
                  </a:cubicBezTo>
                  <a:close/>
                  <a:moveTo>
                    <a:pt x="59" y="23"/>
                  </a:moveTo>
                  <a:cubicBezTo>
                    <a:pt x="60" y="23"/>
                    <a:pt x="61" y="23"/>
                    <a:pt x="61" y="23"/>
                  </a:cubicBezTo>
                  <a:cubicBezTo>
                    <a:pt x="61" y="22"/>
                    <a:pt x="62" y="20"/>
                    <a:pt x="62" y="18"/>
                  </a:cubicBezTo>
                  <a:cubicBezTo>
                    <a:pt x="66" y="21"/>
                    <a:pt x="72" y="21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8"/>
                    <a:pt x="84" y="19"/>
                    <a:pt x="85" y="18"/>
                  </a:cubicBezTo>
                  <a:cubicBezTo>
                    <a:pt x="85" y="20"/>
                    <a:pt x="86" y="21"/>
                    <a:pt x="8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8" y="23"/>
                    <a:pt x="88" y="23"/>
                  </a:cubicBezTo>
                  <a:cubicBezTo>
                    <a:pt x="88" y="24"/>
                    <a:pt x="88" y="25"/>
                    <a:pt x="88" y="26"/>
                  </a:cubicBezTo>
                  <a:cubicBezTo>
                    <a:pt x="88" y="27"/>
                    <a:pt x="87" y="27"/>
                    <a:pt x="87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33"/>
                    <a:pt x="83" y="36"/>
                    <a:pt x="81" y="38"/>
                  </a:cubicBezTo>
                  <a:cubicBezTo>
                    <a:pt x="79" y="40"/>
                    <a:pt x="77" y="41"/>
                    <a:pt x="74" y="42"/>
                  </a:cubicBezTo>
                  <a:cubicBezTo>
                    <a:pt x="71" y="41"/>
                    <a:pt x="69" y="40"/>
                    <a:pt x="67" y="38"/>
                  </a:cubicBezTo>
                  <a:cubicBezTo>
                    <a:pt x="65" y="36"/>
                    <a:pt x="63" y="33"/>
                    <a:pt x="62" y="29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0" y="27"/>
                    <a:pt x="60" y="27"/>
                    <a:pt x="59" y="26"/>
                  </a:cubicBezTo>
                  <a:cubicBezTo>
                    <a:pt x="59" y="25"/>
                    <a:pt x="59" y="24"/>
                    <a:pt x="59" y="23"/>
                  </a:cubicBezTo>
                  <a:close/>
                  <a:moveTo>
                    <a:pt x="53" y="45"/>
                  </a:moveTo>
                  <a:cubicBezTo>
                    <a:pt x="52" y="45"/>
                    <a:pt x="52" y="45"/>
                    <a:pt x="52" y="45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8" y="49"/>
                    <a:pt x="46" y="54"/>
                    <a:pt x="45" y="59"/>
                  </a:cubicBezTo>
                  <a:cubicBezTo>
                    <a:pt x="43" y="63"/>
                    <a:pt x="43" y="68"/>
                    <a:pt x="43" y="72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103" y="73"/>
                    <a:pt x="103" y="73"/>
                    <a:pt x="103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5" y="68"/>
                    <a:pt x="104" y="62"/>
                    <a:pt x="103" y="57"/>
                  </a:cubicBezTo>
                  <a:cubicBezTo>
                    <a:pt x="101" y="52"/>
                    <a:pt x="99" y="48"/>
                    <a:pt x="96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96" y="51"/>
                    <a:pt x="98" y="54"/>
                    <a:pt x="99" y="58"/>
                  </a:cubicBezTo>
                  <a:cubicBezTo>
                    <a:pt x="100" y="62"/>
                    <a:pt x="101" y="66"/>
                    <a:pt x="101" y="70"/>
                  </a:cubicBezTo>
                  <a:cubicBezTo>
                    <a:pt x="56" y="70"/>
                    <a:pt x="92" y="70"/>
                    <a:pt x="47" y="70"/>
                  </a:cubicBezTo>
                  <a:cubicBezTo>
                    <a:pt x="47" y="67"/>
                    <a:pt x="47" y="63"/>
                    <a:pt x="48" y="59"/>
                  </a:cubicBezTo>
                  <a:cubicBezTo>
                    <a:pt x="49" y="55"/>
                    <a:pt x="51" y="52"/>
                    <a:pt x="54" y="49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53" y="45"/>
                    <a:pt x="53" y="45"/>
                    <a:pt x="53" y="45"/>
                  </a:cubicBezTo>
                  <a:close/>
                  <a:moveTo>
                    <a:pt x="35" y="45"/>
                  </a:moveTo>
                  <a:cubicBezTo>
                    <a:pt x="35" y="45"/>
                    <a:pt x="36" y="45"/>
                    <a:pt x="36" y="45"/>
                  </a:cubicBezTo>
                  <a:cubicBezTo>
                    <a:pt x="39" y="46"/>
                    <a:pt x="42" y="48"/>
                    <a:pt x="44" y="51"/>
                  </a:cubicBezTo>
                  <a:cubicBezTo>
                    <a:pt x="42" y="55"/>
                    <a:pt x="41" y="60"/>
                    <a:pt x="4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59"/>
                    <a:pt x="2" y="49"/>
                    <a:pt x="14" y="45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3" y="60"/>
                    <a:pt x="27" y="59"/>
                    <a:pt x="32" y="59"/>
                  </a:cubicBezTo>
                  <a:cubicBezTo>
                    <a:pt x="33" y="54"/>
                    <a:pt x="34" y="50"/>
                    <a:pt x="36" y="45"/>
                  </a:cubicBezTo>
                  <a:cubicBezTo>
                    <a:pt x="35" y="45"/>
                    <a:pt x="35" y="45"/>
                    <a:pt x="35" y="45"/>
                  </a:cubicBezTo>
                  <a:close/>
                  <a:moveTo>
                    <a:pt x="34" y="23"/>
                  </a:moveTo>
                  <a:cubicBezTo>
                    <a:pt x="30" y="24"/>
                    <a:pt x="23" y="24"/>
                    <a:pt x="16" y="23"/>
                  </a:cubicBezTo>
                  <a:cubicBezTo>
                    <a:pt x="16" y="24"/>
                    <a:pt x="16" y="25"/>
                    <a:pt x="16" y="27"/>
                  </a:cubicBezTo>
                  <a:cubicBezTo>
                    <a:pt x="15" y="29"/>
                    <a:pt x="16" y="31"/>
                    <a:pt x="16" y="32"/>
                  </a:cubicBezTo>
                  <a:cubicBezTo>
                    <a:pt x="17" y="36"/>
                    <a:pt x="20" y="40"/>
                    <a:pt x="25" y="41"/>
                  </a:cubicBezTo>
                  <a:cubicBezTo>
                    <a:pt x="31" y="39"/>
                    <a:pt x="34" y="35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5" y="24"/>
                    <a:pt x="34" y="24"/>
                    <a:pt x="34" y="23"/>
                  </a:cubicBezTo>
                  <a:close/>
                  <a:moveTo>
                    <a:pt x="125" y="43"/>
                  </a:moveTo>
                  <a:cubicBezTo>
                    <a:pt x="125" y="45"/>
                    <a:pt x="125" y="45"/>
                    <a:pt x="125" y="45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5" y="56"/>
                    <a:pt x="125" y="56"/>
                    <a:pt x="125" y="56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4" y="47"/>
                    <a:pt x="147" y="57"/>
                    <a:pt x="146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7" y="58"/>
                    <a:pt x="105" y="51"/>
                    <a:pt x="101" y="47"/>
                  </a:cubicBezTo>
                  <a:cubicBezTo>
                    <a:pt x="102" y="46"/>
                    <a:pt x="103" y="44"/>
                    <a:pt x="104" y="43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0" y="45"/>
                    <a:pt x="120" y="45"/>
                    <a:pt x="120" y="45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2" y="43"/>
                    <a:pt x="123" y="43"/>
                    <a:pt x="125" y="43"/>
                  </a:cubicBezTo>
                  <a:close/>
                  <a:moveTo>
                    <a:pt x="131" y="19"/>
                  </a:moveTo>
                  <a:cubicBezTo>
                    <a:pt x="128" y="20"/>
                    <a:pt x="122" y="20"/>
                    <a:pt x="118" y="18"/>
                  </a:cubicBezTo>
                  <a:cubicBezTo>
                    <a:pt x="117" y="17"/>
                    <a:pt x="115" y="19"/>
                    <a:pt x="113" y="19"/>
                  </a:cubicBezTo>
                  <a:cubicBezTo>
                    <a:pt x="112" y="20"/>
                    <a:pt x="112" y="21"/>
                    <a:pt x="111" y="23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0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6"/>
                    <a:pt x="110" y="27"/>
                  </a:cubicBezTo>
                  <a:cubicBezTo>
                    <a:pt x="110" y="28"/>
                    <a:pt x="110" y="28"/>
                    <a:pt x="111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1"/>
                    <a:pt x="113" y="33"/>
                    <a:pt x="114" y="34"/>
                  </a:cubicBezTo>
                  <a:cubicBezTo>
                    <a:pt x="114" y="36"/>
                    <a:pt x="115" y="37"/>
                    <a:pt x="117" y="38"/>
                  </a:cubicBezTo>
                  <a:cubicBezTo>
                    <a:pt x="117" y="38"/>
                    <a:pt x="119" y="38"/>
                    <a:pt x="121" y="38"/>
                  </a:cubicBezTo>
                  <a:cubicBezTo>
                    <a:pt x="123" y="38"/>
                    <a:pt x="126" y="38"/>
                    <a:pt x="126" y="38"/>
                  </a:cubicBezTo>
                  <a:cubicBezTo>
                    <a:pt x="128" y="37"/>
                    <a:pt x="129" y="36"/>
                    <a:pt x="130" y="35"/>
                  </a:cubicBezTo>
                  <a:cubicBezTo>
                    <a:pt x="131" y="33"/>
                    <a:pt x="131" y="31"/>
                    <a:pt x="132" y="29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3" y="28"/>
                    <a:pt x="134" y="27"/>
                    <a:pt x="134" y="27"/>
                  </a:cubicBezTo>
                  <a:cubicBezTo>
                    <a:pt x="134" y="26"/>
                    <a:pt x="134" y="25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2" y="21"/>
                    <a:pt x="132" y="20"/>
                    <a:pt x="131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defTabSz="914400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1003731" y="4984606"/>
              <a:ext cx="3035556" cy="905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445422" y="2495784"/>
            <a:ext cx="3034459" cy="3626116"/>
            <a:chOff x="4578222" y="2313539"/>
            <a:chExt cx="3035556" cy="3626115"/>
          </a:xfrm>
        </p:grpSpPr>
        <p:sp>
          <p:nvSpPr>
            <p:cNvPr id="131" name="矩形 130"/>
            <p:cNvSpPr/>
            <p:nvPr/>
          </p:nvSpPr>
          <p:spPr>
            <a:xfrm>
              <a:off x="4578222" y="2313539"/>
              <a:ext cx="3035556" cy="22603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4814830" y="2557739"/>
              <a:ext cx="1937414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kumimoji="1"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点击添加</a:t>
              </a:r>
              <a:endParaRPr kumimoji="1"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defTabSz="914400"/>
              <a:r>
                <a:rPr kumimoji="1"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关键字</a:t>
              </a:r>
              <a:endParaRPr kumimoji="1"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4578222" y="4915912"/>
              <a:ext cx="3035556" cy="1023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40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4" name="Freeform 213"/>
            <p:cNvSpPr>
              <a:spLocks noEditPoints="1"/>
            </p:cNvSpPr>
            <p:nvPr/>
          </p:nvSpPr>
          <p:spPr bwMode="auto">
            <a:xfrm>
              <a:off x="6547298" y="3680427"/>
              <a:ext cx="745114" cy="738278"/>
            </a:xfrm>
            <a:custGeom>
              <a:avLst/>
              <a:gdLst>
                <a:gd name="T0" fmla="*/ 0 w 92"/>
                <a:gd name="T1" fmla="*/ 46 h 91"/>
                <a:gd name="T2" fmla="*/ 92 w 92"/>
                <a:gd name="T3" fmla="*/ 46 h 91"/>
                <a:gd name="T4" fmla="*/ 38 w 92"/>
                <a:gd name="T5" fmla="*/ 87 h 91"/>
                <a:gd name="T6" fmla="*/ 44 w 92"/>
                <a:gd name="T7" fmla="*/ 70 h 91"/>
                <a:gd name="T8" fmla="*/ 38 w 92"/>
                <a:gd name="T9" fmla="*/ 87 h 91"/>
                <a:gd name="T10" fmla="*/ 21 w 92"/>
                <a:gd name="T11" fmla="*/ 47 h 91"/>
                <a:gd name="T12" fmla="*/ 9 w 92"/>
                <a:gd name="T13" fmla="*/ 66 h 91"/>
                <a:gd name="T14" fmla="*/ 48 w 92"/>
                <a:gd name="T15" fmla="*/ 22 h 91"/>
                <a:gd name="T16" fmla="*/ 53 w 92"/>
                <a:gd name="T17" fmla="*/ 4 h 91"/>
                <a:gd name="T18" fmla="*/ 48 w 92"/>
                <a:gd name="T19" fmla="*/ 22 h 91"/>
                <a:gd name="T20" fmla="*/ 67 w 92"/>
                <a:gd name="T21" fmla="*/ 44 h 91"/>
                <a:gd name="T22" fmla="*/ 48 w 92"/>
                <a:gd name="T23" fmla="*/ 25 h 91"/>
                <a:gd name="T24" fmla="*/ 44 w 92"/>
                <a:gd name="T25" fmla="*/ 22 h 91"/>
                <a:gd name="T26" fmla="*/ 38 w 92"/>
                <a:gd name="T27" fmla="*/ 4 h 91"/>
                <a:gd name="T28" fmla="*/ 44 w 92"/>
                <a:gd name="T29" fmla="*/ 22 h 91"/>
                <a:gd name="T30" fmla="*/ 44 w 92"/>
                <a:gd name="T31" fmla="*/ 44 h 91"/>
                <a:gd name="T32" fmla="*/ 27 w 92"/>
                <a:gd name="T33" fmla="*/ 25 h 91"/>
                <a:gd name="T34" fmla="*/ 21 w 92"/>
                <a:gd name="T35" fmla="*/ 44 h 91"/>
                <a:gd name="T36" fmla="*/ 9 w 92"/>
                <a:gd name="T37" fmla="*/ 25 h 91"/>
                <a:gd name="T38" fmla="*/ 21 w 92"/>
                <a:gd name="T39" fmla="*/ 44 h 91"/>
                <a:gd name="T40" fmla="*/ 44 w 92"/>
                <a:gd name="T41" fmla="*/ 47 h 91"/>
                <a:gd name="T42" fmla="*/ 27 w 92"/>
                <a:gd name="T43" fmla="*/ 66 h 91"/>
                <a:gd name="T44" fmla="*/ 48 w 92"/>
                <a:gd name="T45" fmla="*/ 70 h 91"/>
                <a:gd name="T46" fmla="*/ 53 w 92"/>
                <a:gd name="T47" fmla="*/ 88 h 91"/>
                <a:gd name="T48" fmla="*/ 48 w 92"/>
                <a:gd name="T49" fmla="*/ 70 h 91"/>
                <a:gd name="T50" fmla="*/ 48 w 92"/>
                <a:gd name="T51" fmla="*/ 47 h 91"/>
                <a:gd name="T52" fmla="*/ 64 w 92"/>
                <a:gd name="T53" fmla="*/ 66 h 91"/>
                <a:gd name="T54" fmla="*/ 70 w 92"/>
                <a:gd name="T55" fmla="*/ 47 h 91"/>
                <a:gd name="T56" fmla="*/ 83 w 92"/>
                <a:gd name="T57" fmla="*/ 67 h 91"/>
                <a:gd name="T58" fmla="*/ 67 w 92"/>
                <a:gd name="T59" fmla="*/ 66 h 91"/>
                <a:gd name="T60" fmla="*/ 70 w 92"/>
                <a:gd name="T61" fmla="*/ 44 h 91"/>
                <a:gd name="T62" fmla="*/ 83 w 92"/>
                <a:gd name="T63" fmla="*/ 25 h 91"/>
                <a:gd name="T64" fmla="*/ 70 w 92"/>
                <a:gd name="T65" fmla="*/ 44 h 91"/>
                <a:gd name="T66" fmla="*/ 66 w 92"/>
                <a:gd name="T67" fmla="*/ 22 h 91"/>
                <a:gd name="T68" fmla="*/ 76 w 92"/>
                <a:gd name="T69" fmla="*/ 16 h 91"/>
                <a:gd name="T70" fmla="*/ 16 w 92"/>
                <a:gd name="T71" fmla="*/ 16 h 91"/>
                <a:gd name="T72" fmla="*/ 25 w 92"/>
                <a:gd name="T73" fmla="*/ 22 h 91"/>
                <a:gd name="T74" fmla="*/ 16 w 92"/>
                <a:gd name="T75" fmla="*/ 16 h 91"/>
                <a:gd name="T76" fmla="*/ 25 w 92"/>
                <a:gd name="T77" fmla="*/ 70 h 91"/>
                <a:gd name="T78" fmla="*/ 16 w 92"/>
                <a:gd name="T79" fmla="*/ 76 h 91"/>
                <a:gd name="T80" fmla="*/ 76 w 92"/>
                <a:gd name="T81" fmla="*/ 76 h 91"/>
                <a:gd name="T82" fmla="*/ 66 w 92"/>
                <a:gd name="T83" fmla="*/ 70 h 91"/>
                <a:gd name="T84" fmla="*/ 76 w 92"/>
                <a:gd name="T85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21" y="0"/>
                    <a:pt x="0" y="20"/>
                    <a:pt x="0" y="46"/>
                  </a:cubicBezTo>
                  <a:cubicBezTo>
                    <a:pt x="0" y="71"/>
                    <a:pt x="21" y="91"/>
                    <a:pt x="46" y="91"/>
                  </a:cubicBezTo>
                  <a:cubicBezTo>
                    <a:pt x="71" y="91"/>
                    <a:pt x="92" y="71"/>
                    <a:pt x="92" y="46"/>
                  </a:cubicBezTo>
                  <a:cubicBezTo>
                    <a:pt x="92" y="20"/>
                    <a:pt x="71" y="0"/>
                    <a:pt x="46" y="0"/>
                  </a:cubicBezTo>
                  <a:close/>
                  <a:moveTo>
                    <a:pt x="38" y="87"/>
                  </a:moveTo>
                  <a:cubicBezTo>
                    <a:pt x="34" y="82"/>
                    <a:pt x="31" y="76"/>
                    <a:pt x="28" y="70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2" y="88"/>
                    <a:pt x="40" y="88"/>
                    <a:pt x="38" y="87"/>
                  </a:cubicBezTo>
                  <a:close/>
                  <a:moveTo>
                    <a:pt x="3" y="47"/>
                  </a:moveTo>
                  <a:cubicBezTo>
                    <a:pt x="21" y="47"/>
                    <a:pt x="21" y="47"/>
                    <a:pt x="21" y="47"/>
                  </a:cubicBezTo>
                  <a:cubicBezTo>
                    <a:pt x="21" y="54"/>
                    <a:pt x="22" y="60"/>
                    <a:pt x="24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6" y="61"/>
                    <a:pt x="4" y="54"/>
                    <a:pt x="3" y="47"/>
                  </a:cubicBezTo>
                  <a:close/>
                  <a:moveTo>
                    <a:pt x="48" y="22"/>
                  </a:moveTo>
                  <a:cubicBezTo>
                    <a:pt x="48" y="3"/>
                    <a:pt x="48" y="3"/>
                    <a:pt x="48" y="3"/>
                  </a:cubicBezTo>
                  <a:cubicBezTo>
                    <a:pt x="49" y="3"/>
                    <a:pt x="51" y="3"/>
                    <a:pt x="53" y="4"/>
                  </a:cubicBezTo>
                  <a:cubicBezTo>
                    <a:pt x="57" y="9"/>
                    <a:pt x="60" y="15"/>
                    <a:pt x="63" y="22"/>
                  </a:cubicBezTo>
                  <a:lnTo>
                    <a:pt x="48" y="22"/>
                  </a:lnTo>
                  <a:close/>
                  <a:moveTo>
                    <a:pt x="64" y="25"/>
                  </a:moveTo>
                  <a:cubicBezTo>
                    <a:pt x="66" y="31"/>
                    <a:pt x="67" y="37"/>
                    <a:pt x="67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25"/>
                    <a:pt x="48" y="25"/>
                    <a:pt x="48" y="25"/>
                  </a:cubicBezTo>
                  <a:lnTo>
                    <a:pt x="64" y="25"/>
                  </a:lnTo>
                  <a:close/>
                  <a:moveTo>
                    <a:pt x="44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31" y="15"/>
                    <a:pt x="34" y="9"/>
                    <a:pt x="38" y="4"/>
                  </a:cubicBezTo>
                  <a:cubicBezTo>
                    <a:pt x="40" y="3"/>
                    <a:pt x="42" y="3"/>
                    <a:pt x="44" y="3"/>
                  </a:cubicBezTo>
                  <a:lnTo>
                    <a:pt x="44" y="22"/>
                  </a:lnTo>
                  <a:close/>
                  <a:moveTo>
                    <a:pt x="44" y="25"/>
                  </a:moveTo>
                  <a:cubicBezTo>
                    <a:pt x="44" y="44"/>
                    <a:pt x="44" y="44"/>
                    <a:pt x="4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37"/>
                    <a:pt x="25" y="31"/>
                    <a:pt x="27" y="25"/>
                  </a:cubicBezTo>
                  <a:lnTo>
                    <a:pt x="44" y="25"/>
                  </a:lnTo>
                  <a:close/>
                  <a:moveTo>
                    <a:pt x="21" y="44"/>
                  </a:moveTo>
                  <a:cubicBezTo>
                    <a:pt x="3" y="44"/>
                    <a:pt x="3" y="44"/>
                    <a:pt x="3" y="44"/>
                  </a:cubicBezTo>
                  <a:cubicBezTo>
                    <a:pt x="4" y="37"/>
                    <a:pt x="6" y="31"/>
                    <a:pt x="9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2" y="31"/>
                    <a:pt x="21" y="37"/>
                    <a:pt x="21" y="44"/>
                  </a:cubicBezTo>
                  <a:close/>
                  <a:moveTo>
                    <a:pt x="24" y="47"/>
                  </a:moveTo>
                  <a:cubicBezTo>
                    <a:pt x="44" y="47"/>
                    <a:pt x="44" y="47"/>
                    <a:pt x="44" y="4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5" y="60"/>
                    <a:pt x="24" y="54"/>
                    <a:pt x="24" y="47"/>
                  </a:cubicBezTo>
                  <a:close/>
                  <a:moveTo>
                    <a:pt x="48" y="70"/>
                  </a:moveTo>
                  <a:cubicBezTo>
                    <a:pt x="63" y="70"/>
                    <a:pt x="63" y="70"/>
                    <a:pt x="63" y="70"/>
                  </a:cubicBezTo>
                  <a:cubicBezTo>
                    <a:pt x="60" y="76"/>
                    <a:pt x="57" y="82"/>
                    <a:pt x="53" y="88"/>
                  </a:cubicBezTo>
                  <a:cubicBezTo>
                    <a:pt x="51" y="88"/>
                    <a:pt x="49" y="88"/>
                    <a:pt x="48" y="88"/>
                  </a:cubicBezTo>
                  <a:lnTo>
                    <a:pt x="48" y="70"/>
                  </a:lnTo>
                  <a:close/>
                  <a:moveTo>
                    <a:pt x="48" y="66"/>
                  </a:moveTo>
                  <a:cubicBezTo>
                    <a:pt x="48" y="47"/>
                    <a:pt x="48" y="47"/>
                    <a:pt x="48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7" y="54"/>
                    <a:pt x="66" y="60"/>
                    <a:pt x="64" y="66"/>
                  </a:cubicBezTo>
                  <a:lnTo>
                    <a:pt x="48" y="66"/>
                  </a:lnTo>
                  <a:close/>
                  <a:moveTo>
                    <a:pt x="70" y="47"/>
                  </a:moveTo>
                  <a:cubicBezTo>
                    <a:pt x="89" y="47"/>
                    <a:pt x="89" y="47"/>
                    <a:pt x="89" y="47"/>
                  </a:cubicBezTo>
                  <a:cubicBezTo>
                    <a:pt x="88" y="54"/>
                    <a:pt x="86" y="61"/>
                    <a:pt x="83" y="67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9" y="60"/>
                    <a:pt x="70" y="54"/>
                    <a:pt x="70" y="47"/>
                  </a:cubicBezTo>
                  <a:close/>
                  <a:moveTo>
                    <a:pt x="70" y="44"/>
                  </a:moveTo>
                  <a:cubicBezTo>
                    <a:pt x="70" y="37"/>
                    <a:pt x="69" y="31"/>
                    <a:pt x="67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6" y="31"/>
                    <a:pt x="88" y="37"/>
                    <a:pt x="89" y="44"/>
                  </a:cubicBezTo>
                  <a:lnTo>
                    <a:pt x="70" y="44"/>
                  </a:lnTo>
                  <a:close/>
                  <a:moveTo>
                    <a:pt x="81" y="22"/>
                  </a:moveTo>
                  <a:cubicBezTo>
                    <a:pt x="66" y="22"/>
                    <a:pt x="66" y="22"/>
                    <a:pt x="66" y="22"/>
                  </a:cubicBezTo>
                  <a:cubicBezTo>
                    <a:pt x="64" y="15"/>
                    <a:pt x="61" y="10"/>
                    <a:pt x="58" y="5"/>
                  </a:cubicBezTo>
                  <a:cubicBezTo>
                    <a:pt x="65" y="7"/>
                    <a:pt x="71" y="10"/>
                    <a:pt x="76" y="16"/>
                  </a:cubicBezTo>
                  <a:cubicBezTo>
                    <a:pt x="78" y="17"/>
                    <a:pt x="80" y="19"/>
                    <a:pt x="81" y="22"/>
                  </a:cubicBezTo>
                  <a:close/>
                  <a:moveTo>
                    <a:pt x="16" y="16"/>
                  </a:moveTo>
                  <a:cubicBezTo>
                    <a:pt x="21" y="11"/>
                    <a:pt x="27" y="7"/>
                    <a:pt x="33" y="5"/>
                  </a:cubicBezTo>
                  <a:cubicBezTo>
                    <a:pt x="30" y="10"/>
                    <a:pt x="27" y="16"/>
                    <a:pt x="25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19"/>
                    <a:pt x="14" y="17"/>
                    <a:pt x="16" y="16"/>
                  </a:cubicBezTo>
                  <a:close/>
                  <a:moveTo>
                    <a:pt x="11" y="70"/>
                  </a:moveTo>
                  <a:cubicBezTo>
                    <a:pt x="25" y="70"/>
                    <a:pt x="25" y="70"/>
                    <a:pt x="25" y="70"/>
                  </a:cubicBezTo>
                  <a:cubicBezTo>
                    <a:pt x="27" y="76"/>
                    <a:pt x="30" y="81"/>
                    <a:pt x="33" y="86"/>
                  </a:cubicBezTo>
                  <a:cubicBezTo>
                    <a:pt x="27" y="84"/>
                    <a:pt x="21" y="81"/>
                    <a:pt x="16" y="76"/>
                  </a:cubicBezTo>
                  <a:cubicBezTo>
                    <a:pt x="14" y="74"/>
                    <a:pt x="12" y="72"/>
                    <a:pt x="11" y="70"/>
                  </a:cubicBezTo>
                  <a:close/>
                  <a:moveTo>
                    <a:pt x="76" y="76"/>
                  </a:moveTo>
                  <a:cubicBezTo>
                    <a:pt x="71" y="81"/>
                    <a:pt x="65" y="85"/>
                    <a:pt x="58" y="87"/>
                  </a:cubicBezTo>
                  <a:cubicBezTo>
                    <a:pt x="61" y="82"/>
                    <a:pt x="64" y="76"/>
                    <a:pt x="66" y="70"/>
                  </a:cubicBezTo>
                  <a:cubicBezTo>
                    <a:pt x="81" y="70"/>
                    <a:pt x="81" y="70"/>
                    <a:pt x="81" y="70"/>
                  </a:cubicBezTo>
                  <a:cubicBezTo>
                    <a:pt x="80" y="72"/>
                    <a:pt x="78" y="74"/>
                    <a:pt x="76" y="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defTabSz="914400"/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8018620" y="2495784"/>
            <a:ext cx="3034459" cy="3630231"/>
            <a:chOff x="8152712" y="2313539"/>
            <a:chExt cx="3035556" cy="3630230"/>
          </a:xfrm>
        </p:grpSpPr>
        <p:sp>
          <p:nvSpPr>
            <p:cNvPr id="141" name="矩形 140"/>
            <p:cNvSpPr/>
            <p:nvPr/>
          </p:nvSpPr>
          <p:spPr>
            <a:xfrm>
              <a:off x="8152712" y="2313539"/>
              <a:ext cx="3035556" cy="22603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8389321" y="2557739"/>
              <a:ext cx="2656655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kumimoji="1"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点击添加</a:t>
              </a:r>
              <a:endParaRPr kumimoji="1"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defTabSz="914400"/>
              <a:r>
                <a:rPr kumimoji="1"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关键字</a:t>
              </a:r>
              <a:endParaRPr kumimoji="1"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8152712" y="4920027"/>
              <a:ext cx="3035556" cy="1023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400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cs typeface="+mn-ea"/>
                  <a:sym typeface="+mn-lt"/>
                </a:rPr>
                <a:t>此处文字替换成具体内容。此处文字替换成具体内容。此处文字替换成具体内容。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9994911" y="3584963"/>
              <a:ext cx="742781" cy="812668"/>
              <a:chOff x="2145505" y="1627187"/>
              <a:chExt cx="590550" cy="646113"/>
            </a:xfrm>
            <a:solidFill>
              <a:schemeClr val="bg1">
                <a:alpha val="60000"/>
              </a:schemeClr>
            </a:solidFill>
          </p:grpSpPr>
          <p:sp>
            <p:nvSpPr>
              <p:cNvPr id="145" name="Freeform 9"/>
              <p:cNvSpPr>
                <a:spLocks noEditPoints="1"/>
              </p:cNvSpPr>
              <p:nvPr/>
            </p:nvSpPr>
            <p:spPr bwMode="auto">
              <a:xfrm>
                <a:off x="2239167" y="1627187"/>
                <a:ext cx="496888" cy="515938"/>
              </a:xfrm>
              <a:custGeom>
                <a:avLst/>
                <a:gdLst>
                  <a:gd name="T0" fmla="*/ 130 w 132"/>
                  <a:gd name="T1" fmla="*/ 61 h 135"/>
                  <a:gd name="T2" fmla="*/ 60 w 132"/>
                  <a:gd name="T3" fmla="*/ 3 h 135"/>
                  <a:gd name="T4" fmla="*/ 16 w 132"/>
                  <a:gd name="T5" fmla="*/ 26 h 135"/>
                  <a:gd name="T6" fmla="*/ 2 w 132"/>
                  <a:gd name="T7" fmla="*/ 73 h 135"/>
                  <a:gd name="T8" fmla="*/ 72 w 132"/>
                  <a:gd name="T9" fmla="*/ 131 h 135"/>
                  <a:gd name="T10" fmla="*/ 116 w 132"/>
                  <a:gd name="T11" fmla="*/ 109 h 135"/>
                  <a:gd name="T12" fmla="*/ 130 w 132"/>
                  <a:gd name="T13" fmla="*/ 61 h 135"/>
                  <a:gd name="T14" fmla="*/ 70 w 132"/>
                  <a:gd name="T15" fmla="*/ 115 h 135"/>
                  <a:gd name="T16" fmla="*/ 18 w 132"/>
                  <a:gd name="T17" fmla="*/ 71 h 135"/>
                  <a:gd name="T18" fmla="*/ 62 w 132"/>
                  <a:gd name="T19" fmla="*/ 19 h 135"/>
                  <a:gd name="T20" fmla="*/ 114 w 132"/>
                  <a:gd name="T21" fmla="*/ 63 h 135"/>
                  <a:gd name="T22" fmla="*/ 70 w 132"/>
                  <a:gd name="T23" fmla="*/ 115 h 135"/>
                  <a:gd name="T24" fmla="*/ 67 w 132"/>
                  <a:gd name="T25" fmla="*/ 28 h 135"/>
                  <a:gd name="T26" fmla="*/ 63 w 132"/>
                  <a:gd name="T27" fmla="*/ 28 h 135"/>
                  <a:gd name="T28" fmla="*/ 36 w 132"/>
                  <a:gd name="T29" fmla="*/ 42 h 135"/>
                  <a:gd name="T30" fmla="*/ 36 w 132"/>
                  <a:gd name="T31" fmla="*/ 48 h 135"/>
                  <a:gd name="T32" fmla="*/ 42 w 132"/>
                  <a:gd name="T33" fmla="*/ 48 h 135"/>
                  <a:gd name="T34" fmla="*/ 64 w 132"/>
                  <a:gd name="T35" fmla="*/ 37 h 135"/>
                  <a:gd name="T36" fmla="*/ 67 w 132"/>
                  <a:gd name="T37" fmla="*/ 36 h 135"/>
                  <a:gd name="T38" fmla="*/ 87 w 132"/>
                  <a:gd name="T39" fmla="*/ 43 h 135"/>
                  <a:gd name="T40" fmla="*/ 92 w 132"/>
                  <a:gd name="T41" fmla="*/ 43 h 135"/>
                  <a:gd name="T42" fmla="*/ 92 w 132"/>
                  <a:gd name="T43" fmla="*/ 37 h 135"/>
                  <a:gd name="T44" fmla="*/ 67 w 132"/>
                  <a:gd name="T45" fmla="*/ 2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2" h="135">
                    <a:moveTo>
                      <a:pt x="130" y="61"/>
                    </a:moveTo>
                    <a:cubicBezTo>
                      <a:pt x="127" y="26"/>
                      <a:pt x="96" y="0"/>
                      <a:pt x="60" y="3"/>
                    </a:cubicBezTo>
                    <a:cubicBezTo>
                      <a:pt x="43" y="4"/>
                      <a:pt x="28" y="12"/>
                      <a:pt x="16" y="26"/>
                    </a:cubicBezTo>
                    <a:cubicBezTo>
                      <a:pt x="5" y="39"/>
                      <a:pt x="0" y="56"/>
                      <a:pt x="2" y="73"/>
                    </a:cubicBezTo>
                    <a:cubicBezTo>
                      <a:pt x="5" y="108"/>
                      <a:pt x="36" y="135"/>
                      <a:pt x="72" y="131"/>
                    </a:cubicBezTo>
                    <a:cubicBezTo>
                      <a:pt x="89" y="130"/>
                      <a:pt x="104" y="122"/>
                      <a:pt x="116" y="109"/>
                    </a:cubicBezTo>
                    <a:cubicBezTo>
                      <a:pt x="127" y="95"/>
                      <a:pt x="132" y="79"/>
                      <a:pt x="130" y="61"/>
                    </a:cubicBezTo>
                    <a:close/>
                    <a:moveTo>
                      <a:pt x="70" y="115"/>
                    </a:moveTo>
                    <a:cubicBezTo>
                      <a:pt x="44" y="117"/>
                      <a:pt x="20" y="98"/>
                      <a:pt x="18" y="71"/>
                    </a:cubicBezTo>
                    <a:cubicBezTo>
                      <a:pt x="16" y="45"/>
                      <a:pt x="35" y="21"/>
                      <a:pt x="62" y="19"/>
                    </a:cubicBezTo>
                    <a:cubicBezTo>
                      <a:pt x="88" y="17"/>
                      <a:pt x="112" y="36"/>
                      <a:pt x="114" y="63"/>
                    </a:cubicBezTo>
                    <a:cubicBezTo>
                      <a:pt x="116" y="89"/>
                      <a:pt x="97" y="113"/>
                      <a:pt x="70" y="115"/>
                    </a:cubicBezTo>
                    <a:close/>
                    <a:moveTo>
                      <a:pt x="67" y="28"/>
                    </a:moveTo>
                    <a:cubicBezTo>
                      <a:pt x="65" y="28"/>
                      <a:pt x="64" y="28"/>
                      <a:pt x="63" y="28"/>
                    </a:cubicBezTo>
                    <a:cubicBezTo>
                      <a:pt x="52" y="29"/>
                      <a:pt x="43" y="35"/>
                      <a:pt x="36" y="42"/>
                    </a:cubicBezTo>
                    <a:cubicBezTo>
                      <a:pt x="34" y="44"/>
                      <a:pt x="35" y="46"/>
                      <a:pt x="36" y="48"/>
                    </a:cubicBezTo>
                    <a:cubicBezTo>
                      <a:pt x="37" y="49"/>
                      <a:pt x="40" y="50"/>
                      <a:pt x="42" y="48"/>
                    </a:cubicBezTo>
                    <a:cubicBezTo>
                      <a:pt x="47" y="42"/>
                      <a:pt x="55" y="37"/>
                      <a:pt x="64" y="37"/>
                    </a:cubicBezTo>
                    <a:cubicBezTo>
                      <a:pt x="65" y="36"/>
                      <a:pt x="66" y="36"/>
                      <a:pt x="67" y="36"/>
                    </a:cubicBezTo>
                    <a:cubicBezTo>
                      <a:pt x="74" y="36"/>
                      <a:pt x="81" y="39"/>
                      <a:pt x="87" y="43"/>
                    </a:cubicBezTo>
                    <a:cubicBezTo>
                      <a:pt x="88" y="45"/>
                      <a:pt x="91" y="44"/>
                      <a:pt x="92" y="43"/>
                    </a:cubicBezTo>
                    <a:cubicBezTo>
                      <a:pt x="94" y="41"/>
                      <a:pt x="93" y="38"/>
                      <a:pt x="92" y="37"/>
                    </a:cubicBezTo>
                    <a:cubicBezTo>
                      <a:pt x="85" y="31"/>
                      <a:pt x="76" y="28"/>
                      <a:pt x="67" y="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6" name="Freeform 10"/>
              <p:cNvSpPr>
                <a:spLocks noEditPoints="1"/>
              </p:cNvSpPr>
              <p:nvPr/>
            </p:nvSpPr>
            <p:spPr bwMode="auto">
              <a:xfrm>
                <a:off x="2145505" y="2039937"/>
                <a:ext cx="228600" cy="233363"/>
              </a:xfrm>
              <a:custGeom>
                <a:avLst/>
                <a:gdLst>
                  <a:gd name="T0" fmla="*/ 31 w 61"/>
                  <a:gd name="T1" fmla="*/ 0 h 61"/>
                  <a:gd name="T2" fmla="*/ 7 w 61"/>
                  <a:gd name="T3" fmla="*/ 28 h 61"/>
                  <a:gd name="T4" fmla="*/ 9 w 61"/>
                  <a:gd name="T5" fmla="*/ 56 h 61"/>
                  <a:gd name="T6" fmla="*/ 24 w 61"/>
                  <a:gd name="T7" fmla="*/ 61 h 61"/>
                  <a:gd name="T8" fmla="*/ 38 w 61"/>
                  <a:gd name="T9" fmla="*/ 53 h 61"/>
                  <a:gd name="T10" fmla="*/ 61 w 61"/>
                  <a:gd name="T11" fmla="*/ 26 h 61"/>
                  <a:gd name="T12" fmla="*/ 31 w 61"/>
                  <a:gd name="T13" fmla="*/ 0 h 61"/>
                  <a:gd name="T14" fmla="*/ 32 w 61"/>
                  <a:gd name="T15" fmla="*/ 17 h 61"/>
                  <a:gd name="T16" fmla="*/ 16 w 61"/>
                  <a:gd name="T17" fmla="*/ 35 h 61"/>
                  <a:gd name="T18" fmla="*/ 14 w 61"/>
                  <a:gd name="T19" fmla="*/ 40 h 61"/>
                  <a:gd name="T20" fmla="*/ 17 w 61"/>
                  <a:gd name="T21" fmla="*/ 46 h 61"/>
                  <a:gd name="T22" fmla="*/ 17 w 61"/>
                  <a:gd name="T23" fmla="*/ 51 h 61"/>
                  <a:gd name="T24" fmla="*/ 13 w 61"/>
                  <a:gd name="T25" fmla="*/ 51 h 61"/>
                  <a:gd name="T26" fmla="*/ 8 w 61"/>
                  <a:gd name="T27" fmla="*/ 40 h 61"/>
                  <a:gd name="T28" fmla="*/ 11 w 61"/>
                  <a:gd name="T29" fmla="*/ 31 h 61"/>
                  <a:gd name="T30" fmla="*/ 27 w 61"/>
                  <a:gd name="T31" fmla="*/ 13 h 61"/>
                  <a:gd name="T32" fmla="*/ 31 w 61"/>
                  <a:gd name="T33" fmla="*/ 12 h 61"/>
                  <a:gd name="T34" fmla="*/ 32 w 61"/>
                  <a:gd name="T35" fmla="*/ 1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7" y="28"/>
                      <a:pt x="7" y="28"/>
                      <a:pt x="7" y="28"/>
                    </a:cubicBezTo>
                    <a:cubicBezTo>
                      <a:pt x="0" y="36"/>
                      <a:pt x="1" y="49"/>
                      <a:pt x="9" y="56"/>
                    </a:cubicBezTo>
                    <a:cubicBezTo>
                      <a:pt x="13" y="59"/>
                      <a:pt x="19" y="61"/>
                      <a:pt x="24" y="61"/>
                    </a:cubicBezTo>
                    <a:cubicBezTo>
                      <a:pt x="29" y="60"/>
                      <a:pt x="34" y="58"/>
                      <a:pt x="38" y="53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49" y="20"/>
                      <a:pt x="38" y="11"/>
                      <a:pt x="31" y="0"/>
                    </a:cubicBezTo>
                    <a:close/>
                    <a:moveTo>
                      <a:pt x="32" y="17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15" y="37"/>
                      <a:pt x="14" y="39"/>
                      <a:pt x="14" y="40"/>
                    </a:cubicBezTo>
                    <a:cubicBezTo>
                      <a:pt x="14" y="42"/>
                      <a:pt x="15" y="45"/>
                      <a:pt x="17" y="46"/>
                    </a:cubicBezTo>
                    <a:cubicBezTo>
                      <a:pt x="18" y="47"/>
                      <a:pt x="18" y="49"/>
                      <a:pt x="17" y="51"/>
                    </a:cubicBezTo>
                    <a:cubicBezTo>
                      <a:pt x="17" y="51"/>
                      <a:pt x="14" y="52"/>
                      <a:pt x="13" y="51"/>
                    </a:cubicBezTo>
                    <a:cubicBezTo>
                      <a:pt x="10" y="48"/>
                      <a:pt x="8" y="44"/>
                      <a:pt x="8" y="40"/>
                    </a:cubicBezTo>
                    <a:cubicBezTo>
                      <a:pt x="8" y="37"/>
                      <a:pt x="9" y="34"/>
                      <a:pt x="11" y="31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8" y="11"/>
                      <a:pt x="30" y="11"/>
                      <a:pt x="31" y="12"/>
                    </a:cubicBezTo>
                    <a:cubicBezTo>
                      <a:pt x="32" y="13"/>
                      <a:pt x="33" y="15"/>
                      <a:pt x="32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几何创意通用商务PPT模板_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1517015" y="1394460"/>
            <a:ext cx="12026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</a:t>
            </a:r>
            <a:endParaRPr lang="zh-CN" altLang="en-US" sz="8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64990" y="1394460"/>
            <a:ext cx="12026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录</a:t>
            </a:r>
            <a:endParaRPr lang="zh-CN" altLang="en-US" sz="8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108825" y="2839085"/>
            <a:ext cx="4195445" cy="521970"/>
            <a:chOff x="769" y="3663"/>
            <a:chExt cx="6607" cy="822"/>
          </a:xfrm>
        </p:grpSpPr>
        <p:sp>
          <p:nvSpPr>
            <p:cNvPr id="7" name="椭圆 6"/>
            <p:cNvSpPr/>
            <p:nvPr/>
          </p:nvSpPr>
          <p:spPr>
            <a:xfrm>
              <a:off x="769" y="3872"/>
              <a:ext cx="404" cy="40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3F4E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698" y="3663"/>
              <a:ext cx="567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输入标题内容</a:t>
              </a:r>
              <a:endPara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108825" y="3598545"/>
            <a:ext cx="4195445" cy="521970"/>
            <a:chOff x="799" y="4948"/>
            <a:chExt cx="6607" cy="822"/>
          </a:xfrm>
        </p:grpSpPr>
        <p:sp>
          <p:nvSpPr>
            <p:cNvPr id="27" name="椭圆 26"/>
            <p:cNvSpPr/>
            <p:nvPr/>
          </p:nvSpPr>
          <p:spPr>
            <a:xfrm>
              <a:off x="799" y="5157"/>
              <a:ext cx="404" cy="40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3F4E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28" y="4948"/>
              <a:ext cx="567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输入标题内容</a:t>
              </a:r>
              <a:endPara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108825" y="4358005"/>
            <a:ext cx="4195445" cy="521970"/>
            <a:chOff x="799" y="6105"/>
            <a:chExt cx="6607" cy="822"/>
          </a:xfrm>
        </p:grpSpPr>
        <p:sp>
          <p:nvSpPr>
            <p:cNvPr id="6" name="椭圆 5"/>
            <p:cNvSpPr/>
            <p:nvPr/>
          </p:nvSpPr>
          <p:spPr>
            <a:xfrm>
              <a:off x="799" y="6314"/>
              <a:ext cx="404" cy="40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3F4E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728" y="6105"/>
              <a:ext cx="567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输入标题内容</a:t>
              </a:r>
              <a:endPara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108825" y="5117465"/>
            <a:ext cx="4195445" cy="521970"/>
            <a:chOff x="799" y="7251"/>
            <a:chExt cx="6607" cy="822"/>
          </a:xfrm>
        </p:grpSpPr>
        <p:sp>
          <p:nvSpPr>
            <p:cNvPr id="13" name="椭圆 12"/>
            <p:cNvSpPr/>
            <p:nvPr/>
          </p:nvSpPr>
          <p:spPr>
            <a:xfrm>
              <a:off x="799" y="7460"/>
              <a:ext cx="404" cy="40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3F4E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28" y="7251"/>
              <a:ext cx="567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输入标题内容</a:t>
              </a:r>
              <a:endParaRPr lang="zh-CN" altLang="en-US" sz="28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23" name="组合 2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20295" y="1893805"/>
            <a:ext cx="4911423" cy="1392074"/>
            <a:chOff x="1040198" y="1769314"/>
            <a:chExt cx="4786351" cy="1356625"/>
          </a:xfrm>
        </p:grpSpPr>
        <p:sp>
          <p:nvSpPr>
            <p:cNvPr id="26" name="isḷïdé"/>
            <p:cNvSpPr/>
            <p:nvPr/>
          </p:nvSpPr>
          <p:spPr>
            <a:xfrm>
              <a:off x="1040198" y="1769314"/>
              <a:ext cx="4786351" cy="1356625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2700" cap="rnd">
              <a:noFill/>
              <a:prstDash val="solid"/>
              <a:round/>
            </a:ln>
            <a:effectLst>
              <a:outerShdw blurRad="762000" dist="127000" sx="90000" sy="90000" algn="ctr" rotWithShape="0">
                <a:schemeClr val="tx1">
                  <a:lumMod val="65000"/>
                  <a:lumOff val="35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rgbClr val="1B477F"/>
                </a:solidFill>
                <a:cs typeface="+mn-ea"/>
                <a:sym typeface="+mn-lt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217058" y="1792597"/>
              <a:ext cx="4389250" cy="1217377"/>
              <a:chOff x="1217058" y="1787578"/>
              <a:chExt cx="4389250" cy="1217377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2133192" y="1787578"/>
                <a:ext cx="3473116" cy="12173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457200">
                  <a:lnSpc>
                    <a:spcPct val="150000"/>
                  </a:lnSpc>
                  <a:defRPr/>
                </a:pPr>
                <a:r>
                  <a:rPr lang="zh-CN" altLang="en-US" sz="2000" b="1" spc="133" dirty="0">
                    <a:solidFill>
                      <a:schemeClr val="bg1"/>
                    </a:solidFill>
                    <a:cs typeface="+mn-ea"/>
                    <a:sym typeface="+mn-lt"/>
                  </a:rPr>
                  <a:t>点击添加标题</a:t>
                </a:r>
                <a:endParaRPr lang="zh-CN" altLang="en-US" sz="2000" b="1" spc="133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lvl="0" defTabSz="457200">
                  <a:lnSpc>
                    <a:spcPct val="150000"/>
                  </a:lnSpc>
                  <a:defRPr/>
                </a:pPr>
                <a:r>
                  <a:rPr lang="en-US" altLang="zh-CN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此处文字替换成具体内容。此处文字替换成具体内容。</a:t>
                </a:r>
                <a:endParaRPr lang="en-US" altLang="zh-CN" sz="1600" kern="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1217058" y="2072526"/>
                <a:ext cx="684488" cy="684485"/>
                <a:chOff x="5692805" y="3478191"/>
                <a:chExt cx="849604" cy="849600"/>
              </a:xfrm>
            </p:grpSpPr>
            <p:sp>
              <p:nvSpPr>
                <p:cNvPr id="30" name="ïsḷíḍè"/>
                <p:cNvSpPr/>
                <p:nvPr/>
              </p:nvSpPr>
              <p:spPr>
                <a:xfrm>
                  <a:off x="5692805" y="3478191"/>
                  <a:ext cx="849604" cy="849600"/>
                </a:xfrm>
                <a:prstGeom prst="ellipse">
                  <a:avLst/>
                </a:prstGeom>
                <a:solidFill>
                  <a:schemeClr val="bg1"/>
                </a:solidFill>
                <a:ln w="12700" cap="rnd" cmpd="sng" algn="ctr">
                  <a:noFill/>
                  <a:prstDash val="solid"/>
                  <a:round/>
                </a:ln>
                <a:effectLst>
                  <a:outerShdw blurRad="254000" dist="127000" algn="ctr" rotWithShape="0">
                    <a:srgbClr val="1B477F">
                      <a:alpha val="15000"/>
                    </a:srgbClr>
                  </a:outerShdw>
                </a:effectLst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íŝḷíḋé"/>
                <p:cNvSpPr/>
                <p:nvPr/>
              </p:nvSpPr>
              <p:spPr bwMode="auto">
                <a:xfrm>
                  <a:off x="5921032" y="3723972"/>
                  <a:ext cx="393149" cy="358045"/>
                </a:xfrm>
                <a:custGeom>
                  <a:avLst/>
                  <a:gdLst>
                    <a:gd name="connsiteX0" fmla="*/ 125329 w 533400"/>
                    <a:gd name="connsiteY0" fmla="*/ 229221 h 485775"/>
                    <a:gd name="connsiteX1" fmla="*/ 125329 w 533400"/>
                    <a:gd name="connsiteY1" fmla="*/ 276846 h 485775"/>
                    <a:gd name="connsiteX2" fmla="*/ 144379 w 533400"/>
                    <a:gd name="connsiteY2" fmla="*/ 276846 h 485775"/>
                    <a:gd name="connsiteX3" fmla="*/ 144379 w 533400"/>
                    <a:gd name="connsiteY3" fmla="*/ 229221 h 485775"/>
                    <a:gd name="connsiteX4" fmla="*/ 392029 w 533400"/>
                    <a:gd name="connsiteY4" fmla="*/ 229221 h 485775"/>
                    <a:gd name="connsiteX5" fmla="*/ 392029 w 533400"/>
                    <a:gd name="connsiteY5" fmla="*/ 276846 h 485775"/>
                    <a:gd name="connsiteX6" fmla="*/ 411079 w 533400"/>
                    <a:gd name="connsiteY6" fmla="*/ 276846 h 485775"/>
                    <a:gd name="connsiteX7" fmla="*/ 411079 w 533400"/>
                    <a:gd name="connsiteY7" fmla="*/ 229221 h 485775"/>
                    <a:gd name="connsiteX8" fmla="*/ 534904 w 533400"/>
                    <a:gd name="connsiteY8" fmla="*/ 229221 h 485775"/>
                    <a:gd name="connsiteX9" fmla="*/ 534904 w 533400"/>
                    <a:gd name="connsiteY9" fmla="*/ 457821 h 485775"/>
                    <a:gd name="connsiteX10" fmla="*/ 506329 w 533400"/>
                    <a:gd name="connsiteY10" fmla="*/ 486396 h 485775"/>
                    <a:gd name="connsiteX11" fmla="*/ 30079 w 533400"/>
                    <a:gd name="connsiteY11" fmla="*/ 486396 h 485775"/>
                    <a:gd name="connsiteX12" fmla="*/ 1504 w 533400"/>
                    <a:gd name="connsiteY12" fmla="*/ 457821 h 485775"/>
                    <a:gd name="connsiteX13" fmla="*/ 1504 w 533400"/>
                    <a:gd name="connsiteY13" fmla="*/ 229221 h 485775"/>
                    <a:gd name="connsiteX14" fmla="*/ 125329 w 533400"/>
                    <a:gd name="connsiteY14" fmla="*/ 229221 h 485775"/>
                    <a:gd name="connsiteX15" fmla="*/ 372979 w 533400"/>
                    <a:gd name="connsiteY15" fmla="*/ 621 h 485775"/>
                    <a:gd name="connsiteX16" fmla="*/ 411079 w 533400"/>
                    <a:gd name="connsiteY16" fmla="*/ 36816 h 485775"/>
                    <a:gd name="connsiteX17" fmla="*/ 411079 w 533400"/>
                    <a:gd name="connsiteY17" fmla="*/ 38721 h 485775"/>
                    <a:gd name="connsiteX18" fmla="*/ 411079 w 533400"/>
                    <a:gd name="connsiteY18" fmla="*/ 114921 h 485775"/>
                    <a:gd name="connsiteX19" fmla="*/ 506329 w 533400"/>
                    <a:gd name="connsiteY19" fmla="*/ 114921 h 485775"/>
                    <a:gd name="connsiteX20" fmla="*/ 534904 w 533400"/>
                    <a:gd name="connsiteY20" fmla="*/ 143496 h 485775"/>
                    <a:gd name="connsiteX21" fmla="*/ 534904 w 533400"/>
                    <a:gd name="connsiteY21" fmla="*/ 210171 h 485775"/>
                    <a:gd name="connsiteX22" fmla="*/ 1504 w 533400"/>
                    <a:gd name="connsiteY22" fmla="*/ 210171 h 485775"/>
                    <a:gd name="connsiteX23" fmla="*/ 1504 w 533400"/>
                    <a:gd name="connsiteY23" fmla="*/ 143496 h 485775"/>
                    <a:gd name="connsiteX24" fmla="*/ 30079 w 533400"/>
                    <a:gd name="connsiteY24" fmla="*/ 114921 h 485775"/>
                    <a:gd name="connsiteX25" fmla="*/ 125329 w 533400"/>
                    <a:gd name="connsiteY25" fmla="*/ 114921 h 485775"/>
                    <a:gd name="connsiteX26" fmla="*/ 125329 w 533400"/>
                    <a:gd name="connsiteY26" fmla="*/ 38721 h 485775"/>
                    <a:gd name="connsiteX27" fmla="*/ 161524 w 533400"/>
                    <a:gd name="connsiteY27" fmla="*/ 621 h 485775"/>
                    <a:gd name="connsiteX28" fmla="*/ 163429 w 533400"/>
                    <a:gd name="connsiteY28" fmla="*/ 621 h 485775"/>
                    <a:gd name="connsiteX29" fmla="*/ 372979 w 533400"/>
                    <a:gd name="connsiteY29" fmla="*/ 621 h 485775"/>
                    <a:gd name="connsiteX30" fmla="*/ 372979 w 533400"/>
                    <a:gd name="connsiteY30" fmla="*/ 19671 h 485775"/>
                    <a:gd name="connsiteX31" fmla="*/ 163429 w 533400"/>
                    <a:gd name="connsiteY31" fmla="*/ 19671 h 485775"/>
                    <a:gd name="connsiteX32" fmla="*/ 144474 w 533400"/>
                    <a:gd name="connsiteY32" fmla="*/ 37292 h 485775"/>
                    <a:gd name="connsiteX33" fmla="*/ 144379 w 533400"/>
                    <a:gd name="connsiteY33" fmla="*/ 38721 h 485775"/>
                    <a:gd name="connsiteX34" fmla="*/ 144379 w 533400"/>
                    <a:gd name="connsiteY34" fmla="*/ 114921 h 485775"/>
                    <a:gd name="connsiteX35" fmla="*/ 392029 w 533400"/>
                    <a:gd name="connsiteY35" fmla="*/ 114921 h 485775"/>
                    <a:gd name="connsiteX36" fmla="*/ 392029 w 533400"/>
                    <a:gd name="connsiteY36" fmla="*/ 38721 h 485775"/>
                    <a:gd name="connsiteX37" fmla="*/ 375836 w 533400"/>
                    <a:gd name="connsiteY37" fmla="*/ 19862 h 485775"/>
                    <a:gd name="connsiteX38" fmla="*/ 374408 w 533400"/>
                    <a:gd name="connsiteY38" fmla="*/ 19671 h 485775"/>
                    <a:gd name="connsiteX39" fmla="*/ 372979 w 533400"/>
                    <a:gd name="connsiteY39" fmla="*/ 19671 h 485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533400" h="485775">
                      <a:moveTo>
                        <a:pt x="125329" y="229221"/>
                      </a:moveTo>
                      <a:lnTo>
                        <a:pt x="125329" y="276846"/>
                      </a:lnTo>
                      <a:lnTo>
                        <a:pt x="144379" y="276846"/>
                      </a:lnTo>
                      <a:lnTo>
                        <a:pt x="144379" y="229221"/>
                      </a:lnTo>
                      <a:lnTo>
                        <a:pt x="392029" y="229221"/>
                      </a:lnTo>
                      <a:lnTo>
                        <a:pt x="392029" y="276846"/>
                      </a:lnTo>
                      <a:lnTo>
                        <a:pt x="411079" y="276846"/>
                      </a:lnTo>
                      <a:lnTo>
                        <a:pt x="411079" y="229221"/>
                      </a:lnTo>
                      <a:lnTo>
                        <a:pt x="534904" y="229221"/>
                      </a:lnTo>
                      <a:lnTo>
                        <a:pt x="534904" y="457821"/>
                      </a:lnTo>
                      <a:cubicBezTo>
                        <a:pt x="534904" y="473632"/>
                        <a:pt x="522141" y="486396"/>
                        <a:pt x="506329" y="486396"/>
                      </a:cubicBezTo>
                      <a:lnTo>
                        <a:pt x="30079" y="486396"/>
                      </a:lnTo>
                      <a:cubicBezTo>
                        <a:pt x="14267" y="486396"/>
                        <a:pt x="1504" y="473632"/>
                        <a:pt x="1504" y="457821"/>
                      </a:cubicBezTo>
                      <a:lnTo>
                        <a:pt x="1504" y="229221"/>
                      </a:lnTo>
                      <a:lnTo>
                        <a:pt x="125329" y="229221"/>
                      </a:lnTo>
                      <a:close/>
                      <a:moveTo>
                        <a:pt x="372979" y="621"/>
                      </a:moveTo>
                      <a:cubicBezTo>
                        <a:pt x="393363" y="621"/>
                        <a:pt x="410031" y="16623"/>
                        <a:pt x="411079" y="36816"/>
                      </a:cubicBezTo>
                      <a:lnTo>
                        <a:pt x="411079" y="38721"/>
                      </a:lnTo>
                      <a:lnTo>
                        <a:pt x="411079" y="114921"/>
                      </a:lnTo>
                      <a:lnTo>
                        <a:pt x="506329" y="114921"/>
                      </a:lnTo>
                      <a:cubicBezTo>
                        <a:pt x="522141" y="114921"/>
                        <a:pt x="534904" y="127685"/>
                        <a:pt x="534904" y="143496"/>
                      </a:cubicBezTo>
                      <a:lnTo>
                        <a:pt x="534904" y="210171"/>
                      </a:lnTo>
                      <a:lnTo>
                        <a:pt x="1504" y="210171"/>
                      </a:lnTo>
                      <a:lnTo>
                        <a:pt x="1504" y="143496"/>
                      </a:lnTo>
                      <a:cubicBezTo>
                        <a:pt x="1504" y="127685"/>
                        <a:pt x="14267" y="114921"/>
                        <a:pt x="30079" y="114921"/>
                      </a:cubicBezTo>
                      <a:lnTo>
                        <a:pt x="125329" y="114921"/>
                      </a:lnTo>
                      <a:lnTo>
                        <a:pt x="125329" y="38721"/>
                      </a:lnTo>
                      <a:cubicBezTo>
                        <a:pt x="125329" y="18337"/>
                        <a:pt x="141331" y="1669"/>
                        <a:pt x="161524" y="621"/>
                      </a:cubicBezTo>
                      <a:lnTo>
                        <a:pt x="163429" y="621"/>
                      </a:lnTo>
                      <a:lnTo>
                        <a:pt x="372979" y="621"/>
                      </a:lnTo>
                      <a:close/>
                      <a:moveTo>
                        <a:pt x="372979" y="19671"/>
                      </a:moveTo>
                      <a:lnTo>
                        <a:pt x="163429" y="19671"/>
                      </a:lnTo>
                      <a:cubicBezTo>
                        <a:pt x="153428" y="19671"/>
                        <a:pt x="145141" y="27482"/>
                        <a:pt x="144474" y="37292"/>
                      </a:cubicBezTo>
                      <a:lnTo>
                        <a:pt x="144379" y="38721"/>
                      </a:lnTo>
                      <a:lnTo>
                        <a:pt x="144379" y="114921"/>
                      </a:lnTo>
                      <a:lnTo>
                        <a:pt x="392029" y="114921"/>
                      </a:lnTo>
                      <a:lnTo>
                        <a:pt x="392029" y="38721"/>
                      </a:lnTo>
                      <a:cubicBezTo>
                        <a:pt x="392029" y="29196"/>
                        <a:pt x="384981" y="21290"/>
                        <a:pt x="375836" y="19862"/>
                      </a:cubicBezTo>
                      <a:lnTo>
                        <a:pt x="374408" y="19671"/>
                      </a:lnTo>
                      <a:lnTo>
                        <a:pt x="372979" y="19671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txBody>
                <a:bodyPr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6" name="组合 35"/>
          <p:cNvGrpSpPr/>
          <p:nvPr/>
        </p:nvGrpSpPr>
        <p:grpSpPr>
          <a:xfrm>
            <a:off x="820295" y="4000876"/>
            <a:ext cx="4911423" cy="1392074"/>
            <a:chOff x="1008114" y="3091694"/>
            <a:chExt cx="4911423" cy="1392074"/>
          </a:xfrm>
        </p:grpSpPr>
        <p:sp>
          <p:nvSpPr>
            <p:cNvPr id="38" name="isḷïdé"/>
            <p:cNvSpPr/>
            <p:nvPr/>
          </p:nvSpPr>
          <p:spPr>
            <a:xfrm>
              <a:off x="1008114" y="3091694"/>
              <a:ext cx="4911423" cy="139207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 cap="rnd">
              <a:noFill/>
              <a:prstDash val="solid"/>
              <a:round/>
            </a:ln>
            <a:effectLst>
              <a:outerShdw blurRad="762000" sx="90000" sy="90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rgbClr val="1B477F"/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189596" y="3115584"/>
              <a:ext cx="4503945" cy="1249188"/>
              <a:chOff x="1217058" y="1787578"/>
              <a:chExt cx="4389250" cy="1217378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2133192" y="1787578"/>
                <a:ext cx="3473116" cy="12173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457200">
                  <a:lnSpc>
                    <a:spcPct val="150000"/>
                  </a:lnSpc>
                  <a:defRPr/>
                </a:pPr>
                <a:r>
                  <a:rPr lang="zh-CN" altLang="en-US" sz="2000" b="1" spc="133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点击添加标题</a:t>
                </a:r>
                <a:endParaRPr lang="zh-CN" altLang="en-US" sz="2000" b="1" spc="133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  <a:p>
                <a:pPr lvl="0" defTabSz="457200">
                  <a:lnSpc>
                    <a:spcPct val="150000"/>
                  </a:lnSpc>
                  <a:defRPr/>
                </a:pPr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此处文字替换成具体内容。此处文字替换成具体内容。</a:t>
                </a:r>
                <a:endParaRPr lang="en-US" altLang="zh-CN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ïsḷíḍè"/>
              <p:cNvSpPr/>
              <p:nvPr/>
            </p:nvSpPr>
            <p:spPr>
              <a:xfrm>
                <a:off x="1217058" y="2072526"/>
                <a:ext cx="684488" cy="684485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 cap="rnd" cmpd="sng" algn="ctr">
                <a:noFill/>
                <a:prstDash val="solid"/>
                <a:round/>
              </a:ln>
              <a:effectLst>
                <a:outerShdw blurRad="254000" dist="127000" algn="ctr" rotWithShape="0">
                  <a:srgbClr val="1B477F">
                    <a:alpha val="15000"/>
                  </a:srgb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5" name="Shape"/>
            <p:cNvSpPr>
              <a:spLocks noChangeAspect="1"/>
            </p:cNvSpPr>
            <p:nvPr/>
          </p:nvSpPr>
          <p:spPr>
            <a:xfrm>
              <a:off x="1320737" y="3563567"/>
              <a:ext cx="433864" cy="382792"/>
            </a:xfrm>
            <a:custGeom>
              <a:avLst/>
              <a:gdLst>
                <a:gd name="connsiteX0" fmla="*/ 95981 w 485775"/>
                <a:gd name="connsiteY0" fmla="*/ 272754 h 428592"/>
                <a:gd name="connsiteX1" fmla="*/ 153950 w 485775"/>
                <a:gd name="connsiteY1" fmla="*/ 272754 h 428592"/>
                <a:gd name="connsiteX2" fmla="*/ 172956 w 485775"/>
                <a:gd name="connsiteY2" fmla="*/ 291760 h 428592"/>
                <a:gd name="connsiteX3" fmla="*/ 153950 w 485775"/>
                <a:gd name="connsiteY3" fmla="*/ 310766 h 428592"/>
                <a:gd name="connsiteX4" fmla="*/ 95981 w 485775"/>
                <a:gd name="connsiteY4" fmla="*/ 310766 h 428592"/>
                <a:gd name="connsiteX5" fmla="*/ 76975 w 485775"/>
                <a:gd name="connsiteY5" fmla="*/ 291760 h 428592"/>
                <a:gd name="connsiteX6" fmla="*/ 95981 w 485775"/>
                <a:gd name="connsiteY6" fmla="*/ 272754 h 428592"/>
                <a:gd name="connsiteX7" fmla="*/ 95982 w 485775"/>
                <a:gd name="connsiteY7" fmla="*/ 196728 h 428592"/>
                <a:gd name="connsiteX8" fmla="*/ 234728 w 485775"/>
                <a:gd name="connsiteY8" fmla="*/ 196728 h 428592"/>
                <a:gd name="connsiteX9" fmla="*/ 253734 w 485775"/>
                <a:gd name="connsiteY9" fmla="*/ 215734 h 428592"/>
                <a:gd name="connsiteX10" fmla="*/ 234728 w 485775"/>
                <a:gd name="connsiteY10" fmla="*/ 234740 h 428592"/>
                <a:gd name="connsiteX11" fmla="*/ 95982 w 485775"/>
                <a:gd name="connsiteY11" fmla="*/ 234740 h 428592"/>
                <a:gd name="connsiteX12" fmla="*/ 76976 w 485775"/>
                <a:gd name="connsiteY12" fmla="*/ 215734 h 428592"/>
                <a:gd name="connsiteX13" fmla="*/ 95982 w 485775"/>
                <a:gd name="connsiteY13" fmla="*/ 196728 h 428592"/>
                <a:gd name="connsiteX14" fmla="*/ 95982 w 485775"/>
                <a:gd name="connsiteY14" fmla="*/ 120703 h 428592"/>
                <a:gd name="connsiteX15" fmla="*/ 230821 w 485775"/>
                <a:gd name="connsiteY15" fmla="*/ 120703 h 428592"/>
                <a:gd name="connsiteX16" fmla="*/ 234728 w 485775"/>
                <a:gd name="connsiteY16" fmla="*/ 120703 h 428592"/>
                <a:gd name="connsiteX17" fmla="*/ 253735 w 485775"/>
                <a:gd name="connsiteY17" fmla="*/ 139709 h 428592"/>
                <a:gd name="connsiteX18" fmla="*/ 234729 w 485775"/>
                <a:gd name="connsiteY18" fmla="*/ 158715 h 428592"/>
                <a:gd name="connsiteX19" fmla="*/ 230822 w 485775"/>
                <a:gd name="connsiteY19" fmla="*/ 158715 h 428592"/>
                <a:gd name="connsiteX20" fmla="*/ 95982 w 485775"/>
                <a:gd name="connsiteY20" fmla="*/ 158715 h 428592"/>
                <a:gd name="connsiteX21" fmla="*/ 76976 w 485775"/>
                <a:gd name="connsiteY21" fmla="*/ 139709 h 428592"/>
                <a:gd name="connsiteX22" fmla="*/ 95982 w 485775"/>
                <a:gd name="connsiteY22" fmla="*/ 120703 h 428592"/>
                <a:gd name="connsiteX23" fmla="*/ 76026 w 485775"/>
                <a:gd name="connsiteY23" fmla="*/ 38961 h 428592"/>
                <a:gd name="connsiteX24" fmla="*/ 38013 w 485775"/>
                <a:gd name="connsiteY24" fmla="*/ 76974 h 428592"/>
                <a:gd name="connsiteX25" fmla="*/ 38013 w 485775"/>
                <a:gd name="connsiteY25" fmla="*/ 352566 h 428592"/>
                <a:gd name="connsiteX26" fmla="*/ 49150 w 485775"/>
                <a:gd name="connsiteY26" fmla="*/ 379447 h 428592"/>
                <a:gd name="connsiteX27" fmla="*/ 76026 w 485775"/>
                <a:gd name="connsiteY27" fmla="*/ 390579 h 428592"/>
                <a:gd name="connsiteX28" fmla="*/ 76034 w 485775"/>
                <a:gd name="connsiteY28" fmla="*/ 390579 h 428592"/>
                <a:gd name="connsiteX29" fmla="*/ 254693 w 485775"/>
                <a:gd name="connsiteY29" fmla="*/ 390537 h 428592"/>
                <a:gd name="connsiteX30" fmla="*/ 292697 w 485775"/>
                <a:gd name="connsiteY30" fmla="*/ 352524 h 428592"/>
                <a:gd name="connsiteX31" fmla="*/ 292697 w 485775"/>
                <a:gd name="connsiteY31" fmla="*/ 76975 h 428592"/>
                <a:gd name="connsiteX32" fmla="*/ 254686 w 485775"/>
                <a:gd name="connsiteY32" fmla="*/ 38961 h 428592"/>
                <a:gd name="connsiteX33" fmla="*/ 428755 w 485775"/>
                <a:gd name="connsiteY33" fmla="*/ 38011 h 428592"/>
                <a:gd name="connsiteX34" fmla="*/ 409749 w 485775"/>
                <a:gd name="connsiteY34" fmla="*/ 57017 h 428592"/>
                <a:gd name="connsiteX35" fmla="*/ 409744 w 485775"/>
                <a:gd name="connsiteY35" fmla="*/ 65570 h 428592"/>
                <a:gd name="connsiteX36" fmla="*/ 447758 w 485775"/>
                <a:gd name="connsiteY36" fmla="*/ 65570 h 428592"/>
                <a:gd name="connsiteX37" fmla="*/ 447761 w 485775"/>
                <a:gd name="connsiteY37" fmla="*/ 57009 h 428592"/>
                <a:gd name="connsiteX38" fmla="*/ 428755 w 485775"/>
                <a:gd name="connsiteY38" fmla="*/ 38011 h 428592"/>
                <a:gd name="connsiteX39" fmla="*/ 76026 w 485775"/>
                <a:gd name="connsiteY39" fmla="*/ 949 h 428592"/>
                <a:gd name="connsiteX40" fmla="*/ 254685 w 485775"/>
                <a:gd name="connsiteY40" fmla="*/ 949 h 428592"/>
                <a:gd name="connsiteX41" fmla="*/ 330711 w 485775"/>
                <a:gd name="connsiteY41" fmla="*/ 76975 h 428592"/>
                <a:gd name="connsiteX42" fmla="*/ 330711 w 485775"/>
                <a:gd name="connsiteY42" fmla="*/ 352524 h 428592"/>
                <a:gd name="connsiteX43" fmla="*/ 254705 w 485775"/>
                <a:gd name="connsiteY43" fmla="*/ 428550 h 428592"/>
                <a:gd name="connsiteX44" fmla="*/ 76045 w 485775"/>
                <a:gd name="connsiteY44" fmla="*/ 428592 h 428592"/>
                <a:gd name="connsiteX45" fmla="*/ 76026 w 485775"/>
                <a:gd name="connsiteY45" fmla="*/ 428592 h 428592"/>
                <a:gd name="connsiteX46" fmla="*/ 22274 w 485775"/>
                <a:gd name="connsiteY46" fmla="*/ 406331 h 428592"/>
                <a:gd name="connsiteX47" fmla="*/ 0 w 485775"/>
                <a:gd name="connsiteY47" fmla="*/ 352567 h 428592"/>
                <a:gd name="connsiteX48" fmla="*/ 0 w 485775"/>
                <a:gd name="connsiteY48" fmla="*/ 76975 h 428592"/>
                <a:gd name="connsiteX49" fmla="*/ 76026 w 485775"/>
                <a:gd name="connsiteY49" fmla="*/ 949 h 428592"/>
                <a:gd name="connsiteX50" fmla="*/ 428756 w 485775"/>
                <a:gd name="connsiteY50" fmla="*/ 0 h 428592"/>
                <a:gd name="connsiteX51" fmla="*/ 485775 w 485775"/>
                <a:gd name="connsiteY51" fmla="*/ 57019 h 428592"/>
                <a:gd name="connsiteX52" fmla="*/ 485701 w 485775"/>
                <a:gd name="connsiteY52" fmla="*/ 257543 h 428592"/>
                <a:gd name="connsiteX53" fmla="*/ 466695 w 485775"/>
                <a:gd name="connsiteY53" fmla="*/ 276542 h 428592"/>
                <a:gd name="connsiteX54" fmla="*/ 466688 w 485775"/>
                <a:gd name="connsiteY54" fmla="*/ 276542 h 428592"/>
                <a:gd name="connsiteX55" fmla="*/ 447689 w 485775"/>
                <a:gd name="connsiteY55" fmla="*/ 257527 h 428592"/>
                <a:gd name="connsiteX56" fmla="*/ 447746 w 485775"/>
                <a:gd name="connsiteY56" fmla="*/ 103584 h 428592"/>
                <a:gd name="connsiteX57" fmla="*/ 409724 w 485775"/>
                <a:gd name="connsiteY57" fmla="*/ 103584 h 428592"/>
                <a:gd name="connsiteX58" fmla="*/ 409590 w 485775"/>
                <a:gd name="connsiteY58" fmla="*/ 348049 h 428592"/>
                <a:gd name="connsiteX59" fmla="*/ 427861 w 485775"/>
                <a:gd name="connsiteY59" fmla="*/ 375337 h 428592"/>
                <a:gd name="connsiteX60" fmla="*/ 451126 w 485775"/>
                <a:gd name="connsiteY60" fmla="*/ 342525 h 428592"/>
                <a:gd name="connsiteX61" fmla="*/ 477624 w 485775"/>
                <a:gd name="connsiteY61" fmla="*/ 338012 h 428592"/>
                <a:gd name="connsiteX62" fmla="*/ 482135 w 485775"/>
                <a:gd name="connsiteY62" fmla="*/ 364510 h 428592"/>
                <a:gd name="connsiteX63" fmla="*/ 442917 w 485775"/>
                <a:gd name="connsiteY63" fmla="*/ 419823 h 428592"/>
                <a:gd name="connsiteX64" fmla="*/ 427414 w 485775"/>
                <a:gd name="connsiteY64" fmla="*/ 427837 h 428592"/>
                <a:gd name="connsiteX65" fmla="*/ 427159 w 485775"/>
                <a:gd name="connsiteY65" fmla="*/ 427835 h 428592"/>
                <a:gd name="connsiteX66" fmla="*/ 411620 w 485775"/>
                <a:gd name="connsiteY66" fmla="*/ 419405 h 428592"/>
                <a:gd name="connsiteX67" fmla="*/ 374788 w 485775"/>
                <a:gd name="connsiteY67" fmla="*/ 364394 h 428592"/>
                <a:gd name="connsiteX68" fmla="*/ 371574 w 485775"/>
                <a:gd name="connsiteY68" fmla="*/ 353809 h 428592"/>
                <a:gd name="connsiteX69" fmla="*/ 371737 w 485775"/>
                <a:gd name="connsiteY69" fmla="*/ 57008 h 428592"/>
                <a:gd name="connsiteX70" fmla="*/ 428756 w 485775"/>
                <a:gd name="connsiteY70" fmla="*/ 0 h 428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485775" h="428592">
                  <a:moveTo>
                    <a:pt x="95981" y="272754"/>
                  </a:moveTo>
                  <a:lnTo>
                    <a:pt x="153950" y="272754"/>
                  </a:lnTo>
                  <a:cubicBezTo>
                    <a:pt x="164448" y="272754"/>
                    <a:pt x="172957" y="281263"/>
                    <a:pt x="172956" y="291760"/>
                  </a:cubicBezTo>
                  <a:cubicBezTo>
                    <a:pt x="172956" y="302256"/>
                    <a:pt x="164448" y="310766"/>
                    <a:pt x="153950" y="310766"/>
                  </a:cubicBezTo>
                  <a:lnTo>
                    <a:pt x="95981" y="310766"/>
                  </a:lnTo>
                  <a:cubicBezTo>
                    <a:pt x="85485" y="310766"/>
                    <a:pt x="76975" y="302257"/>
                    <a:pt x="76975" y="291760"/>
                  </a:cubicBezTo>
                  <a:cubicBezTo>
                    <a:pt x="76975" y="281264"/>
                    <a:pt x="85484" y="272754"/>
                    <a:pt x="95981" y="272754"/>
                  </a:cubicBezTo>
                  <a:close/>
                  <a:moveTo>
                    <a:pt x="95982" y="196728"/>
                  </a:moveTo>
                  <a:lnTo>
                    <a:pt x="234728" y="196728"/>
                  </a:lnTo>
                  <a:cubicBezTo>
                    <a:pt x="245225" y="196728"/>
                    <a:pt x="253734" y="205238"/>
                    <a:pt x="253734" y="215734"/>
                  </a:cubicBezTo>
                  <a:cubicBezTo>
                    <a:pt x="253734" y="226230"/>
                    <a:pt x="245225" y="234740"/>
                    <a:pt x="234728" y="234740"/>
                  </a:cubicBezTo>
                  <a:lnTo>
                    <a:pt x="95982" y="234740"/>
                  </a:lnTo>
                  <a:cubicBezTo>
                    <a:pt x="85486" y="234740"/>
                    <a:pt x="76976" y="226231"/>
                    <a:pt x="76976" y="215734"/>
                  </a:cubicBezTo>
                  <a:cubicBezTo>
                    <a:pt x="76976" y="205238"/>
                    <a:pt x="85485" y="196728"/>
                    <a:pt x="95982" y="196728"/>
                  </a:cubicBezTo>
                  <a:close/>
                  <a:moveTo>
                    <a:pt x="95982" y="120703"/>
                  </a:moveTo>
                  <a:lnTo>
                    <a:pt x="230821" y="120703"/>
                  </a:lnTo>
                  <a:lnTo>
                    <a:pt x="234728" y="120703"/>
                  </a:lnTo>
                  <a:cubicBezTo>
                    <a:pt x="245225" y="120703"/>
                    <a:pt x="253735" y="129213"/>
                    <a:pt x="253735" y="139709"/>
                  </a:cubicBezTo>
                  <a:cubicBezTo>
                    <a:pt x="253735" y="150205"/>
                    <a:pt x="245226" y="158715"/>
                    <a:pt x="234729" y="158715"/>
                  </a:cubicBezTo>
                  <a:lnTo>
                    <a:pt x="230822" y="158715"/>
                  </a:lnTo>
                  <a:lnTo>
                    <a:pt x="95982" y="158715"/>
                  </a:lnTo>
                  <a:cubicBezTo>
                    <a:pt x="85486" y="158715"/>
                    <a:pt x="76976" y="150205"/>
                    <a:pt x="76976" y="139709"/>
                  </a:cubicBezTo>
                  <a:cubicBezTo>
                    <a:pt x="76976" y="129213"/>
                    <a:pt x="85485" y="120703"/>
                    <a:pt x="95982" y="120703"/>
                  </a:cubicBezTo>
                  <a:close/>
                  <a:moveTo>
                    <a:pt x="76026" y="38961"/>
                  </a:moveTo>
                  <a:cubicBezTo>
                    <a:pt x="55065" y="38961"/>
                    <a:pt x="38013" y="56013"/>
                    <a:pt x="38013" y="76974"/>
                  </a:cubicBezTo>
                  <a:lnTo>
                    <a:pt x="38013" y="352566"/>
                  </a:lnTo>
                  <a:cubicBezTo>
                    <a:pt x="38013" y="362722"/>
                    <a:pt x="41968" y="372268"/>
                    <a:pt x="49150" y="379447"/>
                  </a:cubicBezTo>
                  <a:cubicBezTo>
                    <a:pt x="56329" y="386626"/>
                    <a:pt x="65874" y="390579"/>
                    <a:pt x="76026" y="390579"/>
                  </a:cubicBezTo>
                  <a:cubicBezTo>
                    <a:pt x="76029" y="390579"/>
                    <a:pt x="76031" y="390579"/>
                    <a:pt x="76034" y="390579"/>
                  </a:cubicBezTo>
                  <a:lnTo>
                    <a:pt x="254693" y="390537"/>
                  </a:lnTo>
                  <a:cubicBezTo>
                    <a:pt x="275649" y="390532"/>
                    <a:pt x="292697" y="373480"/>
                    <a:pt x="292697" y="352524"/>
                  </a:cubicBezTo>
                  <a:lnTo>
                    <a:pt x="292697" y="76975"/>
                  </a:lnTo>
                  <a:cubicBezTo>
                    <a:pt x="292697" y="56014"/>
                    <a:pt x="275645" y="38962"/>
                    <a:pt x="254686" y="38961"/>
                  </a:cubicBezTo>
                  <a:close/>
                  <a:moveTo>
                    <a:pt x="428755" y="38011"/>
                  </a:moveTo>
                  <a:cubicBezTo>
                    <a:pt x="418276" y="38011"/>
                    <a:pt x="409749" y="46537"/>
                    <a:pt x="409749" y="57017"/>
                  </a:cubicBezTo>
                  <a:lnTo>
                    <a:pt x="409744" y="65570"/>
                  </a:lnTo>
                  <a:lnTo>
                    <a:pt x="447758" y="65570"/>
                  </a:lnTo>
                  <a:lnTo>
                    <a:pt x="447761" y="57009"/>
                  </a:lnTo>
                  <a:cubicBezTo>
                    <a:pt x="447761" y="46537"/>
                    <a:pt x="439235" y="38011"/>
                    <a:pt x="428755" y="38011"/>
                  </a:cubicBezTo>
                  <a:close/>
                  <a:moveTo>
                    <a:pt x="76026" y="949"/>
                  </a:moveTo>
                  <a:lnTo>
                    <a:pt x="254685" y="949"/>
                  </a:lnTo>
                  <a:cubicBezTo>
                    <a:pt x="296606" y="949"/>
                    <a:pt x="330710" y="35054"/>
                    <a:pt x="330711" y="76975"/>
                  </a:cubicBezTo>
                  <a:lnTo>
                    <a:pt x="330711" y="352524"/>
                  </a:lnTo>
                  <a:cubicBezTo>
                    <a:pt x="330711" y="394435"/>
                    <a:pt x="296614" y="428539"/>
                    <a:pt x="254705" y="428550"/>
                  </a:cubicBezTo>
                  <a:lnTo>
                    <a:pt x="76045" y="428592"/>
                  </a:lnTo>
                  <a:cubicBezTo>
                    <a:pt x="76040" y="428592"/>
                    <a:pt x="76031" y="428592"/>
                    <a:pt x="76026" y="428592"/>
                  </a:cubicBezTo>
                  <a:cubicBezTo>
                    <a:pt x="55720" y="428592"/>
                    <a:pt x="36633" y="420688"/>
                    <a:pt x="22274" y="406331"/>
                  </a:cubicBezTo>
                  <a:cubicBezTo>
                    <a:pt x="7910" y="391971"/>
                    <a:pt x="0" y="372877"/>
                    <a:pt x="0" y="352567"/>
                  </a:cubicBezTo>
                  <a:lnTo>
                    <a:pt x="0" y="76975"/>
                  </a:lnTo>
                  <a:cubicBezTo>
                    <a:pt x="0" y="35054"/>
                    <a:pt x="34105" y="949"/>
                    <a:pt x="76026" y="949"/>
                  </a:cubicBezTo>
                  <a:close/>
                  <a:moveTo>
                    <a:pt x="428756" y="0"/>
                  </a:moveTo>
                  <a:cubicBezTo>
                    <a:pt x="460196" y="0"/>
                    <a:pt x="485775" y="25578"/>
                    <a:pt x="485775" y="57019"/>
                  </a:cubicBezTo>
                  <a:lnTo>
                    <a:pt x="485701" y="257543"/>
                  </a:lnTo>
                  <a:cubicBezTo>
                    <a:pt x="485697" y="268037"/>
                    <a:pt x="477188" y="276542"/>
                    <a:pt x="466695" y="276542"/>
                  </a:cubicBezTo>
                  <a:cubicBezTo>
                    <a:pt x="466693" y="276542"/>
                    <a:pt x="466690" y="276542"/>
                    <a:pt x="466688" y="276542"/>
                  </a:cubicBezTo>
                  <a:cubicBezTo>
                    <a:pt x="456192" y="276537"/>
                    <a:pt x="447685" y="268024"/>
                    <a:pt x="447689" y="257527"/>
                  </a:cubicBezTo>
                  <a:lnTo>
                    <a:pt x="447746" y="103584"/>
                  </a:lnTo>
                  <a:lnTo>
                    <a:pt x="409724" y="103584"/>
                  </a:lnTo>
                  <a:lnTo>
                    <a:pt x="409590" y="348049"/>
                  </a:lnTo>
                  <a:lnTo>
                    <a:pt x="427861" y="375337"/>
                  </a:lnTo>
                  <a:lnTo>
                    <a:pt x="451126" y="342525"/>
                  </a:lnTo>
                  <a:cubicBezTo>
                    <a:pt x="457199" y="333960"/>
                    <a:pt x="469061" y="331941"/>
                    <a:pt x="477624" y="338012"/>
                  </a:cubicBezTo>
                  <a:cubicBezTo>
                    <a:pt x="486187" y="344083"/>
                    <a:pt x="488206" y="355947"/>
                    <a:pt x="482135" y="364510"/>
                  </a:cubicBezTo>
                  <a:lnTo>
                    <a:pt x="442917" y="419823"/>
                  </a:lnTo>
                  <a:cubicBezTo>
                    <a:pt x="439351" y="424854"/>
                    <a:pt x="433569" y="427837"/>
                    <a:pt x="427414" y="427837"/>
                  </a:cubicBezTo>
                  <a:cubicBezTo>
                    <a:pt x="427330" y="427837"/>
                    <a:pt x="427245" y="427836"/>
                    <a:pt x="427159" y="427835"/>
                  </a:cubicBezTo>
                  <a:cubicBezTo>
                    <a:pt x="420908" y="427751"/>
                    <a:pt x="415098" y="424601"/>
                    <a:pt x="411620" y="419405"/>
                  </a:cubicBezTo>
                  <a:lnTo>
                    <a:pt x="374788" y="364394"/>
                  </a:lnTo>
                  <a:cubicBezTo>
                    <a:pt x="372690" y="361263"/>
                    <a:pt x="371572" y="357578"/>
                    <a:pt x="371574" y="353809"/>
                  </a:cubicBezTo>
                  <a:lnTo>
                    <a:pt x="371737" y="57008"/>
                  </a:lnTo>
                  <a:cubicBezTo>
                    <a:pt x="371737" y="25579"/>
                    <a:pt x="397315" y="0"/>
                    <a:pt x="428756" y="0"/>
                  </a:cubicBezTo>
                  <a:close/>
                </a:path>
              </a:pathLst>
            </a:custGeom>
            <a:solidFill>
              <a:srgbClr val="FFFFFF"/>
            </a:solidFill>
            <a:ln w="94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545846" y="1893805"/>
            <a:ext cx="4911423" cy="1392074"/>
            <a:chOff x="1008114" y="4639757"/>
            <a:chExt cx="4911423" cy="1392074"/>
          </a:xfrm>
        </p:grpSpPr>
        <p:sp>
          <p:nvSpPr>
            <p:cNvPr id="47" name="isḷïdé"/>
            <p:cNvSpPr/>
            <p:nvPr/>
          </p:nvSpPr>
          <p:spPr>
            <a:xfrm>
              <a:off x="1008114" y="4639757"/>
              <a:ext cx="4911423" cy="139207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 cap="rnd">
              <a:noFill/>
              <a:prstDash val="solid"/>
              <a:round/>
            </a:ln>
            <a:effectLst>
              <a:outerShdw blurRad="762000" sx="90000" sy="90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rgbClr val="1B477F"/>
                </a:solidFill>
                <a:cs typeface="+mn-ea"/>
                <a:sym typeface="+mn-lt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129669" y="4663648"/>
              <a:ext cx="3563872" cy="124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lnSpc>
                  <a:spcPct val="150000"/>
                </a:lnSpc>
                <a:defRPr/>
              </a:pPr>
              <a:r>
                <a:rPr lang="zh-CN" altLang="en-US" sz="2000" b="1" spc="133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b="1" spc="133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50000"/>
                </a:lnSpc>
                <a:defRPr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</a:t>
              </a:r>
              <a:endPara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ïsḷíḍè"/>
            <p:cNvSpPr/>
            <p:nvPr/>
          </p:nvSpPr>
          <p:spPr>
            <a:xfrm>
              <a:off x="1189593" y="4956042"/>
              <a:ext cx="702374" cy="70237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 cap="rnd" cmpd="sng" algn="ctr">
              <a:noFill/>
              <a:prstDash val="solid"/>
              <a:round/>
            </a:ln>
            <a:effectLst>
              <a:outerShdw blurRad="254000" dist="127000" algn="ctr" rotWithShape="0">
                <a:srgbClr val="1B477F">
                  <a:alpha val="15000"/>
                </a:srgbClr>
              </a:outerShdw>
            </a:effectLst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Shape"/>
            <p:cNvSpPr>
              <a:spLocks noChangeAspect="1"/>
            </p:cNvSpPr>
            <p:nvPr/>
          </p:nvSpPr>
          <p:spPr>
            <a:xfrm>
              <a:off x="1362843" y="5101389"/>
              <a:ext cx="381130" cy="381130"/>
            </a:xfrm>
            <a:custGeom>
              <a:avLst/>
              <a:gdLst>
                <a:gd name="connsiteX0" fmla="*/ 485775 w 485775"/>
                <a:gd name="connsiteY0" fmla="*/ 333970 h 485775"/>
                <a:gd name="connsiteX1" fmla="*/ 409873 w 485775"/>
                <a:gd name="connsiteY1" fmla="*/ 409873 h 485775"/>
                <a:gd name="connsiteX2" fmla="*/ 347253 w 485775"/>
                <a:gd name="connsiteY2" fmla="*/ 409873 h 485775"/>
                <a:gd name="connsiteX3" fmla="*/ 347253 w 485775"/>
                <a:gd name="connsiteY3" fmla="*/ 447824 h 485775"/>
                <a:gd name="connsiteX4" fmla="*/ 385204 w 485775"/>
                <a:gd name="connsiteY4" fmla="*/ 447824 h 485775"/>
                <a:gd name="connsiteX5" fmla="*/ 404180 w 485775"/>
                <a:gd name="connsiteY5" fmla="*/ 466799 h 485775"/>
                <a:gd name="connsiteX6" fmla="*/ 385204 w 485775"/>
                <a:gd name="connsiteY6" fmla="*/ 485775 h 485775"/>
                <a:gd name="connsiteX7" fmla="*/ 271351 w 485775"/>
                <a:gd name="connsiteY7" fmla="*/ 485775 h 485775"/>
                <a:gd name="connsiteX8" fmla="*/ 252375 w 485775"/>
                <a:gd name="connsiteY8" fmla="*/ 466799 h 485775"/>
                <a:gd name="connsiteX9" fmla="*/ 271351 w 485775"/>
                <a:gd name="connsiteY9" fmla="*/ 447824 h 485775"/>
                <a:gd name="connsiteX10" fmla="*/ 309302 w 485775"/>
                <a:gd name="connsiteY10" fmla="*/ 447824 h 485775"/>
                <a:gd name="connsiteX11" fmla="*/ 309302 w 485775"/>
                <a:gd name="connsiteY11" fmla="*/ 409873 h 485775"/>
                <a:gd name="connsiteX12" fmla="*/ 271351 w 485775"/>
                <a:gd name="connsiteY12" fmla="*/ 409873 h 485775"/>
                <a:gd name="connsiteX13" fmla="*/ 252375 w 485775"/>
                <a:gd name="connsiteY13" fmla="*/ 390897 h 485775"/>
                <a:gd name="connsiteX14" fmla="*/ 271351 w 485775"/>
                <a:gd name="connsiteY14" fmla="*/ 371922 h 485775"/>
                <a:gd name="connsiteX15" fmla="*/ 409873 w 485775"/>
                <a:gd name="connsiteY15" fmla="*/ 371922 h 485775"/>
                <a:gd name="connsiteX16" fmla="*/ 447824 w 485775"/>
                <a:gd name="connsiteY16" fmla="*/ 333970 h 485775"/>
                <a:gd name="connsiteX17" fmla="*/ 466799 w 485775"/>
                <a:gd name="connsiteY17" fmla="*/ 314995 h 485775"/>
                <a:gd name="connsiteX18" fmla="*/ 485775 w 485775"/>
                <a:gd name="connsiteY18" fmla="*/ 333970 h 485775"/>
                <a:gd name="connsiteX19" fmla="*/ 409873 w 485775"/>
                <a:gd name="connsiteY19" fmla="*/ 87288 h 485775"/>
                <a:gd name="connsiteX20" fmla="*/ 271351 w 485775"/>
                <a:gd name="connsiteY20" fmla="*/ 87288 h 485775"/>
                <a:gd name="connsiteX21" fmla="*/ 252375 w 485775"/>
                <a:gd name="connsiteY21" fmla="*/ 106263 h 485775"/>
                <a:gd name="connsiteX22" fmla="*/ 271351 w 485775"/>
                <a:gd name="connsiteY22" fmla="*/ 125239 h 485775"/>
                <a:gd name="connsiteX23" fmla="*/ 409873 w 485775"/>
                <a:gd name="connsiteY23" fmla="*/ 125239 h 485775"/>
                <a:gd name="connsiteX24" fmla="*/ 447824 w 485775"/>
                <a:gd name="connsiteY24" fmla="*/ 163190 h 485775"/>
                <a:gd name="connsiteX25" fmla="*/ 447824 w 485775"/>
                <a:gd name="connsiteY25" fmla="*/ 239092 h 485775"/>
                <a:gd name="connsiteX26" fmla="*/ 466799 w 485775"/>
                <a:gd name="connsiteY26" fmla="*/ 258068 h 485775"/>
                <a:gd name="connsiteX27" fmla="*/ 485775 w 485775"/>
                <a:gd name="connsiteY27" fmla="*/ 239092 h 485775"/>
                <a:gd name="connsiteX28" fmla="*/ 485775 w 485775"/>
                <a:gd name="connsiteY28" fmla="*/ 163190 h 485775"/>
                <a:gd name="connsiteX29" fmla="*/ 409873 w 485775"/>
                <a:gd name="connsiteY29" fmla="*/ 87288 h 485775"/>
                <a:gd name="connsiteX30" fmla="*/ 214424 w 485775"/>
                <a:gd name="connsiteY30" fmla="*/ 56927 h 485775"/>
                <a:gd name="connsiteX31" fmla="*/ 214424 w 485775"/>
                <a:gd name="connsiteY31" fmla="*/ 428848 h 485775"/>
                <a:gd name="connsiteX32" fmla="*/ 157497 w 485775"/>
                <a:gd name="connsiteY32" fmla="*/ 485775 h 485775"/>
                <a:gd name="connsiteX33" fmla="*/ 56927 w 485775"/>
                <a:gd name="connsiteY33" fmla="*/ 485775 h 485775"/>
                <a:gd name="connsiteX34" fmla="*/ 0 w 485775"/>
                <a:gd name="connsiteY34" fmla="*/ 428848 h 485775"/>
                <a:gd name="connsiteX35" fmla="*/ 0 w 485775"/>
                <a:gd name="connsiteY35" fmla="*/ 56927 h 485775"/>
                <a:gd name="connsiteX36" fmla="*/ 56927 w 485775"/>
                <a:gd name="connsiteY36" fmla="*/ 0 h 485775"/>
                <a:gd name="connsiteX37" fmla="*/ 157497 w 485775"/>
                <a:gd name="connsiteY37" fmla="*/ 0 h 485775"/>
                <a:gd name="connsiteX38" fmla="*/ 214424 w 485775"/>
                <a:gd name="connsiteY38" fmla="*/ 56927 h 485775"/>
                <a:gd name="connsiteX39" fmla="*/ 176473 w 485775"/>
                <a:gd name="connsiteY39" fmla="*/ 56927 h 485775"/>
                <a:gd name="connsiteX40" fmla="*/ 157497 w 485775"/>
                <a:gd name="connsiteY40" fmla="*/ 37951 h 485775"/>
                <a:gd name="connsiteX41" fmla="*/ 56927 w 485775"/>
                <a:gd name="connsiteY41" fmla="*/ 37951 h 485775"/>
                <a:gd name="connsiteX42" fmla="*/ 37951 w 485775"/>
                <a:gd name="connsiteY42" fmla="*/ 56927 h 485775"/>
                <a:gd name="connsiteX43" fmla="*/ 37951 w 485775"/>
                <a:gd name="connsiteY43" fmla="*/ 428848 h 485775"/>
                <a:gd name="connsiteX44" fmla="*/ 56927 w 485775"/>
                <a:gd name="connsiteY44" fmla="*/ 447824 h 485775"/>
                <a:gd name="connsiteX45" fmla="*/ 157497 w 485775"/>
                <a:gd name="connsiteY45" fmla="*/ 447824 h 485775"/>
                <a:gd name="connsiteX46" fmla="*/ 176473 w 485775"/>
                <a:gd name="connsiteY46" fmla="*/ 428848 h 485775"/>
                <a:gd name="connsiteX47" fmla="*/ 129034 w 485775"/>
                <a:gd name="connsiteY47" fmla="*/ 248580 h 485775"/>
                <a:gd name="connsiteX48" fmla="*/ 85390 w 485775"/>
                <a:gd name="connsiteY48" fmla="*/ 248580 h 485775"/>
                <a:gd name="connsiteX49" fmla="*/ 66415 w 485775"/>
                <a:gd name="connsiteY49" fmla="*/ 267556 h 485775"/>
                <a:gd name="connsiteX50" fmla="*/ 85390 w 485775"/>
                <a:gd name="connsiteY50" fmla="*/ 286531 h 485775"/>
                <a:gd name="connsiteX51" fmla="*/ 129034 w 485775"/>
                <a:gd name="connsiteY51" fmla="*/ 286531 h 485775"/>
                <a:gd name="connsiteX52" fmla="*/ 148010 w 485775"/>
                <a:gd name="connsiteY52" fmla="*/ 267556 h 485775"/>
                <a:gd name="connsiteX53" fmla="*/ 129034 w 485775"/>
                <a:gd name="connsiteY53" fmla="*/ 248580 h 485775"/>
                <a:gd name="connsiteX54" fmla="*/ 129034 w 485775"/>
                <a:gd name="connsiteY54" fmla="*/ 75902 h 485775"/>
                <a:gd name="connsiteX55" fmla="*/ 85390 w 485775"/>
                <a:gd name="connsiteY55" fmla="*/ 75902 h 485775"/>
                <a:gd name="connsiteX56" fmla="*/ 66415 w 485775"/>
                <a:gd name="connsiteY56" fmla="*/ 94878 h 485775"/>
                <a:gd name="connsiteX57" fmla="*/ 85390 w 485775"/>
                <a:gd name="connsiteY57" fmla="*/ 113854 h 485775"/>
                <a:gd name="connsiteX58" fmla="*/ 129034 w 485775"/>
                <a:gd name="connsiteY58" fmla="*/ 113854 h 485775"/>
                <a:gd name="connsiteX59" fmla="*/ 148010 w 485775"/>
                <a:gd name="connsiteY59" fmla="*/ 94878 h 485775"/>
                <a:gd name="connsiteX60" fmla="*/ 129034 w 485775"/>
                <a:gd name="connsiteY60" fmla="*/ 75902 h 485775"/>
                <a:gd name="connsiteX61" fmla="*/ 129034 w 485775"/>
                <a:gd name="connsiteY61" fmla="*/ 314995 h 485775"/>
                <a:gd name="connsiteX62" fmla="*/ 85390 w 485775"/>
                <a:gd name="connsiteY62" fmla="*/ 314995 h 485775"/>
                <a:gd name="connsiteX63" fmla="*/ 66415 w 485775"/>
                <a:gd name="connsiteY63" fmla="*/ 333970 h 485775"/>
                <a:gd name="connsiteX64" fmla="*/ 85390 w 485775"/>
                <a:gd name="connsiteY64" fmla="*/ 352946 h 485775"/>
                <a:gd name="connsiteX65" fmla="*/ 129034 w 485775"/>
                <a:gd name="connsiteY65" fmla="*/ 352946 h 485775"/>
                <a:gd name="connsiteX66" fmla="*/ 148010 w 485775"/>
                <a:gd name="connsiteY66" fmla="*/ 333970 h 485775"/>
                <a:gd name="connsiteX67" fmla="*/ 129034 w 485775"/>
                <a:gd name="connsiteY67" fmla="*/ 314995 h 485775"/>
                <a:gd name="connsiteX68" fmla="*/ 109110 w 485775"/>
                <a:gd name="connsiteY68" fmla="*/ 381409 h 485775"/>
                <a:gd name="connsiteX69" fmla="*/ 90134 w 485775"/>
                <a:gd name="connsiteY69" fmla="*/ 400385 h 485775"/>
                <a:gd name="connsiteX70" fmla="*/ 109110 w 485775"/>
                <a:gd name="connsiteY70" fmla="*/ 419360 h 485775"/>
                <a:gd name="connsiteX71" fmla="*/ 128085 w 485775"/>
                <a:gd name="connsiteY71" fmla="*/ 400385 h 485775"/>
                <a:gd name="connsiteX72" fmla="*/ 109110 w 485775"/>
                <a:gd name="connsiteY72" fmla="*/ 381409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485775" h="485775">
                  <a:moveTo>
                    <a:pt x="485775" y="333970"/>
                  </a:moveTo>
                  <a:cubicBezTo>
                    <a:pt x="485775" y="375824"/>
                    <a:pt x="451726" y="409873"/>
                    <a:pt x="409873" y="409873"/>
                  </a:cubicBezTo>
                  <a:lnTo>
                    <a:pt x="347253" y="409873"/>
                  </a:lnTo>
                  <a:lnTo>
                    <a:pt x="347253" y="447824"/>
                  </a:lnTo>
                  <a:lnTo>
                    <a:pt x="385204" y="447824"/>
                  </a:lnTo>
                  <a:cubicBezTo>
                    <a:pt x="395685" y="447824"/>
                    <a:pt x="404180" y="456318"/>
                    <a:pt x="404180" y="466799"/>
                  </a:cubicBezTo>
                  <a:cubicBezTo>
                    <a:pt x="404180" y="477280"/>
                    <a:pt x="395685" y="485775"/>
                    <a:pt x="385204" y="485775"/>
                  </a:cubicBezTo>
                  <a:lnTo>
                    <a:pt x="271351" y="485775"/>
                  </a:lnTo>
                  <a:cubicBezTo>
                    <a:pt x="260870" y="485775"/>
                    <a:pt x="252375" y="477280"/>
                    <a:pt x="252375" y="466799"/>
                  </a:cubicBezTo>
                  <a:cubicBezTo>
                    <a:pt x="252375" y="456318"/>
                    <a:pt x="260870" y="447824"/>
                    <a:pt x="271351" y="447824"/>
                  </a:cubicBezTo>
                  <a:lnTo>
                    <a:pt x="309302" y="447824"/>
                  </a:lnTo>
                  <a:lnTo>
                    <a:pt x="309302" y="409873"/>
                  </a:lnTo>
                  <a:lnTo>
                    <a:pt x="271351" y="409873"/>
                  </a:lnTo>
                  <a:cubicBezTo>
                    <a:pt x="260870" y="409873"/>
                    <a:pt x="252375" y="401378"/>
                    <a:pt x="252375" y="390897"/>
                  </a:cubicBezTo>
                  <a:cubicBezTo>
                    <a:pt x="252375" y="380416"/>
                    <a:pt x="260870" y="371922"/>
                    <a:pt x="271351" y="371922"/>
                  </a:cubicBezTo>
                  <a:lnTo>
                    <a:pt x="409873" y="371922"/>
                  </a:lnTo>
                  <a:cubicBezTo>
                    <a:pt x="430798" y="371922"/>
                    <a:pt x="447824" y="354895"/>
                    <a:pt x="447824" y="333970"/>
                  </a:cubicBezTo>
                  <a:cubicBezTo>
                    <a:pt x="447824" y="323489"/>
                    <a:pt x="456318" y="314995"/>
                    <a:pt x="466799" y="314995"/>
                  </a:cubicBezTo>
                  <a:cubicBezTo>
                    <a:pt x="477280" y="314995"/>
                    <a:pt x="485775" y="323489"/>
                    <a:pt x="485775" y="333970"/>
                  </a:cubicBezTo>
                  <a:close/>
                  <a:moveTo>
                    <a:pt x="409873" y="87288"/>
                  </a:moveTo>
                  <a:lnTo>
                    <a:pt x="271351" y="87288"/>
                  </a:lnTo>
                  <a:cubicBezTo>
                    <a:pt x="260870" y="87288"/>
                    <a:pt x="252375" y="95782"/>
                    <a:pt x="252375" y="106263"/>
                  </a:cubicBezTo>
                  <a:cubicBezTo>
                    <a:pt x="252375" y="116744"/>
                    <a:pt x="260870" y="125239"/>
                    <a:pt x="271351" y="125239"/>
                  </a:cubicBezTo>
                  <a:lnTo>
                    <a:pt x="409873" y="125239"/>
                  </a:lnTo>
                  <a:cubicBezTo>
                    <a:pt x="430798" y="125239"/>
                    <a:pt x="447824" y="142265"/>
                    <a:pt x="447824" y="163190"/>
                  </a:cubicBezTo>
                  <a:lnTo>
                    <a:pt x="447824" y="239092"/>
                  </a:lnTo>
                  <a:cubicBezTo>
                    <a:pt x="447824" y="249573"/>
                    <a:pt x="456318" y="258068"/>
                    <a:pt x="466799" y="258068"/>
                  </a:cubicBezTo>
                  <a:cubicBezTo>
                    <a:pt x="477280" y="258068"/>
                    <a:pt x="485775" y="249573"/>
                    <a:pt x="485775" y="239092"/>
                  </a:cubicBezTo>
                  <a:lnTo>
                    <a:pt x="485775" y="163190"/>
                  </a:lnTo>
                  <a:cubicBezTo>
                    <a:pt x="485775" y="121336"/>
                    <a:pt x="451726" y="87288"/>
                    <a:pt x="409873" y="87288"/>
                  </a:cubicBezTo>
                  <a:close/>
                  <a:moveTo>
                    <a:pt x="214424" y="56927"/>
                  </a:moveTo>
                  <a:lnTo>
                    <a:pt x="214424" y="428848"/>
                  </a:lnTo>
                  <a:cubicBezTo>
                    <a:pt x="214424" y="460240"/>
                    <a:pt x="188889" y="485775"/>
                    <a:pt x="157497" y="485775"/>
                  </a:cubicBezTo>
                  <a:lnTo>
                    <a:pt x="56927" y="485775"/>
                  </a:lnTo>
                  <a:cubicBezTo>
                    <a:pt x="25536" y="485775"/>
                    <a:pt x="0" y="460240"/>
                    <a:pt x="0" y="428848"/>
                  </a:cubicBezTo>
                  <a:lnTo>
                    <a:pt x="0" y="56927"/>
                  </a:lnTo>
                  <a:cubicBezTo>
                    <a:pt x="0" y="25536"/>
                    <a:pt x="25536" y="0"/>
                    <a:pt x="56927" y="0"/>
                  </a:cubicBezTo>
                  <a:lnTo>
                    <a:pt x="157497" y="0"/>
                  </a:lnTo>
                  <a:cubicBezTo>
                    <a:pt x="188889" y="0"/>
                    <a:pt x="214424" y="25536"/>
                    <a:pt x="214424" y="56927"/>
                  </a:cubicBezTo>
                  <a:close/>
                  <a:moveTo>
                    <a:pt x="176473" y="56927"/>
                  </a:moveTo>
                  <a:cubicBezTo>
                    <a:pt x="176473" y="46464"/>
                    <a:pt x="167960" y="37951"/>
                    <a:pt x="157497" y="37951"/>
                  </a:cubicBezTo>
                  <a:lnTo>
                    <a:pt x="56927" y="37951"/>
                  </a:lnTo>
                  <a:cubicBezTo>
                    <a:pt x="46464" y="37951"/>
                    <a:pt x="37951" y="46464"/>
                    <a:pt x="37951" y="56927"/>
                  </a:cubicBezTo>
                  <a:lnTo>
                    <a:pt x="37951" y="428848"/>
                  </a:lnTo>
                  <a:cubicBezTo>
                    <a:pt x="37951" y="439311"/>
                    <a:pt x="46464" y="447824"/>
                    <a:pt x="56927" y="447824"/>
                  </a:cubicBezTo>
                  <a:lnTo>
                    <a:pt x="157497" y="447824"/>
                  </a:lnTo>
                  <a:cubicBezTo>
                    <a:pt x="167960" y="447824"/>
                    <a:pt x="176473" y="439311"/>
                    <a:pt x="176473" y="428848"/>
                  </a:cubicBezTo>
                  <a:close/>
                  <a:moveTo>
                    <a:pt x="129034" y="248580"/>
                  </a:moveTo>
                  <a:lnTo>
                    <a:pt x="85390" y="248580"/>
                  </a:lnTo>
                  <a:cubicBezTo>
                    <a:pt x="74909" y="248580"/>
                    <a:pt x="66415" y="257075"/>
                    <a:pt x="66415" y="267556"/>
                  </a:cubicBezTo>
                  <a:cubicBezTo>
                    <a:pt x="66415" y="278037"/>
                    <a:pt x="74909" y="286531"/>
                    <a:pt x="85390" y="286531"/>
                  </a:cubicBezTo>
                  <a:lnTo>
                    <a:pt x="129034" y="286531"/>
                  </a:lnTo>
                  <a:cubicBezTo>
                    <a:pt x="139515" y="286531"/>
                    <a:pt x="148010" y="278037"/>
                    <a:pt x="148010" y="267556"/>
                  </a:cubicBezTo>
                  <a:cubicBezTo>
                    <a:pt x="148010" y="257075"/>
                    <a:pt x="139515" y="248580"/>
                    <a:pt x="129034" y="248580"/>
                  </a:cubicBezTo>
                  <a:close/>
                  <a:moveTo>
                    <a:pt x="129034" y="75902"/>
                  </a:moveTo>
                  <a:lnTo>
                    <a:pt x="85390" y="75902"/>
                  </a:lnTo>
                  <a:cubicBezTo>
                    <a:pt x="74909" y="75902"/>
                    <a:pt x="66415" y="84397"/>
                    <a:pt x="66415" y="94878"/>
                  </a:cubicBezTo>
                  <a:cubicBezTo>
                    <a:pt x="66415" y="105359"/>
                    <a:pt x="74909" y="113854"/>
                    <a:pt x="85390" y="113854"/>
                  </a:cubicBezTo>
                  <a:lnTo>
                    <a:pt x="129034" y="113854"/>
                  </a:lnTo>
                  <a:cubicBezTo>
                    <a:pt x="139515" y="113854"/>
                    <a:pt x="148010" y="105359"/>
                    <a:pt x="148010" y="94878"/>
                  </a:cubicBezTo>
                  <a:cubicBezTo>
                    <a:pt x="148010" y="84397"/>
                    <a:pt x="139515" y="75902"/>
                    <a:pt x="129034" y="75902"/>
                  </a:cubicBezTo>
                  <a:close/>
                  <a:moveTo>
                    <a:pt x="129034" y="314995"/>
                  </a:moveTo>
                  <a:lnTo>
                    <a:pt x="85390" y="314995"/>
                  </a:lnTo>
                  <a:cubicBezTo>
                    <a:pt x="74909" y="314995"/>
                    <a:pt x="66415" y="323489"/>
                    <a:pt x="66415" y="333970"/>
                  </a:cubicBezTo>
                  <a:cubicBezTo>
                    <a:pt x="66415" y="344451"/>
                    <a:pt x="74909" y="352946"/>
                    <a:pt x="85390" y="352946"/>
                  </a:cubicBezTo>
                  <a:lnTo>
                    <a:pt x="129034" y="352946"/>
                  </a:lnTo>
                  <a:cubicBezTo>
                    <a:pt x="139515" y="352946"/>
                    <a:pt x="148010" y="344451"/>
                    <a:pt x="148010" y="333970"/>
                  </a:cubicBezTo>
                  <a:cubicBezTo>
                    <a:pt x="148010" y="323489"/>
                    <a:pt x="139515" y="314995"/>
                    <a:pt x="129034" y="314995"/>
                  </a:cubicBezTo>
                  <a:close/>
                  <a:moveTo>
                    <a:pt x="109110" y="381409"/>
                  </a:moveTo>
                  <a:cubicBezTo>
                    <a:pt x="98629" y="381409"/>
                    <a:pt x="90134" y="389904"/>
                    <a:pt x="90134" y="400385"/>
                  </a:cubicBezTo>
                  <a:cubicBezTo>
                    <a:pt x="90134" y="410866"/>
                    <a:pt x="98629" y="419360"/>
                    <a:pt x="109110" y="419360"/>
                  </a:cubicBezTo>
                  <a:cubicBezTo>
                    <a:pt x="119591" y="419360"/>
                    <a:pt x="128085" y="410866"/>
                    <a:pt x="128085" y="400385"/>
                  </a:cubicBezTo>
                  <a:cubicBezTo>
                    <a:pt x="128085" y="389904"/>
                    <a:pt x="119591" y="381409"/>
                    <a:pt x="109110" y="381409"/>
                  </a:cubicBezTo>
                  <a:close/>
                </a:path>
              </a:pathLst>
            </a:custGeom>
            <a:solidFill>
              <a:srgbClr val="FFFFFF"/>
            </a:solidFill>
            <a:ln w="949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D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545846" y="4000876"/>
            <a:ext cx="4911423" cy="1392074"/>
            <a:chOff x="6545846" y="4021088"/>
            <a:chExt cx="4911423" cy="1392074"/>
          </a:xfrm>
        </p:grpSpPr>
        <p:sp>
          <p:nvSpPr>
            <p:cNvPr id="52" name="isḷïdé"/>
            <p:cNvSpPr/>
            <p:nvPr/>
          </p:nvSpPr>
          <p:spPr>
            <a:xfrm>
              <a:off x="6545846" y="4021088"/>
              <a:ext cx="4911423" cy="139207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 cap="rnd">
              <a:noFill/>
              <a:prstDash val="solid"/>
              <a:round/>
            </a:ln>
            <a:effectLst>
              <a:outerShdw blurRad="762000" sx="90000" sy="90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4400"/>
              <a:endParaRPr lang="zh-CN" altLang="en-US" sz="2000" b="1" dirty="0">
                <a:solidFill>
                  <a:srgbClr val="1B477F"/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7667401" y="4044979"/>
              <a:ext cx="3563872" cy="124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457200">
                <a:lnSpc>
                  <a:spcPct val="150000"/>
                </a:lnSpc>
                <a:defRPr/>
              </a:pPr>
              <a:r>
                <a:rPr lang="zh-CN" altLang="en-US" sz="2000" b="1" spc="133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zh-CN" altLang="en-US" sz="2000" b="1" spc="133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lvl="0" defTabSz="457200">
                <a:lnSpc>
                  <a:spcPct val="150000"/>
                </a:lnSpc>
                <a:defRPr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</a:t>
              </a:r>
              <a:endPara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6727325" y="4337373"/>
              <a:ext cx="702374" cy="702371"/>
              <a:chOff x="6727325" y="4337373"/>
              <a:chExt cx="702374" cy="702371"/>
            </a:xfrm>
          </p:grpSpPr>
          <p:sp>
            <p:nvSpPr>
              <p:cNvPr id="55" name="ïsḷíḍè"/>
              <p:cNvSpPr/>
              <p:nvPr/>
            </p:nvSpPr>
            <p:spPr>
              <a:xfrm>
                <a:off x="6727325" y="4337373"/>
                <a:ext cx="702374" cy="702371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 cap="rnd" cmpd="sng" algn="ctr">
                <a:noFill/>
                <a:prstDash val="solid"/>
                <a:round/>
              </a:ln>
              <a:effectLst>
                <a:outerShdw blurRad="254000" dist="127000" algn="ctr" rotWithShape="0">
                  <a:srgbClr val="1B477F">
                    <a:alpha val="15000"/>
                  </a:srgbClr>
                </a:outerShdw>
              </a:effectLst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6" name="Freeform 41"/>
              <p:cNvSpPr>
                <a:spLocks noEditPoints="1"/>
              </p:cNvSpPr>
              <p:nvPr/>
            </p:nvSpPr>
            <p:spPr bwMode="auto">
              <a:xfrm>
                <a:off x="6843954" y="4475190"/>
                <a:ext cx="469116" cy="426737"/>
              </a:xfrm>
              <a:custGeom>
                <a:avLst/>
                <a:gdLst>
                  <a:gd name="T0" fmla="*/ 2147483647 w 67"/>
                  <a:gd name="T1" fmla="*/ 124018912 h 60"/>
                  <a:gd name="T2" fmla="*/ 2147483647 w 67"/>
                  <a:gd name="T3" fmla="*/ 0 h 60"/>
                  <a:gd name="T4" fmla="*/ 2147483647 w 67"/>
                  <a:gd name="T5" fmla="*/ 0 h 60"/>
                  <a:gd name="T6" fmla="*/ 2147483647 w 67"/>
                  <a:gd name="T7" fmla="*/ 124018912 h 60"/>
                  <a:gd name="T8" fmla="*/ 2147483647 w 67"/>
                  <a:gd name="T9" fmla="*/ 310059138 h 60"/>
                  <a:gd name="T10" fmla="*/ 2147483647 w 67"/>
                  <a:gd name="T11" fmla="*/ 868156039 h 60"/>
                  <a:gd name="T12" fmla="*/ 2147483647 w 67"/>
                  <a:gd name="T13" fmla="*/ 124018912 h 60"/>
                  <a:gd name="T14" fmla="*/ 2147483647 w 67"/>
                  <a:gd name="T15" fmla="*/ 1922344337 h 60"/>
                  <a:gd name="T16" fmla="*/ 2147483647 w 67"/>
                  <a:gd name="T17" fmla="*/ 124018912 h 60"/>
                  <a:gd name="T18" fmla="*/ 1902898002 w 67"/>
                  <a:gd name="T19" fmla="*/ 124018912 h 60"/>
                  <a:gd name="T20" fmla="*/ 122771150 w 67"/>
                  <a:gd name="T21" fmla="*/ 1922344337 h 60"/>
                  <a:gd name="T22" fmla="*/ 122771150 w 67"/>
                  <a:gd name="T23" fmla="*/ 2147483647 h 60"/>
                  <a:gd name="T24" fmla="*/ 245534466 w 67"/>
                  <a:gd name="T25" fmla="*/ 2147483647 h 60"/>
                  <a:gd name="T26" fmla="*/ 429691207 w 67"/>
                  <a:gd name="T27" fmla="*/ 2147483647 h 60"/>
                  <a:gd name="T28" fmla="*/ 2087055172 w 67"/>
                  <a:gd name="T29" fmla="*/ 558097024 h 60"/>
                  <a:gd name="T30" fmla="*/ 2147483647 w 67"/>
                  <a:gd name="T31" fmla="*/ 2147483647 h 60"/>
                  <a:gd name="T32" fmla="*/ 2147483647 w 67"/>
                  <a:gd name="T33" fmla="*/ 2147483647 h 60"/>
                  <a:gd name="T34" fmla="*/ 2147483647 w 67"/>
                  <a:gd name="T35" fmla="*/ 1922344337 h 60"/>
                  <a:gd name="T36" fmla="*/ 552454614 w 67"/>
                  <a:gd name="T37" fmla="*/ 2147483647 h 60"/>
                  <a:gd name="T38" fmla="*/ 552454614 w 67"/>
                  <a:gd name="T39" fmla="*/ 2147483647 h 60"/>
                  <a:gd name="T40" fmla="*/ 797989019 w 67"/>
                  <a:gd name="T41" fmla="*/ 2147483647 h 60"/>
                  <a:gd name="T42" fmla="*/ 1718749157 w 67"/>
                  <a:gd name="T43" fmla="*/ 2147483647 h 60"/>
                  <a:gd name="T44" fmla="*/ 1718749157 w 67"/>
                  <a:gd name="T45" fmla="*/ 2147483647 h 60"/>
                  <a:gd name="T46" fmla="*/ 1780134717 w 67"/>
                  <a:gd name="T47" fmla="*/ 2147483647 h 60"/>
                  <a:gd name="T48" fmla="*/ 2147483647 w 67"/>
                  <a:gd name="T49" fmla="*/ 2147483647 h 60"/>
                  <a:gd name="T50" fmla="*/ 2147483647 w 67"/>
                  <a:gd name="T51" fmla="*/ 2147483647 h 60"/>
                  <a:gd name="T52" fmla="*/ 2147483647 w 67"/>
                  <a:gd name="T53" fmla="*/ 2147483647 h 60"/>
                  <a:gd name="T54" fmla="*/ 2147483647 w 67"/>
                  <a:gd name="T55" fmla="*/ 2147483647 h 60"/>
                  <a:gd name="T56" fmla="*/ 2147483647 w 67"/>
                  <a:gd name="T57" fmla="*/ 2147483647 h 60"/>
                  <a:gd name="T58" fmla="*/ 2147483647 w 67"/>
                  <a:gd name="T59" fmla="*/ 2147483647 h 60"/>
                  <a:gd name="T60" fmla="*/ 2087055172 w 67"/>
                  <a:gd name="T61" fmla="*/ 806142661 h 60"/>
                  <a:gd name="T62" fmla="*/ 552454614 w 67"/>
                  <a:gd name="T63" fmla="*/ 2147483647 h 6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7"/>
                  <a:gd name="T97" fmla="*/ 0 h 60"/>
                  <a:gd name="T98" fmla="*/ 67 w 67"/>
                  <a:gd name="T99" fmla="*/ 60 h 6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7" h="60">
                    <a:moveTo>
                      <a:pt x="53" y="2"/>
                    </a:moveTo>
                    <a:cubicBezTo>
                      <a:pt x="53" y="1"/>
                      <a:pt x="52" y="0"/>
                      <a:pt x="51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4" y="1"/>
                      <a:pt x="44" y="2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53" y="14"/>
                      <a:pt x="53" y="14"/>
                      <a:pt x="53" y="14"/>
                    </a:cubicBezTo>
                    <a:lnTo>
                      <a:pt x="53" y="2"/>
                    </a:lnTo>
                    <a:close/>
                    <a:moveTo>
                      <a:pt x="66" y="31"/>
                    </a:moveTo>
                    <a:cubicBezTo>
                      <a:pt x="36" y="2"/>
                      <a:pt x="36" y="2"/>
                      <a:pt x="36" y="2"/>
                    </a:cubicBezTo>
                    <a:cubicBezTo>
                      <a:pt x="35" y="0"/>
                      <a:pt x="33" y="0"/>
                      <a:pt x="31" y="2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0" y="33"/>
                      <a:pt x="0" y="35"/>
                      <a:pt x="2" y="36"/>
                    </a:cubicBezTo>
                    <a:cubicBezTo>
                      <a:pt x="2" y="37"/>
                      <a:pt x="3" y="37"/>
                      <a:pt x="4" y="37"/>
                    </a:cubicBezTo>
                    <a:cubicBezTo>
                      <a:pt x="5" y="37"/>
                      <a:pt x="6" y="37"/>
                      <a:pt x="7" y="36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2" y="38"/>
                      <a:pt x="65" y="38"/>
                      <a:pt x="66" y="36"/>
                    </a:cubicBezTo>
                    <a:cubicBezTo>
                      <a:pt x="67" y="35"/>
                      <a:pt x="67" y="33"/>
                      <a:pt x="66" y="31"/>
                    </a:cubicBezTo>
                    <a:close/>
                    <a:moveTo>
                      <a:pt x="9" y="37"/>
                    </a:moveTo>
                    <a:cubicBezTo>
                      <a:pt x="9" y="57"/>
                      <a:pt x="9" y="57"/>
                      <a:pt x="9" y="57"/>
                    </a:cubicBezTo>
                    <a:cubicBezTo>
                      <a:pt x="9" y="59"/>
                      <a:pt x="11" y="60"/>
                      <a:pt x="13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42"/>
                      <a:pt x="29" y="41"/>
                      <a:pt x="29" y="41"/>
                    </a:cubicBezTo>
                    <a:cubicBezTo>
                      <a:pt x="38" y="41"/>
                      <a:pt x="38" y="41"/>
                      <a:pt x="38" y="41"/>
                    </a:cubicBezTo>
                    <a:cubicBezTo>
                      <a:pt x="39" y="41"/>
                      <a:pt x="39" y="42"/>
                      <a:pt x="39" y="42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55" y="60"/>
                      <a:pt x="55" y="60"/>
                      <a:pt x="55" y="60"/>
                    </a:cubicBezTo>
                    <a:cubicBezTo>
                      <a:pt x="57" y="60"/>
                      <a:pt x="58" y="59"/>
                      <a:pt x="58" y="57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34" y="13"/>
                      <a:pt x="34" y="13"/>
                      <a:pt x="34" y="13"/>
                    </a:cubicBez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lIns="121917" tIns="60959" rIns="121917" bIns="6095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728980" y="3266440"/>
            <a:ext cx="10645140" cy="232219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680687" y="1521079"/>
            <a:ext cx="3963595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735" b="1" spc="133" dirty="0">
                <a:solidFill>
                  <a:schemeClr val="tx1"/>
                </a:solidFill>
                <a:cs typeface="+mn-ea"/>
                <a:sym typeface="+mn-lt"/>
              </a:rPr>
              <a:t>点击添加标题</a:t>
            </a:r>
            <a:endParaRPr lang="zh-CN" altLang="en-US" sz="1735" b="1" spc="133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5" name="矩形 114"/>
          <p:cNvSpPr>
            <a:spLocks noChangeArrowheads="1"/>
          </p:cNvSpPr>
          <p:nvPr/>
        </p:nvSpPr>
        <p:spPr bwMode="auto">
          <a:xfrm>
            <a:off x="585470" y="1975485"/>
            <a:ext cx="10914380" cy="99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/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r>
              <a:rPr lang="en-US" altLang="zh-CN" sz="1400" dirty="0">
                <a:cs typeface="+mn-ea"/>
                <a:sym typeface="+mn-lt"/>
              </a:rPr>
              <a:t>此处文字替换成具体内容。此处文字替换成具体内容。此处文字替换成具体内容。此处文字替换成具体内容</a:t>
            </a:r>
            <a:r>
              <a:rPr lang="zh-CN" altLang="en-US" sz="1400" dirty="0">
                <a:cs typeface="+mn-ea"/>
                <a:sym typeface="+mn-lt"/>
              </a:rPr>
              <a:t>。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1321884" y="3719009"/>
            <a:ext cx="1962076" cy="136954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56000"/>
              </a:lnSpc>
            </a:pPr>
            <a:r>
              <a:rPr lang="zh-CN" altLang="zh-CN" sz="1905" b="1" dirty="0">
                <a:solidFill>
                  <a:schemeClr val="bg1"/>
                </a:solidFill>
                <a:cs typeface="+mn-ea"/>
                <a:sym typeface="+mn-lt"/>
              </a:rPr>
              <a:t>关键词之</a:t>
            </a:r>
            <a:r>
              <a:rPr lang="en-US" altLang="zh-CN" sz="1905" b="1" dirty="0">
                <a:solidFill>
                  <a:schemeClr val="bg1"/>
                </a:solidFill>
                <a:cs typeface="+mn-ea"/>
                <a:sym typeface="+mn-lt"/>
              </a:rPr>
              <a:t>一</a:t>
            </a:r>
            <a:endParaRPr lang="en-US" altLang="zh-CN" sz="1905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3792669" y="3719009"/>
            <a:ext cx="1962076" cy="136954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56000"/>
              </a:lnSpc>
            </a:pPr>
            <a:r>
              <a:rPr lang="zh-CN" altLang="zh-CN" sz="1905" b="1" dirty="0">
                <a:solidFill>
                  <a:schemeClr val="bg1"/>
                </a:solidFill>
                <a:cs typeface="+mn-ea"/>
                <a:sym typeface="+mn-lt"/>
              </a:rPr>
              <a:t>关键词之</a:t>
            </a:r>
            <a:r>
              <a:rPr lang="en-US" altLang="zh-CN" sz="1905" b="1" dirty="0">
                <a:solidFill>
                  <a:schemeClr val="bg1"/>
                </a:solidFill>
                <a:cs typeface="+mn-ea"/>
                <a:sym typeface="+mn-lt"/>
              </a:rPr>
              <a:t>一</a:t>
            </a:r>
            <a:endParaRPr lang="en-US" altLang="zh-CN" sz="1905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6263454" y="3719009"/>
            <a:ext cx="1962076" cy="136954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56000"/>
              </a:lnSpc>
            </a:pPr>
            <a:r>
              <a:rPr lang="zh-CN" altLang="zh-CN" sz="1905" b="1" dirty="0">
                <a:solidFill>
                  <a:schemeClr val="bg1"/>
                </a:solidFill>
                <a:cs typeface="+mn-ea"/>
                <a:sym typeface="+mn-lt"/>
              </a:rPr>
              <a:t>关键词之</a:t>
            </a:r>
            <a:r>
              <a:rPr lang="en-US" altLang="zh-CN" sz="1905" b="1" dirty="0">
                <a:solidFill>
                  <a:schemeClr val="bg1"/>
                </a:solidFill>
                <a:cs typeface="+mn-ea"/>
                <a:sym typeface="+mn-lt"/>
              </a:rPr>
              <a:t>一</a:t>
            </a:r>
            <a:endParaRPr lang="en-US" altLang="zh-CN" sz="1905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8734239" y="3719009"/>
            <a:ext cx="1962076" cy="136954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56000"/>
              </a:lnSpc>
            </a:pPr>
            <a:r>
              <a:rPr lang="zh-CN" altLang="zh-CN" sz="1905" b="1" dirty="0">
                <a:solidFill>
                  <a:schemeClr val="bg1"/>
                </a:solidFill>
                <a:cs typeface="+mn-ea"/>
                <a:sym typeface="+mn-lt"/>
              </a:rPr>
              <a:t>关键词之</a:t>
            </a:r>
            <a:r>
              <a:rPr lang="en-US" altLang="zh-CN" sz="1905" b="1" dirty="0">
                <a:solidFill>
                  <a:schemeClr val="bg1"/>
                </a:solidFill>
                <a:cs typeface="+mn-ea"/>
                <a:sym typeface="+mn-lt"/>
              </a:rPr>
              <a:t>一</a:t>
            </a:r>
            <a:endParaRPr lang="en-US" altLang="zh-CN" sz="1905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6000"/>
              </a:lnSpc>
            </a:pPr>
            <a:r>
              <a:rPr lang="en-US" altLang="zh-CN" sz="1270" dirty="0">
                <a:solidFill>
                  <a:schemeClr val="bg1"/>
                </a:solidFill>
                <a:cs typeface="+mn-ea"/>
                <a:sym typeface="+mn-lt"/>
              </a:rPr>
              <a:t>此处文字替换成具体。</a:t>
            </a:r>
            <a:endParaRPr lang="en-US" altLang="zh-CN" sz="127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14" grpId="0"/>
      <p:bldP spid="115" grpId="0"/>
      <p:bldP spid="16" grpId="0"/>
      <p:bldP spid="7" grpId="0"/>
      <p:bldP spid="10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469318" y="4093210"/>
            <a:ext cx="3538406" cy="1616101"/>
            <a:chOff x="11078" y="6826"/>
            <a:chExt cx="7146" cy="3263"/>
          </a:xfrm>
        </p:grpSpPr>
        <p:grpSp>
          <p:nvGrpSpPr>
            <p:cNvPr id="83" name="组合 82"/>
            <p:cNvGrpSpPr/>
            <p:nvPr/>
          </p:nvGrpSpPr>
          <p:grpSpPr>
            <a:xfrm>
              <a:off x="14710" y="6826"/>
              <a:ext cx="3514" cy="3263"/>
              <a:chOff x="1951090" y="1054099"/>
              <a:chExt cx="1673453" cy="1554163"/>
            </a:xfrm>
          </p:grpSpPr>
          <p:sp>
            <p:nvSpPr>
              <p:cNvPr id="84" name="矩形 83"/>
              <p:cNvSpPr/>
              <p:nvPr/>
            </p:nvSpPr>
            <p:spPr>
              <a:xfrm>
                <a:off x="1951090" y="1054099"/>
                <a:ext cx="1673453" cy="155416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85" name="组合 84"/>
              <p:cNvGrpSpPr/>
              <p:nvPr/>
            </p:nvGrpSpPr>
            <p:grpSpPr>
              <a:xfrm>
                <a:off x="2508334" y="1411818"/>
                <a:ext cx="584323" cy="614545"/>
                <a:chOff x="2894226" y="1329844"/>
                <a:chExt cx="460376" cy="484187"/>
              </a:xfrm>
            </p:grpSpPr>
            <p:sp>
              <p:nvSpPr>
                <p:cNvPr id="86" name="Freeform 5"/>
                <p:cNvSpPr/>
                <p:nvPr/>
              </p:nvSpPr>
              <p:spPr bwMode="auto">
                <a:xfrm>
                  <a:off x="2894226" y="1329844"/>
                  <a:ext cx="460375" cy="179388"/>
                </a:xfrm>
                <a:custGeom>
                  <a:avLst/>
                  <a:gdLst>
                    <a:gd name="T0" fmla="*/ 6 w 122"/>
                    <a:gd name="T1" fmla="*/ 47 h 47"/>
                    <a:gd name="T2" fmla="*/ 13 w 122"/>
                    <a:gd name="T3" fmla="*/ 45 h 47"/>
                    <a:gd name="T4" fmla="*/ 36 w 122"/>
                    <a:gd name="T5" fmla="*/ 43 h 47"/>
                    <a:gd name="T6" fmla="*/ 36 w 122"/>
                    <a:gd name="T7" fmla="*/ 43 h 47"/>
                    <a:gd name="T8" fmla="*/ 41 w 122"/>
                    <a:gd name="T9" fmla="*/ 32 h 47"/>
                    <a:gd name="T10" fmla="*/ 81 w 122"/>
                    <a:gd name="T11" fmla="*/ 32 h 47"/>
                    <a:gd name="T12" fmla="*/ 86 w 122"/>
                    <a:gd name="T13" fmla="*/ 43 h 47"/>
                    <a:gd name="T14" fmla="*/ 86 w 122"/>
                    <a:gd name="T15" fmla="*/ 43 h 47"/>
                    <a:gd name="T16" fmla="*/ 109 w 122"/>
                    <a:gd name="T17" fmla="*/ 45 h 47"/>
                    <a:gd name="T18" fmla="*/ 117 w 122"/>
                    <a:gd name="T19" fmla="*/ 47 h 47"/>
                    <a:gd name="T20" fmla="*/ 120 w 122"/>
                    <a:gd name="T21" fmla="*/ 37 h 47"/>
                    <a:gd name="T22" fmla="*/ 107 w 122"/>
                    <a:gd name="T23" fmla="*/ 14 h 47"/>
                    <a:gd name="T24" fmla="*/ 16 w 122"/>
                    <a:gd name="T25" fmla="*/ 14 h 47"/>
                    <a:gd name="T26" fmla="*/ 3 w 122"/>
                    <a:gd name="T27" fmla="*/ 37 h 47"/>
                    <a:gd name="T28" fmla="*/ 6 w 122"/>
                    <a:gd name="T29" fmla="*/ 47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22" h="47">
                      <a:moveTo>
                        <a:pt x="6" y="47"/>
                      </a:moveTo>
                      <a:cubicBezTo>
                        <a:pt x="8" y="46"/>
                        <a:pt x="10" y="45"/>
                        <a:pt x="13" y="45"/>
                      </a:cubicBezTo>
                      <a:cubicBezTo>
                        <a:pt x="21" y="44"/>
                        <a:pt x="28" y="44"/>
                        <a:pt x="36" y="43"/>
                      </a:cubicBezTo>
                      <a:cubicBezTo>
                        <a:pt x="36" y="43"/>
                        <a:pt x="36" y="43"/>
                        <a:pt x="36" y="43"/>
                      </a:cubicBezTo>
                      <a:cubicBezTo>
                        <a:pt x="35" y="38"/>
                        <a:pt x="37" y="33"/>
                        <a:pt x="41" y="32"/>
                      </a:cubicBezTo>
                      <a:cubicBezTo>
                        <a:pt x="54" y="28"/>
                        <a:pt x="68" y="28"/>
                        <a:pt x="81" y="32"/>
                      </a:cubicBezTo>
                      <a:cubicBezTo>
                        <a:pt x="85" y="33"/>
                        <a:pt x="88" y="38"/>
                        <a:pt x="86" y="43"/>
                      </a:cubicBezTo>
                      <a:cubicBezTo>
                        <a:pt x="86" y="43"/>
                        <a:pt x="86" y="43"/>
                        <a:pt x="86" y="43"/>
                      </a:cubicBezTo>
                      <a:cubicBezTo>
                        <a:pt x="94" y="44"/>
                        <a:pt x="102" y="44"/>
                        <a:pt x="109" y="45"/>
                      </a:cubicBezTo>
                      <a:cubicBezTo>
                        <a:pt x="112" y="45"/>
                        <a:pt x="115" y="46"/>
                        <a:pt x="117" y="47"/>
                      </a:cubicBezTo>
                      <a:cubicBezTo>
                        <a:pt x="118" y="43"/>
                        <a:pt x="119" y="40"/>
                        <a:pt x="120" y="37"/>
                      </a:cubicBezTo>
                      <a:cubicBezTo>
                        <a:pt x="122" y="29"/>
                        <a:pt x="117" y="18"/>
                        <a:pt x="107" y="14"/>
                      </a:cubicBezTo>
                      <a:cubicBezTo>
                        <a:pt x="77" y="0"/>
                        <a:pt x="46" y="0"/>
                        <a:pt x="16" y="14"/>
                      </a:cubicBezTo>
                      <a:cubicBezTo>
                        <a:pt x="6" y="18"/>
                        <a:pt x="0" y="29"/>
                        <a:pt x="3" y="37"/>
                      </a:cubicBezTo>
                      <a:cubicBezTo>
                        <a:pt x="4" y="40"/>
                        <a:pt x="5" y="43"/>
                        <a:pt x="6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7" name="Oval 6"/>
                <p:cNvSpPr>
                  <a:spLocks noChangeArrowheads="1"/>
                </p:cNvSpPr>
                <p:nvPr/>
              </p:nvSpPr>
              <p:spPr bwMode="auto">
                <a:xfrm>
                  <a:off x="3064089" y="1550506"/>
                  <a:ext cx="120650" cy="762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8" name="Freeform 7"/>
                <p:cNvSpPr>
                  <a:spLocks noEditPoints="1"/>
                </p:cNvSpPr>
                <p:nvPr/>
              </p:nvSpPr>
              <p:spPr bwMode="auto">
                <a:xfrm>
                  <a:off x="2898989" y="1455256"/>
                  <a:ext cx="455613" cy="358775"/>
                </a:xfrm>
                <a:custGeom>
                  <a:avLst/>
                  <a:gdLst>
                    <a:gd name="T0" fmla="*/ 120 w 121"/>
                    <a:gd name="T1" fmla="*/ 57 h 94"/>
                    <a:gd name="T2" fmla="*/ 121 w 121"/>
                    <a:gd name="T3" fmla="*/ 57 h 94"/>
                    <a:gd name="T4" fmla="*/ 94 w 121"/>
                    <a:gd name="T5" fmla="*/ 16 h 94"/>
                    <a:gd name="T6" fmla="*/ 80 w 121"/>
                    <a:gd name="T7" fmla="*/ 13 h 94"/>
                    <a:gd name="T8" fmla="*/ 80 w 121"/>
                    <a:gd name="T9" fmla="*/ 9 h 94"/>
                    <a:gd name="T10" fmla="*/ 73 w 121"/>
                    <a:gd name="T11" fmla="*/ 0 h 94"/>
                    <a:gd name="T12" fmla="*/ 66 w 121"/>
                    <a:gd name="T13" fmla="*/ 9 h 94"/>
                    <a:gd name="T14" fmla="*/ 66 w 121"/>
                    <a:gd name="T15" fmla="*/ 13 h 94"/>
                    <a:gd name="T16" fmla="*/ 64 w 121"/>
                    <a:gd name="T17" fmla="*/ 14 h 94"/>
                    <a:gd name="T18" fmla="*/ 57 w 121"/>
                    <a:gd name="T19" fmla="*/ 14 h 94"/>
                    <a:gd name="T20" fmla="*/ 54 w 121"/>
                    <a:gd name="T21" fmla="*/ 13 h 94"/>
                    <a:gd name="T22" fmla="*/ 54 w 121"/>
                    <a:gd name="T23" fmla="*/ 9 h 94"/>
                    <a:gd name="T24" fmla="*/ 47 w 121"/>
                    <a:gd name="T25" fmla="*/ 0 h 94"/>
                    <a:gd name="T26" fmla="*/ 41 w 121"/>
                    <a:gd name="T27" fmla="*/ 9 h 94"/>
                    <a:gd name="T28" fmla="*/ 41 w 121"/>
                    <a:gd name="T29" fmla="*/ 13 h 94"/>
                    <a:gd name="T30" fmla="*/ 26 w 121"/>
                    <a:gd name="T31" fmla="*/ 16 h 94"/>
                    <a:gd name="T32" fmla="*/ 0 w 121"/>
                    <a:gd name="T33" fmla="*/ 57 h 94"/>
                    <a:gd name="T34" fmla="*/ 0 w 121"/>
                    <a:gd name="T35" fmla="*/ 57 h 94"/>
                    <a:gd name="T36" fmla="*/ 0 w 121"/>
                    <a:gd name="T37" fmla="*/ 58 h 94"/>
                    <a:gd name="T38" fmla="*/ 0 w 121"/>
                    <a:gd name="T39" fmla="*/ 70 h 94"/>
                    <a:gd name="T40" fmla="*/ 6 w 121"/>
                    <a:gd name="T41" fmla="*/ 79 h 94"/>
                    <a:gd name="T42" fmla="*/ 6 w 121"/>
                    <a:gd name="T43" fmla="*/ 82 h 94"/>
                    <a:gd name="T44" fmla="*/ 13 w 121"/>
                    <a:gd name="T45" fmla="*/ 86 h 94"/>
                    <a:gd name="T46" fmla="*/ 18 w 121"/>
                    <a:gd name="T47" fmla="*/ 85 h 94"/>
                    <a:gd name="T48" fmla="*/ 102 w 121"/>
                    <a:gd name="T49" fmla="*/ 85 h 94"/>
                    <a:gd name="T50" fmla="*/ 107 w 121"/>
                    <a:gd name="T51" fmla="*/ 86 h 94"/>
                    <a:gd name="T52" fmla="*/ 114 w 121"/>
                    <a:gd name="T53" fmla="*/ 82 h 94"/>
                    <a:gd name="T54" fmla="*/ 114 w 121"/>
                    <a:gd name="T55" fmla="*/ 79 h 94"/>
                    <a:gd name="T56" fmla="*/ 120 w 121"/>
                    <a:gd name="T57" fmla="*/ 70 h 94"/>
                    <a:gd name="T58" fmla="*/ 121 w 121"/>
                    <a:gd name="T59" fmla="*/ 58 h 94"/>
                    <a:gd name="T60" fmla="*/ 120 w 121"/>
                    <a:gd name="T61" fmla="*/ 57 h 94"/>
                    <a:gd name="T62" fmla="*/ 60 w 121"/>
                    <a:gd name="T63" fmla="*/ 56 h 94"/>
                    <a:gd name="T64" fmla="*/ 33 w 121"/>
                    <a:gd name="T65" fmla="*/ 38 h 94"/>
                    <a:gd name="T66" fmla="*/ 60 w 121"/>
                    <a:gd name="T67" fmla="*/ 20 h 94"/>
                    <a:gd name="T68" fmla="*/ 87 w 121"/>
                    <a:gd name="T69" fmla="*/ 38 h 94"/>
                    <a:gd name="T70" fmla="*/ 60 w 121"/>
                    <a:gd name="T71" fmla="*/ 56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21" h="94">
                      <a:moveTo>
                        <a:pt x="120" y="57"/>
                      </a:moveTo>
                      <a:cubicBezTo>
                        <a:pt x="121" y="57"/>
                        <a:pt x="121" y="57"/>
                        <a:pt x="121" y="57"/>
                      </a:cubicBezTo>
                      <a:cubicBezTo>
                        <a:pt x="121" y="57"/>
                        <a:pt x="105" y="21"/>
                        <a:pt x="94" y="16"/>
                      </a:cubicBezTo>
                      <a:cubicBezTo>
                        <a:pt x="91" y="14"/>
                        <a:pt x="85" y="14"/>
                        <a:pt x="80" y="13"/>
                      </a:cubicBezTo>
                      <a:cubicBezTo>
                        <a:pt x="80" y="9"/>
                        <a:pt x="80" y="9"/>
                        <a:pt x="80" y="9"/>
                      </a:cubicBezTo>
                      <a:cubicBezTo>
                        <a:pt x="80" y="4"/>
                        <a:pt x="77" y="0"/>
                        <a:pt x="73" y="0"/>
                      </a:cubicBezTo>
                      <a:cubicBezTo>
                        <a:pt x="69" y="0"/>
                        <a:pt x="66" y="4"/>
                        <a:pt x="66" y="9"/>
                      </a:cubicBezTo>
                      <a:cubicBezTo>
                        <a:pt x="66" y="13"/>
                        <a:pt x="66" y="13"/>
                        <a:pt x="66" y="13"/>
                      </a:cubicBezTo>
                      <a:cubicBezTo>
                        <a:pt x="65" y="13"/>
                        <a:pt x="64" y="13"/>
                        <a:pt x="64" y="14"/>
                      </a:cubicBezTo>
                      <a:cubicBezTo>
                        <a:pt x="57" y="14"/>
                        <a:pt x="57" y="14"/>
                        <a:pt x="57" y="14"/>
                      </a:cubicBezTo>
                      <a:cubicBezTo>
                        <a:pt x="56" y="13"/>
                        <a:pt x="55" y="13"/>
                        <a:pt x="54" y="13"/>
                      </a:cubicBezTo>
                      <a:cubicBezTo>
                        <a:pt x="54" y="9"/>
                        <a:pt x="54" y="9"/>
                        <a:pt x="54" y="9"/>
                      </a:cubicBezTo>
                      <a:cubicBezTo>
                        <a:pt x="54" y="4"/>
                        <a:pt x="51" y="0"/>
                        <a:pt x="47" y="0"/>
                      </a:cubicBezTo>
                      <a:cubicBezTo>
                        <a:pt x="44" y="0"/>
                        <a:pt x="41" y="4"/>
                        <a:pt x="41" y="9"/>
                      </a:cubicBezTo>
                      <a:cubicBezTo>
                        <a:pt x="41" y="13"/>
                        <a:pt x="41" y="13"/>
                        <a:pt x="41" y="13"/>
                      </a:cubicBezTo>
                      <a:cubicBezTo>
                        <a:pt x="35" y="14"/>
                        <a:pt x="30" y="14"/>
                        <a:pt x="26" y="16"/>
                      </a:cubicBezTo>
                      <a:cubicBezTo>
                        <a:pt x="15" y="21"/>
                        <a:pt x="0" y="57"/>
                        <a:pt x="0" y="57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57"/>
                        <a:pt x="0" y="58"/>
                        <a:pt x="0" y="58"/>
                      </a:cubicBezTo>
                      <a:cubicBezTo>
                        <a:pt x="0" y="62"/>
                        <a:pt x="0" y="66"/>
                        <a:pt x="0" y="70"/>
                      </a:cubicBezTo>
                      <a:cubicBezTo>
                        <a:pt x="1" y="73"/>
                        <a:pt x="3" y="76"/>
                        <a:pt x="6" y="79"/>
                      </a:cubicBezTo>
                      <a:cubicBezTo>
                        <a:pt x="6" y="82"/>
                        <a:pt x="6" y="82"/>
                        <a:pt x="6" y="82"/>
                      </a:cubicBezTo>
                      <a:cubicBezTo>
                        <a:pt x="6" y="84"/>
                        <a:pt x="9" y="86"/>
                        <a:pt x="13" y="86"/>
                      </a:cubicBezTo>
                      <a:cubicBezTo>
                        <a:pt x="15" y="86"/>
                        <a:pt x="17" y="86"/>
                        <a:pt x="18" y="85"/>
                      </a:cubicBezTo>
                      <a:cubicBezTo>
                        <a:pt x="46" y="94"/>
                        <a:pt x="75" y="94"/>
                        <a:pt x="102" y="85"/>
                      </a:cubicBezTo>
                      <a:cubicBezTo>
                        <a:pt x="104" y="86"/>
                        <a:pt x="105" y="86"/>
                        <a:pt x="107" y="86"/>
                      </a:cubicBezTo>
                      <a:cubicBezTo>
                        <a:pt x="111" y="86"/>
                        <a:pt x="114" y="84"/>
                        <a:pt x="114" y="82"/>
                      </a:cubicBezTo>
                      <a:cubicBezTo>
                        <a:pt x="114" y="79"/>
                        <a:pt x="114" y="79"/>
                        <a:pt x="114" y="79"/>
                      </a:cubicBezTo>
                      <a:cubicBezTo>
                        <a:pt x="117" y="76"/>
                        <a:pt x="120" y="73"/>
                        <a:pt x="120" y="70"/>
                      </a:cubicBezTo>
                      <a:cubicBezTo>
                        <a:pt x="120" y="66"/>
                        <a:pt x="120" y="62"/>
                        <a:pt x="121" y="58"/>
                      </a:cubicBezTo>
                      <a:cubicBezTo>
                        <a:pt x="121" y="58"/>
                        <a:pt x="121" y="57"/>
                        <a:pt x="120" y="57"/>
                      </a:cubicBezTo>
                      <a:close/>
                      <a:moveTo>
                        <a:pt x="60" y="56"/>
                      </a:moveTo>
                      <a:cubicBezTo>
                        <a:pt x="45" y="56"/>
                        <a:pt x="33" y="48"/>
                        <a:pt x="33" y="38"/>
                      </a:cubicBezTo>
                      <a:cubicBezTo>
                        <a:pt x="33" y="28"/>
                        <a:pt x="45" y="20"/>
                        <a:pt x="60" y="20"/>
                      </a:cubicBezTo>
                      <a:cubicBezTo>
                        <a:pt x="75" y="20"/>
                        <a:pt x="87" y="28"/>
                        <a:pt x="87" y="38"/>
                      </a:cubicBezTo>
                      <a:cubicBezTo>
                        <a:pt x="87" y="48"/>
                        <a:pt x="75" y="56"/>
                        <a:pt x="60" y="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9" name="组合 88"/>
            <p:cNvGrpSpPr/>
            <p:nvPr/>
          </p:nvGrpSpPr>
          <p:grpSpPr>
            <a:xfrm>
              <a:off x="11078" y="6826"/>
              <a:ext cx="3514" cy="3263"/>
              <a:chOff x="221082" y="1054099"/>
              <a:chExt cx="1673453" cy="1554163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221082" y="1054099"/>
                <a:ext cx="1673453" cy="155416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92" name="组合 91"/>
              <p:cNvGrpSpPr/>
              <p:nvPr/>
            </p:nvGrpSpPr>
            <p:grpSpPr>
              <a:xfrm>
                <a:off x="917638" y="1349853"/>
                <a:ext cx="406313" cy="716075"/>
                <a:chOff x="809841" y="1322657"/>
                <a:chExt cx="320676" cy="565151"/>
              </a:xfrm>
            </p:grpSpPr>
            <p:sp>
              <p:nvSpPr>
                <p:cNvPr id="93" name="Freeform 8"/>
                <p:cNvSpPr/>
                <p:nvPr/>
              </p:nvSpPr>
              <p:spPr bwMode="auto">
                <a:xfrm>
                  <a:off x="877888" y="1552576"/>
                  <a:ext cx="38100" cy="84138"/>
                </a:xfrm>
                <a:custGeom>
                  <a:avLst/>
                  <a:gdLst>
                    <a:gd name="T0" fmla="*/ 0 w 10"/>
                    <a:gd name="T1" fmla="*/ 5 h 22"/>
                    <a:gd name="T2" fmla="*/ 0 w 10"/>
                    <a:gd name="T3" fmla="*/ 17 h 22"/>
                    <a:gd name="T4" fmla="*/ 5 w 10"/>
                    <a:gd name="T5" fmla="*/ 22 h 22"/>
                    <a:gd name="T6" fmla="*/ 10 w 10"/>
                    <a:gd name="T7" fmla="*/ 17 h 22"/>
                    <a:gd name="T8" fmla="*/ 10 w 10"/>
                    <a:gd name="T9" fmla="*/ 5 h 22"/>
                    <a:gd name="T10" fmla="*/ 5 w 10"/>
                    <a:gd name="T11" fmla="*/ 0 h 22"/>
                    <a:gd name="T12" fmla="*/ 0 w 10"/>
                    <a:gd name="T13" fmla="*/ 5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2">
                      <a:moveTo>
                        <a:pt x="0" y="5"/>
                      </a:move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20"/>
                        <a:pt x="2" y="22"/>
                        <a:pt x="5" y="22"/>
                      </a:cubicBezTo>
                      <a:cubicBezTo>
                        <a:pt x="8" y="22"/>
                        <a:pt x="10" y="20"/>
                        <a:pt x="10" y="17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2"/>
                        <a:pt x="8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Freeform 9"/>
                <p:cNvSpPr/>
                <p:nvPr/>
              </p:nvSpPr>
              <p:spPr bwMode="auto">
                <a:xfrm>
                  <a:off x="938429" y="1322657"/>
                  <a:ext cx="192088" cy="92075"/>
                </a:xfrm>
                <a:custGeom>
                  <a:avLst/>
                  <a:gdLst>
                    <a:gd name="T0" fmla="*/ 47 w 51"/>
                    <a:gd name="T1" fmla="*/ 1 h 24"/>
                    <a:gd name="T2" fmla="*/ 44 w 51"/>
                    <a:gd name="T3" fmla="*/ 1 h 24"/>
                    <a:gd name="T4" fmla="*/ 44 w 51"/>
                    <a:gd name="T5" fmla="*/ 4 h 24"/>
                    <a:gd name="T6" fmla="*/ 46 w 51"/>
                    <a:gd name="T7" fmla="*/ 13 h 24"/>
                    <a:gd name="T8" fmla="*/ 37 w 51"/>
                    <a:gd name="T9" fmla="*/ 19 h 24"/>
                    <a:gd name="T10" fmla="*/ 23 w 51"/>
                    <a:gd name="T11" fmla="*/ 10 h 24"/>
                    <a:gd name="T12" fmla="*/ 10 w 51"/>
                    <a:gd name="T13" fmla="*/ 2 h 24"/>
                    <a:gd name="T14" fmla="*/ 4 w 51"/>
                    <a:gd name="T15" fmla="*/ 5 h 24"/>
                    <a:gd name="T16" fmla="*/ 2 w 51"/>
                    <a:gd name="T17" fmla="*/ 10 h 24"/>
                    <a:gd name="T18" fmla="*/ 0 w 51"/>
                    <a:gd name="T19" fmla="*/ 12 h 24"/>
                    <a:gd name="T20" fmla="*/ 0 w 51"/>
                    <a:gd name="T21" fmla="*/ 22 h 24"/>
                    <a:gd name="T22" fmla="*/ 2 w 51"/>
                    <a:gd name="T23" fmla="*/ 24 h 24"/>
                    <a:gd name="T24" fmla="*/ 4 w 51"/>
                    <a:gd name="T25" fmla="*/ 24 h 24"/>
                    <a:gd name="T26" fmla="*/ 6 w 51"/>
                    <a:gd name="T27" fmla="*/ 22 h 24"/>
                    <a:gd name="T28" fmla="*/ 6 w 51"/>
                    <a:gd name="T29" fmla="*/ 12 h 24"/>
                    <a:gd name="T30" fmla="*/ 5 w 51"/>
                    <a:gd name="T31" fmla="*/ 10 h 24"/>
                    <a:gd name="T32" fmla="*/ 7 w 51"/>
                    <a:gd name="T33" fmla="*/ 7 h 24"/>
                    <a:gd name="T34" fmla="*/ 10 w 51"/>
                    <a:gd name="T35" fmla="*/ 6 h 24"/>
                    <a:gd name="T36" fmla="*/ 20 w 51"/>
                    <a:gd name="T37" fmla="*/ 13 h 24"/>
                    <a:gd name="T38" fmla="*/ 37 w 51"/>
                    <a:gd name="T39" fmla="*/ 23 h 24"/>
                    <a:gd name="T40" fmla="*/ 49 w 51"/>
                    <a:gd name="T41" fmla="*/ 14 h 24"/>
                    <a:gd name="T42" fmla="*/ 47 w 51"/>
                    <a:gd name="T43" fmla="*/ 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1" h="24">
                      <a:moveTo>
                        <a:pt x="47" y="1"/>
                      </a:moveTo>
                      <a:cubicBezTo>
                        <a:pt x="46" y="1"/>
                        <a:pt x="45" y="0"/>
                        <a:pt x="44" y="1"/>
                      </a:cubicBezTo>
                      <a:cubicBezTo>
                        <a:pt x="43" y="2"/>
                        <a:pt x="43" y="3"/>
                        <a:pt x="44" y="4"/>
                      </a:cubicBezTo>
                      <a:cubicBezTo>
                        <a:pt x="46" y="6"/>
                        <a:pt x="47" y="10"/>
                        <a:pt x="46" y="13"/>
                      </a:cubicBezTo>
                      <a:cubicBezTo>
                        <a:pt x="44" y="17"/>
                        <a:pt x="41" y="19"/>
                        <a:pt x="37" y="19"/>
                      </a:cubicBezTo>
                      <a:cubicBezTo>
                        <a:pt x="32" y="20"/>
                        <a:pt x="27" y="15"/>
                        <a:pt x="23" y="10"/>
                      </a:cubicBezTo>
                      <a:cubicBezTo>
                        <a:pt x="19" y="6"/>
                        <a:pt x="15" y="2"/>
                        <a:pt x="10" y="2"/>
                      </a:cubicBezTo>
                      <a:cubicBezTo>
                        <a:pt x="8" y="2"/>
                        <a:pt x="6" y="3"/>
                        <a:pt x="4" y="5"/>
                      </a:cubicBezTo>
                      <a:cubicBezTo>
                        <a:pt x="3" y="6"/>
                        <a:pt x="2" y="8"/>
                        <a:pt x="2" y="10"/>
                      </a:cubicBezTo>
                      <a:cubicBezTo>
                        <a:pt x="1" y="11"/>
                        <a:pt x="0" y="11"/>
                        <a:pt x="0" y="1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3"/>
                        <a:pt x="1" y="24"/>
                        <a:pt x="2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5" y="24"/>
                        <a:pt x="6" y="23"/>
                        <a:pt x="6" y="2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1"/>
                        <a:pt x="6" y="11"/>
                        <a:pt x="5" y="10"/>
                      </a:cubicBezTo>
                      <a:cubicBezTo>
                        <a:pt x="5" y="9"/>
                        <a:pt x="6" y="8"/>
                        <a:pt x="7" y="7"/>
                      </a:cubicBezTo>
                      <a:cubicBezTo>
                        <a:pt x="8" y="6"/>
                        <a:pt x="9" y="6"/>
                        <a:pt x="10" y="6"/>
                      </a:cubicBezTo>
                      <a:cubicBezTo>
                        <a:pt x="13" y="6"/>
                        <a:pt x="17" y="9"/>
                        <a:pt x="20" y="13"/>
                      </a:cubicBezTo>
                      <a:cubicBezTo>
                        <a:pt x="25" y="18"/>
                        <a:pt x="31" y="24"/>
                        <a:pt x="37" y="23"/>
                      </a:cubicBezTo>
                      <a:cubicBezTo>
                        <a:pt x="43" y="22"/>
                        <a:pt x="47" y="19"/>
                        <a:pt x="49" y="14"/>
                      </a:cubicBezTo>
                      <a:cubicBezTo>
                        <a:pt x="51" y="10"/>
                        <a:pt x="50" y="5"/>
                        <a:pt x="47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Freeform 10"/>
                <p:cNvSpPr>
                  <a:spLocks noEditPoints="1"/>
                </p:cNvSpPr>
                <p:nvPr/>
              </p:nvSpPr>
              <p:spPr bwMode="auto">
                <a:xfrm>
                  <a:off x="809841" y="1425844"/>
                  <a:ext cx="279400" cy="461964"/>
                </a:xfrm>
                <a:custGeom>
                  <a:avLst/>
                  <a:gdLst>
                    <a:gd name="T0" fmla="*/ 40 w 74"/>
                    <a:gd name="T1" fmla="*/ 0 h 121"/>
                    <a:gd name="T2" fmla="*/ 40 w 74"/>
                    <a:gd name="T3" fmla="*/ 26 h 121"/>
                    <a:gd name="T4" fmla="*/ 47 w 74"/>
                    <a:gd name="T5" fmla="*/ 35 h 121"/>
                    <a:gd name="T6" fmla="*/ 47 w 74"/>
                    <a:gd name="T7" fmla="*/ 36 h 121"/>
                    <a:gd name="T8" fmla="*/ 66 w 74"/>
                    <a:gd name="T9" fmla="*/ 41 h 121"/>
                    <a:gd name="T10" fmla="*/ 68 w 74"/>
                    <a:gd name="T11" fmla="*/ 43 h 121"/>
                    <a:gd name="T12" fmla="*/ 68 w 74"/>
                    <a:gd name="T13" fmla="*/ 45 h 121"/>
                    <a:gd name="T14" fmla="*/ 64 w 74"/>
                    <a:gd name="T15" fmla="*/ 47 h 121"/>
                    <a:gd name="T16" fmla="*/ 47 w 74"/>
                    <a:gd name="T17" fmla="*/ 42 h 121"/>
                    <a:gd name="T18" fmla="*/ 47 w 74"/>
                    <a:gd name="T19" fmla="*/ 47 h 121"/>
                    <a:gd name="T20" fmla="*/ 37 w 74"/>
                    <a:gd name="T21" fmla="*/ 56 h 121"/>
                    <a:gd name="T22" fmla="*/ 28 w 74"/>
                    <a:gd name="T23" fmla="*/ 47 h 121"/>
                    <a:gd name="T24" fmla="*/ 28 w 74"/>
                    <a:gd name="T25" fmla="*/ 42 h 121"/>
                    <a:gd name="T26" fmla="*/ 10 w 74"/>
                    <a:gd name="T27" fmla="*/ 47 h 121"/>
                    <a:gd name="T28" fmla="*/ 6 w 74"/>
                    <a:gd name="T29" fmla="*/ 45 h 121"/>
                    <a:gd name="T30" fmla="*/ 6 w 74"/>
                    <a:gd name="T31" fmla="*/ 43 h 121"/>
                    <a:gd name="T32" fmla="*/ 8 w 74"/>
                    <a:gd name="T33" fmla="*/ 41 h 121"/>
                    <a:gd name="T34" fmla="*/ 28 w 74"/>
                    <a:gd name="T35" fmla="*/ 36 h 121"/>
                    <a:gd name="T36" fmla="*/ 28 w 74"/>
                    <a:gd name="T37" fmla="*/ 35 h 121"/>
                    <a:gd name="T38" fmla="*/ 34 w 74"/>
                    <a:gd name="T39" fmla="*/ 26 h 121"/>
                    <a:gd name="T40" fmla="*/ 34 w 74"/>
                    <a:gd name="T41" fmla="*/ 0 h 121"/>
                    <a:gd name="T42" fmla="*/ 0 w 74"/>
                    <a:gd name="T43" fmla="*/ 37 h 121"/>
                    <a:gd name="T44" fmla="*/ 0 w 74"/>
                    <a:gd name="T45" fmla="*/ 84 h 121"/>
                    <a:gd name="T46" fmla="*/ 37 w 74"/>
                    <a:gd name="T47" fmla="*/ 121 h 121"/>
                    <a:gd name="T48" fmla="*/ 74 w 74"/>
                    <a:gd name="T49" fmla="*/ 84 h 121"/>
                    <a:gd name="T50" fmla="*/ 74 w 74"/>
                    <a:gd name="T51" fmla="*/ 37 h 121"/>
                    <a:gd name="T52" fmla="*/ 40 w 74"/>
                    <a:gd name="T53" fmla="*/ 0 h 121"/>
                    <a:gd name="T54" fmla="*/ 39 w 74"/>
                    <a:gd name="T55" fmla="*/ 114 h 121"/>
                    <a:gd name="T56" fmla="*/ 6 w 74"/>
                    <a:gd name="T57" fmla="*/ 81 h 121"/>
                    <a:gd name="T58" fmla="*/ 6 w 74"/>
                    <a:gd name="T59" fmla="*/ 81 h 121"/>
                    <a:gd name="T60" fmla="*/ 43 w 74"/>
                    <a:gd name="T61" fmla="*/ 111 h 121"/>
                    <a:gd name="T62" fmla="*/ 59 w 74"/>
                    <a:gd name="T63" fmla="*/ 106 h 121"/>
                    <a:gd name="T64" fmla="*/ 39 w 74"/>
                    <a:gd name="T65" fmla="*/ 114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74" h="121">
                      <a:moveTo>
                        <a:pt x="40" y="0"/>
                      </a:move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4" y="27"/>
                        <a:pt x="47" y="30"/>
                        <a:pt x="47" y="35"/>
                      </a:cubicBez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53" y="37"/>
                        <a:pt x="60" y="39"/>
                        <a:pt x="66" y="41"/>
                      </a:cubicBezTo>
                      <a:cubicBezTo>
                        <a:pt x="67" y="41"/>
                        <a:pt x="68" y="42"/>
                        <a:pt x="68" y="43"/>
                      </a:cubicBezTo>
                      <a:cubicBezTo>
                        <a:pt x="69" y="43"/>
                        <a:pt x="69" y="44"/>
                        <a:pt x="68" y="45"/>
                      </a:cubicBezTo>
                      <a:cubicBezTo>
                        <a:pt x="68" y="47"/>
                        <a:pt x="66" y="47"/>
                        <a:pt x="64" y="47"/>
                      </a:cubicBezTo>
                      <a:cubicBezTo>
                        <a:pt x="59" y="45"/>
                        <a:pt x="53" y="43"/>
                        <a:pt x="47" y="42"/>
                      </a:cubicBezTo>
                      <a:cubicBezTo>
                        <a:pt x="47" y="47"/>
                        <a:pt x="47" y="47"/>
                        <a:pt x="47" y="47"/>
                      </a:cubicBezTo>
                      <a:cubicBezTo>
                        <a:pt x="47" y="52"/>
                        <a:pt x="42" y="56"/>
                        <a:pt x="37" y="56"/>
                      </a:cubicBezTo>
                      <a:cubicBezTo>
                        <a:pt x="32" y="56"/>
                        <a:pt x="28" y="52"/>
                        <a:pt x="28" y="47"/>
                      </a:cubicBezTo>
                      <a:cubicBezTo>
                        <a:pt x="28" y="42"/>
                        <a:pt x="28" y="42"/>
                        <a:pt x="28" y="42"/>
                      </a:cubicBezTo>
                      <a:cubicBezTo>
                        <a:pt x="21" y="43"/>
                        <a:pt x="15" y="45"/>
                        <a:pt x="10" y="47"/>
                      </a:cubicBezTo>
                      <a:cubicBezTo>
                        <a:pt x="8" y="47"/>
                        <a:pt x="6" y="47"/>
                        <a:pt x="6" y="45"/>
                      </a:cubicBezTo>
                      <a:cubicBezTo>
                        <a:pt x="5" y="44"/>
                        <a:pt x="6" y="43"/>
                        <a:pt x="6" y="43"/>
                      </a:cubicBezTo>
                      <a:cubicBezTo>
                        <a:pt x="6" y="42"/>
                        <a:pt x="7" y="41"/>
                        <a:pt x="8" y="41"/>
                      </a:cubicBezTo>
                      <a:cubicBezTo>
                        <a:pt x="14" y="39"/>
                        <a:pt x="21" y="37"/>
                        <a:pt x="28" y="36"/>
                      </a:cubicBezTo>
                      <a:cubicBezTo>
                        <a:pt x="28" y="35"/>
                        <a:pt x="28" y="35"/>
                        <a:pt x="28" y="35"/>
                      </a:cubicBezTo>
                      <a:cubicBezTo>
                        <a:pt x="28" y="30"/>
                        <a:pt x="30" y="27"/>
                        <a:pt x="34" y="26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15" y="2"/>
                        <a:pt x="0" y="18"/>
                        <a:pt x="0" y="37"/>
                      </a:cubicBezTo>
                      <a:cubicBezTo>
                        <a:pt x="0" y="84"/>
                        <a:pt x="0" y="84"/>
                        <a:pt x="0" y="84"/>
                      </a:cubicBezTo>
                      <a:cubicBezTo>
                        <a:pt x="0" y="105"/>
                        <a:pt x="17" y="121"/>
                        <a:pt x="37" y="121"/>
                      </a:cubicBezTo>
                      <a:cubicBezTo>
                        <a:pt x="57" y="121"/>
                        <a:pt x="74" y="105"/>
                        <a:pt x="74" y="84"/>
                      </a:cubicBezTo>
                      <a:cubicBezTo>
                        <a:pt x="74" y="37"/>
                        <a:pt x="74" y="37"/>
                        <a:pt x="74" y="37"/>
                      </a:cubicBezTo>
                      <a:cubicBezTo>
                        <a:pt x="74" y="18"/>
                        <a:pt x="59" y="2"/>
                        <a:pt x="40" y="0"/>
                      </a:cubicBezTo>
                      <a:close/>
                      <a:moveTo>
                        <a:pt x="39" y="114"/>
                      </a:moveTo>
                      <a:cubicBezTo>
                        <a:pt x="20" y="114"/>
                        <a:pt x="6" y="99"/>
                        <a:pt x="6" y="81"/>
                      </a:cubicBezTo>
                      <a:cubicBezTo>
                        <a:pt x="6" y="81"/>
                        <a:pt x="6" y="81"/>
                        <a:pt x="6" y="81"/>
                      </a:cubicBezTo>
                      <a:cubicBezTo>
                        <a:pt x="9" y="99"/>
                        <a:pt x="25" y="112"/>
                        <a:pt x="43" y="111"/>
                      </a:cubicBezTo>
                      <a:cubicBezTo>
                        <a:pt x="49" y="111"/>
                        <a:pt x="55" y="109"/>
                        <a:pt x="59" y="106"/>
                      </a:cubicBezTo>
                      <a:cubicBezTo>
                        <a:pt x="54" y="111"/>
                        <a:pt x="47" y="114"/>
                        <a:pt x="39" y="11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" name="组合 2"/>
          <p:cNvGrpSpPr/>
          <p:nvPr/>
        </p:nvGrpSpPr>
        <p:grpSpPr>
          <a:xfrm>
            <a:off x="1179830" y="1681480"/>
            <a:ext cx="3538220" cy="1615440"/>
            <a:chOff x="1173" y="3028"/>
            <a:chExt cx="7146" cy="3262"/>
          </a:xfrm>
        </p:grpSpPr>
        <p:grpSp>
          <p:nvGrpSpPr>
            <p:cNvPr id="96" name="组合 95"/>
            <p:cNvGrpSpPr/>
            <p:nvPr/>
          </p:nvGrpSpPr>
          <p:grpSpPr>
            <a:xfrm>
              <a:off x="1173" y="3028"/>
              <a:ext cx="3514" cy="3263"/>
              <a:chOff x="5411106" y="3013528"/>
              <a:chExt cx="1673453" cy="1554163"/>
            </a:xfrm>
          </p:grpSpPr>
          <p:sp>
            <p:nvSpPr>
              <p:cNvPr id="97" name="矩形 96"/>
              <p:cNvSpPr/>
              <p:nvPr/>
            </p:nvSpPr>
            <p:spPr>
              <a:xfrm>
                <a:off x="5411106" y="3013528"/>
                <a:ext cx="1673453" cy="155416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98" name="组合 97"/>
              <p:cNvGrpSpPr/>
              <p:nvPr/>
            </p:nvGrpSpPr>
            <p:grpSpPr>
              <a:xfrm>
                <a:off x="5905961" y="3452044"/>
                <a:ext cx="803811" cy="530736"/>
                <a:chOff x="5842000" y="3514726"/>
                <a:chExt cx="579438" cy="382588"/>
              </a:xfrm>
            </p:grpSpPr>
            <p:sp>
              <p:nvSpPr>
                <p:cNvPr id="99" name="Freeform 14"/>
                <p:cNvSpPr/>
                <p:nvPr/>
              </p:nvSpPr>
              <p:spPr bwMode="auto">
                <a:xfrm>
                  <a:off x="5929313" y="3514726"/>
                  <a:ext cx="492125" cy="301625"/>
                </a:xfrm>
                <a:custGeom>
                  <a:avLst/>
                  <a:gdLst>
                    <a:gd name="T0" fmla="*/ 127 w 131"/>
                    <a:gd name="T1" fmla="*/ 0 h 79"/>
                    <a:gd name="T2" fmla="*/ 3 w 131"/>
                    <a:gd name="T3" fmla="*/ 0 h 79"/>
                    <a:gd name="T4" fmla="*/ 0 w 131"/>
                    <a:gd name="T5" fmla="*/ 4 h 79"/>
                    <a:gd name="T6" fmla="*/ 3 w 131"/>
                    <a:gd name="T7" fmla="*/ 7 h 79"/>
                    <a:gd name="T8" fmla="*/ 124 w 131"/>
                    <a:gd name="T9" fmla="*/ 7 h 79"/>
                    <a:gd name="T10" fmla="*/ 124 w 131"/>
                    <a:gd name="T11" fmla="*/ 75 h 79"/>
                    <a:gd name="T12" fmla="*/ 127 w 131"/>
                    <a:gd name="T13" fmla="*/ 79 h 79"/>
                    <a:gd name="T14" fmla="*/ 131 w 131"/>
                    <a:gd name="T15" fmla="*/ 75 h 79"/>
                    <a:gd name="T16" fmla="*/ 131 w 131"/>
                    <a:gd name="T17" fmla="*/ 4 h 79"/>
                    <a:gd name="T18" fmla="*/ 127 w 131"/>
                    <a:gd name="T19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1" h="79">
                      <a:moveTo>
                        <a:pt x="127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4"/>
                      </a:cubicBezTo>
                      <a:cubicBezTo>
                        <a:pt x="0" y="6"/>
                        <a:pt x="1" y="7"/>
                        <a:pt x="3" y="7"/>
                      </a:cubicBezTo>
                      <a:cubicBezTo>
                        <a:pt x="124" y="7"/>
                        <a:pt x="124" y="7"/>
                        <a:pt x="124" y="7"/>
                      </a:cubicBezTo>
                      <a:cubicBezTo>
                        <a:pt x="124" y="75"/>
                        <a:pt x="124" y="75"/>
                        <a:pt x="124" y="75"/>
                      </a:cubicBezTo>
                      <a:cubicBezTo>
                        <a:pt x="124" y="77"/>
                        <a:pt x="125" y="79"/>
                        <a:pt x="127" y="79"/>
                      </a:cubicBezTo>
                      <a:cubicBezTo>
                        <a:pt x="129" y="79"/>
                        <a:pt x="131" y="77"/>
                        <a:pt x="131" y="75"/>
                      </a:cubicBezTo>
                      <a:cubicBezTo>
                        <a:pt x="131" y="4"/>
                        <a:pt x="131" y="4"/>
                        <a:pt x="131" y="4"/>
                      </a:cubicBezTo>
                      <a:cubicBezTo>
                        <a:pt x="131" y="2"/>
                        <a:pt x="129" y="0"/>
                        <a:pt x="12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Freeform 15"/>
                <p:cNvSpPr/>
                <p:nvPr/>
              </p:nvSpPr>
              <p:spPr bwMode="auto">
                <a:xfrm>
                  <a:off x="5891213" y="3552826"/>
                  <a:ext cx="493713" cy="298450"/>
                </a:xfrm>
                <a:custGeom>
                  <a:avLst/>
                  <a:gdLst>
                    <a:gd name="T0" fmla="*/ 127 w 131"/>
                    <a:gd name="T1" fmla="*/ 0 h 78"/>
                    <a:gd name="T2" fmla="*/ 3 w 131"/>
                    <a:gd name="T3" fmla="*/ 0 h 78"/>
                    <a:gd name="T4" fmla="*/ 0 w 131"/>
                    <a:gd name="T5" fmla="*/ 3 h 78"/>
                    <a:gd name="T6" fmla="*/ 3 w 131"/>
                    <a:gd name="T7" fmla="*/ 7 h 78"/>
                    <a:gd name="T8" fmla="*/ 123 w 131"/>
                    <a:gd name="T9" fmla="*/ 7 h 78"/>
                    <a:gd name="T10" fmla="*/ 123 w 131"/>
                    <a:gd name="T11" fmla="*/ 75 h 78"/>
                    <a:gd name="T12" fmla="*/ 127 w 131"/>
                    <a:gd name="T13" fmla="*/ 78 h 78"/>
                    <a:gd name="T14" fmla="*/ 131 w 131"/>
                    <a:gd name="T15" fmla="*/ 75 h 78"/>
                    <a:gd name="T16" fmla="*/ 131 w 131"/>
                    <a:gd name="T17" fmla="*/ 3 h 78"/>
                    <a:gd name="T18" fmla="*/ 127 w 131"/>
                    <a:gd name="T1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31" h="78">
                      <a:moveTo>
                        <a:pt x="127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5"/>
                        <a:pt x="1" y="7"/>
                        <a:pt x="3" y="7"/>
                      </a:cubicBezTo>
                      <a:cubicBezTo>
                        <a:pt x="123" y="7"/>
                        <a:pt x="123" y="7"/>
                        <a:pt x="123" y="7"/>
                      </a:cubicBezTo>
                      <a:cubicBezTo>
                        <a:pt x="123" y="75"/>
                        <a:pt x="123" y="75"/>
                        <a:pt x="123" y="75"/>
                      </a:cubicBezTo>
                      <a:cubicBezTo>
                        <a:pt x="123" y="77"/>
                        <a:pt x="125" y="78"/>
                        <a:pt x="127" y="78"/>
                      </a:cubicBezTo>
                      <a:cubicBezTo>
                        <a:pt x="129" y="78"/>
                        <a:pt x="131" y="77"/>
                        <a:pt x="131" y="75"/>
                      </a:cubicBezTo>
                      <a:cubicBezTo>
                        <a:pt x="131" y="3"/>
                        <a:pt x="131" y="3"/>
                        <a:pt x="131" y="3"/>
                      </a:cubicBezTo>
                      <a:cubicBezTo>
                        <a:pt x="131" y="1"/>
                        <a:pt x="129" y="0"/>
                        <a:pt x="12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Freeform 16"/>
                <p:cNvSpPr>
                  <a:spLocks noEditPoints="1"/>
                </p:cNvSpPr>
                <p:nvPr/>
              </p:nvSpPr>
              <p:spPr bwMode="auto">
                <a:xfrm>
                  <a:off x="5842000" y="3587751"/>
                  <a:ext cx="504825" cy="309563"/>
                </a:xfrm>
                <a:custGeom>
                  <a:avLst/>
                  <a:gdLst>
                    <a:gd name="T0" fmla="*/ 129 w 134"/>
                    <a:gd name="T1" fmla="*/ 0 h 81"/>
                    <a:gd name="T2" fmla="*/ 5 w 134"/>
                    <a:gd name="T3" fmla="*/ 0 h 81"/>
                    <a:gd name="T4" fmla="*/ 0 w 134"/>
                    <a:gd name="T5" fmla="*/ 5 h 81"/>
                    <a:gd name="T6" fmla="*/ 0 w 134"/>
                    <a:gd name="T7" fmla="*/ 76 h 81"/>
                    <a:gd name="T8" fmla="*/ 5 w 134"/>
                    <a:gd name="T9" fmla="*/ 81 h 81"/>
                    <a:gd name="T10" fmla="*/ 129 w 134"/>
                    <a:gd name="T11" fmla="*/ 81 h 81"/>
                    <a:gd name="T12" fmla="*/ 134 w 134"/>
                    <a:gd name="T13" fmla="*/ 76 h 81"/>
                    <a:gd name="T14" fmla="*/ 134 w 134"/>
                    <a:gd name="T15" fmla="*/ 5 h 81"/>
                    <a:gd name="T16" fmla="*/ 129 w 134"/>
                    <a:gd name="T17" fmla="*/ 0 h 81"/>
                    <a:gd name="T18" fmla="*/ 124 w 134"/>
                    <a:gd name="T19" fmla="*/ 72 h 81"/>
                    <a:gd name="T20" fmla="*/ 10 w 134"/>
                    <a:gd name="T21" fmla="*/ 72 h 81"/>
                    <a:gd name="T22" fmla="*/ 10 w 134"/>
                    <a:gd name="T23" fmla="*/ 10 h 81"/>
                    <a:gd name="T24" fmla="*/ 124 w 134"/>
                    <a:gd name="T25" fmla="*/ 10 h 81"/>
                    <a:gd name="T26" fmla="*/ 124 w 134"/>
                    <a:gd name="T27" fmla="*/ 72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4" h="81">
                      <a:moveTo>
                        <a:pt x="129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9"/>
                        <a:pt x="2" y="81"/>
                        <a:pt x="5" y="81"/>
                      </a:cubicBezTo>
                      <a:cubicBezTo>
                        <a:pt x="129" y="81"/>
                        <a:pt x="129" y="81"/>
                        <a:pt x="129" y="81"/>
                      </a:cubicBezTo>
                      <a:cubicBezTo>
                        <a:pt x="131" y="81"/>
                        <a:pt x="134" y="79"/>
                        <a:pt x="134" y="76"/>
                      </a:cubicBezTo>
                      <a:cubicBezTo>
                        <a:pt x="134" y="5"/>
                        <a:pt x="134" y="5"/>
                        <a:pt x="134" y="5"/>
                      </a:cubicBezTo>
                      <a:cubicBezTo>
                        <a:pt x="134" y="2"/>
                        <a:pt x="131" y="0"/>
                        <a:pt x="129" y="0"/>
                      </a:cubicBezTo>
                      <a:close/>
                      <a:moveTo>
                        <a:pt x="124" y="72"/>
                      </a:moveTo>
                      <a:cubicBezTo>
                        <a:pt x="10" y="72"/>
                        <a:pt x="10" y="72"/>
                        <a:pt x="10" y="72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24" y="10"/>
                        <a:pt x="124" y="10"/>
                        <a:pt x="124" y="10"/>
                      </a:cubicBezTo>
                      <a:lnTo>
                        <a:pt x="124" y="7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Oval 18"/>
                <p:cNvSpPr>
                  <a:spLocks noChangeArrowheads="1"/>
                </p:cNvSpPr>
                <p:nvPr/>
              </p:nvSpPr>
              <p:spPr bwMode="auto">
                <a:xfrm>
                  <a:off x="6199188" y="3721101"/>
                  <a:ext cx="41275" cy="428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Oval 19"/>
                <p:cNvSpPr>
                  <a:spLocks noChangeArrowheads="1"/>
                </p:cNvSpPr>
                <p:nvPr/>
              </p:nvSpPr>
              <p:spPr bwMode="auto">
                <a:xfrm>
                  <a:off x="5946775" y="3721101"/>
                  <a:ext cx="42863" cy="428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Freeform 20"/>
                <p:cNvSpPr>
                  <a:spLocks noEditPoints="1"/>
                </p:cNvSpPr>
                <p:nvPr/>
              </p:nvSpPr>
              <p:spPr bwMode="auto">
                <a:xfrm>
                  <a:off x="5891213" y="3636963"/>
                  <a:ext cx="406400" cy="211138"/>
                </a:xfrm>
                <a:custGeom>
                  <a:avLst/>
                  <a:gdLst>
                    <a:gd name="T0" fmla="*/ 2 w 108"/>
                    <a:gd name="T1" fmla="*/ 48 h 55"/>
                    <a:gd name="T2" fmla="*/ 8 w 108"/>
                    <a:gd name="T3" fmla="*/ 53 h 55"/>
                    <a:gd name="T4" fmla="*/ 8 w 108"/>
                    <a:gd name="T5" fmla="*/ 54 h 55"/>
                    <a:gd name="T6" fmla="*/ 9 w 108"/>
                    <a:gd name="T7" fmla="*/ 55 h 55"/>
                    <a:gd name="T8" fmla="*/ 10 w 108"/>
                    <a:gd name="T9" fmla="*/ 55 h 55"/>
                    <a:gd name="T10" fmla="*/ 98 w 108"/>
                    <a:gd name="T11" fmla="*/ 55 h 55"/>
                    <a:gd name="T12" fmla="*/ 99 w 108"/>
                    <a:gd name="T13" fmla="*/ 55 h 55"/>
                    <a:gd name="T14" fmla="*/ 100 w 108"/>
                    <a:gd name="T15" fmla="*/ 53 h 55"/>
                    <a:gd name="T16" fmla="*/ 105 w 108"/>
                    <a:gd name="T17" fmla="*/ 48 h 55"/>
                    <a:gd name="T18" fmla="*/ 106 w 108"/>
                    <a:gd name="T19" fmla="*/ 48 h 55"/>
                    <a:gd name="T20" fmla="*/ 107 w 108"/>
                    <a:gd name="T21" fmla="*/ 47 h 55"/>
                    <a:gd name="T22" fmla="*/ 108 w 108"/>
                    <a:gd name="T23" fmla="*/ 46 h 55"/>
                    <a:gd name="T24" fmla="*/ 108 w 108"/>
                    <a:gd name="T25" fmla="*/ 9 h 55"/>
                    <a:gd name="T26" fmla="*/ 107 w 108"/>
                    <a:gd name="T27" fmla="*/ 8 h 55"/>
                    <a:gd name="T28" fmla="*/ 106 w 108"/>
                    <a:gd name="T29" fmla="*/ 8 h 55"/>
                    <a:gd name="T30" fmla="*/ 100 w 108"/>
                    <a:gd name="T31" fmla="*/ 2 h 55"/>
                    <a:gd name="T32" fmla="*/ 98 w 108"/>
                    <a:gd name="T33" fmla="*/ 2 h 55"/>
                    <a:gd name="T34" fmla="*/ 100 w 108"/>
                    <a:gd name="T35" fmla="*/ 2 h 55"/>
                    <a:gd name="T36" fmla="*/ 99 w 108"/>
                    <a:gd name="T37" fmla="*/ 1 h 55"/>
                    <a:gd name="T38" fmla="*/ 98 w 108"/>
                    <a:gd name="T39" fmla="*/ 0 h 55"/>
                    <a:gd name="T40" fmla="*/ 10 w 108"/>
                    <a:gd name="T41" fmla="*/ 0 h 55"/>
                    <a:gd name="T42" fmla="*/ 9 w 108"/>
                    <a:gd name="T43" fmla="*/ 1 h 55"/>
                    <a:gd name="T44" fmla="*/ 8 w 108"/>
                    <a:gd name="T45" fmla="*/ 2 h 55"/>
                    <a:gd name="T46" fmla="*/ 2 w 108"/>
                    <a:gd name="T47" fmla="*/ 8 h 55"/>
                    <a:gd name="T48" fmla="*/ 1 w 108"/>
                    <a:gd name="T49" fmla="*/ 8 h 55"/>
                    <a:gd name="T50" fmla="*/ 0 w 108"/>
                    <a:gd name="T51" fmla="*/ 9 h 55"/>
                    <a:gd name="T52" fmla="*/ 0 w 108"/>
                    <a:gd name="T53" fmla="*/ 46 h 55"/>
                    <a:gd name="T54" fmla="*/ 1 w 108"/>
                    <a:gd name="T55" fmla="*/ 47 h 55"/>
                    <a:gd name="T56" fmla="*/ 2 w 108"/>
                    <a:gd name="T57" fmla="*/ 48 h 55"/>
                    <a:gd name="T58" fmla="*/ 88 w 108"/>
                    <a:gd name="T59" fmla="*/ 19 h 55"/>
                    <a:gd name="T60" fmla="*/ 96 w 108"/>
                    <a:gd name="T61" fmla="*/ 28 h 55"/>
                    <a:gd name="T62" fmla="*/ 88 w 108"/>
                    <a:gd name="T63" fmla="*/ 36 h 55"/>
                    <a:gd name="T64" fmla="*/ 79 w 108"/>
                    <a:gd name="T65" fmla="*/ 28 h 55"/>
                    <a:gd name="T66" fmla="*/ 88 w 108"/>
                    <a:gd name="T67" fmla="*/ 19 h 55"/>
                    <a:gd name="T68" fmla="*/ 54 w 108"/>
                    <a:gd name="T69" fmla="*/ 7 h 55"/>
                    <a:gd name="T70" fmla="*/ 75 w 108"/>
                    <a:gd name="T71" fmla="*/ 28 h 55"/>
                    <a:gd name="T72" fmla="*/ 54 w 108"/>
                    <a:gd name="T73" fmla="*/ 48 h 55"/>
                    <a:gd name="T74" fmla="*/ 33 w 108"/>
                    <a:gd name="T75" fmla="*/ 28 h 55"/>
                    <a:gd name="T76" fmla="*/ 54 w 108"/>
                    <a:gd name="T77" fmla="*/ 7 h 55"/>
                    <a:gd name="T78" fmla="*/ 20 w 108"/>
                    <a:gd name="T79" fmla="*/ 19 h 55"/>
                    <a:gd name="T80" fmla="*/ 29 w 108"/>
                    <a:gd name="T81" fmla="*/ 28 h 55"/>
                    <a:gd name="T82" fmla="*/ 20 w 108"/>
                    <a:gd name="T83" fmla="*/ 36 h 55"/>
                    <a:gd name="T84" fmla="*/ 12 w 108"/>
                    <a:gd name="T85" fmla="*/ 28 h 55"/>
                    <a:gd name="T86" fmla="*/ 20 w 108"/>
                    <a:gd name="T87" fmla="*/ 19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08" h="55">
                      <a:moveTo>
                        <a:pt x="2" y="48"/>
                      </a:moveTo>
                      <a:cubicBezTo>
                        <a:pt x="5" y="47"/>
                        <a:pt x="8" y="50"/>
                        <a:pt x="8" y="53"/>
                      </a:cubicBezTo>
                      <a:cubicBezTo>
                        <a:pt x="8" y="53"/>
                        <a:pt x="8" y="54"/>
                        <a:pt x="8" y="54"/>
                      </a:cubicBezTo>
                      <a:cubicBezTo>
                        <a:pt x="8" y="54"/>
                        <a:pt x="8" y="55"/>
                        <a:pt x="9" y="55"/>
                      </a:cubicBezTo>
                      <a:cubicBezTo>
                        <a:pt x="9" y="55"/>
                        <a:pt x="9" y="55"/>
                        <a:pt x="10" y="55"/>
                      </a:cubicBezTo>
                      <a:cubicBezTo>
                        <a:pt x="98" y="55"/>
                        <a:pt x="98" y="55"/>
                        <a:pt x="98" y="55"/>
                      </a:cubicBezTo>
                      <a:cubicBezTo>
                        <a:pt x="99" y="55"/>
                        <a:pt x="99" y="55"/>
                        <a:pt x="99" y="55"/>
                      </a:cubicBezTo>
                      <a:cubicBezTo>
                        <a:pt x="99" y="54"/>
                        <a:pt x="100" y="54"/>
                        <a:pt x="100" y="53"/>
                      </a:cubicBezTo>
                      <a:cubicBezTo>
                        <a:pt x="100" y="50"/>
                        <a:pt x="102" y="48"/>
                        <a:pt x="105" y="48"/>
                      </a:cubicBezTo>
                      <a:cubicBezTo>
                        <a:pt x="106" y="48"/>
                        <a:pt x="106" y="48"/>
                        <a:pt x="106" y="48"/>
                      </a:cubicBezTo>
                      <a:cubicBezTo>
                        <a:pt x="107" y="48"/>
                        <a:pt x="107" y="48"/>
                        <a:pt x="107" y="47"/>
                      </a:cubicBezTo>
                      <a:cubicBezTo>
                        <a:pt x="108" y="47"/>
                        <a:pt x="108" y="47"/>
                        <a:pt x="108" y="46"/>
                      </a:cubicBezTo>
                      <a:cubicBezTo>
                        <a:pt x="108" y="9"/>
                        <a:pt x="108" y="9"/>
                        <a:pt x="108" y="9"/>
                      </a:cubicBezTo>
                      <a:cubicBezTo>
                        <a:pt x="108" y="9"/>
                        <a:pt x="108" y="8"/>
                        <a:pt x="107" y="8"/>
                      </a:cubicBezTo>
                      <a:cubicBezTo>
                        <a:pt x="107" y="8"/>
                        <a:pt x="107" y="8"/>
                        <a:pt x="106" y="8"/>
                      </a:cubicBezTo>
                      <a:cubicBezTo>
                        <a:pt x="103" y="8"/>
                        <a:pt x="100" y="6"/>
                        <a:pt x="100" y="2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100" y="2"/>
                        <a:pt x="100" y="2"/>
                        <a:pt x="100" y="2"/>
                      </a:cubicBezTo>
                      <a:cubicBezTo>
                        <a:pt x="100" y="1"/>
                        <a:pt x="100" y="1"/>
                        <a:pt x="99" y="1"/>
                      </a:cubicBezTo>
                      <a:cubicBezTo>
                        <a:pt x="99" y="0"/>
                        <a:pt x="99" y="0"/>
                        <a:pt x="98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9" y="0"/>
                        <a:pt x="9" y="1"/>
                        <a:pt x="9" y="1"/>
                      </a:cubicBezTo>
                      <a:cubicBezTo>
                        <a:pt x="8" y="1"/>
                        <a:pt x="8" y="2"/>
                        <a:pt x="8" y="2"/>
                      </a:cubicBezTo>
                      <a:cubicBezTo>
                        <a:pt x="8" y="6"/>
                        <a:pt x="5" y="8"/>
                        <a:pt x="2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8"/>
                        <a:pt x="0" y="9"/>
                        <a:pt x="0" y="9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7"/>
                        <a:pt x="0" y="47"/>
                        <a:pt x="1" y="47"/>
                      </a:cubicBezTo>
                      <a:cubicBezTo>
                        <a:pt x="1" y="48"/>
                        <a:pt x="1" y="48"/>
                        <a:pt x="2" y="48"/>
                      </a:cubicBezTo>
                      <a:close/>
                      <a:moveTo>
                        <a:pt x="88" y="19"/>
                      </a:moveTo>
                      <a:cubicBezTo>
                        <a:pt x="92" y="19"/>
                        <a:pt x="96" y="23"/>
                        <a:pt x="96" y="28"/>
                      </a:cubicBezTo>
                      <a:cubicBezTo>
                        <a:pt x="96" y="32"/>
                        <a:pt x="92" y="36"/>
                        <a:pt x="88" y="36"/>
                      </a:cubicBezTo>
                      <a:cubicBezTo>
                        <a:pt x="83" y="36"/>
                        <a:pt x="79" y="32"/>
                        <a:pt x="79" y="28"/>
                      </a:cubicBezTo>
                      <a:cubicBezTo>
                        <a:pt x="79" y="23"/>
                        <a:pt x="83" y="19"/>
                        <a:pt x="88" y="19"/>
                      </a:cubicBezTo>
                      <a:close/>
                      <a:moveTo>
                        <a:pt x="54" y="7"/>
                      </a:moveTo>
                      <a:cubicBezTo>
                        <a:pt x="65" y="7"/>
                        <a:pt x="75" y="16"/>
                        <a:pt x="75" y="28"/>
                      </a:cubicBezTo>
                      <a:cubicBezTo>
                        <a:pt x="75" y="39"/>
                        <a:pt x="65" y="48"/>
                        <a:pt x="54" y="48"/>
                      </a:cubicBezTo>
                      <a:cubicBezTo>
                        <a:pt x="42" y="48"/>
                        <a:pt x="33" y="39"/>
                        <a:pt x="33" y="28"/>
                      </a:cubicBezTo>
                      <a:cubicBezTo>
                        <a:pt x="33" y="16"/>
                        <a:pt x="42" y="7"/>
                        <a:pt x="54" y="7"/>
                      </a:cubicBezTo>
                      <a:close/>
                      <a:moveTo>
                        <a:pt x="20" y="19"/>
                      </a:moveTo>
                      <a:cubicBezTo>
                        <a:pt x="25" y="19"/>
                        <a:pt x="29" y="23"/>
                        <a:pt x="29" y="28"/>
                      </a:cubicBezTo>
                      <a:cubicBezTo>
                        <a:pt x="29" y="32"/>
                        <a:pt x="25" y="36"/>
                        <a:pt x="20" y="36"/>
                      </a:cubicBezTo>
                      <a:cubicBezTo>
                        <a:pt x="16" y="36"/>
                        <a:pt x="12" y="32"/>
                        <a:pt x="12" y="28"/>
                      </a:cubicBezTo>
                      <a:cubicBezTo>
                        <a:pt x="12" y="23"/>
                        <a:pt x="16" y="19"/>
                        <a:pt x="20" y="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06" name="组合 105"/>
            <p:cNvGrpSpPr/>
            <p:nvPr/>
          </p:nvGrpSpPr>
          <p:grpSpPr>
            <a:xfrm>
              <a:off x="4805" y="3028"/>
              <a:ext cx="3514" cy="3263"/>
              <a:chOff x="7141114" y="3013528"/>
              <a:chExt cx="1673453" cy="1554163"/>
            </a:xfrm>
          </p:grpSpPr>
          <p:sp>
            <p:nvSpPr>
              <p:cNvPr id="107" name="矩形 106"/>
              <p:cNvSpPr/>
              <p:nvPr/>
            </p:nvSpPr>
            <p:spPr>
              <a:xfrm>
                <a:off x="7141114" y="3013528"/>
                <a:ext cx="1673453" cy="155416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08" name="组合 107"/>
              <p:cNvGrpSpPr/>
              <p:nvPr/>
            </p:nvGrpSpPr>
            <p:grpSpPr>
              <a:xfrm>
                <a:off x="7645815" y="3281445"/>
                <a:ext cx="702250" cy="702250"/>
                <a:chOff x="8051800" y="3355389"/>
                <a:chExt cx="546100" cy="546100"/>
              </a:xfrm>
            </p:grpSpPr>
            <p:sp>
              <p:nvSpPr>
                <p:cNvPr id="109" name="Freeform 21"/>
                <p:cNvSpPr>
                  <a:spLocks noEditPoints="1"/>
                </p:cNvSpPr>
                <p:nvPr/>
              </p:nvSpPr>
              <p:spPr bwMode="auto">
                <a:xfrm>
                  <a:off x="8386763" y="3548063"/>
                  <a:ext cx="71438" cy="69850"/>
                </a:xfrm>
                <a:custGeom>
                  <a:avLst/>
                  <a:gdLst>
                    <a:gd name="T0" fmla="*/ 9 w 19"/>
                    <a:gd name="T1" fmla="*/ 18 h 18"/>
                    <a:gd name="T2" fmla="*/ 13 w 19"/>
                    <a:gd name="T3" fmla="*/ 17 h 18"/>
                    <a:gd name="T4" fmla="*/ 16 w 19"/>
                    <a:gd name="T5" fmla="*/ 5 h 18"/>
                    <a:gd name="T6" fmla="*/ 5 w 19"/>
                    <a:gd name="T7" fmla="*/ 2 h 18"/>
                    <a:gd name="T8" fmla="*/ 1 w 19"/>
                    <a:gd name="T9" fmla="*/ 7 h 18"/>
                    <a:gd name="T10" fmla="*/ 1 w 19"/>
                    <a:gd name="T11" fmla="*/ 14 h 18"/>
                    <a:gd name="T12" fmla="*/ 9 w 19"/>
                    <a:gd name="T13" fmla="*/ 18 h 18"/>
                    <a:gd name="T14" fmla="*/ 3 w 19"/>
                    <a:gd name="T15" fmla="*/ 8 h 18"/>
                    <a:gd name="T16" fmla="*/ 6 w 19"/>
                    <a:gd name="T17" fmla="*/ 5 h 18"/>
                    <a:gd name="T18" fmla="*/ 9 w 19"/>
                    <a:gd name="T19" fmla="*/ 4 h 18"/>
                    <a:gd name="T20" fmla="*/ 14 w 19"/>
                    <a:gd name="T21" fmla="*/ 7 h 18"/>
                    <a:gd name="T22" fmla="*/ 12 w 19"/>
                    <a:gd name="T23" fmla="*/ 14 h 18"/>
                    <a:gd name="T24" fmla="*/ 4 w 19"/>
                    <a:gd name="T25" fmla="*/ 12 h 18"/>
                    <a:gd name="T26" fmla="*/ 3 w 19"/>
                    <a:gd name="T27" fmla="*/ 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" h="18">
                      <a:moveTo>
                        <a:pt x="9" y="18"/>
                      </a:moveTo>
                      <a:cubicBezTo>
                        <a:pt x="10" y="18"/>
                        <a:pt x="12" y="18"/>
                        <a:pt x="13" y="17"/>
                      </a:cubicBezTo>
                      <a:cubicBezTo>
                        <a:pt x="17" y="15"/>
                        <a:pt x="19" y="9"/>
                        <a:pt x="16" y="5"/>
                      </a:cubicBezTo>
                      <a:cubicBezTo>
                        <a:pt x="14" y="1"/>
                        <a:pt x="9" y="0"/>
                        <a:pt x="5" y="2"/>
                      </a:cubicBezTo>
                      <a:cubicBezTo>
                        <a:pt x="3" y="3"/>
                        <a:pt x="1" y="5"/>
                        <a:pt x="1" y="7"/>
                      </a:cubicBezTo>
                      <a:cubicBezTo>
                        <a:pt x="0" y="9"/>
                        <a:pt x="0" y="12"/>
                        <a:pt x="1" y="14"/>
                      </a:cubicBezTo>
                      <a:cubicBezTo>
                        <a:pt x="3" y="16"/>
                        <a:pt x="6" y="18"/>
                        <a:pt x="9" y="18"/>
                      </a:cubicBezTo>
                      <a:close/>
                      <a:moveTo>
                        <a:pt x="3" y="8"/>
                      </a:moveTo>
                      <a:cubicBezTo>
                        <a:pt x="4" y="7"/>
                        <a:pt x="5" y="5"/>
                        <a:pt x="6" y="5"/>
                      </a:cubicBezTo>
                      <a:cubicBezTo>
                        <a:pt x="7" y="4"/>
                        <a:pt x="8" y="4"/>
                        <a:pt x="9" y="4"/>
                      </a:cubicBezTo>
                      <a:cubicBezTo>
                        <a:pt x="11" y="4"/>
                        <a:pt x="13" y="5"/>
                        <a:pt x="14" y="7"/>
                      </a:cubicBezTo>
                      <a:cubicBezTo>
                        <a:pt x="15" y="9"/>
                        <a:pt x="14" y="13"/>
                        <a:pt x="12" y="14"/>
                      </a:cubicBezTo>
                      <a:cubicBezTo>
                        <a:pt x="9" y="16"/>
                        <a:pt x="5" y="15"/>
                        <a:pt x="4" y="12"/>
                      </a:cubicBezTo>
                      <a:cubicBezTo>
                        <a:pt x="3" y="11"/>
                        <a:pt x="3" y="9"/>
                        <a:pt x="3" y="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0" name="Freeform 22"/>
                <p:cNvSpPr>
                  <a:spLocks noEditPoints="1"/>
                </p:cNvSpPr>
                <p:nvPr/>
              </p:nvSpPr>
              <p:spPr bwMode="auto">
                <a:xfrm>
                  <a:off x="8051800" y="3355389"/>
                  <a:ext cx="546100" cy="546100"/>
                </a:xfrm>
                <a:custGeom>
                  <a:avLst/>
                  <a:gdLst>
                    <a:gd name="T0" fmla="*/ 22 w 145"/>
                    <a:gd name="T1" fmla="*/ 47 h 143"/>
                    <a:gd name="T2" fmla="*/ 100 w 145"/>
                    <a:gd name="T3" fmla="*/ 143 h 143"/>
                    <a:gd name="T4" fmla="*/ 143 w 145"/>
                    <a:gd name="T5" fmla="*/ 71 h 143"/>
                    <a:gd name="T6" fmla="*/ 104 w 145"/>
                    <a:gd name="T7" fmla="*/ 27 h 143"/>
                    <a:gd name="T8" fmla="*/ 100 w 145"/>
                    <a:gd name="T9" fmla="*/ 61 h 143"/>
                    <a:gd name="T10" fmla="*/ 42 w 145"/>
                    <a:gd name="T11" fmla="*/ 61 h 143"/>
                    <a:gd name="T12" fmla="*/ 91 w 145"/>
                    <a:gd name="T13" fmla="*/ 75 h 143"/>
                    <a:gd name="T14" fmla="*/ 92 w 145"/>
                    <a:gd name="T15" fmla="*/ 79 h 143"/>
                    <a:gd name="T16" fmla="*/ 94 w 145"/>
                    <a:gd name="T17" fmla="*/ 120 h 143"/>
                    <a:gd name="T18" fmla="*/ 93 w 145"/>
                    <a:gd name="T19" fmla="*/ 128 h 143"/>
                    <a:gd name="T20" fmla="*/ 19 w 145"/>
                    <a:gd name="T21" fmla="*/ 91 h 143"/>
                    <a:gd name="T22" fmla="*/ 17 w 145"/>
                    <a:gd name="T23" fmla="*/ 76 h 143"/>
                    <a:gd name="T24" fmla="*/ 20 w 145"/>
                    <a:gd name="T25" fmla="*/ 80 h 143"/>
                    <a:gd name="T26" fmla="*/ 20 w 145"/>
                    <a:gd name="T27" fmla="*/ 99 h 143"/>
                    <a:gd name="T28" fmla="*/ 19 w 145"/>
                    <a:gd name="T29" fmla="*/ 102 h 143"/>
                    <a:gd name="T30" fmla="*/ 17 w 145"/>
                    <a:gd name="T31" fmla="*/ 104 h 143"/>
                    <a:gd name="T32" fmla="*/ 19 w 145"/>
                    <a:gd name="T33" fmla="*/ 119 h 143"/>
                    <a:gd name="T34" fmla="*/ 20 w 145"/>
                    <a:gd name="T35" fmla="*/ 123 h 143"/>
                    <a:gd name="T36" fmla="*/ 19 w 145"/>
                    <a:gd name="T37" fmla="*/ 129 h 143"/>
                    <a:gd name="T38" fmla="*/ 72 w 145"/>
                    <a:gd name="T39" fmla="*/ 77 h 143"/>
                    <a:gd name="T40" fmla="*/ 77 w 145"/>
                    <a:gd name="T41" fmla="*/ 77 h 143"/>
                    <a:gd name="T42" fmla="*/ 73 w 145"/>
                    <a:gd name="T43" fmla="*/ 127 h 143"/>
                    <a:gd name="T44" fmla="*/ 65 w 145"/>
                    <a:gd name="T45" fmla="*/ 129 h 143"/>
                    <a:gd name="T46" fmla="*/ 67 w 145"/>
                    <a:gd name="T47" fmla="*/ 77 h 143"/>
                    <a:gd name="T48" fmla="*/ 69 w 145"/>
                    <a:gd name="T49" fmla="*/ 76 h 143"/>
                    <a:gd name="T50" fmla="*/ 54 w 145"/>
                    <a:gd name="T51" fmla="*/ 127 h 143"/>
                    <a:gd name="T52" fmla="*/ 53 w 145"/>
                    <a:gd name="T53" fmla="*/ 77 h 143"/>
                    <a:gd name="T54" fmla="*/ 58 w 145"/>
                    <a:gd name="T55" fmla="*/ 77 h 143"/>
                    <a:gd name="T56" fmla="*/ 46 w 145"/>
                    <a:gd name="T57" fmla="*/ 126 h 143"/>
                    <a:gd name="T58" fmla="*/ 42 w 145"/>
                    <a:gd name="T59" fmla="*/ 76 h 143"/>
                    <a:gd name="T60" fmla="*/ 43 w 145"/>
                    <a:gd name="T61" fmla="*/ 127 h 143"/>
                    <a:gd name="T62" fmla="*/ 41 w 145"/>
                    <a:gd name="T63" fmla="*/ 126 h 143"/>
                    <a:gd name="T64" fmla="*/ 84 w 145"/>
                    <a:gd name="T65" fmla="*/ 126 h 143"/>
                    <a:gd name="T66" fmla="*/ 80 w 145"/>
                    <a:gd name="T67" fmla="*/ 76 h 143"/>
                    <a:gd name="T68" fmla="*/ 82 w 145"/>
                    <a:gd name="T69" fmla="*/ 77 h 143"/>
                    <a:gd name="T70" fmla="*/ 64 w 145"/>
                    <a:gd name="T71" fmla="*/ 56 h 143"/>
                    <a:gd name="T72" fmla="*/ 59 w 145"/>
                    <a:gd name="T73" fmla="*/ 61 h 143"/>
                    <a:gd name="T74" fmla="*/ 34 w 145"/>
                    <a:gd name="T75" fmla="*/ 75 h 143"/>
                    <a:gd name="T76" fmla="*/ 27 w 145"/>
                    <a:gd name="T77" fmla="*/ 129 h 143"/>
                    <a:gd name="T78" fmla="*/ 29 w 145"/>
                    <a:gd name="T79" fmla="*/ 77 h 143"/>
                    <a:gd name="T80" fmla="*/ 31 w 145"/>
                    <a:gd name="T81" fmla="*/ 76 h 143"/>
                    <a:gd name="T82" fmla="*/ 12 w 145"/>
                    <a:gd name="T83" fmla="*/ 59 h 143"/>
                    <a:gd name="T84" fmla="*/ 110 w 145"/>
                    <a:gd name="T85" fmla="*/ 112 h 143"/>
                    <a:gd name="T86" fmla="*/ 92 w 145"/>
                    <a:gd name="T87" fmla="*/ 117 h 143"/>
                    <a:gd name="T88" fmla="*/ 89 w 145"/>
                    <a:gd name="T89" fmla="*/ 85 h 143"/>
                    <a:gd name="T90" fmla="*/ 110 w 145"/>
                    <a:gd name="T91" fmla="*/ 82 h 143"/>
                    <a:gd name="T92" fmla="*/ 117 w 145"/>
                    <a:gd name="T93" fmla="*/ 87 h 143"/>
                    <a:gd name="T94" fmla="*/ 97 w 145"/>
                    <a:gd name="T95" fmla="*/ 108 h 143"/>
                    <a:gd name="T96" fmla="*/ 103 w 145"/>
                    <a:gd name="T97" fmla="*/ 97 h 143"/>
                    <a:gd name="T98" fmla="*/ 112 w 145"/>
                    <a:gd name="T99" fmla="*/ 78 h 143"/>
                    <a:gd name="T100" fmla="*/ 123 w 145"/>
                    <a:gd name="T101" fmla="*/ 59 h 143"/>
                    <a:gd name="T102" fmla="*/ 105 w 145"/>
                    <a:gd name="T103" fmla="*/ 24 h 143"/>
                    <a:gd name="T104" fmla="*/ 94 w 145"/>
                    <a:gd name="T105" fmla="*/ 23 h 143"/>
                    <a:gd name="T106" fmla="*/ 38 w 145"/>
                    <a:gd name="T107" fmla="*/ 54 h 143"/>
                    <a:gd name="T108" fmla="*/ 103 w 145"/>
                    <a:gd name="T109" fmla="*/ 12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45" h="143">
                      <a:moveTo>
                        <a:pt x="144" y="65"/>
                      </a:moveTo>
                      <a:cubicBezTo>
                        <a:pt x="109" y="3"/>
                        <a:pt x="109" y="3"/>
                        <a:pt x="109" y="3"/>
                      </a:cubicBezTo>
                      <a:cubicBezTo>
                        <a:pt x="107" y="1"/>
                        <a:pt x="104" y="0"/>
                        <a:pt x="102" y="1"/>
                      </a:cubicBezTo>
                      <a:cubicBezTo>
                        <a:pt x="24" y="47"/>
                        <a:pt x="24" y="47"/>
                        <a:pt x="24" y="47"/>
                      </a:cubicBezTo>
                      <a:cubicBezTo>
                        <a:pt x="22" y="47"/>
                        <a:pt x="22" y="47"/>
                        <a:pt x="22" y="47"/>
                      </a:cubicBezTo>
                      <a:cubicBezTo>
                        <a:pt x="21" y="47"/>
                        <a:pt x="12" y="47"/>
                        <a:pt x="5" y="52"/>
                      </a:cubicBezTo>
                      <a:cubicBezTo>
                        <a:pt x="2" y="56"/>
                        <a:pt x="0" y="60"/>
                        <a:pt x="0" y="65"/>
                      </a:cubicBezTo>
                      <a:cubicBezTo>
                        <a:pt x="0" y="138"/>
                        <a:pt x="0" y="138"/>
                        <a:pt x="0" y="138"/>
                      </a:cubicBezTo>
                      <a:cubicBezTo>
                        <a:pt x="0" y="141"/>
                        <a:pt x="2" y="143"/>
                        <a:pt x="5" y="143"/>
                      </a:cubicBezTo>
                      <a:cubicBezTo>
                        <a:pt x="100" y="143"/>
                        <a:pt x="100" y="143"/>
                        <a:pt x="100" y="143"/>
                      </a:cubicBezTo>
                      <a:cubicBezTo>
                        <a:pt x="104" y="143"/>
                        <a:pt x="107" y="141"/>
                        <a:pt x="110" y="138"/>
                      </a:cubicBezTo>
                      <a:cubicBezTo>
                        <a:pt x="120" y="136"/>
                        <a:pt x="127" y="128"/>
                        <a:pt x="127" y="118"/>
                      </a:cubicBezTo>
                      <a:cubicBezTo>
                        <a:pt x="127" y="117"/>
                        <a:pt x="127" y="117"/>
                        <a:pt x="127" y="117"/>
                      </a:cubicBezTo>
                      <a:cubicBezTo>
                        <a:pt x="127" y="80"/>
                        <a:pt x="127" y="80"/>
                        <a:pt x="127" y="80"/>
                      </a:cubicBezTo>
                      <a:cubicBezTo>
                        <a:pt x="143" y="71"/>
                        <a:pt x="143" y="71"/>
                        <a:pt x="143" y="71"/>
                      </a:cubicBezTo>
                      <a:cubicBezTo>
                        <a:pt x="144" y="70"/>
                        <a:pt x="145" y="69"/>
                        <a:pt x="145" y="68"/>
                      </a:cubicBezTo>
                      <a:cubicBezTo>
                        <a:pt x="145" y="67"/>
                        <a:pt x="145" y="66"/>
                        <a:pt x="144" y="65"/>
                      </a:cubicBezTo>
                      <a:close/>
                      <a:moveTo>
                        <a:pt x="41" y="55"/>
                      </a:moveTo>
                      <a:cubicBezTo>
                        <a:pt x="93" y="25"/>
                        <a:pt x="93" y="25"/>
                        <a:pt x="93" y="25"/>
                      </a:cubicBezTo>
                      <a:cubicBezTo>
                        <a:pt x="96" y="28"/>
                        <a:pt x="101" y="29"/>
                        <a:pt x="104" y="27"/>
                      </a:cubicBezTo>
                      <a:cubicBezTo>
                        <a:pt x="121" y="56"/>
                        <a:pt x="121" y="56"/>
                        <a:pt x="121" y="56"/>
                      </a:cubicBezTo>
                      <a:cubicBezTo>
                        <a:pt x="118" y="59"/>
                        <a:pt x="117" y="63"/>
                        <a:pt x="118" y="67"/>
                      </a:cubicBezTo>
                      <a:cubicBezTo>
                        <a:pt x="112" y="71"/>
                        <a:pt x="112" y="71"/>
                        <a:pt x="112" y="71"/>
                      </a:cubicBezTo>
                      <a:cubicBezTo>
                        <a:pt x="112" y="71"/>
                        <a:pt x="112" y="72"/>
                        <a:pt x="112" y="72"/>
                      </a:cubicBezTo>
                      <a:cubicBezTo>
                        <a:pt x="112" y="66"/>
                        <a:pt x="107" y="61"/>
                        <a:pt x="100" y="61"/>
                      </a:cubicBezTo>
                      <a:cubicBezTo>
                        <a:pt x="88" y="61"/>
                        <a:pt x="88" y="61"/>
                        <a:pt x="88" y="61"/>
                      </a:cubicBezTo>
                      <a:cubicBezTo>
                        <a:pt x="88" y="59"/>
                        <a:pt x="87" y="58"/>
                        <a:pt x="87" y="57"/>
                      </a:cubicBezTo>
                      <a:cubicBezTo>
                        <a:pt x="81" y="47"/>
                        <a:pt x="68" y="44"/>
                        <a:pt x="58" y="50"/>
                      </a:cubicBezTo>
                      <a:cubicBezTo>
                        <a:pt x="54" y="52"/>
                        <a:pt x="51" y="56"/>
                        <a:pt x="49" y="61"/>
                      </a:cubicBezTo>
                      <a:cubicBezTo>
                        <a:pt x="42" y="61"/>
                        <a:pt x="42" y="61"/>
                        <a:pt x="42" y="61"/>
                      </a:cubicBezTo>
                      <a:cubicBezTo>
                        <a:pt x="42" y="59"/>
                        <a:pt x="42" y="57"/>
                        <a:pt x="41" y="55"/>
                      </a:cubicBezTo>
                      <a:close/>
                      <a:moveTo>
                        <a:pt x="92" y="77"/>
                      </a:moveTo>
                      <a:cubicBezTo>
                        <a:pt x="91" y="77"/>
                        <a:pt x="91" y="77"/>
                        <a:pt x="91" y="77"/>
                      </a:cubicBezTo>
                      <a:cubicBezTo>
                        <a:pt x="90" y="77"/>
                        <a:pt x="90" y="77"/>
                        <a:pt x="90" y="76"/>
                      </a:cubicBezTo>
                      <a:cubicBezTo>
                        <a:pt x="90" y="75"/>
                        <a:pt x="90" y="75"/>
                        <a:pt x="91" y="75"/>
                      </a:cubicBezTo>
                      <a:cubicBezTo>
                        <a:pt x="92" y="75"/>
                        <a:pt x="92" y="75"/>
                        <a:pt x="92" y="75"/>
                      </a:cubicBezTo>
                      <a:cubicBezTo>
                        <a:pt x="94" y="75"/>
                        <a:pt x="95" y="76"/>
                        <a:pt x="95" y="78"/>
                      </a:cubicBezTo>
                      <a:cubicBezTo>
                        <a:pt x="95" y="79"/>
                        <a:pt x="95" y="79"/>
                        <a:pt x="95" y="79"/>
                      </a:cubicBezTo>
                      <a:cubicBezTo>
                        <a:pt x="95" y="80"/>
                        <a:pt x="95" y="80"/>
                        <a:pt x="94" y="80"/>
                      </a:cubicBezTo>
                      <a:cubicBezTo>
                        <a:pt x="93" y="80"/>
                        <a:pt x="92" y="80"/>
                        <a:pt x="92" y="79"/>
                      </a:cubicBezTo>
                      <a:cubicBezTo>
                        <a:pt x="92" y="78"/>
                        <a:pt x="92" y="78"/>
                        <a:pt x="92" y="78"/>
                      </a:cubicBezTo>
                      <a:cubicBezTo>
                        <a:pt x="92" y="78"/>
                        <a:pt x="92" y="77"/>
                        <a:pt x="92" y="77"/>
                      </a:cubicBezTo>
                      <a:close/>
                      <a:moveTo>
                        <a:pt x="92" y="126"/>
                      </a:moveTo>
                      <a:cubicBezTo>
                        <a:pt x="92" y="122"/>
                        <a:pt x="92" y="122"/>
                        <a:pt x="92" y="122"/>
                      </a:cubicBezTo>
                      <a:cubicBezTo>
                        <a:pt x="92" y="121"/>
                        <a:pt x="93" y="120"/>
                        <a:pt x="94" y="120"/>
                      </a:cubicBezTo>
                      <a:cubicBezTo>
                        <a:pt x="95" y="120"/>
                        <a:pt x="95" y="121"/>
                        <a:pt x="95" y="122"/>
                      </a:cubicBezTo>
                      <a:cubicBezTo>
                        <a:pt x="95" y="125"/>
                        <a:pt x="95" y="125"/>
                        <a:pt x="95" y="125"/>
                      </a:cubicBezTo>
                      <a:cubicBezTo>
                        <a:pt x="95" y="126"/>
                        <a:pt x="95" y="127"/>
                        <a:pt x="95" y="127"/>
                      </a:cubicBezTo>
                      <a:cubicBezTo>
                        <a:pt x="94" y="128"/>
                        <a:pt x="94" y="128"/>
                        <a:pt x="93" y="128"/>
                      </a:cubicBezTo>
                      <a:cubicBezTo>
                        <a:pt x="93" y="128"/>
                        <a:pt x="93" y="128"/>
                        <a:pt x="93" y="128"/>
                      </a:cubicBezTo>
                      <a:cubicBezTo>
                        <a:pt x="92" y="127"/>
                        <a:pt x="92" y="126"/>
                        <a:pt x="92" y="126"/>
                      </a:cubicBezTo>
                      <a:close/>
                      <a:moveTo>
                        <a:pt x="19" y="83"/>
                      </a:moveTo>
                      <a:cubicBezTo>
                        <a:pt x="19" y="83"/>
                        <a:pt x="20" y="84"/>
                        <a:pt x="20" y="85"/>
                      </a:cubicBezTo>
                      <a:cubicBezTo>
                        <a:pt x="20" y="89"/>
                        <a:pt x="20" y="89"/>
                        <a:pt x="20" y="89"/>
                      </a:cubicBezTo>
                      <a:cubicBezTo>
                        <a:pt x="20" y="90"/>
                        <a:pt x="19" y="91"/>
                        <a:pt x="19" y="91"/>
                      </a:cubicBezTo>
                      <a:cubicBezTo>
                        <a:pt x="18" y="91"/>
                        <a:pt x="17" y="90"/>
                        <a:pt x="17" y="89"/>
                      </a:cubicBezTo>
                      <a:cubicBezTo>
                        <a:pt x="17" y="85"/>
                        <a:pt x="17" y="85"/>
                        <a:pt x="17" y="85"/>
                      </a:cubicBezTo>
                      <a:cubicBezTo>
                        <a:pt x="17" y="84"/>
                        <a:pt x="18" y="83"/>
                        <a:pt x="19" y="83"/>
                      </a:cubicBezTo>
                      <a:close/>
                      <a:moveTo>
                        <a:pt x="17" y="80"/>
                      </a:moveTo>
                      <a:cubicBezTo>
                        <a:pt x="17" y="76"/>
                        <a:pt x="17" y="76"/>
                        <a:pt x="17" y="76"/>
                      </a:cubicBezTo>
                      <a:cubicBezTo>
                        <a:pt x="17" y="75"/>
                        <a:pt x="18" y="75"/>
                        <a:pt x="19" y="75"/>
                      </a:cubicBezTo>
                      <a:cubicBezTo>
                        <a:pt x="20" y="75"/>
                        <a:pt x="20" y="75"/>
                        <a:pt x="20" y="75"/>
                      </a:cubicBezTo>
                      <a:cubicBezTo>
                        <a:pt x="20" y="75"/>
                        <a:pt x="21" y="75"/>
                        <a:pt x="21" y="76"/>
                      </a:cubicBezTo>
                      <a:cubicBezTo>
                        <a:pt x="21" y="77"/>
                        <a:pt x="21" y="77"/>
                        <a:pt x="20" y="77"/>
                      </a:cubicBezTo>
                      <a:cubicBezTo>
                        <a:pt x="20" y="80"/>
                        <a:pt x="20" y="80"/>
                        <a:pt x="20" y="80"/>
                      </a:cubicBezTo>
                      <a:cubicBezTo>
                        <a:pt x="20" y="81"/>
                        <a:pt x="19" y="81"/>
                        <a:pt x="19" y="81"/>
                      </a:cubicBezTo>
                      <a:cubicBezTo>
                        <a:pt x="18" y="81"/>
                        <a:pt x="17" y="81"/>
                        <a:pt x="17" y="80"/>
                      </a:cubicBezTo>
                      <a:close/>
                      <a:moveTo>
                        <a:pt x="19" y="93"/>
                      </a:moveTo>
                      <a:cubicBezTo>
                        <a:pt x="19" y="93"/>
                        <a:pt x="20" y="93"/>
                        <a:pt x="20" y="94"/>
                      </a:cubicBezTo>
                      <a:cubicBezTo>
                        <a:pt x="20" y="99"/>
                        <a:pt x="20" y="99"/>
                        <a:pt x="20" y="99"/>
                      </a:cubicBezTo>
                      <a:cubicBezTo>
                        <a:pt x="20" y="100"/>
                        <a:pt x="19" y="100"/>
                        <a:pt x="19" y="100"/>
                      </a:cubicBezTo>
                      <a:cubicBezTo>
                        <a:pt x="18" y="100"/>
                        <a:pt x="17" y="100"/>
                        <a:pt x="17" y="99"/>
                      </a:cubicBezTo>
                      <a:cubicBezTo>
                        <a:pt x="17" y="94"/>
                        <a:pt x="17" y="94"/>
                        <a:pt x="17" y="94"/>
                      </a:cubicBezTo>
                      <a:cubicBezTo>
                        <a:pt x="17" y="93"/>
                        <a:pt x="18" y="93"/>
                        <a:pt x="19" y="93"/>
                      </a:cubicBezTo>
                      <a:close/>
                      <a:moveTo>
                        <a:pt x="19" y="102"/>
                      </a:moveTo>
                      <a:cubicBezTo>
                        <a:pt x="19" y="102"/>
                        <a:pt x="20" y="103"/>
                        <a:pt x="20" y="104"/>
                      </a:cubicBezTo>
                      <a:cubicBezTo>
                        <a:pt x="20" y="108"/>
                        <a:pt x="20" y="108"/>
                        <a:pt x="20" y="108"/>
                      </a:cubicBezTo>
                      <a:cubicBezTo>
                        <a:pt x="20" y="109"/>
                        <a:pt x="19" y="110"/>
                        <a:pt x="19" y="110"/>
                      </a:cubicBezTo>
                      <a:cubicBezTo>
                        <a:pt x="18" y="110"/>
                        <a:pt x="17" y="109"/>
                        <a:pt x="17" y="108"/>
                      </a:cubicBezTo>
                      <a:cubicBezTo>
                        <a:pt x="17" y="104"/>
                        <a:pt x="17" y="104"/>
                        <a:pt x="17" y="104"/>
                      </a:cubicBezTo>
                      <a:cubicBezTo>
                        <a:pt x="17" y="103"/>
                        <a:pt x="18" y="102"/>
                        <a:pt x="19" y="102"/>
                      </a:cubicBezTo>
                      <a:close/>
                      <a:moveTo>
                        <a:pt x="19" y="112"/>
                      </a:moveTo>
                      <a:cubicBezTo>
                        <a:pt x="19" y="112"/>
                        <a:pt x="20" y="112"/>
                        <a:pt x="20" y="113"/>
                      </a:cubicBezTo>
                      <a:cubicBezTo>
                        <a:pt x="20" y="118"/>
                        <a:pt x="20" y="118"/>
                        <a:pt x="20" y="118"/>
                      </a:cubicBezTo>
                      <a:cubicBezTo>
                        <a:pt x="20" y="119"/>
                        <a:pt x="19" y="119"/>
                        <a:pt x="19" y="119"/>
                      </a:cubicBezTo>
                      <a:cubicBezTo>
                        <a:pt x="18" y="119"/>
                        <a:pt x="17" y="119"/>
                        <a:pt x="17" y="118"/>
                      </a:cubicBezTo>
                      <a:cubicBezTo>
                        <a:pt x="17" y="113"/>
                        <a:pt x="17" y="113"/>
                        <a:pt x="17" y="113"/>
                      </a:cubicBezTo>
                      <a:cubicBezTo>
                        <a:pt x="17" y="112"/>
                        <a:pt x="18" y="112"/>
                        <a:pt x="19" y="112"/>
                      </a:cubicBezTo>
                      <a:close/>
                      <a:moveTo>
                        <a:pt x="19" y="121"/>
                      </a:moveTo>
                      <a:cubicBezTo>
                        <a:pt x="19" y="121"/>
                        <a:pt x="20" y="122"/>
                        <a:pt x="20" y="123"/>
                      </a:cubicBezTo>
                      <a:cubicBezTo>
                        <a:pt x="20" y="126"/>
                        <a:pt x="20" y="126"/>
                        <a:pt x="20" y="126"/>
                      </a:cubicBezTo>
                      <a:cubicBezTo>
                        <a:pt x="22" y="126"/>
                        <a:pt x="22" y="126"/>
                        <a:pt x="22" y="126"/>
                      </a:cubicBezTo>
                      <a:cubicBezTo>
                        <a:pt x="23" y="126"/>
                        <a:pt x="24" y="127"/>
                        <a:pt x="24" y="127"/>
                      </a:cubicBezTo>
                      <a:cubicBezTo>
                        <a:pt x="24" y="128"/>
                        <a:pt x="23" y="129"/>
                        <a:pt x="22" y="129"/>
                      </a:cubicBezTo>
                      <a:cubicBezTo>
                        <a:pt x="19" y="129"/>
                        <a:pt x="19" y="129"/>
                        <a:pt x="19" y="129"/>
                      </a:cubicBezTo>
                      <a:cubicBezTo>
                        <a:pt x="18" y="129"/>
                        <a:pt x="17" y="128"/>
                        <a:pt x="17" y="127"/>
                      </a:cubicBezTo>
                      <a:cubicBezTo>
                        <a:pt x="17" y="123"/>
                        <a:pt x="17" y="123"/>
                        <a:pt x="17" y="123"/>
                      </a:cubicBezTo>
                      <a:cubicBezTo>
                        <a:pt x="17" y="122"/>
                        <a:pt x="18" y="121"/>
                        <a:pt x="19" y="121"/>
                      </a:cubicBezTo>
                      <a:close/>
                      <a:moveTo>
                        <a:pt x="77" y="77"/>
                      </a:moveTo>
                      <a:cubicBezTo>
                        <a:pt x="72" y="77"/>
                        <a:pt x="72" y="77"/>
                        <a:pt x="72" y="77"/>
                      </a:cubicBezTo>
                      <a:cubicBezTo>
                        <a:pt x="71" y="77"/>
                        <a:pt x="71" y="77"/>
                        <a:pt x="71" y="76"/>
                      </a:cubicBezTo>
                      <a:cubicBezTo>
                        <a:pt x="71" y="75"/>
                        <a:pt x="71" y="75"/>
                        <a:pt x="72" y="75"/>
                      </a:cubicBezTo>
                      <a:cubicBezTo>
                        <a:pt x="77" y="75"/>
                        <a:pt x="77" y="75"/>
                        <a:pt x="77" y="75"/>
                      </a:cubicBezTo>
                      <a:cubicBezTo>
                        <a:pt x="78" y="75"/>
                        <a:pt x="78" y="75"/>
                        <a:pt x="78" y="76"/>
                      </a:cubicBezTo>
                      <a:cubicBezTo>
                        <a:pt x="78" y="77"/>
                        <a:pt x="78" y="77"/>
                        <a:pt x="77" y="77"/>
                      </a:cubicBezTo>
                      <a:close/>
                      <a:moveTo>
                        <a:pt x="79" y="126"/>
                      </a:moveTo>
                      <a:cubicBezTo>
                        <a:pt x="80" y="126"/>
                        <a:pt x="81" y="127"/>
                        <a:pt x="81" y="127"/>
                      </a:cubicBezTo>
                      <a:cubicBezTo>
                        <a:pt x="81" y="128"/>
                        <a:pt x="80" y="129"/>
                        <a:pt x="79" y="129"/>
                      </a:cubicBezTo>
                      <a:cubicBezTo>
                        <a:pt x="75" y="129"/>
                        <a:pt x="75" y="129"/>
                        <a:pt x="75" y="129"/>
                      </a:cubicBezTo>
                      <a:cubicBezTo>
                        <a:pt x="74" y="129"/>
                        <a:pt x="73" y="128"/>
                        <a:pt x="73" y="127"/>
                      </a:cubicBezTo>
                      <a:cubicBezTo>
                        <a:pt x="73" y="127"/>
                        <a:pt x="74" y="126"/>
                        <a:pt x="75" y="126"/>
                      </a:cubicBezTo>
                      <a:lnTo>
                        <a:pt x="79" y="126"/>
                      </a:lnTo>
                      <a:close/>
                      <a:moveTo>
                        <a:pt x="71" y="127"/>
                      </a:moveTo>
                      <a:cubicBezTo>
                        <a:pt x="71" y="128"/>
                        <a:pt x="71" y="129"/>
                        <a:pt x="70" y="129"/>
                      </a:cubicBezTo>
                      <a:cubicBezTo>
                        <a:pt x="65" y="129"/>
                        <a:pt x="65" y="129"/>
                        <a:pt x="65" y="129"/>
                      </a:cubicBezTo>
                      <a:cubicBezTo>
                        <a:pt x="64" y="129"/>
                        <a:pt x="64" y="128"/>
                        <a:pt x="64" y="127"/>
                      </a:cubicBezTo>
                      <a:cubicBezTo>
                        <a:pt x="64" y="127"/>
                        <a:pt x="64" y="126"/>
                        <a:pt x="65" y="126"/>
                      </a:cubicBezTo>
                      <a:cubicBezTo>
                        <a:pt x="70" y="126"/>
                        <a:pt x="70" y="126"/>
                        <a:pt x="70" y="126"/>
                      </a:cubicBezTo>
                      <a:cubicBezTo>
                        <a:pt x="71" y="126"/>
                        <a:pt x="71" y="127"/>
                        <a:pt x="71" y="127"/>
                      </a:cubicBezTo>
                      <a:close/>
                      <a:moveTo>
                        <a:pt x="67" y="77"/>
                      </a:moveTo>
                      <a:cubicBezTo>
                        <a:pt x="63" y="77"/>
                        <a:pt x="63" y="77"/>
                        <a:pt x="63" y="77"/>
                      </a:cubicBezTo>
                      <a:cubicBezTo>
                        <a:pt x="62" y="77"/>
                        <a:pt x="61" y="77"/>
                        <a:pt x="61" y="76"/>
                      </a:cubicBezTo>
                      <a:cubicBezTo>
                        <a:pt x="61" y="75"/>
                        <a:pt x="62" y="75"/>
                        <a:pt x="63" y="75"/>
                      </a:cubicBezTo>
                      <a:cubicBezTo>
                        <a:pt x="67" y="75"/>
                        <a:pt x="67" y="75"/>
                        <a:pt x="67" y="75"/>
                      </a:cubicBezTo>
                      <a:cubicBezTo>
                        <a:pt x="68" y="75"/>
                        <a:pt x="69" y="75"/>
                        <a:pt x="69" y="76"/>
                      </a:cubicBezTo>
                      <a:cubicBezTo>
                        <a:pt x="69" y="77"/>
                        <a:pt x="68" y="77"/>
                        <a:pt x="67" y="77"/>
                      </a:cubicBezTo>
                      <a:close/>
                      <a:moveTo>
                        <a:pt x="62" y="127"/>
                      </a:moveTo>
                      <a:cubicBezTo>
                        <a:pt x="62" y="128"/>
                        <a:pt x="61" y="129"/>
                        <a:pt x="60" y="129"/>
                      </a:cubicBezTo>
                      <a:cubicBezTo>
                        <a:pt x="56" y="129"/>
                        <a:pt x="56" y="129"/>
                        <a:pt x="56" y="129"/>
                      </a:cubicBezTo>
                      <a:cubicBezTo>
                        <a:pt x="55" y="129"/>
                        <a:pt x="54" y="128"/>
                        <a:pt x="54" y="127"/>
                      </a:cubicBezTo>
                      <a:cubicBezTo>
                        <a:pt x="54" y="127"/>
                        <a:pt x="55" y="126"/>
                        <a:pt x="56" y="126"/>
                      </a:cubicBezTo>
                      <a:cubicBezTo>
                        <a:pt x="60" y="126"/>
                        <a:pt x="60" y="126"/>
                        <a:pt x="60" y="126"/>
                      </a:cubicBezTo>
                      <a:cubicBezTo>
                        <a:pt x="61" y="126"/>
                        <a:pt x="62" y="127"/>
                        <a:pt x="62" y="127"/>
                      </a:cubicBezTo>
                      <a:close/>
                      <a:moveTo>
                        <a:pt x="58" y="77"/>
                      </a:moveTo>
                      <a:cubicBezTo>
                        <a:pt x="53" y="77"/>
                        <a:pt x="53" y="77"/>
                        <a:pt x="53" y="77"/>
                      </a:cubicBezTo>
                      <a:cubicBezTo>
                        <a:pt x="52" y="77"/>
                        <a:pt x="52" y="77"/>
                        <a:pt x="52" y="76"/>
                      </a:cubicBezTo>
                      <a:cubicBezTo>
                        <a:pt x="52" y="75"/>
                        <a:pt x="52" y="75"/>
                        <a:pt x="53" y="75"/>
                      </a:cubicBezTo>
                      <a:cubicBezTo>
                        <a:pt x="58" y="75"/>
                        <a:pt x="58" y="75"/>
                        <a:pt x="58" y="75"/>
                      </a:cubicBezTo>
                      <a:cubicBezTo>
                        <a:pt x="59" y="75"/>
                        <a:pt x="59" y="75"/>
                        <a:pt x="59" y="76"/>
                      </a:cubicBezTo>
                      <a:cubicBezTo>
                        <a:pt x="59" y="77"/>
                        <a:pt x="59" y="77"/>
                        <a:pt x="58" y="77"/>
                      </a:cubicBezTo>
                      <a:close/>
                      <a:moveTo>
                        <a:pt x="52" y="127"/>
                      </a:moveTo>
                      <a:cubicBezTo>
                        <a:pt x="52" y="128"/>
                        <a:pt x="52" y="129"/>
                        <a:pt x="51" y="129"/>
                      </a:cubicBezTo>
                      <a:cubicBezTo>
                        <a:pt x="46" y="129"/>
                        <a:pt x="46" y="129"/>
                        <a:pt x="46" y="129"/>
                      </a:cubicBezTo>
                      <a:cubicBezTo>
                        <a:pt x="45" y="129"/>
                        <a:pt x="45" y="128"/>
                        <a:pt x="45" y="127"/>
                      </a:cubicBezTo>
                      <a:cubicBezTo>
                        <a:pt x="45" y="127"/>
                        <a:pt x="45" y="126"/>
                        <a:pt x="46" y="126"/>
                      </a:cubicBezTo>
                      <a:cubicBezTo>
                        <a:pt x="51" y="126"/>
                        <a:pt x="51" y="126"/>
                        <a:pt x="51" y="126"/>
                      </a:cubicBezTo>
                      <a:cubicBezTo>
                        <a:pt x="52" y="126"/>
                        <a:pt x="52" y="127"/>
                        <a:pt x="52" y="127"/>
                      </a:cubicBezTo>
                      <a:close/>
                      <a:moveTo>
                        <a:pt x="48" y="77"/>
                      </a:moveTo>
                      <a:cubicBezTo>
                        <a:pt x="44" y="77"/>
                        <a:pt x="44" y="77"/>
                        <a:pt x="44" y="77"/>
                      </a:cubicBezTo>
                      <a:cubicBezTo>
                        <a:pt x="43" y="77"/>
                        <a:pt x="42" y="77"/>
                        <a:pt x="42" y="76"/>
                      </a:cubicBezTo>
                      <a:cubicBezTo>
                        <a:pt x="42" y="75"/>
                        <a:pt x="43" y="75"/>
                        <a:pt x="44" y="75"/>
                      </a:cubicBezTo>
                      <a:cubicBezTo>
                        <a:pt x="48" y="75"/>
                        <a:pt x="48" y="75"/>
                        <a:pt x="48" y="75"/>
                      </a:cubicBezTo>
                      <a:cubicBezTo>
                        <a:pt x="49" y="75"/>
                        <a:pt x="50" y="75"/>
                        <a:pt x="50" y="76"/>
                      </a:cubicBezTo>
                      <a:cubicBezTo>
                        <a:pt x="50" y="77"/>
                        <a:pt x="49" y="77"/>
                        <a:pt x="48" y="77"/>
                      </a:cubicBezTo>
                      <a:close/>
                      <a:moveTo>
                        <a:pt x="43" y="127"/>
                      </a:moveTo>
                      <a:cubicBezTo>
                        <a:pt x="43" y="128"/>
                        <a:pt x="42" y="129"/>
                        <a:pt x="41" y="129"/>
                      </a:cubicBezTo>
                      <a:cubicBezTo>
                        <a:pt x="36" y="129"/>
                        <a:pt x="36" y="129"/>
                        <a:pt x="36" y="129"/>
                      </a:cubicBezTo>
                      <a:cubicBezTo>
                        <a:pt x="36" y="129"/>
                        <a:pt x="35" y="128"/>
                        <a:pt x="35" y="127"/>
                      </a:cubicBezTo>
                      <a:cubicBezTo>
                        <a:pt x="35" y="127"/>
                        <a:pt x="36" y="126"/>
                        <a:pt x="36" y="126"/>
                      </a:cubicBezTo>
                      <a:cubicBezTo>
                        <a:pt x="41" y="126"/>
                        <a:pt x="41" y="126"/>
                        <a:pt x="41" y="126"/>
                      </a:cubicBezTo>
                      <a:cubicBezTo>
                        <a:pt x="42" y="126"/>
                        <a:pt x="43" y="127"/>
                        <a:pt x="43" y="127"/>
                      </a:cubicBezTo>
                      <a:close/>
                      <a:moveTo>
                        <a:pt x="89" y="129"/>
                      </a:moveTo>
                      <a:cubicBezTo>
                        <a:pt x="84" y="129"/>
                        <a:pt x="84" y="129"/>
                        <a:pt x="84" y="129"/>
                      </a:cubicBezTo>
                      <a:cubicBezTo>
                        <a:pt x="83" y="129"/>
                        <a:pt x="83" y="128"/>
                        <a:pt x="83" y="127"/>
                      </a:cubicBezTo>
                      <a:cubicBezTo>
                        <a:pt x="83" y="127"/>
                        <a:pt x="83" y="126"/>
                        <a:pt x="84" y="126"/>
                      </a:cubicBezTo>
                      <a:cubicBezTo>
                        <a:pt x="89" y="126"/>
                        <a:pt x="89" y="126"/>
                        <a:pt x="89" y="126"/>
                      </a:cubicBezTo>
                      <a:cubicBezTo>
                        <a:pt x="90" y="126"/>
                        <a:pt x="90" y="127"/>
                        <a:pt x="90" y="127"/>
                      </a:cubicBezTo>
                      <a:cubicBezTo>
                        <a:pt x="90" y="128"/>
                        <a:pt x="90" y="129"/>
                        <a:pt x="89" y="129"/>
                      </a:cubicBezTo>
                      <a:close/>
                      <a:moveTo>
                        <a:pt x="82" y="77"/>
                      </a:moveTo>
                      <a:cubicBezTo>
                        <a:pt x="81" y="77"/>
                        <a:pt x="80" y="77"/>
                        <a:pt x="80" y="76"/>
                      </a:cubicBezTo>
                      <a:cubicBezTo>
                        <a:pt x="80" y="75"/>
                        <a:pt x="81" y="75"/>
                        <a:pt x="82" y="75"/>
                      </a:cubicBezTo>
                      <a:cubicBezTo>
                        <a:pt x="86" y="75"/>
                        <a:pt x="86" y="75"/>
                        <a:pt x="86" y="75"/>
                      </a:cubicBezTo>
                      <a:cubicBezTo>
                        <a:pt x="87" y="75"/>
                        <a:pt x="88" y="75"/>
                        <a:pt x="88" y="76"/>
                      </a:cubicBezTo>
                      <a:cubicBezTo>
                        <a:pt x="88" y="77"/>
                        <a:pt x="87" y="77"/>
                        <a:pt x="86" y="77"/>
                      </a:cubicBezTo>
                      <a:lnTo>
                        <a:pt x="82" y="77"/>
                      </a:lnTo>
                      <a:close/>
                      <a:moveTo>
                        <a:pt x="59" y="61"/>
                      </a:moveTo>
                      <a:cubicBezTo>
                        <a:pt x="59" y="60"/>
                        <a:pt x="60" y="59"/>
                        <a:pt x="61" y="58"/>
                      </a:cubicBezTo>
                      <a:cubicBezTo>
                        <a:pt x="59" y="55"/>
                        <a:pt x="59" y="55"/>
                        <a:pt x="59" y="55"/>
                      </a:cubicBezTo>
                      <a:cubicBezTo>
                        <a:pt x="62" y="53"/>
                        <a:pt x="62" y="53"/>
                        <a:pt x="62" y="53"/>
                      </a:cubicBezTo>
                      <a:cubicBezTo>
                        <a:pt x="64" y="56"/>
                        <a:pt x="64" y="56"/>
                        <a:pt x="64" y="56"/>
                      </a:cubicBezTo>
                      <a:cubicBezTo>
                        <a:pt x="66" y="54"/>
                        <a:pt x="68" y="54"/>
                        <a:pt x="70" y="54"/>
                      </a:cubicBezTo>
                      <a:cubicBezTo>
                        <a:pt x="71" y="58"/>
                        <a:pt x="71" y="58"/>
                        <a:pt x="71" y="58"/>
                      </a:cubicBezTo>
                      <a:cubicBezTo>
                        <a:pt x="70" y="58"/>
                        <a:pt x="68" y="58"/>
                        <a:pt x="65" y="60"/>
                      </a:cubicBezTo>
                      <a:cubicBezTo>
                        <a:pt x="65" y="60"/>
                        <a:pt x="65" y="60"/>
                        <a:pt x="65" y="61"/>
                      </a:cubicBezTo>
                      <a:lnTo>
                        <a:pt x="59" y="61"/>
                      </a:lnTo>
                      <a:close/>
                      <a:moveTo>
                        <a:pt x="40" y="76"/>
                      </a:moveTo>
                      <a:cubicBezTo>
                        <a:pt x="40" y="77"/>
                        <a:pt x="40" y="77"/>
                        <a:pt x="39" y="77"/>
                      </a:cubicBezTo>
                      <a:cubicBezTo>
                        <a:pt x="34" y="77"/>
                        <a:pt x="34" y="77"/>
                        <a:pt x="34" y="77"/>
                      </a:cubicBezTo>
                      <a:cubicBezTo>
                        <a:pt x="33" y="77"/>
                        <a:pt x="33" y="77"/>
                        <a:pt x="33" y="76"/>
                      </a:cubicBezTo>
                      <a:cubicBezTo>
                        <a:pt x="33" y="75"/>
                        <a:pt x="33" y="75"/>
                        <a:pt x="34" y="75"/>
                      </a:cubicBezTo>
                      <a:cubicBezTo>
                        <a:pt x="39" y="75"/>
                        <a:pt x="39" y="75"/>
                        <a:pt x="39" y="75"/>
                      </a:cubicBezTo>
                      <a:cubicBezTo>
                        <a:pt x="40" y="75"/>
                        <a:pt x="40" y="75"/>
                        <a:pt x="40" y="76"/>
                      </a:cubicBezTo>
                      <a:close/>
                      <a:moveTo>
                        <a:pt x="33" y="127"/>
                      </a:moveTo>
                      <a:cubicBezTo>
                        <a:pt x="33" y="128"/>
                        <a:pt x="33" y="129"/>
                        <a:pt x="32" y="129"/>
                      </a:cubicBezTo>
                      <a:cubicBezTo>
                        <a:pt x="27" y="129"/>
                        <a:pt x="27" y="129"/>
                        <a:pt x="27" y="129"/>
                      </a:cubicBezTo>
                      <a:cubicBezTo>
                        <a:pt x="26" y="129"/>
                        <a:pt x="26" y="128"/>
                        <a:pt x="26" y="127"/>
                      </a:cubicBezTo>
                      <a:cubicBezTo>
                        <a:pt x="26" y="127"/>
                        <a:pt x="26" y="126"/>
                        <a:pt x="27" y="126"/>
                      </a:cubicBezTo>
                      <a:cubicBezTo>
                        <a:pt x="32" y="126"/>
                        <a:pt x="32" y="126"/>
                        <a:pt x="32" y="126"/>
                      </a:cubicBezTo>
                      <a:cubicBezTo>
                        <a:pt x="33" y="126"/>
                        <a:pt x="33" y="127"/>
                        <a:pt x="33" y="127"/>
                      </a:cubicBezTo>
                      <a:close/>
                      <a:moveTo>
                        <a:pt x="29" y="77"/>
                      </a:moveTo>
                      <a:cubicBezTo>
                        <a:pt x="24" y="77"/>
                        <a:pt x="24" y="77"/>
                        <a:pt x="24" y="77"/>
                      </a:cubicBezTo>
                      <a:cubicBezTo>
                        <a:pt x="24" y="77"/>
                        <a:pt x="23" y="77"/>
                        <a:pt x="23" y="76"/>
                      </a:cubicBezTo>
                      <a:cubicBezTo>
                        <a:pt x="23" y="75"/>
                        <a:pt x="24" y="75"/>
                        <a:pt x="24" y="75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0" y="75"/>
                        <a:pt x="31" y="75"/>
                        <a:pt x="31" y="76"/>
                      </a:cubicBezTo>
                      <a:cubicBezTo>
                        <a:pt x="31" y="77"/>
                        <a:pt x="30" y="77"/>
                        <a:pt x="29" y="77"/>
                      </a:cubicBezTo>
                      <a:close/>
                      <a:moveTo>
                        <a:pt x="15" y="57"/>
                      </a:moveTo>
                      <a:cubicBezTo>
                        <a:pt x="17" y="61"/>
                        <a:pt x="17" y="61"/>
                        <a:pt x="17" y="61"/>
                      </a:cubicBezTo>
                      <a:cubicBezTo>
                        <a:pt x="11" y="61"/>
                        <a:pt x="11" y="61"/>
                        <a:pt x="11" y="61"/>
                      </a:cubicBezTo>
                      <a:cubicBezTo>
                        <a:pt x="11" y="60"/>
                        <a:pt x="12" y="60"/>
                        <a:pt x="12" y="59"/>
                      </a:cubicBezTo>
                      <a:cubicBezTo>
                        <a:pt x="13" y="58"/>
                        <a:pt x="14" y="58"/>
                        <a:pt x="15" y="57"/>
                      </a:cubicBezTo>
                      <a:close/>
                      <a:moveTo>
                        <a:pt x="117" y="118"/>
                      </a:moveTo>
                      <a:cubicBezTo>
                        <a:pt x="117" y="122"/>
                        <a:pt x="115" y="125"/>
                        <a:pt x="112" y="127"/>
                      </a:cubicBezTo>
                      <a:cubicBezTo>
                        <a:pt x="112" y="112"/>
                        <a:pt x="112" y="112"/>
                        <a:pt x="112" y="112"/>
                      </a:cubicBezTo>
                      <a:cubicBezTo>
                        <a:pt x="111" y="112"/>
                        <a:pt x="111" y="112"/>
                        <a:pt x="110" y="112"/>
                      </a:cubicBezTo>
                      <a:cubicBezTo>
                        <a:pt x="95" y="112"/>
                        <a:pt x="95" y="112"/>
                        <a:pt x="95" y="112"/>
                      </a:cubicBezTo>
                      <a:cubicBezTo>
                        <a:pt x="95" y="112"/>
                        <a:pt x="95" y="112"/>
                        <a:pt x="95" y="112"/>
                      </a:cubicBezTo>
                      <a:cubicBezTo>
                        <a:pt x="95" y="117"/>
                        <a:pt x="95" y="117"/>
                        <a:pt x="95" y="117"/>
                      </a:cubicBezTo>
                      <a:cubicBezTo>
                        <a:pt x="95" y="118"/>
                        <a:pt x="95" y="119"/>
                        <a:pt x="94" y="119"/>
                      </a:cubicBezTo>
                      <a:cubicBezTo>
                        <a:pt x="93" y="119"/>
                        <a:pt x="92" y="118"/>
                        <a:pt x="92" y="117"/>
                      </a:cubicBezTo>
                      <a:cubicBezTo>
                        <a:pt x="92" y="112"/>
                        <a:pt x="92" y="112"/>
                        <a:pt x="92" y="112"/>
                      </a:cubicBezTo>
                      <a:cubicBezTo>
                        <a:pt x="92" y="112"/>
                        <a:pt x="92" y="112"/>
                        <a:pt x="92" y="112"/>
                      </a:cubicBezTo>
                      <a:cubicBezTo>
                        <a:pt x="88" y="111"/>
                        <a:pt x="85" y="106"/>
                        <a:pt x="85" y="100"/>
                      </a:cubicBezTo>
                      <a:cubicBezTo>
                        <a:pt x="85" y="94"/>
                        <a:pt x="85" y="94"/>
                        <a:pt x="85" y="94"/>
                      </a:cubicBezTo>
                      <a:cubicBezTo>
                        <a:pt x="85" y="90"/>
                        <a:pt x="86" y="87"/>
                        <a:pt x="89" y="85"/>
                      </a:cubicBezTo>
                      <a:cubicBezTo>
                        <a:pt x="89" y="84"/>
                        <a:pt x="89" y="84"/>
                        <a:pt x="90" y="84"/>
                      </a:cubicBezTo>
                      <a:cubicBezTo>
                        <a:pt x="90" y="84"/>
                        <a:pt x="90" y="84"/>
                        <a:pt x="90" y="84"/>
                      </a:cubicBezTo>
                      <a:cubicBezTo>
                        <a:pt x="89" y="84"/>
                        <a:pt x="89" y="84"/>
                        <a:pt x="89" y="85"/>
                      </a:cubicBezTo>
                      <a:cubicBezTo>
                        <a:pt x="90" y="83"/>
                        <a:pt x="92" y="82"/>
                        <a:pt x="95" y="82"/>
                      </a:cubicBezTo>
                      <a:cubicBezTo>
                        <a:pt x="110" y="82"/>
                        <a:pt x="110" y="82"/>
                        <a:pt x="110" y="82"/>
                      </a:cubicBezTo>
                      <a:cubicBezTo>
                        <a:pt x="112" y="82"/>
                        <a:pt x="112" y="82"/>
                        <a:pt x="112" y="80"/>
                      </a:cubicBezTo>
                      <a:cubicBezTo>
                        <a:pt x="112" y="80"/>
                        <a:pt x="112" y="80"/>
                        <a:pt x="112" y="80"/>
                      </a:cubicBezTo>
                      <a:cubicBezTo>
                        <a:pt x="118" y="80"/>
                        <a:pt x="118" y="80"/>
                        <a:pt x="118" y="80"/>
                      </a:cubicBezTo>
                      <a:cubicBezTo>
                        <a:pt x="117" y="81"/>
                        <a:pt x="117" y="81"/>
                        <a:pt x="117" y="81"/>
                      </a:cubicBezTo>
                      <a:cubicBezTo>
                        <a:pt x="117" y="87"/>
                        <a:pt x="117" y="87"/>
                        <a:pt x="117" y="87"/>
                      </a:cubicBezTo>
                      <a:cubicBezTo>
                        <a:pt x="116" y="87"/>
                        <a:pt x="116" y="87"/>
                        <a:pt x="115" y="87"/>
                      </a:cubicBezTo>
                      <a:cubicBezTo>
                        <a:pt x="97" y="87"/>
                        <a:pt x="97" y="87"/>
                        <a:pt x="97" y="87"/>
                      </a:cubicBezTo>
                      <a:cubicBezTo>
                        <a:pt x="93" y="87"/>
                        <a:pt x="90" y="90"/>
                        <a:pt x="90" y="94"/>
                      </a:cubicBezTo>
                      <a:cubicBezTo>
                        <a:pt x="90" y="100"/>
                        <a:pt x="90" y="100"/>
                        <a:pt x="90" y="100"/>
                      </a:cubicBezTo>
                      <a:cubicBezTo>
                        <a:pt x="90" y="104"/>
                        <a:pt x="93" y="108"/>
                        <a:pt x="97" y="108"/>
                      </a:cubicBezTo>
                      <a:cubicBezTo>
                        <a:pt x="115" y="108"/>
                        <a:pt x="115" y="108"/>
                        <a:pt x="115" y="108"/>
                      </a:cubicBezTo>
                      <a:cubicBezTo>
                        <a:pt x="116" y="108"/>
                        <a:pt x="116" y="107"/>
                        <a:pt x="117" y="107"/>
                      </a:cubicBezTo>
                      <a:cubicBezTo>
                        <a:pt x="117" y="117"/>
                        <a:pt x="117" y="117"/>
                        <a:pt x="117" y="117"/>
                      </a:cubicBezTo>
                      <a:lnTo>
                        <a:pt x="117" y="118"/>
                      </a:lnTo>
                      <a:close/>
                      <a:moveTo>
                        <a:pt x="103" y="97"/>
                      </a:moveTo>
                      <a:cubicBezTo>
                        <a:pt x="103" y="99"/>
                        <a:pt x="102" y="101"/>
                        <a:pt x="100" y="101"/>
                      </a:cubicBezTo>
                      <a:cubicBezTo>
                        <a:pt x="98" y="101"/>
                        <a:pt x="96" y="99"/>
                        <a:pt x="96" y="97"/>
                      </a:cubicBezTo>
                      <a:cubicBezTo>
                        <a:pt x="96" y="95"/>
                        <a:pt x="98" y="94"/>
                        <a:pt x="100" y="94"/>
                      </a:cubicBezTo>
                      <a:cubicBezTo>
                        <a:pt x="102" y="94"/>
                        <a:pt x="103" y="95"/>
                        <a:pt x="103" y="97"/>
                      </a:cubicBezTo>
                      <a:close/>
                      <a:moveTo>
                        <a:pt x="112" y="78"/>
                      </a:moveTo>
                      <a:cubicBezTo>
                        <a:pt x="112" y="74"/>
                        <a:pt x="112" y="74"/>
                        <a:pt x="112" y="74"/>
                      </a:cubicBezTo>
                      <a:cubicBezTo>
                        <a:pt x="121" y="69"/>
                        <a:pt x="121" y="69"/>
                        <a:pt x="121" y="69"/>
                      </a:cubicBezTo>
                      <a:cubicBezTo>
                        <a:pt x="121" y="69"/>
                        <a:pt x="121" y="68"/>
                        <a:pt x="121" y="68"/>
                      </a:cubicBezTo>
                      <a:cubicBezTo>
                        <a:pt x="122" y="67"/>
                        <a:pt x="121" y="67"/>
                        <a:pt x="121" y="67"/>
                      </a:cubicBezTo>
                      <a:cubicBezTo>
                        <a:pt x="120" y="64"/>
                        <a:pt x="121" y="60"/>
                        <a:pt x="123" y="59"/>
                      </a:cubicBezTo>
                      <a:cubicBezTo>
                        <a:pt x="123" y="59"/>
                        <a:pt x="124" y="59"/>
                        <a:pt x="124" y="58"/>
                      </a:cubicBezTo>
                      <a:cubicBezTo>
                        <a:pt x="124" y="58"/>
                        <a:pt x="125" y="58"/>
                        <a:pt x="125" y="58"/>
                      </a:cubicBezTo>
                      <a:cubicBezTo>
                        <a:pt x="125" y="57"/>
                        <a:pt x="125" y="57"/>
                        <a:pt x="125" y="56"/>
                      </a:cubicBezTo>
                      <a:cubicBezTo>
                        <a:pt x="106" y="24"/>
                        <a:pt x="106" y="24"/>
                        <a:pt x="106" y="24"/>
                      </a:cubicBezTo>
                      <a:cubicBezTo>
                        <a:pt x="106" y="24"/>
                        <a:pt x="105" y="24"/>
                        <a:pt x="105" y="24"/>
                      </a:cubicBezTo>
                      <a:cubicBezTo>
                        <a:pt x="105" y="24"/>
                        <a:pt x="104" y="24"/>
                        <a:pt x="104" y="24"/>
                      </a:cubicBezTo>
                      <a:cubicBezTo>
                        <a:pt x="104" y="24"/>
                        <a:pt x="103" y="24"/>
                        <a:pt x="103" y="24"/>
                      </a:cubicBezTo>
                      <a:cubicBezTo>
                        <a:pt x="101" y="26"/>
                        <a:pt x="97" y="25"/>
                        <a:pt x="95" y="22"/>
                      </a:cubicBez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94" y="23"/>
                        <a:pt x="94" y="23"/>
                        <a:pt x="94" y="23"/>
                      </a:cubicBezTo>
                      <a:cubicBezTo>
                        <a:pt x="95" y="22"/>
                        <a:pt x="95" y="22"/>
                        <a:pt x="95" y="22"/>
                      </a:cubicBezTo>
                      <a:cubicBezTo>
                        <a:pt x="95" y="22"/>
                        <a:pt x="95" y="21"/>
                        <a:pt x="94" y="21"/>
                      </a:cubicBezTo>
                      <a:cubicBezTo>
                        <a:pt x="94" y="21"/>
                        <a:pt x="94" y="21"/>
                        <a:pt x="93" y="21"/>
                      </a:cubicBezTo>
                      <a:cubicBezTo>
                        <a:pt x="39" y="53"/>
                        <a:pt x="39" y="53"/>
                        <a:pt x="39" y="53"/>
                      </a:cubicBezTo>
                      <a:cubicBezTo>
                        <a:pt x="38" y="53"/>
                        <a:pt x="38" y="54"/>
                        <a:pt x="38" y="54"/>
                      </a:cubicBezTo>
                      <a:cubicBezTo>
                        <a:pt x="38" y="55"/>
                        <a:pt x="38" y="55"/>
                        <a:pt x="38" y="55"/>
                      </a:cubicBezTo>
                      <a:cubicBezTo>
                        <a:pt x="39" y="57"/>
                        <a:pt x="39" y="59"/>
                        <a:pt x="39" y="61"/>
                      </a:cubicBezTo>
                      <a:cubicBezTo>
                        <a:pt x="28" y="61"/>
                        <a:pt x="28" y="61"/>
                        <a:pt x="28" y="61"/>
                      </a:cubicBezTo>
                      <a:cubicBezTo>
                        <a:pt x="26" y="57"/>
                        <a:pt x="26" y="57"/>
                        <a:pt x="26" y="57"/>
                      </a:cubicBezTo>
                      <a:cubicBezTo>
                        <a:pt x="103" y="12"/>
                        <a:pt x="103" y="12"/>
                        <a:pt x="103" y="12"/>
                      </a:cubicBezTo>
                      <a:cubicBezTo>
                        <a:pt x="134" y="65"/>
                        <a:pt x="134" y="65"/>
                        <a:pt x="134" y="65"/>
                      </a:cubicBezTo>
                      <a:lnTo>
                        <a:pt x="112" y="7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 defTabSz="914400"/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114" name="矩形 113"/>
          <p:cNvSpPr/>
          <p:nvPr/>
        </p:nvSpPr>
        <p:spPr>
          <a:xfrm>
            <a:off x="5273642" y="1681734"/>
            <a:ext cx="3963595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735" b="1" spc="133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点击添加标题</a:t>
            </a:r>
            <a:endParaRPr lang="zh-CN" altLang="en-US" sz="1735" b="1" spc="133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5" name="矩形 114"/>
          <p:cNvSpPr>
            <a:spLocks noChangeArrowheads="1"/>
          </p:cNvSpPr>
          <p:nvPr/>
        </p:nvSpPr>
        <p:spPr bwMode="auto">
          <a:xfrm>
            <a:off x="5273643" y="2136214"/>
            <a:ext cx="5657471" cy="131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1373349" y="3980971"/>
            <a:ext cx="4229867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735" b="1" spc="133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点击添加标题</a:t>
            </a:r>
            <a:endParaRPr lang="zh-CN" altLang="en-US" sz="1735" b="1" spc="133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7" name="矩形 116"/>
          <p:cNvSpPr>
            <a:spLocks noChangeArrowheads="1"/>
          </p:cNvSpPr>
          <p:nvPr/>
        </p:nvSpPr>
        <p:spPr bwMode="auto">
          <a:xfrm>
            <a:off x="1278901" y="4469515"/>
            <a:ext cx="5976151" cy="102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5" grpId="0"/>
      <p:bldP spid="116" grpId="0"/>
      <p:bldP spid="1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几何创意通用商务PPT模板_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1345565" y="1673225"/>
            <a:ext cx="552450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THANKS</a:t>
            </a:r>
            <a:endParaRPr lang="en-US" altLang="zh-CN" sz="800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圆角矩形 86"/>
          <p:cNvSpPr/>
          <p:nvPr/>
        </p:nvSpPr>
        <p:spPr>
          <a:xfrm>
            <a:off x="1517015" y="3267710"/>
            <a:ext cx="2952750" cy="464820"/>
          </a:xfrm>
          <a:prstGeom prst="roundRect">
            <a:avLst>
              <a:gd name="adj" fmla="val 50000"/>
            </a:avLst>
          </a:prstGeom>
          <a:solidFill>
            <a:srgbClr val="226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汇报人：</a:t>
            </a:r>
            <a:r>
              <a:rPr lang="en-US" dirty="0">
                <a:cs typeface="+mn-ea"/>
                <a:sym typeface="+mn-lt"/>
              </a:rPr>
              <a:t>PC6</a:t>
            </a:r>
            <a:endParaRPr lang="en-US" dirty="0"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8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38100" y="-3175"/>
            <a:ext cx="12238990" cy="6857365"/>
          </a:xfrm>
          <a:prstGeom prst="rect">
            <a:avLst/>
          </a:prstGeom>
          <a:solidFill>
            <a:srgbClr val="8BC5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1" name="图片 40" descr="几何创意通用商务PPT模板_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1955165" y="1794510"/>
            <a:ext cx="12026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altLang="zh-CN" sz="8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369560" y="1911350"/>
            <a:ext cx="634682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>
                <a:solidFill>
                  <a:schemeClr val="bg1"/>
                </a:solidFill>
                <a:cs typeface="+mn-ea"/>
                <a:sym typeface="+mn-lt"/>
              </a:rPr>
              <a:t>输入章节标题</a:t>
            </a:r>
            <a:endParaRPr lang="zh-CN" altLang="en-US" sz="8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7037070" y="3317875"/>
            <a:ext cx="244983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2" grpId="0"/>
      <p:bldP spid="43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组合 82"/>
          <p:cNvGrpSpPr/>
          <p:nvPr/>
        </p:nvGrpSpPr>
        <p:grpSpPr>
          <a:xfrm>
            <a:off x="9354303" y="4267836"/>
            <a:ext cx="2231271" cy="2072217"/>
            <a:chOff x="1951090" y="1054099"/>
            <a:chExt cx="1673453" cy="1554163"/>
          </a:xfrm>
        </p:grpSpPr>
        <p:sp>
          <p:nvSpPr>
            <p:cNvPr id="84" name="矩形 83"/>
            <p:cNvSpPr/>
            <p:nvPr/>
          </p:nvSpPr>
          <p:spPr>
            <a:xfrm>
              <a:off x="1951090" y="1054099"/>
              <a:ext cx="1673453" cy="15541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2508334" y="1411818"/>
              <a:ext cx="584323" cy="614545"/>
              <a:chOff x="2894226" y="1329844"/>
              <a:chExt cx="460376" cy="484187"/>
            </a:xfrm>
          </p:grpSpPr>
          <p:sp>
            <p:nvSpPr>
              <p:cNvPr id="86" name="Freeform 5"/>
              <p:cNvSpPr/>
              <p:nvPr/>
            </p:nvSpPr>
            <p:spPr bwMode="auto">
              <a:xfrm>
                <a:off x="2894226" y="1329844"/>
                <a:ext cx="460375" cy="179388"/>
              </a:xfrm>
              <a:custGeom>
                <a:avLst/>
                <a:gdLst>
                  <a:gd name="T0" fmla="*/ 6 w 122"/>
                  <a:gd name="T1" fmla="*/ 47 h 47"/>
                  <a:gd name="T2" fmla="*/ 13 w 122"/>
                  <a:gd name="T3" fmla="*/ 45 h 47"/>
                  <a:gd name="T4" fmla="*/ 36 w 122"/>
                  <a:gd name="T5" fmla="*/ 43 h 47"/>
                  <a:gd name="T6" fmla="*/ 36 w 122"/>
                  <a:gd name="T7" fmla="*/ 43 h 47"/>
                  <a:gd name="T8" fmla="*/ 41 w 122"/>
                  <a:gd name="T9" fmla="*/ 32 h 47"/>
                  <a:gd name="T10" fmla="*/ 81 w 122"/>
                  <a:gd name="T11" fmla="*/ 32 h 47"/>
                  <a:gd name="T12" fmla="*/ 86 w 122"/>
                  <a:gd name="T13" fmla="*/ 43 h 47"/>
                  <a:gd name="T14" fmla="*/ 86 w 122"/>
                  <a:gd name="T15" fmla="*/ 43 h 47"/>
                  <a:gd name="T16" fmla="*/ 109 w 122"/>
                  <a:gd name="T17" fmla="*/ 45 h 47"/>
                  <a:gd name="T18" fmla="*/ 117 w 122"/>
                  <a:gd name="T19" fmla="*/ 47 h 47"/>
                  <a:gd name="T20" fmla="*/ 120 w 122"/>
                  <a:gd name="T21" fmla="*/ 37 h 47"/>
                  <a:gd name="T22" fmla="*/ 107 w 122"/>
                  <a:gd name="T23" fmla="*/ 14 h 47"/>
                  <a:gd name="T24" fmla="*/ 16 w 122"/>
                  <a:gd name="T25" fmla="*/ 14 h 47"/>
                  <a:gd name="T26" fmla="*/ 3 w 122"/>
                  <a:gd name="T27" fmla="*/ 37 h 47"/>
                  <a:gd name="T28" fmla="*/ 6 w 122"/>
                  <a:gd name="T2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2" h="47">
                    <a:moveTo>
                      <a:pt x="6" y="47"/>
                    </a:moveTo>
                    <a:cubicBezTo>
                      <a:pt x="8" y="46"/>
                      <a:pt x="10" y="45"/>
                      <a:pt x="13" y="45"/>
                    </a:cubicBezTo>
                    <a:cubicBezTo>
                      <a:pt x="21" y="44"/>
                      <a:pt x="28" y="44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5" y="38"/>
                      <a:pt x="37" y="33"/>
                      <a:pt x="41" y="32"/>
                    </a:cubicBezTo>
                    <a:cubicBezTo>
                      <a:pt x="54" y="28"/>
                      <a:pt x="68" y="28"/>
                      <a:pt x="81" y="32"/>
                    </a:cubicBezTo>
                    <a:cubicBezTo>
                      <a:pt x="85" y="33"/>
                      <a:pt x="88" y="38"/>
                      <a:pt x="86" y="43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94" y="44"/>
                      <a:pt x="102" y="44"/>
                      <a:pt x="109" y="45"/>
                    </a:cubicBezTo>
                    <a:cubicBezTo>
                      <a:pt x="112" y="45"/>
                      <a:pt x="115" y="46"/>
                      <a:pt x="117" y="47"/>
                    </a:cubicBezTo>
                    <a:cubicBezTo>
                      <a:pt x="118" y="43"/>
                      <a:pt x="119" y="40"/>
                      <a:pt x="120" y="37"/>
                    </a:cubicBezTo>
                    <a:cubicBezTo>
                      <a:pt x="122" y="29"/>
                      <a:pt x="117" y="18"/>
                      <a:pt x="107" y="14"/>
                    </a:cubicBezTo>
                    <a:cubicBezTo>
                      <a:pt x="77" y="0"/>
                      <a:pt x="46" y="0"/>
                      <a:pt x="16" y="14"/>
                    </a:cubicBezTo>
                    <a:cubicBezTo>
                      <a:pt x="6" y="18"/>
                      <a:pt x="0" y="29"/>
                      <a:pt x="3" y="37"/>
                    </a:cubicBezTo>
                    <a:cubicBezTo>
                      <a:pt x="4" y="40"/>
                      <a:pt x="5" y="43"/>
                      <a:pt x="6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Oval 6"/>
              <p:cNvSpPr>
                <a:spLocks noChangeArrowheads="1"/>
              </p:cNvSpPr>
              <p:nvPr/>
            </p:nvSpPr>
            <p:spPr bwMode="auto">
              <a:xfrm>
                <a:off x="3064089" y="1550506"/>
                <a:ext cx="120650" cy="762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Freeform 7"/>
              <p:cNvSpPr>
                <a:spLocks noEditPoints="1"/>
              </p:cNvSpPr>
              <p:nvPr/>
            </p:nvSpPr>
            <p:spPr bwMode="auto">
              <a:xfrm>
                <a:off x="2898989" y="1455256"/>
                <a:ext cx="455613" cy="358775"/>
              </a:xfrm>
              <a:custGeom>
                <a:avLst/>
                <a:gdLst>
                  <a:gd name="T0" fmla="*/ 120 w 121"/>
                  <a:gd name="T1" fmla="*/ 57 h 94"/>
                  <a:gd name="T2" fmla="*/ 121 w 121"/>
                  <a:gd name="T3" fmla="*/ 57 h 94"/>
                  <a:gd name="T4" fmla="*/ 94 w 121"/>
                  <a:gd name="T5" fmla="*/ 16 h 94"/>
                  <a:gd name="T6" fmla="*/ 80 w 121"/>
                  <a:gd name="T7" fmla="*/ 13 h 94"/>
                  <a:gd name="T8" fmla="*/ 80 w 121"/>
                  <a:gd name="T9" fmla="*/ 9 h 94"/>
                  <a:gd name="T10" fmla="*/ 73 w 121"/>
                  <a:gd name="T11" fmla="*/ 0 h 94"/>
                  <a:gd name="T12" fmla="*/ 66 w 121"/>
                  <a:gd name="T13" fmla="*/ 9 h 94"/>
                  <a:gd name="T14" fmla="*/ 66 w 121"/>
                  <a:gd name="T15" fmla="*/ 13 h 94"/>
                  <a:gd name="T16" fmla="*/ 64 w 121"/>
                  <a:gd name="T17" fmla="*/ 14 h 94"/>
                  <a:gd name="T18" fmla="*/ 57 w 121"/>
                  <a:gd name="T19" fmla="*/ 14 h 94"/>
                  <a:gd name="T20" fmla="*/ 54 w 121"/>
                  <a:gd name="T21" fmla="*/ 13 h 94"/>
                  <a:gd name="T22" fmla="*/ 54 w 121"/>
                  <a:gd name="T23" fmla="*/ 9 h 94"/>
                  <a:gd name="T24" fmla="*/ 47 w 121"/>
                  <a:gd name="T25" fmla="*/ 0 h 94"/>
                  <a:gd name="T26" fmla="*/ 41 w 121"/>
                  <a:gd name="T27" fmla="*/ 9 h 94"/>
                  <a:gd name="T28" fmla="*/ 41 w 121"/>
                  <a:gd name="T29" fmla="*/ 13 h 94"/>
                  <a:gd name="T30" fmla="*/ 26 w 121"/>
                  <a:gd name="T31" fmla="*/ 16 h 94"/>
                  <a:gd name="T32" fmla="*/ 0 w 121"/>
                  <a:gd name="T33" fmla="*/ 57 h 94"/>
                  <a:gd name="T34" fmla="*/ 0 w 121"/>
                  <a:gd name="T35" fmla="*/ 57 h 94"/>
                  <a:gd name="T36" fmla="*/ 0 w 121"/>
                  <a:gd name="T37" fmla="*/ 58 h 94"/>
                  <a:gd name="T38" fmla="*/ 0 w 121"/>
                  <a:gd name="T39" fmla="*/ 70 h 94"/>
                  <a:gd name="T40" fmla="*/ 6 w 121"/>
                  <a:gd name="T41" fmla="*/ 79 h 94"/>
                  <a:gd name="T42" fmla="*/ 6 w 121"/>
                  <a:gd name="T43" fmla="*/ 82 h 94"/>
                  <a:gd name="T44" fmla="*/ 13 w 121"/>
                  <a:gd name="T45" fmla="*/ 86 h 94"/>
                  <a:gd name="T46" fmla="*/ 18 w 121"/>
                  <a:gd name="T47" fmla="*/ 85 h 94"/>
                  <a:gd name="T48" fmla="*/ 102 w 121"/>
                  <a:gd name="T49" fmla="*/ 85 h 94"/>
                  <a:gd name="T50" fmla="*/ 107 w 121"/>
                  <a:gd name="T51" fmla="*/ 86 h 94"/>
                  <a:gd name="T52" fmla="*/ 114 w 121"/>
                  <a:gd name="T53" fmla="*/ 82 h 94"/>
                  <a:gd name="T54" fmla="*/ 114 w 121"/>
                  <a:gd name="T55" fmla="*/ 79 h 94"/>
                  <a:gd name="T56" fmla="*/ 120 w 121"/>
                  <a:gd name="T57" fmla="*/ 70 h 94"/>
                  <a:gd name="T58" fmla="*/ 121 w 121"/>
                  <a:gd name="T59" fmla="*/ 58 h 94"/>
                  <a:gd name="T60" fmla="*/ 120 w 121"/>
                  <a:gd name="T61" fmla="*/ 57 h 94"/>
                  <a:gd name="T62" fmla="*/ 60 w 121"/>
                  <a:gd name="T63" fmla="*/ 56 h 94"/>
                  <a:gd name="T64" fmla="*/ 33 w 121"/>
                  <a:gd name="T65" fmla="*/ 38 h 94"/>
                  <a:gd name="T66" fmla="*/ 60 w 121"/>
                  <a:gd name="T67" fmla="*/ 20 h 94"/>
                  <a:gd name="T68" fmla="*/ 87 w 121"/>
                  <a:gd name="T69" fmla="*/ 38 h 94"/>
                  <a:gd name="T70" fmla="*/ 60 w 121"/>
                  <a:gd name="T71" fmla="*/ 5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1" h="94">
                    <a:moveTo>
                      <a:pt x="120" y="57"/>
                    </a:moveTo>
                    <a:cubicBezTo>
                      <a:pt x="121" y="57"/>
                      <a:pt x="121" y="57"/>
                      <a:pt x="121" y="57"/>
                    </a:cubicBezTo>
                    <a:cubicBezTo>
                      <a:pt x="121" y="57"/>
                      <a:pt x="105" y="21"/>
                      <a:pt x="94" y="16"/>
                    </a:cubicBezTo>
                    <a:cubicBezTo>
                      <a:pt x="91" y="14"/>
                      <a:pt x="85" y="14"/>
                      <a:pt x="80" y="13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4"/>
                      <a:pt x="77" y="0"/>
                      <a:pt x="73" y="0"/>
                    </a:cubicBezTo>
                    <a:cubicBezTo>
                      <a:pt x="69" y="0"/>
                      <a:pt x="66" y="4"/>
                      <a:pt x="66" y="9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5" y="13"/>
                      <a:pt x="64" y="13"/>
                      <a:pt x="64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6" y="13"/>
                      <a:pt x="55" y="13"/>
                      <a:pt x="54" y="13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4"/>
                      <a:pt x="51" y="0"/>
                      <a:pt x="47" y="0"/>
                    </a:cubicBezTo>
                    <a:cubicBezTo>
                      <a:pt x="44" y="0"/>
                      <a:pt x="41" y="4"/>
                      <a:pt x="41" y="9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5" y="14"/>
                      <a:pt x="30" y="14"/>
                      <a:pt x="26" y="16"/>
                    </a:cubicBezTo>
                    <a:cubicBezTo>
                      <a:pt x="15" y="21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8"/>
                      <a:pt x="0" y="58"/>
                    </a:cubicBezTo>
                    <a:cubicBezTo>
                      <a:pt x="0" y="62"/>
                      <a:pt x="0" y="66"/>
                      <a:pt x="0" y="70"/>
                    </a:cubicBezTo>
                    <a:cubicBezTo>
                      <a:pt x="1" y="73"/>
                      <a:pt x="3" y="76"/>
                      <a:pt x="6" y="79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6" y="84"/>
                      <a:pt x="9" y="86"/>
                      <a:pt x="13" y="86"/>
                    </a:cubicBezTo>
                    <a:cubicBezTo>
                      <a:pt x="15" y="86"/>
                      <a:pt x="17" y="86"/>
                      <a:pt x="18" y="85"/>
                    </a:cubicBezTo>
                    <a:cubicBezTo>
                      <a:pt x="46" y="94"/>
                      <a:pt x="75" y="94"/>
                      <a:pt x="102" y="85"/>
                    </a:cubicBezTo>
                    <a:cubicBezTo>
                      <a:pt x="104" y="86"/>
                      <a:pt x="105" y="86"/>
                      <a:pt x="107" y="86"/>
                    </a:cubicBezTo>
                    <a:cubicBezTo>
                      <a:pt x="111" y="86"/>
                      <a:pt x="114" y="84"/>
                      <a:pt x="114" y="82"/>
                    </a:cubicBezTo>
                    <a:cubicBezTo>
                      <a:pt x="114" y="79"/>
                      <a:pt x="114" y="79"/>
                      <a:pt x="114" y="79"/>
                    </a:cubicBezTo>
                    <a:cubicBezTo>
                      <a:pt x="117" y="76"/>
                      <a:pt x="120" y="73"/>
                      <a:pt x="120" y="70"/>
                    </a:cubicBezTo>
                    <a:cubicBezTo>
                      <a:pt x="120" y="66"/>
                      <a:pt x="120" y="62"/>
                      <a:pt x="121" y="58"/>
                    </a:cubicBezTo>
                    <a:cubicBezTo>
                      <a:pt x="121" y="58"/>
                      <a:pt x="121" y="57"/>
                      <a:pt x="120" y="57"/>
                    </a:cubicBezTo>
                    <a:close/>
                    <a:moveTo>
                      <a:pt x="60" y="56"/>
                    </a:moveTo>
                    <a:cubicBezTo>
                      <a:pt x="45" y="56"/>
                      <a:pt x="33" y="48"/>
                      <a:pt x="33" y="38"/>
                    </a:cubicBezTo>
                    <a:cubicBezTo>
                      <a:pt x="33" y="28"/>
                      <a:pt x="45" y="20"/>
                      <a:pt x="60" y="20"/>
                    </a:cubicBezTo>
                    <a:cubicBezTo>
                      <a:pt x="75" y="20"/>
                      <a:pt x="87" y="28"/>
                      <a:pt x="87" y="38"/>
                    </a:cubicBezTo>
                    <a:cubicBezTo>
                      <a:pt x="87" y="48"/>
                      <a:pt x="75" y="56"/>
                      <a:pt x="60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7047625" y="4267835"/>
            <a:ext cx="2231271" cy="2072217"/>
            <a:chOff x="221082" y="1054099"/>
            <a:chExt cx="1673453" cy="1554163"/>
          </a:xfrm>
        </p:grpSpPr>
        <p:sp>
          <p:nvSpPr>
            <p:cNvPr id="90" name="矩形 89"/>
            <p:cNvSpPr/>
            <p:nvPr/>
          </p:nvSpPr>
          <p:spPr>
            <a:xfrm>
              <a:off x="221082" y="1054099"/>
              <a:ext cx="1673453" cy="15541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552078" y="2147560"/>
              <a:ext cx="1085133" cy="238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defTabSz="914400"/>
              <a:r>
                <a:rPr lang="zh-CN" altLang="en-US" sz="1465" dirty="0">
                  <a:solidFill>
                    <a:prstClr val="white"/>
                  </a:solidFill>
                  <a:cs typeface="+mn-ea"/>
                  <a:sym typeface="+mn-lt"/>
                </a:rPr>
                <a:t>点击添加标题</a:t>
              </a:r>
              <a:endParaRPr lang="zh-CN" altLang="en-US" sz="146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917638" y="1349853"/>
              <a:ext cx="406313" cy="716075"/>
              <a:chOff x="809841" y="1322657"/>
              <a:chExt cx="320676" cy="565151"/>
            </a:xfrm>
          </p:grpSpPr>
          <p:sp>
            <p:nvSpPr>
              <p:cNvPr id="93" name="Freeform 8"/>
              <p:cNvSpPr/>
              <p:nvPr/>
            </p:nvSpPr>
            <p:spPr bwMode="auto">
              <a:xfrm>
                <a:off x="877888" y="1552576"/>
                <a:ext cx="38100" cy="84138"/>
              </a:xfrm>
              <a:custGeom>
                <a:avLst/>
                <a:gdLst>
                  <a:gd name="T0" fmla="*/ 0 w 10"/>
                  <a:gd name="T1" fmla="*/ 5 h 22"/>
                  <a:gd name="T2" fmla="*/ 0 w 10"/>
                  <a:gd name="T3" fmla="*/ 17 h 22"/>
                  <a:gd name="T4" fmla="*/ 5 w 10"/>
                  <a:gd name="T5" fmla="*/ 22 h 22"/>
                  <a:gd name="T6" fmla="*/ 10 w 10"/>
                  <a:gd name="T7" fmla="*/ 17 h 22"/>
                  <a:gd name="T8" fmla="*/ 10 w 10"/>
                  <a:gd name="T9" fmla="*/ 5 h 22"/>
                  <a:gd name="T10" fmla="*/ 5 w 10"/>
                  <a:gd name="T11" fmla="*/ 0 h 22"/>
                  <a:gd name="T12" fmla="*/ 0 w 10"/>
                  <a:gd name="T13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0" y="5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20"/>
                      <a:pt x="2" y="22"/>
                      <a:pt x="5" y="22"/>
                    </a:cubicBezTo>
                    <a:cubicBezTo>
                      <a:pt x="8" y="22"/>
                      <a:pt x="10" y="20"/>
                      <a:pt x="10" y="1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Freeform 9"/>
              <p:cNvSpPr/>
              <p:nvPr/>
            </p:nvSpPr>
            <p:spPr bwMode="auto">
              <a:xfrm>
                <a:off x="938429" y="1322657"/>
                <a:ext cx="192088" cy="92075"/>
              </a:xfrm>
              <a:custGeom>
                <a:avLst/>
                <a:gdLst>
                  <a:gd name="T0" fmla="*/ 47 w 51"/>
                  <a:gd name="T1" fmla="*/ 1 h 24"/>
                  <a:gd name="T2" fmla="*/ 44 w 51"/>
                  <a:gd name="T3" fmla="*/ 1 h 24"/>
                  <a:gd name="T4" fmla="*/ 44 w 51"/>
                  <a:gd name="T5" fmla="*/ 4 h 24"/>
                  <a:gd name="T6" fmla="*/ 46 w 51"/>
                  <a:gd name="T7" fmla="*/ 13 h 24"/>
                  <a:gd name="T8" fmla="*/ 37 w 51"/>
                  <a:gd name="T9" fmla="*/ 19 h 24"/>
                  <a:gd name="T10" fmla="*/ 23 w 51"/>
                  <a:gd name="T11" fmla="*/ 10 h 24"/>
                  <a:gd name="T12" fmla="*/ 10 w 51"/>
                  <a:gd name="T13" fmla="*/ 2 h 24"/>
                  <a:gd name="T14" fmla="*/ 4 w 51"/>
                  <a:gd name="T15" fmla="*/ 5 h 24"/>
                  <a:gd name="T16" fmla="*/ 2 w 51"/>
                  <a:gd name="T17" fmla="*/ 10 h 24"/>
                  <a:gd name="T18" fmla="*/ 0 w 51"/>
                  <a:gd name="T19" fmla="*/ 12 h 24"/>
                  <a:gd name="T20" fmla="*/ 0 w 51"/>
                  <a:gd name="T21" fmla="*/ 22 h 24"/>
                  <a:gd name="T22" fmla="*/ 2 w 51"/>
                  <a:gd name="T23" fmla="*/ 24 h 24"/>
                  <a:gd name="T24" fmla="*/ 4 w 51"/>
                  <a:gd name="T25" fmla="*/ 24 h 24"/>
                  <a:gd name="T26" fmla="*/ 6 w 51"/>
                  <a:gd name="T27" fmla="*/ 22 h 24"/>
                  <a:gd name="T28" fmla="*/ 6 w 51"/>
                  <a:gd name="T29" fmla="*/ 12 h 24"/>
                  <a:gd name="T30" fmla="*/ 5 w 51"/>
                  <a:gd name="T31" fmla="*/ 10 h 24"/>
                  <a:gd name="T32" fmla="*/ 7 w 51"/>
                  <a:gd name="T33" fmla="*/ 7 h 24"/>
                  <a:gd name="T34" fmla="*/ 10 w 51"/>
                  <a:gd name="T35" fmla="*/ 6 h 24"/>
                  <a:gd name="T36" fmla="*/ 20 w 51"/>
                  <a:gd name="T37" fmla="*/ 13 h 24"/>
                  <a:gd name="T38" fmla="*/ 37 w 51"/>
                  <a:gd name="T39" fmla="*/ 23 h 24"/>
                  <a:gd name="T40" fmla="*/ 49 w 51"/>
                  <a:gd name="T41" fmla="*/ 14 h 24"/>
                  <a:gd name="T42" fmla="*/ 47 w 51"/>
                  <a:gd name="T43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24">
                    <a:moveTo>
                      <a:pt x="47" y="1"/>
                    </a:moveTo>
                    <a:cubicBezTo>
                      <a:pt x="46" y="1"/>
                      <a:pt x="45" y="0"/>
                      <a:pt x="44" y="1"/>
                    </a:cubicBezTo>
                    <a:cubicBezTo>
                      <a:pt x="43" y="2"/>
                      <a:pt x="43" y="3"/>
                      <a:pt x="44" y="4"/>
                    </a:cubicBezTo>
                    <a:cubicBezTo>
                      <a:pt x="46" y="6"/>
                      <a:pt x="47" y="10"/>
                      <a:pt x="46" y="13"/>
                    </a:cubicBezTo>
                    <a:cubicBezTo>
                      <a:pt x="44" y="17"/>
                      <a:pt x="41" y="19"/>
                      <a:pt x="37" y="19"/>
                    </a:cubicBezTo>
                    <a:cubicBezTo>
                      <a:pt x="32" y="20"/>
                      <a:pt x="27" y="15"/>
                      <a:pt x="23" y="10"/>
                    </a:cubicBezTo>
                    <a:cubicBezTo>
                      <a:pt x="19" y="6"/>
                      <a:pt x="15" y="2"/>
                      <a:pt x="10" y="2"/>
                    </a:cubicBezTo>
                    <a:cubicBezTo>
                      <a:pt x="8" y="2"/>
                      <a:pt x="6" y="3"/>
                      <a:pt x="4" y="5"/>
                    </a:cubicBezTo>
                    <a:cubicBezTo>
                      <a:pt x="3" y="6"/>
                      <a:pt x="2" y="8"/>
                      <a:pt x="2" y="10"/>
                    </a:cubicBezTo>
                    <a:cubicBezTo>
                      <a:pt x="1" y="11"/>
                      <a:pt x="0" y="11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4"/>
                      <a:pt x="6" y="23"/>
                      <a:pt x="6" y="2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1"/>
                      <a:pt x="6" y="11"/>
                      <a:pt x="5" y="10"/>
                    </a:cubicBezTo>
                    <a:cubicBezTo>
                      <a:pt x="5" y="9"/>
                      <a:pt x="6" y="8"/>
                      <a:pt x="7" y="7"/>
                    </a:cubicBezTo>
                    <a:cubicBezTo>
                      <a:pt x="8" y="6"/>
                      <a:pt x="9" y="6"/>
                      <a:pt x="10" y="6"/>
                    </a:cubicBezTo>
                    <a:cubicBezTo>
                      <a:pt x="13" y="6"/>
                      <a:pt x="17" y="9"/>
                      <a:pt x="20" y="13"/>
                    </a:cubicBezTo>
                    <a:cubicBezTo>
                      <a:pt x="25" y="18"/>
                      <a:pt x="31" y="24"/>
                      <a:pt x="37" y="23"/>
                    </a:cubicBezTo>
                    <a:cubicBezTo>
                      <a:pt x="43" y="22"/>
                      <a:pt x="47" y="19"/>
                      <a:pt x="49" y="14"/>
                    </a:cubicBezTo>
                    <a:cubicBezTo>
                      <a:pt x="51" y="10"/>
                      <a:pt x="50" y="5"/>
                      <a:pt x="4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Freeform 10"/>
              <p:cNvSpPr>
                <a:spLocks noEditPoints="1"/>
              </p:cNvSpPr>
              <p:nvPr/>
            </p:nvSpPr>
            <p:spPr bwMode="auto">
              <a:xfrm>
                <a:off x="809841" y="1425844"/>
                <a:ext cx="279400" cy="461964"/>
              </a:xfrm>
              <a:custGeom>
                <a:avLst/>
                <a:gdLst>
                  <a:gd name="T0" fmla="*/ 40 w 74"/>
                  <a:gd name="T1" fmla="*/ 0 h 121"/>
                  <a:gd name="T2" fmla="*/ 40 w 74"/>
                  <a:gd name="T3" fmla="*/ 26 h 121"/>
                  <a:gd name="T4" fmla="*/ 47 w 74"/>
                  <a:gd name="T5" fmla="*/ 35 h 121"/>
                  <a:gd name="T6" fmla="*/ 47 w 74"/>
                  <a:gd name="T7" fmla="*/ 36 h 121"/>
                  <a:gd name="T8" fmla="*/ 66 w 74"/>
                  <a:gd name="T9" fmla="*/ 41 h 121"/>
                  <a:gd name="T10" fmla="*/ 68 w 74"/>
                  <a:gd name="T11" fmla="*/ 43 h 121"/>
                  <a:gd name="T12" fmla="*/ 68 w 74"/>
                  <a:gd name="T13" fmla="*/ 45 h 121"/>
                  <a:gd name="T14" fmla="*/ 64 w 74"/>
                  <a:gd name="T15" fmla="*/ 47 h 121"/>
                  <a:gd name="T16" fmla="*/ 47 w 74"/>
                  <a:gd name="T17" fmla="*/ 42 h 121"/>
                  <a:gd name="T18" fmla="*/ 47 w 74"/>
                  <a:gd name="T19" fmla="*/ 47 h 121"/>
                  <a:gd name="T20" fmla="*/ 37 w 74"/>
                  <a:gd name="T21" fmla="*/ 56 h 121"/>
                  <a:gd name="T22" fmla="*/ 28 w 74"/>
                  <a:gd name="T23" fmla="*/ 47 h 121"/>
                  <a:gd name="T24" fmla="*/ 28 w 74"/>
                  <a:gd name="T25" fmla="*/ 42 h 121"/>
                  <a:gd name="T26" fmla="*/ 10 w 74"/>
                  <a:gd name="T27" fmla="*/ 47 h 121"/>
                  <a:gd name="T28" fmla="*/ 6 w 74"/>
                  <a:gd name="T29" fmla="*/ 45 h 121"/>
                  <a:gd name="T30" fmla="*/ 6 w 74"/>
                  <a:gd name="T31" fmla="*/ 43 h 121"/>
                  <a:gd name="T32" fmla="*/ 8 w 74"/>
                  <a:gd name="T33" fmla="*/ 41 h 121"/>
                  <a:gd name="T34" fmla="*/ 28 w 74"/>
                  <a:gd name="T35" fmla="*/ 36 h 121"/>
                  <a:gd name="T36" fmla="*/ 28 w 74"/>
                  <a:gd name="T37" fmla="*/ 35 h 121"/>
                  <a:gd name="T38" fmla="*/ 34 w 74"/>
                  <a:gd name="T39" fmla="*/ 26 h 121"/>
                  <a:gd name="T40" fmla="*/ 34 w 74"/>
                  <a:gd name="T41" fmla="*/ 0 h 121"/>
                  <a:gd name="T42" fmla="*/ 0 w 74"/>
                  <a:gd name="T43" fmla="*/ 37 h 121"/>
                  <a:gd name="T44" fmla="*/ 0 w 74"/>
                  <a:gd name="T45" fmla="*/ 84 h 121"/>
                  <a:gd name="T46" fmla="*/ 37 w 74"/>
                  <a:gd name="T47" fmla="*/ 121 h 121"/>
                  <a:gd name="T48" fmla="*/ 74 w 74"/>
                  <a:gd name="T49" fmla="*/ 84 h 121"/>
                  <a:gd name="T50" fmla="*/ 74 w 74"/>
                  <a:gd name="T51" fmla="*/ 37 h 121"/>
                  <a:gd name="T52" fmla="*/ 40 w 74"/>
                  <a:gd name="T53" fmla="*/ 0 h 121"/>
                  <a:gd name="T54" fmla="*/ 39 w 74"/>
                  <a:gd name="T55" fmla="*/ 114 h 121"/>
                  <a:gd name="T56" fmla="*/ 6 w 74"/>
                  <a:gd name="T57" fmla="*/ 81 h 121"/>
                  <a:gd name="T58" fmla="*/ 6 w 74"/>
                  <a:gd name="T59" fmla="*/ 81 h 121"/>
                  <a:gd name="T60" fmla="*/ 43 w 74"/>
                  <a:gd name="T61" fmla="*/ 111 h 121"/>
                  <a:gd name="T62" fmla="*/ 59 w 74"/>
                  <a:gd name="T63" fmla="*/ 106 h 121"/>
                  <a:gd name="T64" fmla="*/ 39 w 74"/>
                  <a:gd name="T65" fmla="*/ 11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4" h="121">
                    <a:moveTo>
                      <a:pt x="40" y="0"/>
                    </a:moveTo>
                    <a:cubicBezTo>
                      <a:pt x="40" y="26"/>
                      <a:pt x="40" y="26"/>
                      <a:pt x="40" y="26"/>
                    </a:cubicBezTo>
                    <a:cubicBezTo>
                      <a:pt x="44" y="27"/>
                      <a:pt x="47" y="30"/>
                      <a:pt x="47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53" y="37"/>
                      <a:pt x="60" y="39"/>
                      <a:pt x="66" y="41"/>
                    </a:cubicBezTo>
                    <a:cubicBezTo>
                      <a:pt x="67" y="41"/>
                      <a:pt x="68" y="42"/>
                      <a:pt x="68" y="43"/>
                    </a:cubicBezTo>
                    <a:cubicBezTo>
                      <a:pt x="69" y="43"/>
                      <a:pt x="69" y="44"/>
                      <a:pt x="68" y="45"/>
                    </a:cubicBezTo>
                    <a:cubicBezTo>
                      <a:pt x="68" y="47"/>
                      <a:pt x="66" y="47"/>
                      <a:pt x="64" y="47"/>
                    </a:cubicBezTo>
                    <a:cubicBezTo>
                      <a:pt x="59" y="45"/>
                      <a:pt x="53" y="43"/>
                      <a:pt x="47" y="42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7" y="52"/>
                      <a:pt x="42" y="56"/>
                      <a:pt x="37" y="56"/>
                    </a:cubicBezTo>
                    <a:cubicBezTo>
                      <a:pt x="32" y="56"/>
                      <a:pt x="28" y="52"/>
                      <a:pt x="28" y="47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1" y="43"/>
                      <a:pt x="15" y="45"/>
                      <a:pt x="10" y="47"/>
                    </a:cubicBezTo>
                    <a:cubicBezTo>
                      <a:pt x="8" y="47"/>
                      <a:pt x="6" y="47"/>
                      <a:pt x="6" y="45"/>
                    </a:cubicBezTo>
                    <a:cubicBezTo>
                      <a:pt x="5" y="44"/>
                      <a:pt x="6" y="43"/>
                      <a:pt x="6" y="43"/>
                    </a:cubicBezTo>
                    <a:cubicBezTo>
                      <a:pt x="6" y="42"/>
                      <a:pt x="7" y="41"/>
                      <a:pt x="8" y="41"/>
                    </a:cubicBezTo>
                    <a:cubicBezTo>
                      <a:pt x="14" y="39"/>
                      <a:pt x="21" y="37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0"/>
                      <a:pt x="30" y="27"/>
                      <a:pt x="34" y="26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2"/>
                      <a:pt x="0" y="18"/>
                      <a:pt x="0" y="37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105"/>
                      <a:pt x="17" y="121"/>
                      <a:pt x="37" y="121"/>
                    </a:cubicBezTo>
                    <a:cubicBezTo>
                      <a:pt x="57" y="121"/>
                      <a:pt x="74" y="105"/>
                      <a:pt x="74" y="84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18"/>
                      <a:pt x="59" y="2"/>
                      <a:pt x="40" y="0"/>
                    </a:cubicBezTo>
                    <a:close/>
                    <a:moveTo>
                      <a:pt x="39" y="114"/>
                    </a:moveTo>
                    <a:cubicBezTo>
                      <a:pt x="20" y="114"/>
                      <a:pt x="6" y="99"/>
                      <a:pt x="6" y="81"/>
                    </a:cubicBezTo>
                    <a:cubicBezTo>
                      <a:pt x="6" y="81"/>
                      <a:pt x="6" y="81"/>
                      <a:pt x="6" y="81"/>
                    </a:cubicBezTo>
                    <a:cubicBezTo>
                      <a:pt x="9" y="99"/>
                      <a:pt x="25" y="112"/>
                      <a:pt x="43" y="111"/>
                    </a:cubicBezTo>
                    <a:cubicBezTo>
                      <a:pt x="49" y="111"/>
                      <a:pt x="55" y="109"/>
                      <a:pt x="59" y="106"/>
                    </a:cubicBezTo>
                    <a:cubicBezTo>
                      <a:pt x="54" y="111"/>
                      <a:pt x="47" y="114"/>
                      <a:pt x="39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758123" y="1856067"/>
            <a:ext cx="2231271" cy="2072217"/>
            <a:chOff x="5411106" y="3013528"/>
            <a:chExt cx="1673453" cy="1554163"/>
          </a:xfrm>
        </p:grpSpPr>
        <p:sp>
          <p:nvSpPr>
            <p:cNvPr id="97" name="矩形 96"/>
            <p:cNvSpPr/>
            <p:nvPr/>
          </p:nvSpPr>
          <p:spPr>
            <a:xfrm>
              <a:off x="5411106" y="3013528"/>
              <a:ext cx="1673453" cy="15541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5905961" y="3452044"/>
              <a:ext cx="803811" cy="530736"/>
              <a:chOff x="5842000" y="3514726"/>
              <a:chExt cx="579438" cy="382588"/>
            </a:xfrm>
          </p:grpSpPr>
          <p:sp>
            <p:nvSpPr>
              <p:cNvPr id="99" name="Freeform 14"/>
              <p:cNvSpPr/>
              <p:nvPr/>
            </p:nvSpPr>
            <p:spPr bwMode="auto">
              <a:xfrm>
                <a:off x="5929313" y="3514726"/>
                <a:ext cx="492125" cy="301625"/>
              </a:xfrm>
              <a:custGeom>
                <a:avLst/>
                <a:gdLst>
                  <a:gd name="T0" fmla="*/ 127 w 131"/>
                  <a:gd name="T1" fmla="*/ 0 h 79"/>
                  <a:gd name="T2" fmla="*/ 3 w 131"/>
                  <a:gd name="T3" fmla="*/ 0 h 79"/>
                  <a:gd name="T4" fmla="*/ 0 w 131"/>
                  <a:gd name="T5" fmla="*/ 4 h 79"/>
                  <a:gd name="T6" fmla="*/ 3 w 131"/>
                  <a:gd name="T7" fmla="*/ 7 h 79"/>
                  <a:gd name="T8" fmla="*/ 124 w 131"/>
                  <a:gd name="T9" fmla="*/ 7 h 79"/>
                  <a:gd name="T10" fmla="*/ 124 w 131"/>
                  <a:gd name="T11" fmla="*/ 75 h 79"/>
                  <a:gd name="T12" fmla="*/ 127 w 131"/>
                  <a:gd name="T13" fmla="*/ 79 h 79"/>
                  <a:gd name="T14" fmla="*/ 131 w 131"/>
                  <a:gd name="T15" fmla="*/ 75 h 79"/>
                  <a:gd name="T16" fmla="*/ 131 w 131"/>
                  <a:gd name="T17" fmla="*/ 4 h 79"/>
                  <a:gd name="T18" fmla="*/ 127 w 131"/>
                  <a:gd name="T19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79">
                    <a:moveTo>
                      <a:pt x="12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24" y="7"/>
                      <a:pt x="124" y="7"/>
                      <a:pt x="124" y="7"/>
                    </a:cubicBezTo>
                    <a:cubicBezTo>
                      <a:pt x="124" y="75"/>
                      <a:pt x="124" y="75"/>
                      <a:pt x="124" y="75"/>
                    </a:cubicBezTo>
                    <a:cubicBezTo>
                      <a:pt x="124" y="77"/>
                      <a:pt x="125" y="79"/>
                      <a:pt x="127" y="79"/>
                    </a:cubicBezTo>
                    <a:cubicBezTo>
                      <a:pt x="129" y="79"/>
                      <a:pt x="131" y="77"/>
                      <a:pt x="131" y="75"/>
                    </a:cubicBezTo>
                    <a:cubicBezTo>
                      <a:pt x="131" y="4"/>
                      <a:pt x="131" y="4"/>
                      <a:pt x="131" y="4"/>
                    </a:cubicBezTo>
                    <a:cubicBezTo>
                      <a:pt x="131" y="2"/>
                      <a:pt x="129" y="0"/>
                      <a:pt x="1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0" name="Freeform 15"/>
              <p:cNvSpPr/>
              <p:nvPr/>
            </p:nvSpPr>
            <p:spPr bwMode="auto">
              <a:xfrm>
                <a:off x="5891213" y="3552826"/>
                <a:ext cx="493713" cy="298450"/>
              </a:xfrm>
              <a:custGeom>
                <a:avLst/>
                <a:gdLst>
                  <a:gd name="T0" fmla="*/ 127 w 131"/>
                  <a:gd name="T1" fmla="*/ 0 h 78"/>
                  <a:gd name="T2" fmla="*/ 3 w 131"/>
                  <a:gd name="T3" fmla="*/ 0 h 78"/>
                  <a:gd name="T4" fmla="*/ 0 w 131"/>
                  <a:gd name="T5" fmla="*/ 3 h 78"/>
                  <a:gd name="T6" fmla="*/ 3 w 131"/>
                  <a:gd name="T7" fmla="*/ 7 h 78"/>
                  <a:gd name="T8" fmla="*/ 123 w 131"/>
                  <a:gd name="T9" fmla="*/ 7 h 78"/>
                  <a:gd name="T10" fmla="*/ 123 w 131"/>
                  <a:gd name="T11" fmla="*/ 75 h 78"/>
                  <a:gd name="T12" fmla="*/ 127 w 131"/>
                  <a:gd name="T13" fmla="*/ 78 h 78"/>
                  <a:gd name="T14" fmla="*/ 131 w 131"/>
                  <a:gd name="T15" fmla="*/ 75 h 78"/>
                  <a:gd name="T16" fmla="*/ 131 w 131"/>
                  <a:gd name="T17" fmla="*/ 3 h 78"/>
                  <a:gd name="T18" fmla="*/ 127 w 131"/>
                  <a:gd name="T1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78">
                    <a:moveTo>
                      <a:pt x="12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123" y="7"/>
                      <a:pt x="123" y="7"/>
                      <a:pt x="123" y="7"/>
                    </a:cubicBezTo>
                    <a:cubicBezTo>
                      <a:pt x="123" y="75"/>
                      <a:pt x="123" y="75"/>
                      <a:pt x="123" y="75"/>
                    </a:cubicBezTo>
                    <a:cubicBezTo>
                      <a:pt x="123" y="77"/>
                      <a:pt x="125" y="78"/>
                      <a:pt x="127" y="78"/>
                    </a:cubicBezTo>
                    <a:cubicBezTo>
                      <a:pt x="129" y="78"/>
                      <a:pt x="131" y="77"/>
                      <a:pt x="131" y="75"/>
                    </a:cubicBezTo>
                    <a:cubicBezTo>
                      <a:pt x="131" y="3"/>
                      <a:pt x="131" y="3"/>
                      <a:pt x="131" y="3"/>
                    </a:cubicBezTo>
                    <a:cubicBezTo>
                      <a:pt x="131" y="1"/>
                      <a:pt x="129" y="0"/>
                      <a:pt x="1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1" name="Freeform 16"/>
              <p:cNvSpPr>
                <a:spLocks noEditPoints="1"/>
              </p:cNvSpPr>
              <p:nvPr/>
            </p:nvSpPr>
            <p:spPr bwMode="auto">
              <a:xfrm>
                <a:off x="5842000" y="3587751"/>
                <a:ext cx="504825" cy="309563"/>
              </a:xfrm>
              <a:custGeom>
                <a:avLst/>
                <a:gdLst>
                  <a:gd name="T0" fmla="*/ 129 w 134"/>
                  <a:gd name="T1" fmla="*/ 0 h 81"/>
                  <a:gd name="T2" fmla="*/ 5 w 134"/>
                  <a:gd name="T3" fmla="*/ 0 h 81"/>
                  <a:gd name="T4" fmla="*/ 0 w 134"/>
                  <a:gd name="T5" fmla="*/ 5 h 81"/>
                  <a:gd name="T6" fmla="*/ 0 w 134"/>
                  <a:gd name="T7" fmla="*/ 76 h 81"/>
                  <a:gd name="T8" fmla="*/ 5 w 134"/>
                  <a:gd name="T9" fmla="*/ 81 h 81"/>
                  <a:gd name="T10" fmla="*/ 129 w 134"/>
                  <a:gd name="T11" fmla="*/ 81 h 81"/>
                  <a:gd name="T12" fmla="*/ 134 w 134"/>
                  <a:gd name="T13" fmla="*/ 76 h 81"/>
                  <a:gd name="T14" fmla="*/ 134 w 134"/>
                  <a:gd name="T15" fmla="*/ 5 h 81"/>
                  <a:gd name="T16" fmla="*/ 129 w 134"/>
                  <a:gd name="T17" fmla="*/ 0 h 81"/>
                  <a:gd name="T18" fmla="*/ 124 w 134"/>
                  <a:gd name="T19" fmla="*/ 72 h 81"/>
                  <a:gd name="T20" fmla="*/ 10 w 134"/>
                  <a:gd name="T21" fmla="*/ 72 h 81"/>
                  <a:gd name="T22" fmla="*/ 10 w 134"/>
                  <a:gd name="T23" fmla="*/ 10 h 81"/>
                  <a:gd name="T24" fmla="*/ 124 w 134"/>
                  <a:gd name="T25" fmla="*/ 10 h 81"/>
                  <a:gd name="T26" fmla="*/ 124 w 134"/>
                  <a:gd name="T27" fmla="*/ 7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4" h="81">
                    <a:moveTo>
                      <a:pt x="12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2" y="81"/>
                      <a:pt x="5" y="81"/>
                    </a:cubicBezTo>
                    <a:cubicBezTo>
                      <a:pt x="129" y="81"/>
                      <a:pt x="129" y="81"/>
                      <a:pt x="129" y="81"/>
                    </a:cubicBezTo>
                    <a:cubicBezTo>
                      <a:pt x="131" y="81"/>
                      <a:pt x="134" y="79"/>
                      <a:pt x="134" y="76"/>
                    </a:cubicBezTo>
                    <a:cubicBezTo>
                      <a:pt x="134" y="5"/>
                      <a:pt x="134" y="5"/>
                      <a:pt x="134" y="5"/>
                    </a:cubicBezTo>
                    <a:cubicBezTo>
                      <a:pt x="134" y="2"/>
                      <a:pt x="131" y="0"/>
                      <a:pt x="129" y="0"/>
                    </a:cubicBezTo>
                    <a:close/>
                    <a:moveTo>
                      <a:pt x="124" y="72"/>
                    </a:move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24" y="10"/>
                      <a:pt x="124" y="10"/>
                      <a:pt x="124" y="10"/>
                    </a:cubicBezTo>
                    <a:lnTo>
                      <a:pt x="124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3" name="Oval 18"/>
              <p:cNvSpPr>
                <a:spLocks noChangeArrowheads="1"/>
              </p:cNvSpPr>
              <p:nvPr/>
            </p:nvSpPr>
            <p:spPr bwMode="auto">
              <a:xfrm>
                <a:off x="6199188" y="3721101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" name="Oval 19"/>
              <p:cNvSpPr>
                <a:spLocks noChangeArrowheads="1"/>
              </p:cNvSpPr>
              <p:nvPr/>
            </p:nvSpPr>
            <p:spPr bwMode="auto">
              <a:xfrm>
                <a:off x="5946775" y="3721101"/>
                <a:ext cx="42863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5" name="Freeform 20"/>
              <p:cNvSpPr>
                <a:spLocks noEditPoints="1"/>
              </p:cNvSpPr>
              <p:nvPr/>
            </p:nvSpPr>
            <p:spPr bwMode="auto">
              <a:xfrm>
                <a:off x="5891213" y="3636963"/>
                <a:ext cx="406400" cy="211138"/>
              </a:xfrm>
              <a:custGeom>
                <a:avLst/>
                <a:gdLst>
                  <a:gd name="T0" fmla="*/ 2 w 108"/>
                  <a:gd name="T1" fmla="*/ 48 h 55"/>
                  <a:gd name="T2" fmla="*/ 8 w 108"/>
                  <a:gd name="T3" fmla="*/ 53 h 55"/>
                  <a:gd name="T4" fmla="*/ 8 w 108"/>
                  <a:gd name="T5" fmla="*/ 54 h 55"/>
                  <a:gd name="T6" fmla="*/ 9 w 108"/>
                  <a:gd name="T7" fmla="*/ 55 h 55"/>
                  <a:gd name="T8" fmla="*/ 10 w 108"/>
                  <a:gd name="T9" fmla="*/ 55 h 55"/>
                  <a:gd name="T10" fmla="*/ 98 w 108"/>
                  <a:gd name="T11" fmla="*/ 55 h 55"/>
                  <a:gd name="T12" fmla="*/ 99 w 108"/>
                  <a:gd name="T13" fmla="*/ 55 h 55"/>
                  <a:gd name="T14" fmla="*/ 100 w 108"/>
                  <a:gd name="T15" fmla="*/ 53 h 55"/>
                  <a:gd name="T16" fmla="*/ 105 w 108"/>
                  <a:gd name="T17" fmla="*/ 48 h 55"/>
                  <a:gd name="T18" fmla="*/ 106 w 108"/>
                  <a:gd name="T19" fmla="*/ 48 h 55"/>
                  <a:gd name="T20" fmla="*/ 107 w 108"/>
                  <a:gd name="T21" fmla="*/ 47 h 55"/>
                  <a:gd name="T22" fmla="*/ 108 w 108"/>
                  <a:gd name="T23" fmla="*/ 46 h 55"/>
                  <a:gd name="T24" fmla="*/ 108 w 108"/>
                  <a:gd name="T25" fmla="*/ 9 h 55"/>
                  <a:gd name="T26" fmla="*/ 107 w 108"/>
                  <a:gd name="T27" fmla="*/ 8 h 55"/>
                  <a:gd name="T28" fmla="*/ 106 w 108"/>
                  <a:gd name="T29" fmla="*/ 8 h 55"/>
                  <a:gd name="T30" fmla="*/ 100 w 108"/>
                  <a:gd name="T31" fmla="*/ 2 h 55"/>
                  <a:gd name="T32" fmla="*/ 98 w 108"/>
                  <a:gd name="T33" fmla="*/ 2 h 55"/>
                  <a:gd name="T34" fmla="*/ 100 w 108"/>
                  <a:gd name="T35" fmla="*/ 2 h 55"/>
                  <a:gd name="T36" fmla="*/ 99 w 108"/>
                  <a:gd name="T37" fmla="*/ 1 h 55"/>
                  <a:gd name="T38" fmla="*/ 98 w 108"/>
                  <a:gd name="T39" fmla="*/ 0 h 55"/>
                  <a:gd name="T40" fmla="*/ 10 w 108"/>
                  <a:gd name="T41" fmla="*/ 0 h 55"/>
                  <a:gd name="T42" fmla="*/ 9 w 108"/>
                  <a:gd name="T43" fmla="*/ 1 h 55"/>
                  <a:gd name="T44" fmla="*/ 8 w 108"/>
                  <a:gd name="T45" fmla="*/ 2 h 55"/>
                  <a:gd name="T46" fmla="*/ 2 w 108"/>
                  <a:gd name="T47" fmla="*/ 8 h 55"/>
                  <a:gd name="T48" fmla="*/ 1 w 108"/>
                  <a:gd name="T49" fmla="*/ 8 h 55"/>
                  <a:gd name="T50" fmla="*/ 0 w 108"/>
                  <a:gd name="T51" fmla="*/ 9 h 55"/>
                  <a:gd name="T52" fmla="*/ 0 w 108"/>
                  <a:gd name="T53" fmla="*/ 46 h 55"/>
                  <a:gd name="T54" fmla="*/ 1 w 108"/>
                  <a:gd name="T55" fmla="*/ 47 h 55"/>
                  <a:gd name="T56" fmla="*/ 2 w 108"/>
                  <a:gd name="T57" fmla="*/ 48 h 55"/>
                  <a:gd name="T58" fmla="*/ 88 w 108"/>
                  <a:gd name="T59" fmla="*/ 19 h 55"/>
                  <a:gd name="T60" fmla="*/ 96 w 108"/>
                  <a:gd name="T61" fmla="*/ 28 h 55"/>
                  <a:gd name="T62" fmla="*/ 88 w 108"/>
                  <a:gd name="T63" fmla="*/ 36 h 55"/>
                  <a:gd name="T64" fmla="*/ 79 w 108"/>
                  <a:gd name="T65" fmla="*/ 28 h 55"/>
                  <a:gd name="T66" fmla="*/ 88 w 108"/>
                  <a:gd name="T67" fmla="*/ 19 h 55"/>
                  <a:gd name="T68" fmla="*/ 54 w 108"/>
                  <a:gd name="T69" fmla="*/ 7 h 55"/>
                  <a:gd name="T70" fmla="*/ 75 w 108"/>
                  <a:gd name="T71" fmla="*/ 28 h 55"/>
                  <a:gd name="T72" fmla="*/ 54 w 108"/>
                  <a:gd name="T73" fmla="*/ 48 h 55"/>
                  <a:gd name="T74" fmla="*/ 33 w 108"/>
                  <a:gd name="T75" fmla="*/ 28 h 55"/>
                  <a:gd name="T76" fmla="*/ 54 w 108"/>
                  <a:gd name="T77" fmla="*/ 7 h 55"/>
                  <a:gd name="T78" fmla="*/ 20 w 108"/>
                  <a:gd name="T79" fmla="*/ 19 h 55"/>
                  <a:gd name="T80" fmla="*/ 29 w 108"/>
                  <a:gd name="T81" fmla="*/ 28 h 55"/>
                  <a:gd name="T82" fmla="*/ 20 w 108"/>
                  <a:gd name="T83" fmla="*/ 36 h 55"/>
                  <a:gd name="T84" fmla="*/ 12 w 108"/>
                  <a:gd name="T85" fmla="*/ 28 h 55"/>
                  <a:gd name="T86" fmla="*/ 20 w 108"/>
                  <a:gd name="T87" fmla="*/ 1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8" h="55">
                    <a:moveTo>
                      <a:pt x="2" y="48"/>
                    </a:moveTo>
                    <a:cubicBezTo>
                      <a:pt x="5" y="47"/>
                      <a:pt x="8" y="50"/>
                      <a:pt x="8" y="53"/>
                    </a:cubicBezTo>
                    <a:cubicBezTo>
                      <a:pt x="8" y="53"/>
                      <a:pt x="8" y="54"/>
                      <a:pt x="8" y="54"/>
                    </a:cubicBezTo>
                    <a:cubicBezTo>
                      <a:pt x="8" y="54"/>
                      <a:pt x="8" y="55"/>
                      <a:pt x="9" y="55"/>
                    </a:cubicBezTo>
                    <a:cubicBezTo>
                      <a:pt x="9" y="55"/>
                      <a:pt x="9" y="55"/>
                      <a:pt x="10" y="55"/>
                    </a:cubicBezTo>
                    <a:cubicBezTo>
                      <a:pt x="98" y="55"/>
                      <a:pt x="98" y="55"/>
                      <a:pt x="98" y="55"/>
                    </a:cubicBezTo>
                    <a:cubicBezTo>
                      <a:pt x="99" y="55"/>
                      <a:pt x="99" y="55"/>
                      <a:pt x="99" y="55"/>
                    </a:cubicBezTo>
                    <a:cubicBezTo>
                      <a:pt x="99" y="54"/>
                      <a:pt x="100" y="54"/>
                      <a:pt x="100" y="53"/>
                    </a:cubicBezTo>
                    <a:cubicBezTo>
                      <a:pt x="100" y="50"/>
                      <a:pt x="102" y="48"/>
                      <a:pt x="105" y="48"/>
                    </a:cubicBezTo>
                    <a:cubicBezTo>
                      <a:pt x="106" y="48"/>
                      <a:pt x="106" y="48"/>
                      <a:pt x="106" y="48"/>
                    </a:cubicBezTo>
                    <a:cubicBezTo>
                      <a:pt x="107" y="48"/>
                      <a:pt x="107" y="48"/>
                      <a:pt x="107" y="47"/>
                    </a:cubicBezTo>
                    <a:cubicBezTo>
                      <a:pt x="108" y="47"/>
                      <a:pt x="108" y="47"/>
                      <a:pt x="108" y="46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9"/>
                      <a:pt x="108" y="8"/>
                      <a:pt x="107" y="8"/>
                    </a:cubicBezTo>
                    <a:cubicBezTo>
                      <a:pt x="107" y="8"/>
                      <a:pt x="107" y="8"/>
                      <a:pt x="106" y="8"/>
                    </a:cubicBezTo>
                    <a:cubicBezTo>
                      <a:pt x="103" y="8"/>
                      <a:pt x="100" y="6"/>
                      <a:pt x="100" y="2"/>
                    </a:cubicBezTo>
                    <a:cubicBezTo>
                      <a:pt x="98" y="2"/>
                      <a:pt x="98" y="2"/>
                      <a:pt x="98" y="2"/>
                    </a:cubicBezTo>
                    <a:cubicBezTo>
                      <a:pt x="100" y="2"/>
                      <a:pt x="100" y="2"/>
                      <a:pt x="100" y="2"/>
                    </a:cubicBezTo>
                    <a:cubicBezTo>
                      <a:pt x="100" y="1"/>
                      <a:pt x="100" y="1"/>
                      <a:pt x="99" y="1"/>
                    </a:cubicBezTo>
                    <a:cubicBezTo>
                      <a:pt x="99" y="0"/>
                      <a:pt x="99" y="0"/>
                      <a:pt x="9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1"/>
                      <a:pt x="9" y="1"/>
                    </a:cubicBezTo>
                    <a:cubicBezTo>
                      <a:pt x="8" y="1"/>
                      <a:pt x="8" y="2"/>
                      <a:pt x="8" y="2"/>
                    </a:cubicBezTo>
                    <a:cubicBezTo>
                      <a:pt x="8" y="6"/>
                      <a:pt x="5" y="8"/>
                      <a:pt x="2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8"/>
                      <a:pt x="0" y="9"/>
                      <a:pt x="0" y="9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1" y="47"/>
                    </a:cubicBezTo>
                    <a:cubicBezTo>
                      <a:pt x="1" y="48"/>
                      <a:pt x="1" y="48"/>
                      <a:pt x="2" y="48"/>
                    </a:cubicBezTo>
                    <a:close/>
                    <a:moveTo>
                      <a:pt x="88" y="19"/>
                    </a:moveTo>
                    <a:cubicBezTo>
                      <a:pt x="92" y="19"/>
                      <a:pt x="96" y="23"/>
                      <a:pt x="96" y="28"/>
                    </a:cubicBezTo>
                    <a:cubicBezTo>
                      <a:pt x="96" y="32"/>
                      <a:pt x="92" y="36"/>
                      <a:pt x="88" y="36"/>
                    </a:cubicBezTo>
                    <a:cubicBezTo>
                      <a:pt x="83" y="36"/>
                      <a:pt x="79" y="32"/>
                      <a:pt x="79" y="28"/>
                    </a:cubicBezTo>
                    <a:cubicBezTo>
                      <a:pt x="79" y="23"/>
                      <a:pt x="83" y="19"/>
                      <a:pt x="88" y="19"/>
                    </a:cubicBezTo>
                    <a:close/>
                    <a:moveTo>
                      <a:pt x="54" y="7"/>
                    </a:moveTo>
                    <a:cubicBezTo>
                      <a:pt x="65" y="7"/>
                      <a:pt x="75" y="16"/>
                      <a:pt x="75" y="28"/>
                    </a:cubicBezTo>
                    <a:cubicBezTo>
                      <a:pt x="75" y="39"/>
                      <a:pt x="65" y="48"/>
                      <a:pt x="54" y="48"/>
                    </a:cubicBezTo>
                    <a:cubicBezTo>
                      <a:pt x="42" y="48"/>
                      <a:pt x="33" y="39"/>
                      <a:pt x="33" y="28"/>
                    </a:cubicBezTo>
                    <a:cubicBezTo>
                      <a:pt x="33" y="16"/>
                      <a:pt x="42" y="7"/>
                      <a:pt x="54" y="7"/>
                    </a:cubicBezTo>
                    <a:close/>
                    <a:moveTo>
                      <a:pt x="20" y="19"/>
                    </a:moveTo>
                    <a:cubicBezTo>
                      <a:pt x="25" y="19"/>
                      <a:pt x="29" y="23"/>
                      <a:pt x="29" y="28"/>
                    </a:cubicBezTo>
                    <a:cubicBezTo>
                      <a:pt x="29" y="32"/>
                      <a:pt x="25" y="36"/>
                      <a:pt x="20" y="36"/>
                    </a:cubicBezTo>
                    <a:cubicBezTo>
                      <a:pt x="16" y="36"/>
                      <a:pt x="12" y="32"/>
                      <a:pt x="12" y="28"/>
                    </a:cubicBezTo>
                    <a:cubicBezTo>
                      <a:pt x="12" y="23"/>
                      <a:pt x="16" y="19"/>
                      <a:pt x="20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>
            <a:off x="3064801" y="1856067"/>
            <a:ext cx="2231271" cy="2072217"/>
            <a:chOff x="7141114" y="3013528"/>
            <a:chExt cx="1673453" cy="1554163"/>
          </a:xfrm>
        </p:grpSpPr>
        <p:sp>
          <p:nvSpPr>
            <p:cNvPr id="107" name="矩形 106"/>
            <p:cNvSpPr/>
            <p:nvPr/>
          </p:nvSpPr>
          <p:spPr>
            <a:xfrm>
              <a:off x="7141114" y="3013528"/>
              <a:ext cx="1673453" cy="1554163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7645815" y="3281445"/>
              <a:ext cx="702250" cy="702250"/>
              <a:chOff x="8051800" y="3355389"/>
              <a:chExt cx="546100" cy="546100"/>
            </a:xfrm>
          </p:grpSpPr>
          <p:sp>
            <p:nvSpPr>
              <p:cNvPr id="109" name="Freeform 21"/>
              <p:cNvSpPr>
                <a:spLocks noEditPoints="1"/>
              </p:cNvSpPr>
              <p:nvPr/>
            </p:nvSpPr>
            <p:spPr bwMode="auto">
              <a:xfrm>
                <a:off x="8386763" y="3548063"/>
                <a:ext cx="71438" cy="69850"/>
              </a:xfrm>
              <a:custGeom>
                <a:avLst/>
                <a:gdLst>
                  <a:gd name="T0" fmla="*/ 9 w 19"/>
                  <a:gd name="T1" fmla="*/ 18 h 18"/>
                  <a:gd name="T2" fmla="*/ 13 w 19"/>
                  <a:gd name="T3" fmla="*/ 17 h 18"/>
                  <a:gd name="T4" fmla="*/ 16 w 19"/>
                  <a:gd name="T5" fmla="*/ 5 h 18"/>
                  <a:gd name="T6" fmla="*/ 5 w 19"/>
                  <a:gd name="T7" fmla="*/ 2 h 18"/>
                  <a:gd name="T8" fmla="*/ 1 w 19"/>
                  <a:gd name="T9" fmla="*/ 7 h 18"/>
                  <a:gd name="T10" fmla="*/ 1 w 19"/>
                  <a:gd name="T11" fmla="*/ 14 h 18"/>
                  <a:gd name="T12" fmla="*/ 9 w 19"/>
                  <a:gd name="T13" fmla="*/ 18 h 18"/>
                  <a:gd name="T14" fmla="*/ 3 w 19"/>
                  <a:gd name="T15" fmla="*/ 8 h 18"/>
                  <a:gd name="T16" fmla="*/ 6 w 19"/>
                  <a:gd name="T17" fmla="*/ 5 h 18"/>
                  <a:gd name="T18" fmla="*/ 9 w 19"/>
                  <a:gd name="T19" fmla="*/ 4 h 18"/>
                  <a:gd name="T20" fmla="*/ 14 w 19"/>
                  <a:gd name="T21" fmla="*/ 7 h 18"/>
                  <a:gd name="T22" fmla="*/ 12 w 19"/>
                  <a:gd name="T23" fmla="*/ 14 h 18"/>
                  <a:gd name="T24" fmla="*/ 4 w 19"/>
                  <a:gd name="T25" fmla="*/ 12 h 18"/>
                  <a:gd name="T26" fmla="*/ 3 w 19"/>
                  <a:gd name="T27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18">
                    <a:moveTo>
                      <a:pt x="9" y="18"/>
                    </a:moveTo>
                    <a:cubicBezTo>
                      <a:pt x="10" y="18"/>
                      <a:pt x="12" y="18"/>
                      <a:pt x="13" y="17"/>
                    </a:cubicBezTo>
                    <a:cubicBezTo>
                      <a:pt x="17" y="15"/>
                      <a:pt x="19" y="9"/>
                      <a:pt x="16" y="5"/>
                    </a:cubicBezTo>
                    <a:cubicBezTo>
                      <a:pt x="14" y="1"/>
                      <a:pt x="9" y="0"/>
                      <a:pt x="5" y="2"/>
                    </a:cubicBezTo>
                    <a:cubicBezTo>
                      <a:pt x="3" y="3"/>
                      <a:pt x="1" y="5"/>
                      <a:pt x="1" y="7"/>
                    </a:cubicBezTo>
                    <a:cubicBezTo>
                      <a:pt x="0" y="9"/>
                      <a:pt x="0" y="12"/>
                      <a:pt x="1" y="14"/>
                    </a:cubicBezTo>
                    <a:cubicBezTo>
                      <a:pt x="3" y="16"/>
                      <a:pt x="6" y="18"/>
                      <a:pt x="9" y="18"/>
                    </a:cubicBezTo>
                    <a:close/>
                    <a:moveTo>
                      <a:pt x="3" y="8"/>
                    </a:moveTo>
                    <a:cubicBezTo>
                      <a:pt x="4" y="7"/>
                      <a:pt x="5" y="5"/>
                      <a:pt x="6" y="5"/>
                    </a:cubicBezTo>
                    <a:cubicBezTo>
                      <a:pt x="7" y="4"/>
                      <a:pt x="8" y="4"/>
                      <a:pt x="9" y="4"/>
                    </a:cubicBezTo>
                    <a:cubicBezTo>
                      <a:pt x="11" y="4"/>
                      <a:pt x="13" y="5"/>
                      <a:pt x="14" y="7"/>
                    </a:cubicBezTo>
                    <a:cubicBezTo>
                      <a:pt x="15" y="9"/>
                      <a:pt x="14" y="13"/>
                      <a:pt x="12" y="14"/>
                    </a:cubicBezTo>
                    <a:cubicBezTo>
                      <a:pt x="9" y="16"/>
                      <a:pt x="5" y="15"/>
                      <a:pt x="4" y="12"/>
                    </a:cubicBezTo>
                    <a:cubicBezTo>
                      <a:pt x="3" y="11"/>
                      <a:pt x="3" y="9"/>
                      <a:pt x="3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" name="Freeform 22"/>
              <p:cNvSpPr>
                <a:spLocks noEditPoints="1"/>
              </p:cNvSpPr>
              <p:nvPr/>
            </p:nvSpPr>
            <p:spPr bwMode="auto">
              <a:xfrm>
                <a:off x="8051800" y="3355389"/>
                <a:ext cx="546100" cy="546100"/>
              </a:xfrm>
              <a:custGeom>
                <a:avLst/>
                <a:gdLst>
                  <a:gd name="T0" fmla="*/ 22 w 145"/>
                  <a:gd name="T1" fmla="*/ 47 h 143"/>
                  <a:gd name="T2" fmla="*/ 100 w 145"/>
                  <a:gd name="T3" fmla="*/ 143 h 143"/>
                  <a:gd name="T4" fmla="*/ 143 w 145"/>
                  <a:gd name="T5" fmla="*/ 71 h 143"/>
                  <a:gd name="T6" fmla="*/ 104 w 145"/>
                  <a:gd name="T7" fmla="*/ 27 h 143"/>
                  <a:gd name="T8" fmla="*/ 100 w 145"/>
                  <a:gd name="T9" fmla="*/ 61 h 143"/>
                  <a:gd name="T10" fmla="*/ 42 w 145"/>
                  <a:gd name="T11" fmla="*/ 61 h 143"/>
                  <a:gd name="T12" fmla="*/ 91 w 145"/>
                  <a:gd name="T13" fmla="*/ 75 h 143"/>
                  <a:gd name="T14" fmla="*/ 92 w 145"/>
                  <a:gd name="T15" fmla="*/ 79 h 143"/>
                  <a:gd name="T16" fmla="*/ 94 w 145"/>
                  <a:gd name="T17" fmla="*/ 120 h 143"/>
                  <a:gd name="T18" fmla="*/ 93 w 145"/>
                  <a:gd name="T19" fmla="*/ 128 h 143"/>
                  <a:gd name="T20" fmla="*/ 19 w 145"/>
                  <a:gd name="T21" fmla="*/ 91 h 143"/>
                  <a:gd name="T22" fmla="*/ 17 w 145"/>
                  <a:gd name="T23" fmla="*/ 76 h 143"/>
                  <a:gd name="T24" fmla="*/ 20 w 145"/>
                  <a:gd name="T25" fmla="*/ 80 h 143"/>
                  <a:gd name="T26" fmla="*/ 20 w 145"/>
                  <a:gd name="T27" fmla="*/ 99 h 143"/>
                  <a:gd name="T28" fmla="*/ 19 w 145"/>
                  <a:gd name="T29" fmla="*/ 102 h 143"/>
                  <a:gd name="T30" fmla="*/ 17 w 145"/>
                  <a:gd name="T31" fmla="*/ 104 h 143"/>
                  <a:gd name="T32" fmla="*/ 19 w 145"/>
                  <a:gd name="T33" fmla="*/ 119 h 143"/>
                  <a:gd name="T34" fmla="*/ 20 w 145"/>
                  <a:gd name="T35" fmla="*/ 123 h 143"/>
                  <a:gd name="T36" fmla="*/ 19 w 145"/>
                  <a:gd name="T37" fmla="*/ 129 h 143"/>
                  <a:gd name="T38" fmla="*/ 72 w 145"/>
                  <a:gd name="T39" fmla="*/ 77 h 143"/>
                  <a:gd name="T40" fmla="*/ 77 w 145"/>
                  <a:gd name="T41" fmla="*/ 77 h 143"/>
                  <a:gd name="T42" fmla="*/ 73 w 145"/>
                  <a:gd name="T43" fmla="*/ 127 h 143"/>
                  <a:gd name="T44" fmla="*/ 65 w 145"/>
                  <a:gd name="T45" fmla="*/ 129 h 143"/>
                  <a:gd name="T46" fmla="*/ 67 w 145"/>
                  <a:gd name="T47" fmla="*/ 77 h 143"/>
                  <a:gd name="T48" fmla="*/ 69 w 145"/>
                  <a:gd name="T49" fmla="*/ 76 h 143"/>
                  <a:gd name="T50" fmla="*/ 54 w 145"/>
                  <a:gd name="T51" fmla="*/ 127 h 143"/>
                  <a:gd name="T52" fmla="*/ 53 w 145"/>
                  <a:gd name="T53" fmla="*/ 77 h 143"/>
                  <a:gd name="T54" fmla="*/ 58 w 145"/>
                  <a:gd name="T55" fmla="*/ 77 h 143"/>
                  <a:gd name="T56" fmla="*/ 46 w 145"/>
                  <a:gd name="T57" fmla="*/ 126 h 143"/>
                  <a:gd name="T58" fmla="*/ 42 w 145"/>
                  <a:gd name="T59" fmla="*/ 76 h 143"/>
                  <a:gd name="T60" fmla="*/ 43 w 145"/>
                  <a:gd name="T61" fmla="*/ 127 h 143"/>
                  <a:gd name="T62" fmla="*/ 41 w 145"/>
                  <a:gd name="T63" fmla="*/ 126 h 143"/>
                  <a:gd name="T64" fmla="*/ 84 w 145"/>
                  <a:gd name="T65" fmla="*/ 126 h 143"/>
                  <a:gd name="T66" fmla="*/ 80 w 145"/>
                  <a:gd name="T67" fmla="*/ 76 h 143"/>
                  <a:gd name="T68" fmla="*/ 82 w 145"/>
                  <a:gd name="T69" fmla="*/ 77 h 143"/>
                  <a:gd name="T70" fmla="*/ 64 w 145"/>
                  <a:gd name="T71" fmla="*/ 56 h 143"/>
                  <a:gd name="T72" fmla="*/ 59 w 145"/>
                  <a:gd name="T73" fmla="*/ 61 h 143"/>
                  <a:gd name="T74" fmla="*/ 34 w 145"/>
                  <a:gd name="T75" fmla="*/ 75 h 143"/>
                  <a:gd name="T76" fmla="*/ 27 w 145"/>
                  <a:gd name="T77" fmla="*/ 129 h 143"/>
                  <a:gd name="T78" fmla="*/ 29 w 145"/>
                  <a:gd name="T79" fmla="*/ 77 h 143"/>
                  <a:gd name="T80" fmla="*/ 31 w 145"/>
                  <a:gd name="T81" fmla="*/ 76 h 143"/>
                  <a:gd name="T82" fmla="*/ 12 w 145"/>
                  <a:gd name="T83" fmla="*/ 59 h 143"/>
                  <a:gd name="T84" fmla="*/ 110 w 145"/>
                  <a:gd name="T85" fmla="*/ 112 h 143"/>
                  <a:gd name="T86" fmla="*/ 92 w 145"/>
                  <a:gd name="T87" fmla="*/ 117 h 143"/>
                  <a:gd name="T88" fmla="*/ 89 w 145"/>
                  <a:gd name="T89" fmla="*/ 85 h 143"/>
                  <a:gd name="T90" fmla="*/ 110 w 145"/>
                  <a:gd name="T91" fmla="*/ 82 h 143"/>
                  <a:gd name="T92" fmla="*/ 117 w 145"/>
                  <a:gd name="T93" fmla="*/ 87 h 143"/>
                  <a:gd name="T94" fmla="*/ 97 w 145"/>
                  <a:gd name="T95" fmla="*/ 108 h 143"/>
                  <a:gd name="T96" fmla="*/ 103 w 145"/>
                  <a:gd name="T97" fmla="*/ 97 h 143"/>
                  <a:gd name="T98" fmla="*/ 112 w 145"/>
                  <a:gd name="T99" fmla="*/ 78 h 143"/>
                  <a:gd name="T100" fmla="*/ 123 w 145"/>
                  <a:gd name="T101" fmla="*/ 59 h 143"/>
                  <a:gd name="T102" fmla="*/ 105 w 145"/>
                  <a:gd name="T103" fmla="*/ 24 h 143"/>
                  <a:gd name="T104" fmla="*/ 94 w 145"/>
                  <a:gd name="T105" fmla="*/ 23 h 143"/>
                  <a:gd name="T106" fmla="*/ 38 w 145"/>
                  <a:gd name="T107" fmla="*/ 54 h 143"/>
                  <a:gd name="T108" fmla="*/ 103 w 145"/>
                  <a:gd name="T109" fmla="*/ 1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5" h="143">
                    <a:moveTo>
                      <a:pt x="144" y="65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107" y="1"/>
                      <a:pt x="104" y="0"/>
                      <a:pt x="102" y="1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1" y="47"/>
                      <a:pt x="12" y="47"/>
                      <a:pt x="5" y="52"/>
                    </a:cubicBezTo>
                    <a:cubicBezTo>
                      <a:pt x="2" y="56"/>
                      <a:pt x="0" y="60"/>
                      <a:pt x="0" y="65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41"/>
                      <a:pt x="2" y="143"/>
                      <a:pt x="5" y="143"/>
                    </a:cubicBezTo>
                    <a:cubicBezTo>
                      <a:pt x="100" y="143"/>
                      <a:pt x="100" y="143"/>
                      <a:pt x="100" y="143"/>
                    </a:cubicBezTo>
                    <a:cubicBezTo>
                      <a:pt x="104" y="143"/>
                      <a:pt x="107" y="141"/>
                      <a:pt x="110" y="138"/>
                    </a:cubicBezTo>
                    <a:cubicBezTo>
                      <a:pt x="120" y="136"/>
                      <a:pt x="127" y="128"/>
                      <a:pt x="127" y="118"/>
                    </a:cubicBezTo>
                    <a:cubicBezTo>
                      <a:pt x="127" y="117"/>
                      <a:pt x="127" y="117"/>
                      <a:pt x="127" y="117"/>
                    </a:cubicBezTo>
                    <a:cubicBezTo>
                      <a:pt x="127" y="80"/>
                      <a:pt x="127" y="80"/>
                      <a:pt x="127" y="80"/>
                    </a:cubicBezTo>
                    <a:cubicBezTo>
                      <a:pt x="143" y="71"/>
                      <a:pt x="143" y="71"/>
                      <a:pt x="143" y="71"/>
                    </a:cubicBezTo>
                    <a:cubicBezTo>
                      <a:pt x="144" y="70"/>
                      <a:pt x="145" y="69"/>
                      <a:pt x="145" y="68"/>
                    </a:cubicBezTo>
                    <a:cubicBezTo>
                      <a:pt x="145" y="67"/>
                      <a:pt x="145" y="66"/>
                      <a:pt x="144" y="65"/>
                    </a:cubicBezTo>
                    <a:close/>
                    <a:moveTo>
                      <a:pt x="41" y="55"/>
                    </a:moveTo>
                    <a:cubicBezTo>
                      <a:pt x="93" y="25"/>
                      <a:pt x="93" y="25"/>
                      <a:pt x="93" y="25"/>
                    </a:cubicBezTo>
                    <a:cubicBezTo>
                      <a:pt x="96" y="28"/>
                      <a:pt x="101" y="29"/>
                      <a:pt x="104" y="27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18" y="59"/>
                      <a:pt x="117" y="63"/>
                      <a:pt x="118" y="67"/>
                    </a:cubicBezTo>
                    <a:cubicBezTo>
                      <a:pt x="112" y="71"/>
                      <a:pt x="112" y="71"/>
                      <a:pt x="112" y="71"/>
                    </a:cubicBezTo>
                    <a:cubicBezTo>
                      <a:pt x="112" y="71"/>
                      <a:pt x="112" y="72"/>
                      <a:pt x="112" y="72"/>
                    </a:cubicBezTo>
                    <a:cubicBezTo>
                      <a:pt x="112" y="66"/>
                      <a:pt x="107" y="61"/>
                      <a:pt x="100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59"/>
                      <a:pt x="87" y="58"/>
                      <a:pt x="87" y="57"/>
                    </a:cubicBezTo>
                    <a:cubicBezTo>
                      <a:pt x="81" y="47"/>
                      <a:pt x="68" y="44"/>
                      <a:pt x="58" y="50"/>
                    </a:cubicBezTo>
                    <a:cubicBezTo>
                      <a:pt x="54" y="52"/>
                      <a:pt x="51" y="56"/>
                      <a:pt x="49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59"/>
                      <a:pt x="42" y="57"/>
                      <a:pt x="41" y="55"/>
                    </a:cubicBezTo>
                    <a:close/>
                    <a:moveTo>
                      <a:pt x="92" y="77"/>
                    </a:moveTo>
                    <a:cubicBezTo>
                      <a:pt x="91" y="77"/>
                      <a:pt x="91" y="77"/>
                      <a:pt x="91" y="77"/>
                    </a:cubicBezTo>
                    <a:cubicBezTo>
                      <a:pt x="90" y="77"/>
                      <a:pt x="90" y="77"/>
                      <a:pt x="90" y="76"/>
                    </a:cubicBezTo>
                    <a:cubicBezTo>
                      <a:pt x="90" y="75"/>
                      <a:pt x="90" y="75"/>
                      <a:pt x="91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94" y="75"/>
                      <a:pt x="95" y="76"/>
                      <a:pt x="95" y="78"/>
                    </a:cubicBezTo>
                    <a:cubicBezTo>
                      <a:pt x="95" y="79"/>
                      <a:pt x="95" y="79"/>
                      <a:pt x="95" y="79"/>
                    </a:cubicBezTo>
                    <a:cubicBezTo>
                      <a:pt x="95" y="80"/>
                      <a:pt x="95" y="80"/>
                      <a:pt x="94" y="80"/>
                    </a:cubicBezTo>
                    <a:cubicBezTo>
                      <a:pt x="93" y="80"/>
                      <a:pt x="92" y="80"/>
                      <a:pt x="92" y="79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2" y="78"/>
                      <a:pt x="92" y="77"/>
                      <a:pt x="92" y="77"/>
                    </a:cubicBezTo>
                    <a:close/>
                    <a:moveTo>
                      <a:pt x="92" y="126"/>
                    </a:moveTo>
                    <a:cubicBezTo>
                      <a:pt x="92" y="122"/>
                      <a:pt x="92" y="122"/>
                      <a:pt x="92" y="122"/>
                    </a:cubicBezTo>
                    <a:cubicBezTo>
                      <a:pt x="92" y="121"/>
                      <a:pt x="93" y="120"/>
                      <a:pt x="94" y="120"/>
                    </a:cubicBezTo>
                    <a:cubicBezTo>
                      <a:pt x="95" y="120"/>
                      <a:pt x="95" y="121"/>
                      <a:pt x="95" y="122"/>
                    </a:cubicBezTo>
                    <a:cubicBezTo>
                      <a:pt x="95" y="125"/>
                      <a:pt x="95" y="125"/>
                      <a:pt x="95" y="125"/>
                    </a:cubicBezTo>
                    <a:cubicBezTo>
                      <a:pt x="95" y="126"/>
                      <a:pt x="95" y="127"/>
                      <a:pt x="95" y="127"/>
                    </a:cubicBezTo>
                    <a:cubicBezTo>
                      <a:pt x="94" y="128"/>
                      <a:pt x="94" y="128"/>
                      <a:pt x="93" y="128"/>
                    </a:cubicBezTo>
                    <a:cubicBezTo>
                      <a:pt x="93" y="128"/>
                      <a:pt x="93" y="128"/>
                      <a:pt x="93" y="128"/>
                    </a:cubicBezTo>
                    <a:cubicBezTo>
                      <a:pt x="92" y="127"/>
                      <a:pt x="92" y="126"/>
                      <a:pt x="92" y="126"/>
                    </a:cubicBezTo>
                    <a:close/>
                    <a:moveTo>
                      <a:pt x="19" y="83"/>
                    </a:moveTo>
                    <a:cubicBezTo>
                      <a:pt x="19" y="83"/>
                      <a:pt x="20" y="84"/>
                      <a:pt x="20" y="85"/>
                    </a:cubicBezTo>
                    <a:cubicBezTo>
                      <a:pt x="20" y="89"/>
                      <a:pt x="20" y="89"/>
                      <a:pt x="20" y="89"/>
                    </a:cubicBezTo>
                    <a:cubicBezTo>
                      <a:pt x="20" y="90"/>
                      <a:pt x="19" y="91"/>
                      <a:pt x="19" y="91"/>
                    </a:cubicBezTo>
                    <a:cubicBezTo>
                      <a:pt x="18" y="91"/>
                      <a:pt x="17" y="90"/>
                      <a:pt x="17" y="89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7" y="84"/>
                      <a:pt x="18" y="83"/>
                      <a:pt x="19" y="83"/>
                    </a:cubicBezTo>
                    <a:close/>
                    <a:moveTo>
                      <a:pt x="17" y="80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5"/>
                      <a:pt x="18" y="75"/>
                      <a:pt x="19" y="75"/>
                    </a:cubicBezTo>
                    <a:cubicBezTo>
                      <a:pt x="20" y="75"/>
                      <a:pt x="20" y="75"/>
                      <a:pt x="20" y="75"/>
                    </a:cubicBezTo>
                    <a:cubicBezTo>
                      <a:pt x="20" y="75"/>
                      <a:pt x="21" y="75"/>
                      <a:pt x="21" y="76"/>
                    </a:cubicBezTo>
                    <a:cubicBezTo>
                      <a:pt x="21" y="77"/>
                      <a:pt x="21" y="77"/>
                      <a:pt x="20" y="77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0" y="81"/>
                      <a:pt x="19" y="81"/>
                      <a:pt x="19" y="81"/>
                    </a:cubicBezTo>
                    <a:cubicBezTo>
                      <a:pt x="18" y="81"/>
                      <a:pt x="17" y="81"/>
                      <a:pt x="17" y="80"/>
                    </a:cubicBezTo>
                    <a:close/>
                    <a:moveTo>
                      <a:pt x="19" y="93"/>
                    </a:moveTo>
                    <a:cubicBezTo>
                      <a:pt x="19" y="93"/>
                      <a:pt x="20" y="93"/>
                      <a:pt x="20" y="94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100"/>
                      <a:pt x="19" y="100"/>
                      <a:pt x="19" y="100"/>
                    </a:cubicBezTo>
                    <a:cubicBezTo>
                      <a:pt x="18" y="100"/>
                      <a:pt x="17" y="100"/>
                      <a:pt x="17" y="99"/>
                    </a:cubicBezTo>
                    <a:cubicBezTo>
                      <a:pt x="17" y="94"/>
                      <a:pt x="17" y="94"/>
                      <a:pt x="17" y="94"/>
                    </a:cubicBezTo>
                    <a:cubicBezTo>
                      <a:pt x="17" y="93"/>
                      <a:pt x="18" y="93"/>
                      <a:pt x="19" y="93"/>
                    </a:cubicBezTo>
                    <a:close/>
                    <a:moveTo>
                      <a:pt x="19" y="102"/>
                    </a:moveTo>
                    <a:cubicBezTo>
                      <a:pt x="19" y="102"/>
                      <a:pt x="20" y="103"/>
                      <a:pt x="20" y="104"/>
                    </a:cubicBezTo>
                    <a:cubicBezTo>
                      <a:pt x="20" y="108"/>
                      <a:pt x="20" y="108"/>
                      <a:pt x="20" y="108"/>
                    </a:cubicBezTo>
                    <a:cubicBezTo>
                      <a:pt x="20" y="109"/>
                      <a:pt x="19" y="110"/>
                      <a:pt x="19" y="110"/>
                    </a:cubicBezTo>
                    <a:cubicBezTo>
                      <a:pt x="18" y="110"/>
                      <a:pt x="17" y="109"/>
                      <a:pt x="17" y="108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7" y="103"/>
                      <a:pt x="18" y="102"/>
                      <a:pt x="19" y="102"/>
                    </a:cubicBezTo>
                    <a:close/>
                    <a:moveTo>
                      <a:pt x="19" y="112"/>
                    </a:moveTo>
                    <a:cubicBezTo>
                      <a:pt x="19" y="112"/>
                      <a:pt x="20" y="112"/>
                      <a:pt x="20" y="113"/>
                    </a:cubicBezTo>
                    <a:cubicBezTo>
                      <a:pt x="20" y="118"/>
                      <a:pt x="20" y="118"/>
                      <a:pt x="20" y="118"/>
                    </a:cubicBezTo>
                    <a:cubicBezTo>
                      <a:pt x="20" y="119"/>
                      <a:pt x="19" y="119"/>
                      <a:pt x="19" y="119"/>
                    </a:cubicBezTo>
                    <a:cubicBezTo>
                      <a:pt x="18" y="119"/>
                      <a:pt x="17" y="119"/>
                      <a:pt x="17" y="118"/>
                    </a:cubicBezTo>
                    <a:cubicBezTo>
                      <a:pt x="17" y="113"/>
                      <a:pt x="17" y="113"/>
                      <a:pt x="17" y="113"/>
                    </a:cubicBezTo>
                    <a:cubicBezTo>
                      <a:pt x="17" y="112"/>
                      <a:pt x="18" y="112"/>
                      <a:pt x="19" y="112"/>
                    </a:cubicBezTo>
                    <a:close/>
                    <a:moveTo>
                      <a:pt x="19" y="121"/>
                    </a:moveTo>
                    <a:cubicBezTo>
                      <a:pt x="19" y="121"/>
                      <a:pt x="20" y="122"/>
                      <a:pt x="20" y="123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2" y="126"/>
                      <a:pt x="22" y="126"/>
                      <a:pt x="22" y="126"/>
                    </a:cubicBezTo>
                    <a:cubicBezTo>
                      <a:pt x="23" y="126"/>
                      <a:pt x="24" y="127"/>
                      <a:pt x="24" y="127"/>
                    </a:cubicBezTo>
                    <a:cubicBezTo>
                      <a:pt x="24" y="128"/>
                      <a:pt x="23" y="129"/>
                      <a:pt x="22" y="129"/>
                    </a:cubicBezTo>
                    <a:cubicBezTo>
                      <a:pt x="19" y="129"/>
                      <a:pt x="19" y="129"/>
                      <a:pt x="19" y="129"/>
                    </a:cubicBezTo>
                    <a:cubicBezTo>
                      <a:pt x="18" y="129"/>
                      <a:pt x="17" y="128"/>
                      <a:pt x="17" y="127"/>
                    </a:cubicBezTo>
                    <a:cubicBezTo>
                      <a:pt x="17" y="123"/>
                      <a:pt x="17" y="123"/>
                      <a:pt x="17" y="123"/>
                    </a:cubicBezTo>
                    <a:cubicBezTo>
                      <a:pt x="17" y="122"/>
                      <a:pt x="18" y="121"/>
                      <a:pt x="19" y="121"/>
                    </a:cubicBezTo>
                    <a:close/>
                    <a:moveTo>
                      <a:pt x="77" y="77"/>
                    </a:moveTo>
                    <a:cubicBezTo>
                      <a:pt x="72" y="77"/>
                      <a:pt x="72" y="77"/>
                      <a:pt x="72" y="77"/>
                    </a:cubicBezTo>
                    <a:cubicBezTo>
                      <a:pt x="71" y="77"/>
                      <a:pt x="71" y="77"/>
                      <a:pt x="71" y="76"/>
                    </a:cubicBezTo>
                    <a:cubicBezTo>
                      <a:pt x="71" y="75"/>
                      <a:pt x="71" y="75"/>
                      <a:pt x="72" y="75"/>
                    </a:cubicBezTo>
                    <a:cubicBezTo>
                      <a:pt x="77" y="75"/>
                      <a:pt x="77" y="75"/>
                      <a:pt x="77" y="75"/>
                    </a:cubicBezTo>
                    <a:cubicBezTo>
                      <a:pt x="78" y="75"/>
                      <a:pt x="78" y="75"/>
                      <a:pt x="78" y="76"/>
                    </a:cubicBezTo>
                    <a:cubicBezTo>
                      <a:pt x="78" y="77"/>
                      <a:pt x="78" y="77"/>
                      <a:pt x="77" y="77"/>
                    </a:cubicBezTo>
                    <a:close/>
                    <a:moveTo>
                      <a:pt x="79" y="126"/>
                    </a:moveTo>
                    <a:cubicBezTo>
                      <a:pt x="80" y="126"/>
                      <a:pt x="81" y="127"/>
                      <a:pt x="81" y="127"/>
                    </a:cubicBezTo>
                    <a:cubicBezTo>
                      <a:pt x="81" y="128"/>
                      <a:pt x="80" y="129"/>
                      <a:pt x="79" y="129"/>
                    </a:cubicBezTo>
                    <a:cubicBezTo>
                      <a:pt x="75" y="129"/>
                      <a:pt x="75" y="129"/>
                      <a:pt x="75" y="129"/>
                    </a:cubicBezTo>
                    <a:cubicBezTo>
                      <a:pt x="74" y="129"/>
                      <a:pt x="73" y="128"/>
                      <a:pt x="73" y="127"/>
                    </a:cubicBezTo>
                    <a:cubicBezTo>
                      <a:pt x="73" y="127"/>
                      <a:pt x="74" y="126"/>
                      <a:pt x="75" y="126"/>
                    </a:cubicBezTo>
                    <a:lnTo>
                      <a:pt x="79" y="126"/>
                    </a:lnTo>
                    <a:close/>
                    <a:moveTo>
                      <a:pt x="71" y="127"/>
                    </a:moveTo>
                    <a:cubicBezTo>
                      <a:pt x="71" y="128"/>
                      <a:pt x="71" y="129"/>
                      <a:pt x="70" y="129"/>
                    </a:cubicBezTo>
                    <a:cubicBezTo>
                      <a:pt x="65" y="129"/>
                      <a:pt x="65" y="129"/>
                      <a:pt x="65" y="129"/>
                    </a:cubicBezTo>
                    <a:cubicBezTo>
                      <a:pt x="64" y="129"/>
                      <a:pt x="64" y="128"/>
                      <a:pt x="64" y="127"/>
                    </a:cubicBezTo>
                    <a:cubicBezTo>
                      <a:pt x="64" y="127"/>
                      <a:pt x="64" y="126"/>
                      <a:pt x="65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1" y="126"/>
                      <a:pt x="71" y="127"/>
                      <a:pt x="71" y="127"/>
                    </a:cubicBezTo>
                    <a:close/>
                    <a:moveTo>
                      <a:pt x="67" y="77"/>
                    </a:moveTo>
                    <a:cubicBezTo>
                      <a:pt x="63" y="77"/>
                      <a:pt x="63" y="77"/>
                      <a:pt x="63" y="77"/>
                    </a:cubicBezTo>
                    <a:cubicBezTo>
                      <a:pt x="62" y="77"/>
                      <a:pt x="61" y="77"/>
                      <a:pt x="61" y="76"/>
                    </a:cubicBezTo>
                    <a:cubicBezTo>
                      <a:pt x="61" y="75"/>
                      <a:pt x="62" y="75"/>
                      <a:pt x="63" y="7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8" y="75"/>
                      <a:pt x="69" y="75"/>
                      <a:pt x="69" y="76"/>
                    </a:cubicBezTo>
                    <a:cubicBezTo>
                      <a:pt x="69" y="77"/>
                      <a:pt x="68" y="77"/>
                      <a:pt x="67" y="77"/>
                    </a:cubicBezTo>
                    <a:close/>
                    <a:moveTo>
                      <a:pt x="62" y="127"/>
                    </a:moveTo>
                    <a:cubicBezTo>
                      <a:pt x="62" y="128"/>
                      <a:pt x="61" y="129"/>
                      <a:pt x="60" y="129"/>
                    </a:cubicBezTo>
                    <a:cubicBezTo>
                      <a:pt x="56" y="129"/>
                      <a:pt x="56" y="129"/>
                      <a:pt x="56" y="129"/>
                    </a:cubicBezTo>
                    <a:cubicBezTo>
                      <a:pt x="55" y="129"/>
                      <a:pt x="54" y="128"/>
                      <a:pt x="54" y="127"/>
                    </a:cubicBezTo>
                    <a:cubicBezTo>
                      <a:pt x="54" y="127"/>
                      <a:pt x="55" y="126"/>
                      <a:pt x="56" y="126"/>
                    </a:cubicBezTo>
                    <a:cubicBezTo>
                      <a:pt x="60" y="126"/>
                      <a:pt x="60" y="126"/>
                      <a:pt x="60" y="126"/>
                    </a:cubicBezTo>
                    <a:cubicBezTo>
                      <a:pt x="61" y="126"/>
                      <a:pt x="62" y="127"/>
                      <a:pt x="62" y="127"/>
                    </a:cubicBezTo>
                    <a:close/>
                    <a:moveTo>
                      <a:pt x="58" y="77"/>
                    </a:moveTo>
                    <a:cubicBezTo>
                      <a:pt x="53" y="77"/>
                      <a:pt x="53" y="77"/>
                      <a:pt x="53" y="77"/>
                    </a:cubicBezTo>
                    <a:cubicBezTo>
                      <a:pt x="52" y="77"/>
                      <a:pt x="52" y="77"/>
                      <a:pt x="52" y="76"/>
                    </a:cubicBezTo>
                    <a:cubicBezTo>
                      <a:pt x="52" y="75"/>
                      <a:pt x="52" y="75"/>
                      <a:pt x="53" y="75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9" y="75"/>
                      <a:pt x="59" y="75"/>
                      <a:pt x="59" y="76"/>
                    </a:cubicBezTo>
                    <a:cubicBezTo>
                      <a:pt x="59" y="77"/>
                      <a:pt x="59" y="77"/>
                      <a:pt x="58" y="77"/>
                    </a:cubicBezTo>
                    <a:close/>
                    <a:moveTo>
                      <a:pt x="52" y="127"/>
                    </a:moveTo>
                    <a:cubicBezTo>
                      <a:pt x="52" y="128"/>
                      <a:pt x="52" y="129"/>
                      <a:pt x="51" y="129"/>
                    </a:cubicBezTo>
                    <a:cubicBezTo>
                      <a:pt x="46" y="129"/>
                      <a:pt x="46" y="129"/>
                      <a:pt x="46" y="129"/>
                    </a:cubicBezTo>
                    <a:cubicBezTo>
                      <a:pt x="45" y="129"/>
                      <a:pt x="45" y="128"/>
                      <a:pt x="45" y="127"/>
                    </a:cubicBezTo>
                    <a:cubicBezTo>
                      <a:pt x="45" y="127"/>
                      <a:pt x="45" y="126"/>
                      <a:pt x="46" y="126"/>
                    </a:cubicBezTo>
                    <a:cubicBezTo>
                      <a:pt x="51" y="126"/>
                      <a:pt x="51" y="126"/>
                      <a:pt x="51" y="126"/>
                    </a:cubicBezTo>
                    <a:cubicBezTo>
                      <a:pt x="52" y="126"/>
                      <a:pt x="52" y="127"/>
                      <a:pt x="52" y="127"/>
                    </a:cubicBezTo>
                    <a:close/>
                    <a:moveTo>
                      <a:pt x="48" y="77"/>
                    </a:moveTo>
                    <a:cubicBezTo>
                      <a:pt x="44" y="77"/>
                      <a:pt x="44" y="77"/>
                      <a:pt x="44" y="77"/>
                    </a:cubicBezTo>
                    <a:cubicBezTo>
                      <a:pt x="43" y="77"/>
                      <a:pt x="42" y="77"/>
                      <a:pt x="42" y="76"/>
                    </a:cubicBezTo>
                    <a:cubicBezTo>
                      <a:pt x="42" y="75"/>
                      <a:pt x="43" y="75"/>
                      <a:pt x="44" y="75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9" y="75"/>
                      <a:pt x="50" y="75"/>
                      <a:pt x="50" y="76"/>
                    </a:cubicBezTo>
                    <a:cubicBezTo>
                      <a:pt x="50" y="77"/>
                      <a:pt x="49" y="77"/>
                      <a:pt x="48" y="77"/>
                    </a:cubicBezTo>
                    <a:close/>
                    <a:moveTo>
                      <a:pt x="43" y="127"/>
                    </a:moveTo>
                    <a:cubicBezTo>
                      <a:pt x="43" y="128"/>
                      <a:pt x="42" y="129"/>
                      <a:pt x="41" y="129"/>
                    </a:cubicBezTo>
                    <a:cubicBezTo>
                      <a:pt x="36" y="129"/>
                      <a:pt x="36" y="129"/>
                      <a:pt x="36" y="129"/>
                    </a:cubicBezTo>
                    <a:cubicBezTo>
                      <a:pt x="36" y="129"/>
                      <a:pt x="35" y="128"/>
                      <a:pt x="35" y="127"/>
                    </a:cubicBezTo>
                    <a:cubicBezTo>
                      <a:pt x="35" y="127"/>
                      <a:pt x="36" y="126"/>
                      <a:pt x="36" y="126"/>
                    </a:cubicBezTo>
                    <a:cubicBezTo>
                      <a:pt x="41" y="126"/>
                      <a:pt x="41" y="126"/>
                      <a:pt x="41" y="126"/>
                    </a:cubicBezTo>
                    <a:cubicBezTo>
                      <a:pt x="42" y="126"/>
                      <a:pt x="43" y="127"/>
                      <a:pt x="43" y="127"/>
                    </a:cubicBezTo>
                    <a:close/>
                    <a:moveTo>
                      <a:pt x="89" y="129"/>
                    </a:moveTo>
                    <a:cubicBezTo>
                      <a:pt x="84" y="129"/>
                      <a:pt x="84" y="129"/>
                      <a:pt x="84" y="129"/>
                    </a:cubicBezTo>
                    <a:cubicBezTo>
                      <a:pt x="83" y="129"/>
                      <a:pt x="83" y="128"/>
                      <a:pt x="83" y="127"/>
                    </a:cubicBezTo>
                    <a:cubicBezTo>
                      <a:pt x="83" y="127"/>
                      <a:pt x="83" y="126"/>
                      <a:pt x="84" y="126"/>
                    </a:cubicBezTo>
                    <a:cubicBezTo>
                      <a:pt x="89" y="126"/>
                      <a:pt x="89" y="126"/>
                      <a:pt x="89" y="126"/>
                    </a:cubicBezTo>
                    <a:cubicBezTo>
                      <a:pt x="90" y="126"/>
                      <a:pt x="90" y="127"/>
                      <a:pt x="90" y="127"/>
                    </a:cubicBezTo>
                    <a:cubicBezTo>
                      <a:pt x="90" y="128"/>
                      <a:pt x="90" y="129"/>
                      <a:pt x="89" y="129"/>
                    </a:cubicBezTo>
                    <a:close/>
                    <a:moveTo>
                      <a:pt x="82" y="77"/>
                    </a:moveTo>
                    <a:cubicBezTo>
                      <a:pt x="81" y="77"/>
                      <a:pt x="80" y="77"/>
                      <a:pt x="80" y="76"/>
                    </a:cubicBezTo>
                    <a:cubicBezTo>
                      <a:pt x="80" y="75"/>
                      <a:pt x="81" y="75"/>
                      <a:pt x="82" y="75"/>
                    </a:cubicBezTo>
                    <a:cubicBezTo>
                      <a:pt x="86" y="75"/>
                      <a:pt x="86" y="75"/>
                      <a:pt x="86" y="75"/>
                    </a:cubicBezTo>
                    <a:cubicBezTo>
                      <a:pt x="87" y="75"/>
                      <a:pt x="88" y="75"/>
                      <a:pt x="88" y="76"/>
                    </a:cubicBezTo>
                    <a:cubicBezTo>
                      <a:pt x="88" y="77"/>
                      <a:pt x="87" y="77"/>
                      <a:pt x="86" y="77"/>
                    </a:cubicBezTo>
                    <a:lnTo>
                      <a:pt x="82" y="77"/>
                    </a:lnTo>
                    <a:close/>
                    <a:moveTo>
                      <a:pt x="59" y="61"/>
                    </a:moveTo>
                    <a:cubicBezTo>
                      <a:pt x="59" y="60"/>
                      <a:pt x="60" y="59"/>
                      <a:pt x="61" y="58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62" y="53"/>
                      <a:pt x="62" y="53"/>
                      <a:pt x="62" y="53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6" y="54"/>
                      <a:pt x="68" y="54"/>
                      <a:pt x="70" y="54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70" y="58"/>
                      <a:pt x="68" y="58"/>
                      <a:pt x="65" y="60"/>
                    </a:cubicBezTo>
                    <a:cubicBezTo>
                      <a:pt x="65" y="60"/>
                      <a:pt x="65" y="60"/>
                      <a:pt x="65" y="61"/>
                    </a:cubicBezTo>
                    <a:lnTo>
                      <a:pt x="59" y="61"/>
                    </a:lnTo>
                    <a:close/>
                    <a:moveTo>
                      <a:pt x="40" y="76"/>
                    </a:moveTo>
                    <a:cubicBezTo>
                      <a:pt x="40" y="77"/>
                      <a:pt x="40" y="77"/>
                      <a:pt x="39" y="77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3" y="77"/>
                      <a:pt x="33" y="77"/>
                      <a:pt x="33" y="76"/>
                    </a:cubicBezTo>
                    <a:cubicBezTo>
                      <a:pt x="33" y="75"/>
                      <a:pt x="33" y="75"/>
                      <a:pt x="34" y="75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0" y="75"/>
                      <a:pt x="40" y="75"/>
                      <a:pt x="40" y="76"/>
                    </a:cubicBezTo>
                    <a:close/>
                    <a:moveTo>
                      <a:pt x="33" y="127"/>
                    </a:moveTo>
                    <a:cubicBezTo>
                      <a:pt x="33" y="128"/>
                      <a:pt x="33" y="129"/>
                      <a:pt x="32" y="129"/>
                    </a:cubicBezTo>
                    <a:cubicBezTo>
                      <a:pt x="27" y="129"/>
                      <a:pt x="27" y="129"/>
                      <a:pt x="27" y="129"/>
                    </a:cubicBezTo>
                    <a:cubicBezTo>
                      <a:pt x="26" y="129"/>
                      <a:pt x="26" y="128"/>
                      <a:pt x="26" y="127"/>
                    </a:cubicBezTo>
                    <a:cubicBezTo>
                      <a:pt x="26" y="127"/>
                      <a:pt x="26" y="126"/>
                      <a:pt x="27" y="126"/>
                    </a:cubicBezTo>
                    <a:cubicBezTo>
                      <a:pt x="32" y="126"/>
                      <a:pt x="32" y="126"/>
                      <a:pt x="32" y="126"/>
                    </a:cubicBezTo>
                    <a:cubicBezTo>
                      <a:pt x="33" y="126"/>
                      <a:pt x="33" y="127"/>
                      <a:pt x="33" y="127"/>
                    </a:cubicBezTo>
                    <a:close/>
                    <a:moveTo>
                      <a:pt x="29" y="77"/>
                    </a:moveTo>
                    <a:cubicBezTo>
                      <a:pt x="24" y="77"/>
                      <a:pt x="24" y="77"/>
                      <a:pt x="24" y="77"/>
                    </a:cubicBezTo>
                    <a:cubicBezTo>
                      <a:pt x="24" y="77"/>
                      <a:pt x="23" y="77"/>
                      <a:pt x="23" y="76"/>
                    </a:cubicBezTo>
                    <a:cubicBezTo>
                      <a:pt x="23" y="75"/>
                      <a:pt x="24" y="75"/>
                      <a:pt x="24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0" y="75"/>
                      <a:pt x="31" y="75"/>
                      <a:pt x="31" y="76"/>
                    </a:cubicBezTo>
                    <a:cubicBezTo>
                      <a:pt x="31" y="77"/>
                      <a:pt x="30" y="77"/>
                      <a:pt x="29" y="77"/>
                    </a:cubicBezTo>
                    <a:close/>
                    <a:moveTo>
                      <a:pt x="15" y="57"/>
                    </a:moveTo>
                    <a:cubicBezTo>
                      <a:pt x="17" y="61"/>
                      <a:pt x="17" y="61"/>
                      <a:pt x="17" y="61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11" y="60"/>
                      <a:pt x="12" y="60"/>
                      <a:pt x="12" y="59"/>
                    </a:cubicBezTo>
                    <a:cubicBezTo>
                      <a:pt x="13" y="58"/>
                      <a:pt x="14" y="58"/>
                      <a:pt x="15" y="57"/>
                    </a:cubicBezTo>
                    <a:close/>
                    <a:moveTo>
                      <a:pt x="117" y="118"/>
                    </a:moveTo>
                    <a:cubicBezTo>
                      <a:pt x="117" y="122"/>
                      <a:pt x="115" y="125"/>
                      <a:pt x="112" y="127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11" y="112"/>
                      <a:pt x="111" y="112"/>
                      <a:pt x="110" y="112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5" y="117"/>
                      <a:pt x="95" y="117"/>
                      <a:pt x="95" y="117"/>
                    </a:cubicBezTo>
                    <a:cubicBezTo>
                      <a:pt x="95" y="118"/>
                      <a:pt x="95" y="119"/>
                      <a:pt x="94" y="119"/>
                    </a:cubicBezTo>
                    <a:cubicBezTo>
                      <a:pt x="93" y="119"/>
                      <a:pt x="92" y="118"/>
                      <a:pt x="92" y="117"/>
                    </a:cubicBezTo>
                    <a:cubicBezTo>
                      <a:pt x="92" y="112"/>
                      <a:pt x="92" y="112"/>
                      <a:pt x="92" y="112"/>
                    </a:cubicBezTo>
                    <a:cubicBezTo>
                      <a:pt x="92" y="112"/>
                      <a:pt x="92" y="112"/>
                      <a:pt x="92" y="112"/>
                    </a:cubicBezTo>
                    <a:cubicBezTo>
                      <a:pt x="88" y="111"/>
                      <a:pt x="85" y="106"/>
                      <a:pt x="85" y="100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5" y="90"/>
                      <a:pt x="86" y="87"/>
                      <a:pt x="89" y="85"/>
                    </a:cubicBezTo>
                    <a:cubicBezTo>
                      <a:pt x="89" y="84"/>
                      <a:pt x="89" y="84"/>
                      <a:pt x="90" y="84"/>
                    </a:cubicBezTo>
                    <a:cubicBezTo>
                      <a:pt x="90" y="84"/>
                      <a:pt x="90" y="84"/>
                      <a:pt x="90" y="84"/>
                    </a:cubicBezTo>
                    <a:cubicBezTo>
                      <a:pt x="89" y="84"/>
                      <a:pt x="89" y="84"/>
                      <a:pt x="89" y="85"/>
                    </a:cubicBezTo>
                    <a:cubicBezTo>
                      <a:pt x="90" y="83"/>
                      <a:pt x="92" y="82"/>
                      <a:pt x="95" y="82"/>
                    </a:cubicBezTo>
                    <a:cubicBezTo>
                      <a:pt x="110" y="82"/>
                      <a:pt x="110" y="82"/>
                      <a:pt x="110" y="82"/>
                    </a:cubicBezTo>
                    <a:cubicBezTo>
                      <a:pt x="112" y="82"/>
                      <a:pt x="112" y="82"/>
                      <a:pt x="112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6" y="87"/>
                      <a:pt x="115" y="87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3" y="87"/>
                      <a:pt x="90" y="90"/>
                      <a:pt x="90" y="94"/>
                    </a:cubicBezTo>
                    <a:cubicBezTo>
                      <a:pt x="90" y="100"/>
                      <a:pt x="90" y="100"/>
                      <a:pt x="90" y="100"/>
                    </a:cubicBezTo>
                    <a:cubicBezTo>
                      <a:pt x="90" y="104"/>
                      <a:pt x="93" y="108"/>
                      <a:pt x="97" y="108"/>
                    </a:cubicBezTo>
                    <a:cubicBezTo>
                      <a:pt x="115" y="108"/>
                      <a:pt x="115" y="108"/>
                      <a:pt x="115" y="108"/>
                    </a:cubicBezTo>
                    <a:cubicBezTo>
                      <a:pt x="116" y="108"/>
                      <a:pt x="116" y="107"/>
                      <a:pt x="117" y="107"/>
                    </a:cubicBezTo>
                    <a:cubicBezTo>
                      <a:pt x="117" y="117"/>
                      <a:pt x="117" y="117"/>
                      <a:pt x="117" y="117"/>
                    </a:cubicBezTo>
                    <a:lnTo>
                      <a:pt x="117" y="118"/>
                    </a:lnTo>
                    <a:close/>
                    <a:moveTo>
                      <a:pt x="103" y="97"/>
                    </a:moveTo>
                    <a:cubicBezTo>
                      <a:pt x="103" y="99"/>
                      <a:pt x="102" y="101"/>
                      <a:pt x="100" y="101"/>
                    </a:cubicBezTo>
                    <a:cubicBezTo>
                      <a:pt x="98" y="101"/>
                      <a:pt x="96" y="99"/>
                      <a:pt x="96" y="97"/>
                    </a:cubicBezTo>
                    <a:cubicBezTo>
                      <a:pt x="96" y="95"/>
                      <a:pt x="98" y="94"/>
                      <a:pt x="100" y="94"/>
                    </a:cubicBezTo>
                    <a:cubicBezTo>
                      <a:pt x="102" y="94"/>
                      <a:pt x="103" y="95"/>
                      <a:pt x="103" y="97"/>
                    </a:cubicBezTo>
                    <a:close/>
                    <a:moveTo>
                      <a:pt x="112" y="78"/>
                    </a:moveTo>
                    <a:cubicBezTo>
                      <a:pt x="112" y="74"/>
                      <a:pt x="112" y="74"/>
                      <a:pt x="112" y="74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8"/>
                      <a:pt x="121" y="68"/>
                    </a:cubicBezTo>
                    <a:cubicBezTo>
                      <a:pt x="122" y="67"/>
                      <a:pt x="121" y="67"/>
                      <a:pt x="121" y="67"/>
                    </a:cubicBezTo>
                    <a:cubicBezTo>
                      <a:pt x="120" y="64"/>
                      <a:pt x="121" y="60"/>
                      <a:pt x="123" y="59"/>
                    </a:cubicBezTo>
                    <a:cubicBezTo>
                      <a:pt x="123" y="59"/>
                      <a:pt x="124" y="59"/>
                      <a:pt x="124" y="58"/>
                    </a:cubicBezTo>
                    <a:cubicBezTo>
                      <a:pt x="124" y="58"/>
                      <a:pt x="125" y="58"/>
                      <a:pt x="125" y="58"/>
                    </a:cubicBezTo>
                    <a:cubicBezTo>
                      <a:pt x="125" y="57"/>
                      <a:pt x="125" y="57"/>
                      <a:pt x="125" y="56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6" y="24"/>
                      <a:pt x="105" y="24"/>
                      <a:pt x="105" y="24"/>
                    </a:cubicBezTo>
                    <a:cubicBezTo>
                      <a:pt x="105" y="24"/>
                      <a:pt x="104" y="24"/>
                      <a:pt x="104" y="24"/>
                    </a:cubicBezTo>
                    <a:cubicBezTo>
                      <a:pt x="104" y="24"/>
                      <a:pt x="103" y="24"/>
                      <a:pt x="103" y="24"/>
                    </a:cubicBezTo>
                    <a:cubicBezTo>
                      <a:pt x="101" y="26"/>
                      <a:pt x="97" y="25"/>
                      <a:pt x="95" y="22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5" y="22"/>
                      <a:pt x="95" y="22"/>
                      <a:pt x="95" y="22"/>
                    </a:cubicBezTo>
                    <a:cubicBezTo>
                      <a:pt x="95" y="22"/>
                      <a:pt x="95" y="21"/>
                      <a:pt x="94" y="21"/>
                    </a:cubicBezTo>
                    <a:cubicBezTo>
                      <a:pt x="94" y="21"/>
                      <a:pt x="94" y="21"/>
                      <a:pt x="93" y="21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8" y="53"/>
                      <a:pt x="38" y="54"/>
                      <a:pt x="38" y="54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9" y="57"/>
                      <a:pt x="39" y="59"/>
                      <a:pt x="39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34" y="65"/>
                      <a:pt x="134" y="65"/>
                      <a:pt x="134" y="65"/>
                    </a:cubicBezTo>
                    <a:lnTo>
                      <a:pt x="112" y="7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914400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14" name="矩形 113"/>
          <p:cNvSpPr/>
          <p:nvPr/>
        </p:nvSpPr>
        <p:spPr>
          <a:xfrm>
            <a:off x="5798787" y="2241804"/>
            <a:ext cx="3963595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735" b="1" spc="133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点击添加标题</a:t>
            </a:r>
            <a:endParaRPr lang="zh-CN" altLang="en-US" sz="1735" b="1" spc="133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5" name="矩形 114"/>
          <p:cNvSpPr>
            <a:spLocks noChangeArrowheads="1"/>
          </p:cNvSpPr>
          <p:nvPr/>
        </p:nvSpPr>
        <p:spPr bwMode="auto">
          <a:xfrm>
            <a:off x="5798788" y="2696284"/>
            <a:ext cx="5657471" cy="1318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758034" y="4806471"/>
            <a:ext cx="4229867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zh-CN" altLang="en-US" sz="1735" b="1" spc="133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点击添加标题</a:t>
            </a:r>
            <a:endParaRPr lang="zh-CN" altLang="en-US" sz="1735" b="1" spc="133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7" name="矩形 116"/>
          <p:cNvSpPr>
            <a:spLocks noChangeArrowheads="1"/>
          </p:cNvSpPr>
          <p:nvPr/>
        </p:nvSpPr>
        <p:spPr bwMode="auto">
          <a:xfrm>
            <a:off x="663586" y="5295015"/>
            <a:ext cx="5976151" cy="102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5" grpId="0"/>
      <p:bldP spid="116" grpId="0"/>
      <p:bldP spid="1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34720" y="2025650"/>
            <a:ext cx="10476230" cy="3565525"/>
            <a:chOff x="1472" y="3190"/>
            <a:chExt cx="16498" cy="5615"/>
          </a:xfrm>
        </p:grpSpPr>
        <p:sp>
          <p:nvSpPr>
            <p:cNvPr id="11" name="Rectangle 8"/>
            <p:cNvSpPr/>
            <p:nvPr/>
          </p:nvSpPr>
          <p:spPr>
            <a:xfrm>
              <a:off x="1472" y="3190"/>
              <a:ext cx="3871" cy="5280"/>
            </a:xfrm>
            <a:prstGeom prst="roundRect">
              <a:avLst>
                <a:gd name="adj" fmla="val 10793"/>
              </a:avLst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1143000" dist="381000" dir="5400000" sx="90000" sy="90000" algn="ctr" rotWithShape="0">
                <a:prstClr val="black">
                  <a:alpha val="1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tx1">
                      <a:lumMod val="75000"/>
                      <a:lumOff val="25000"/>
                    </a:schemeClr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62"/>
            <p:cNvSpPr>
              <a:spLocks noChangeAspect="1" noEditPoints="1"/>
            </p:cNvSpPr>
            <p:nvPr/>
          </p:nvSpPr>
          <p:spPr bwMode="auto">
            <a:xfrm>
              <a:off x="2997" y="3717"/>
              <a:ext cx="822" cy="828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ctr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矩形: 圆角 16"/>
            <p:cNvSpPr/>
            <p:nvPr/>
          </p:nvSpPr>
          <p:spPr>
            <a:xfrm>
              <a:off x="1947" y="8099"/>
              <a:ext cx="2829" cy="70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Rectangle 15"/>
            <p:cNvSpPr/>
            <p:nvPr/>
          </p:nvSpPr>
          <p:spPr>
            <a:xfrm>
              <a:off x="5681" y="3190"/>
              <a:ext cx="3871" cy="5280"/>
            </a:xfrm>
            <a:prstGeom prst="roundRect">
              <a:avLst>
                <a:gd name="adj" fmla="val 10793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1143000" dist="381000" dir="5400000" sx="90000" sy="90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245"/>
            <p:cNvSpPr>
              <a:spLocks noChangeAspect="1"/>
            </p:cNvSpPr>
            <p:nvPr/>
          </p:nvSpPr>
          <p:spPr bwMode="auto">
            <a:xfrm>
              <a:off x="7213" y="3727"/>
              <a:ext cx="809" cy="809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ctr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矩形: 圆角 21"/>
            <p:cNvSpPr/>
            <p:nvPr/>
          </p:nvSpPr>
          <p:spPr>
            <a:xfrm>
              <a:off x="6191" y="8099"/>
              <a:ext cx="2829" cy="70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Rectangle 21"/>
            <p:cNvSpPr/>
            <p:nvPr/>
          </p:nvSpPr>
          <p:spPr>
            <a:xfrm>
              <a:off x="9891" y="3190"/>
              <a:ext cx="3871" cy="5280"/>
            </a:xfrm>
            <a:prstGeom prst="roundRect">
              <a:avLst>
                <a:gd name="adj" fmla="val 11446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1143000" dist="381000" dir="5400000" sx="90000" sy="90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132"/>
            <p:cNvSpPr>
              <a:spLocks noChangeAspect="1" noEditPoints="1"/>
            </p:cNvSpPr>
            <p:nvPr/>
          </p:nvSpPr>
          <p:spPr bwMode="auto">
            <a:xfrm>
              <a:off x="11346" y="3672"/>
              <a:ext cx="960" cy="918"/>
            </a:xfrm>
            <a:custGeom>
              <a:avLst/>
              <a:gdLst/>
              <a:ahLst/>
              <a:cxnLst>
                <a:cxn ang="0">
                  <a:pos x="62" y="31"/>
                </a:cxn>
                <a:cxn ang="0">
                  <a:pos x="62" y="31"/>
                </a:cxn>
                <a:cxn ang="0">
                  <a:pos x="54" y="27"/>
                </a:cxn>
                <a:cxn ang="0">
                  <a:pos x="45" y="33"/>
                </a:cxn>
                <a:cxn ang="0">
                  <a:pos x="44" y="35"/>
                </a:cxn>
                <a:cxn ang="0">
                  <a:pos x="43" y="35"/>
                </a:cxn>
                <a:cxn ang="0">
                  <a:pos x="42" y="35"/>
                </a:cxn>
                <a:cxn ang="0">
                  <a:pos x="41" y="33"/>
                </a:cxn>
                <a:cxn ang="0">
                  <a:pos x="32" y="27"/>
                </a:cxn>
                <a:cxn ang="0">
                  <a:pos x="23" y="33"/>
                </a:cxn>
                <a:cxn ang="0">
                  <a:pos x="22" y="35"/>
                </a:cxn>
                <a:cxn ang="0">
                  <a:pos x="21" y="35"/>
                </a:cxn>
                <a:cxn ang="0">
                  <a:pos x="20" y="35"/>
                </a:cxn>
                <a:cxn ang="0">
                  <a:pos x="19" y="33"/>
                </a:cxn>
                <a:cxn ang="0">
                  <a:pos x="10" y="27"/>
                </a:cxn>
                <a:cxn ang="0">
                  <a:pos x="3" y="31"/>
                </a:cxn>
                <a:cxn ang="0">
                  <a:pos x="2" y="31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32" y="7"/>
                </a:cxn>
                <a:cxn ang="0">
                  <a:pos x="64" y="30"/>
                </a:cxn>
                <a:cxn ang="0">
                  <a:pos x="64" y="30"/>
                </a:cxn>
                <a:cxn ang="0">
                  <a:pos x="62" y="31"/>
                </a:cxn>
                <a:cxn ang="0">
                  <a:pos x="34" y="51"/>
                </a:cxn>
                <a:cxn ang="0">
                  <a:pos x="25" y="61"/>
                </a:cxn>
                <a:cxn ang="0">
                  <a:pos x="15" y="51"/>
                </a:cxn>
                <a:cxn ang="0">
                  <a:pos x="17" y="49"/>
                </a:cxn>
                <a:cxn ang="0">
                  <a:pos x="20" y="51"/>
                </a:cxn>
                <a:cxn ang="0">
                  <a:pos x="25" y="56"/>
                </a:cxn>
                <a:cxn ang="0">
                  <a:pos x="30" y="51"/>
                </a:cxn>
                <a:cxn ang="0">
                  <a:pos x="30" y="29"/>
                </a:cxn>
                <a:cxn ang="0">
                  <a:pos x="32" y="29"/>
                </a:cxn>
                <a:cxn ang="0">
                  <a:pos x="34" y="29"/>
                </a:cxn>
                <a:cxn ang="0">
                  <a:pos x="34" y="51"/>
                </a:cxn>
                <a:cxn ang="0">
                  <a:pos x="34" y="6"/>
                </a:cxn>
                <a:cxn ang="0">
                  <a:pos x="32" y="6"/>
                </a:cxn>
                <a:cxn ang="0">
                  <a:pos x="30" y="6"/>
                </a:cxn>
                <a:cxn ang="0">
                  <a:pos x="30" y="3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34" y="6"/>
                </a:cxn>
              </a:cxnLst>
              <a:rect l="0" t="0" r="r" b="b"/>
              <a:pathLst>
                <a:path w="64" h="61">
                  <a:moveTo>
                    <a:pt x="62" y="31"/>
                  </a:moveTo>
                  <a:cubicBezTo>
                    <a:pt x="62" y="31"/>
                    <a:pt x="62" y="31"/>
                    <a:pt x="62" y="31"/>
                  </a:cubicBezTo>
                  <a:cubicBezTo>
                    <a:pt x="59" y="29"/>
                    <a:pt x="57" y="27"/>
                    <a:pt x="54" y="27"/>
                  </a:cubicBezTo>
                  <a:cubicBezTo>
                    <a:pt x="51" y="27"/>
                    <a:pt x="47" y="30"/>
                    <a:pt x="45" y="33"/>
                  </a:cubicBezTo>
                  <a:cubicBezTo>
                    <a:pt x="45" y="33"/>
                    <a:pt x="45" y="34"/>
                    <a:pt x="44" y="35"/>
                  </a:cubicBez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2" y="35"/>
                    <a:pt x="42" y="35"/>
                  </a:cubicBezTo>
                  <a:cubicBezTo>
                    <a:pt x="42" y="34"/>
                    <a:pt x="41" y="33"/>
                    <a:pt x="41" y="33"/>
                  </a:cubicBezTo>
                  <a:cubicBezTo>
                    <a:pt x="39" y="30"/>
                    <a:pt x="36" y="27"/>
                    <a:pt x="32" y="27"/>
                  </a:cubicBezTo>
                  <a:cubicBezTo>
                    <a:pt x="28" y="27"/>
                    <a:pt x="25" y="30"/>
                    <a:pt x="23" y="33"/>
                  </a:cubicBezTo>
                  <a:cubicBezTo>
                    <a:pt x="23" y="33"/>
                    <a:pt x="22" y="34"/>
                    <a:pt x="22" y="35"/>
                  </a:cubicBezTo>
                  <a:cubicBezTo>
                    <a:pt x="22" y="35"/>
                    <a:pt x="22" y="35"/>
                    <a:pt x="21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4"/>
                    <a:pt x="19" y="33"/>
                    <a:pt x="19" y="33"/>
                  </a:cubicBezTo>
                  <a:cubicBezTo>
                    <a:pt x="17" y="30"/>
                    <a:pt x="14" y="27"/>
                    <a:pt x="10" y="27"/>
                  </a:cubicBezTo>
                  <a:cubicBezTo>
                    <a:pt x="7" y="27"/>
                    <a:pt x="5" y="29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1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" y="16"/>
                    <a:pt x="18" y="7"/>
                    <a:pt x="32" y="7"/>
                  </a:cubicBezTo>
                  <a:cubicBezTo>
                    <a:pt x="46" y="7"/>
                    <a:pt x="60" y="16"/>
                    <a:pt x="64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4" y="31"/>
                    <a:pt x="63" y="31"/>
                    <a:pt x="62" y="31"/>
                  </a:cubicBezTo>
                  <a:close/>
                  <a:moveTo>
                    <a:pt x="34" y="51"/>
                  </a:moveTo>
                  <a:cubicBezTo>
                    <a:pt x="34" y="56"/>
                    <a:pt x="30" y="61"/>
                    <a:pt x="25" y="61"/>
                  </a:cubicBezTo>
                  <a:cubicBezTo>
                    <a:pt x="19" y="61"/>
                    <a:pt x="15" y="56"/>
                    <a:pt x="15" y="51"/>
                  </a:cubicBezTo>
                  <a:cubicBezTo>
                    <a:pt x="15" y="50"/>
                    <a:pt x="16" y="49"/>
                    <a:pt x="17" y="49"/>
                  </a:cubicBezTo>
                  <a:cubicBezTo>
                    <a:pt x="19" y="49"/>
                    <a:pt x="20" y="50"/>
                    <a:pt x="20" y="51"/>
                  </a:cubicBezTo>
                  <a:cubicBezTo>
                    <a:pt x="20" y="54"/>
                    <a:pt x="22" y="56"/>
                    <a:pt x="25" y="56"/>
                  </a:cubicBezTo>
                  <a:cubicBezTo>
                    <a:pt x="27" y="56"/>
                    <a:pt x="30" y="54"/>
                    <a:pt x="30" y="51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1" y="29"/>
                    <a:pt x="32" y="29"/>
                  </a:cubicBezTo>
                  <a:cubicBezTo>
                    <a:pt x="33" y="29"/>
                    <a:pt x="34" y="29"/>
                    <a:pt x="34" y="29"/>
                  </a:cubicBezTo>
                  <a:lnTo>
                    <a:pt x="34" y="51"/>
                  </a:lnTo>
                  <a:close/>
                  <a:moveTo>
                    <a:pt x="34" y="6"/>
                  </a:moveTo>
                  <a:cubicBezTo>
                    <a:pt x="34" y="6"/>
                    <a:pt x="33" y="6"/>
                    <a:pt x="32" y="6"/>
                  </a:cubicBezTo>
                  <a:cubicBezTo>
                    <a:pt x="31" y="6"/>
                    <a:pt x="30" y="6"/>
                    <a:pt x="30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31" y="0"/>
                    <a:pt x="32" y="0"/>
                  </a:cubicBezTo>
                  <a:cubicBezTo>
                    <a:pt x="33" y="0"/>
                    <a:pt x="34" y="1"/>
                    <a:pt x="34" y="3"/>
                  </a:cubicBezTo>
                  <a:lnTo>
                    <a:pt x="34" y="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ctr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10385" y="8099"/>
              <a:ext cx="2829" cy="70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Rectangle 8"/>
            <p:cNvSpPr/>
            <p:nvPr/>
          </p:nvSpPr>
          <p:spPr>
            <a:xfrm>
              <a:off x="14100" y="3190"/>
              <a:ext cx="3871" cy="5280"/>
            </a:xfrm>
            <a:prstGeom prst="roundRect">
              <a:avLst>
                <a:gd name="adj" fmla="val 11446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1143000" dist="381000" dir="5400000" sx="90000" sy="90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图标"/>
            <p:cNvSpPr/>
            <p:nvPr/>
          </p:nvSpPr>
          <p:spPr>
            <a:xfrm>
              <a:off x="15476" y="3831"/>
              <a:ext cx="842" cy="842"/>
            </a:xfrm>
            <a:custGeom>
              <a:avLst/>
              <a:gdLst/>
              <a:ahLst/>
              <a:cxnLst/>
              <a:rect l="l" t="t" r="r" b="b"/>
              <a:pathLst>
                <a:path w="459751" h="459752">
                  <a:moveTo>
                    <a:pt x="122544" y="0"/>
                  </a:moveTo>
                  <a:cubicBezTo>
                    <a:pt x="145269" y="0"/>
                    <a:pt x="164425" y="7982"/>
                    <a:pt x="180012" y="23946"/>
                  </a:cubicBezTo>
                  <a:lnTo>
                    <a:pt x="238045" y="82260"/>
                  </a:lnTo>
                  <a:cubicBezTo>
                    <a:pt x="253633" y="97848"/>
                    <a:pt x="261427" y="116910"/>
                    <a:pt x="261427" y="139447"/>
                  </a:cubicBezTo>
                  <a:cubicBezTo>
                    <a:pt x="261427" y="162547"/>
                    <a:pt x="253164" y="182173"/>
                    <a:pt x="236636" y="198325"/>
                  </a:cubicBezTo>
                  <a:lnTo>
                    <a:pt x="261427" y="223115"/>
                  </a:lnTo>
                  <a:cubicBezTo>
                    <a:pt x="277578" y="206588"/>
                    <a:pt x="297110" y="198325"/>
                    <a:pt x="320023" y="198325"/>
                  </a:cubicBezTo>
                  <a:cubicBezTo>
                    <a:pt x="342560" y="198325"/>
                    <a:pt x="361715" y="206212"/>
                    <a:pt x="377491" y="221988"/>
                  </a:cubicBezTo>
                  <a:lnTo>
                    <a:pt x="436087" y="280584"/>
                  </a:lnTo>
                  <a:cubicBezTo>
                    <a:pt x="451863" y="296360"/>
                    <a:pt x="459751" y="315516"/>
                    <a:pt x="459751" y="338053"/>
                  </a:cubicBezTo>
                  <a:cubicBezTo>
                    <a:pt x="459751" y="360590"/>
                    <a:pt x="451769" y="379652"/>
                    <a:pt x="435806" y="395240"/>
                  </a:cubicBezTo>
                  <a:lnTo>
                    <a:pt x="394394" y="436370"/>
                  </a:lnTo>
                  <a:cubicBezTo>
                    <a:pt x="378806" y="451958"/>
                    <a:pt x="359743" y="459752"/>
                    <a:pt x="337207" y="459752"/>
                  </a:cubicBezTo>
                  <a:cubicBezTo>
                    <a:pt x="314483" y="459752"/>
                    <a:pt x="295326" y="451770"/>
                    <a:pt x="279738" y="435806"/>
                  </a:cubicBezTo>
                  <a:lnTo>
                    <a:pt x="221706" y="377492"/>
                  </a:lnTo>
                  <a:cubicBezTo>
                    <a:pt x="206118" y="361904"/>
                    <a:pt x="198324" y="342842"/>
                    <a:pt x="198324" y="320305"/>
                  </a:cubicBezTo>
                  <a:cubicBezTo>
                    <a:pt x="198324" y="297205"/>
                    <a:pt x="206587" y="277579"/>
                    <a:pt x="223114" y="261428"/>
                  </a:cubicBezTo>
                  <a:lnTo>
                    <a:pt x="198324" y="236637"/>
                  </a:lnTo>
                  <a:cubicBezTo>
                    <a:pt x="182173" y="253164"/>
                    <a:pt x="162640" y="261428"/>
                    <a:pt x="139728" y="261428"/>
                  </a:cubicBezTo>
                  <a:cubicBezTo>
                    <a:pt x="117191" y="261428"/>
                    <a:pt x="98035" y="253540"/>
                    <a:pt x="82259" y="237764"/>
                  </a:cubicBezTo>
                  <a:lnTo>
                    <a:pt x="23664" y="179168"/>
                  </a:lnTo>
                  <a:cubicBezTo>
                    <a:pt x="7889" y="163392"/>
                    <a:pt x="0" y="144236"/>
                    <a:pt x="0" y="121699"/>
                  </a:cubicBezTo>
                  <a:cubicBezTo>
                    <a:pt x="0" y="99162"/>
                    <a:pt x="7982" y="80100"/>
                    <a:pt x="23946" y="64512"/>
                  </a:cubicBezTo>
                  <a:lnTo>
                    <a:pt x="65357" y="23382"/>
                  </a:lnTo>
                  <a:cubicBezTo>
                    <a:pt x="80945" y="7794"/>
                    <a:pt x="100007" y="0"/>
                    <a:pt x="122544" y="0"/>
                  </a:cubicBezTo>
                  <a:close/>
                  <a:moveTo>
                    <a:pt x="122544" y="54089"/>
                  </a:moveTo>
                  <a:cubicBezTo>
                    <a:pt x="115219" y="54089"/>
                    <a:pt x="108834" y="56624"/>
                    <a:pt x="103387" y="61695"/>
                  </a:cubicBezTo>
                  <a:lnTo>
                    <a:pt x="61976" y="102825"/>
                  </a:lnTo>
                  <a:cubicBezTo>
                    <a:pt x="56718" y="108083"/>
                    <a:pt x="54088" y="114375"/>
                    <a:pt x="54088" y="121699"/>
                  </a:cubicBezTo>
                  <a:cubicBezTo>
                    <a:pt x="54088" y="129212"/>
                    <a:pt x="56718" y="135597"/>
                    <a:pt x="61976" y="140855"/>
                  </a:cubicBezTo>
                  <a:lnTo>
                    <a:pt x="120571" y="199451"/>
                  </a:lnTo>
                  <a:cubicBezTo>
                    <a:pt x="125642" y="204522"/>
                    <a:pt x="132028" y="207058"/>
                    <a:pt x="139728" y="207058"/>
                  </a:cubicBezTo>
                  <a:cubicBezTo>
                    <a:pt x="147616" y="207058"/>
                    <a:pt x="154377" y="204147"/>
                    <a:pt x="160011" y="198325"/>
                  </a:cubicBezTo>
                  <a:cubicBezTo>
                    <a:pt x="159448" y="197761"/>
                    <a:pt x="157664" y="196024"/>
                    <a:pt x="154658" y="193113"/>
                  </a:cubicBezTo>
                  <a:cubicBezTo>
                    <a:pt x="151654" y="190202"/>
                    <a:pt x="149635" y="188183"/>
                    <a:pt x="148602" y="187056"/>
                  </a:cubicBezTo>
                  <a:cubicBezTo>
                    <a:pt x="147569" y="185929"/>
                    <a:pt x="146161" y="184145"/>
                    <a:pt x="144376" y="181704"/>
                  </a:cubicBezTo>
                  <a:cubicBezTo>
                    <a:pt x="142592" y="179262"/>
                    <a:pt x="141371" y="176868"/>
                    <a:pt x="140714" y="174520"/>
                  </a:cubicBezTo>
                  <a:cubicBezTo>
                    <a:pt x="140057" y="172172"/>
                    <a:pt x="139728" y="169590"/>
                    <a:pt x="139728" y="166773"/>
                  </a:cubicBezTo>
                  <a:cubicBezTo>
                    <a:pt x="139728" y="159261"/>
                    <a:pt x="142357" y="152875"/>
                    <a:pt x="147616" y="147617"/>
                  </a:cubicBezTo>
                  <a:cubicBezTo>
                    <a:pt x="152874" y="142358"/>
                    <a:pt x="159260" y="139729"/>
                    <a:pt x="166772" y="139729"/>
                  </a:cubicBezTo>
                  <a:cubicBezTo>
                    <a:pt x="169589" y="139729"/>
                    <a:pt x="172172" y="140057"/>
                    <a:pt x="174519" y="140715"/>
                  </a:cubicBezTo>
                  <a:cubicBezTo>
                    <a:pt x="176867" y="141372"/>
                    <a:pt x="179261" y="142593"/>
                    <a:pt x="181703" y="144377"/>
                  </a:cubicBezTo>
                  <a:cubicBezTo>
                    <a:pt x="184145" y="146161"/>
                    <a:pt x="185929" y="147570"/>
                    <a:pt x="187055" y="148603"/>
                  </a:cubicBezTo>
                  <a:cubicBezTo>
                    <a:pt x="188182" y="149635"/>
                    <a:pt x="190201" y="151654"/>
                    <a:pt x="193112" y="154659"/>
                  </a:cubicBezTo>
                  <a:cubicBezTo>
                    <a:pt x="196023" y="157664"/>
                    <a:pt x="197760" y="159448"/>
                    <a:pt x="198324" y="160012"/>
                  </a:cubicBezTo>
                  <a:cubicBezTo>
                    <a:pt x="204521" y="154190"/>
                    <a:pt x="207620" y="147335"/>
                    <a:pt x="207620" y="139447"/>
                  </a:cubicBezTo>
                  <a:cubicBezTo>
                    <a:pt x="207620" y="131935"/>
                    <a:pt x="204991" y="125549"/>
                    <a:pt x="199732" y="120291"/>
                  </a:cubicBezTo>
                  <a:lnTo>
                    <a:pt x="141700" y="61977"/>
                  </a:lnTo>
                  <a:cubicBezTo>
                    <a:pt x="136441" y="56718"/>
                    <a:pt x="130056" y="54089"/>
                    <a:pt x="122544" y="54089"/>
                  </a:cubicBezTo>
                  <a:close/>
                  <a:moveTo>
                    <a:pt x="320023" y="252413"/>
                  </a:moveTo>
                  <a:cubicBezTo>
                    <a:pt x="312135" y="252413"/>
                    <a:pt x="305374" y="255418"/>
                    <a:pt x="299740" y="261428"/>
                  </a:cubicBezTo>
                  <a:cubicBezTo>
                    <a:pt x="300303" y="261991"/>
                    <a:pt x="302087" y="263728"/>
                    <a:pt x="305092" y="266639"/>
                  </a:cubicBezTo>
                  <a:cubicBezTo>
                    <a:pt x="308097" y="269550"/>
                    <a:pt x="310116" y="271569"/>
                    <a:pt x="311149" y="272696"/>
                  </a:cubicBezTo>
                  <a:cubicBezTo>
                    <a:pt x="312182" y="273823"/>
                    <a:pt x="313590" y="275607"/>
                    <a:pt x="315374" y="278048"/>
                  </a:cubicBezTo>
                  <a:cubicBezTo>
                    <a:pt x="317159" y="280490"/>
                    <a:pt x="318379" y="282884"/>
                    <a:pt x="319037" y="285232"/>
                  </a:cubicBezTo>
                  <a:cubicBezTo>
                    <a:pt x="319694" y="287580"/>
                    <a:pt x="320023" y="290162"/>
                    <a:pt x="320023" y="292979"/>
                  </a:cubicBezTo>
                  <a:cubicBezTo>
                    <a:pt x="320023" y="300491"/>
                    <a:pt x="317393" y="306877"/>
                    <a:pt x="312135" y="312135"/>
                  </a:cubicBezTo>
                  <a:cubicBezTo>
                    <a:pt x="306876" y="317394"/>
                    <a:pt x="300491" y="320023"/>
                    <a:pt x="292979" y="320023"/>
                  </a:cubicBezTo>
                  <a:cubicBezTo>
                    <a:pt x="290161" y="320023"/>
                    <a:pt x="287579" y="319695"/>
                    <a:pt x="285231" y="319037"/>
                  </a:cubicBezTo>
                  <a:cubicBezTo>
                    <a:pt x="282884" y="318380"/>
                    <a:pt x="280490" y="317159"/>
                    <a:pt x="278048" y="315375"/>
                  </a:cubicBezTo>
                  <a:cubicBezTo>
                    <a:pt x="275606" y="313591"/>
                    <a:pt x="273822" y="312182"/>
                    <a:pt x="272695" y="311149"/>
                  </a:cubicBezTo>
                  <a:cubicBezTo>
                    <a:pt x="271569" y="310117"/>
                    <a:pt x="269550" y="308098"/>
                    <a:pt x="266639" y="305093"/>
                  </a:cubicBezTo>
                  <a:cubicBezTo>
                    <a:pt x="263728" y="302088"/>
                    <a:pt x="261990" y="300304"/>
                    <a:pt x="261427" y="299740"/>
                  </a:cubicBezTo>
                  <a:cubicBezTo>
                    <a:pt x="255229" y="305562"/>
                    <a:pt x="252130" y="312417"/>
                    <a:pt x="252130" y="320305"/>
                  </a:cubicBezTo>
                  <a:cubicBezTo>
                    <a:pt x="252130" y="327817"/>
                    <a:pt x="254760" y="334203"/>
                    <a:pt x="260018" y="339461"/>
                  </a:cubicBezTo>
                  <a:lnTo>
                    <a:pt x="318051" y="397775"/>
                  </a:lnTo>
                  <a:cubicBezTo>
                    <a:pt x="323121" y="402846"/>
                    <a:pt x="329507" y="405382"/>
                    <a:pt x="337207" y="405382"/>
                  </a:cubicBezTo>
                  <a:cubicBezTo>
                    <a:pt x="344719" y="405382"/>
                    <a:pt x="351105" y="402940"/>
                    <a:pt x="356363" y="398057"/>
                  </a:cubicBezTo>
                  <a:lnTo>
                    <a:pt x="397775" y="356927"/>
                  </a:lnTo>
                  <a:cubicBezTo>
                    <a:pt x="403033" y="351669"/>
                    <a:pt x="405662" y="345377"/>
                    <a:pt x="405662" y="338053"/>
                  </a:cubicBezTo>
                  <a:cubicBezTo>
                    <a:pt x="405662" y="330541"/>
                    <a:pt x="403033" y="324155"/>
                    <a:pt x="397775" y="318897"/>
                  </a:cubicBezTo>
                  <a:lnTo>
                    <a:pt x="339179" y="260301"/>
                  </a:lnTo>
                  <a:cubicBezTo>
                    <a:pt x="333921" y="255042"/>
                    <a:pt x="327535" y="252413"/>
                    <a:pt x="320023" y="25241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015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14629" y="8099"/>
              <a:ext cx="2829" cy="70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添加标题</a:t>
              </a:r>
              <a:endPara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TextBox 1"/>
            <p:cNvSpPr txBox="1"/>
            <p:nvPr/>
          </p:nvSpPr>
          <p:spPr>
            <a:xfrm>
              <a:off x="1959" y="5187"/>
              <a:ext cx="2953" cy="23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单击输入标题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1"/>
            <p:cNvSpPr txBox="1"/>
            <p:nvPr/>
          </p:nvSpPr>
          <p:spPr>
            <a:xfrm>
              <a:off x="6142" y="5187"/>
              <a:ext cx="2953" cy="23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单击输入标题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TextBox 1"/>
            <p:cNvSpPr txBox="1"/>
            <p:nvPr/>
          </p:nvSpPr>
          <p:spPr>
            <a:xfrm>
              <a:off x="10325" y="5187"/>
              <a:ext cx="2953" cy="23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单击输入标题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1"/>
            <p:cNvSpPr txBox="1"/>
            <p:nvPr/>
          </p:nvSpPr>
          <p:spPr>
            <a:xfrm>
              <a:off x="14508" y="5187"/>
              <a:ext cx="2953" cy="23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单击输入标题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410970" y="1664335"/>
            <a:ext cx="9851390" cy="4641215"/>
            <a:chOff x="2222" y="2621"/>
            <a:chExt cx="15514" cy="7309"/>
          </a:xfrm>
        </p:grpSpPr>
        <p:sp>
          <p:nvSpPr>
            <p:cNvPr id="28" name="Freeform 3"/>
            <p:cNvSpPr/>
            <p:nvPr/>
          </p:nvSpPr>
          <p:spPr>
            <a:xfrm>
              <a:off x="2360" y="3321"/>
              <a:ext cx="2655" cy="2655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29" name="TextBox 1"/>
            <p:cNvSpPr txBox="1"/>
            <p:nvPr/>
          </p:nvSpPr>
          <p:spPr>
            <a:xfrm>
              <a:off x="3018" y="2621"/>
              <a:ext cx="1361" cy="556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1"/>
            <p:cNvSpPr txBox="1"/>
            <p:nvPr/>
          </p:nvSpPr>
          <p:spPr>
            <a:xfrm>
              <a:off x="2222" y="6693"/>
              <a:ext cx="2953" cy="23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单击输入标题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3"/>
            <p:cNvSpPr/>
            <p:nvPr/>
          </p:nvSpPr>
          <p:spPr>
            <a:xfrm>
              <a:off x="5827" y="4682"/>
              <a:ext cx="3744" cy="5246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  <a:alpha val="12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34" name="Freeform 3"/>
            <p:cNvSpPr/>
            <p:nvPr/>
          </p:nvSpPr>
          <p:spPr>
            <a:xfrm>
              <a:off x="5815" y="4636"/>
              <a:ext cx="3768" cy="5295"/>
            </a:xfrm>
            <a:custGeom>
              <a:avLst/>
              <a:gdLst>
                <a:gd name="connsiteX0" fmla="*/ 1698345 w 1992693"/>
                <a:gd name="connsiteY0" fmla="*/ 6350 h 2291994"/>
                <a:gd name="connsiteX1" fmla="*/ 1986343 w 1992693"/>
                <a:gd name="connsiteY1" fmla="*/ 6350 h 2291994"/>
                <a:gd name="connsiteX2" fmla="*/ 1986343 w 1992693"/>
                <a:gd name="connsiteY2" fmla="*/ 2285644 h 2291994"/>
                <a:gd name="connsiteX3" fmla="*/ 6350 w 1992693"/>
                <a:gd name="connsiteY3" fmla="*/ 2285644 h 2291994"/>
                <a:gd name="connsiteX4" fmla="*/ 6350 w 1992693"/>
                <a:gd name="connsiteY4" fmla="*/ 6350 h 2291994"/>
                <a:gd name="connsiteX5" fmla="*/ 294347 w 1992693"/>
                <a:gd name="connsiteY5" fmla="*/ 6350 h 229199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</a:cxnLst>
              <a:rect l="l" t="t" r="r" b="b"/>
              <a:pathLst>
                <a:path w="1992693" h="2291994">
                  <a:moveTo>
                    <a:pt x="1698345" y="6350"/>
                  </a:moveTo>
                  <a:lnTo>
                    <a:pt x="1986343" y="6350"/>
                  </a:lnTo>
                  <a:lnTo>
                    <a:pt x="1986343" y="2285644"/>
                  </a:lnTo>
                  <a:lnTo>
                    <a:pt x="6350" y="2285644"/>
                  </a:lnTo>
                  <a:lnTo>
                    <a:pt x="6350" y="6350"/>
                  </a:lnTo>
                  <a:lnTo>
                    <a:pt x="294347" y="6350"/>
                  </a:lnTo>
                </a:path>
              </a:pathLst>
            </a:custGeom>
            <a:ln w="12700">
              <a:noFill/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42" name="Freeform 3"/>
            <p:cNvSpPr/>
            <p:nvPr/>
          </p:nvSpPr>
          <p:spPr>
            <a:xfrm>
              <a:off x="6372" y="3321"/>
              <a:ext cx="2655" cy="2655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43" name="TextBox 1"/>
            <p:cNvSpPr txBox="1"/>
            <p:nvPr/>
          </p:nvSpPr>
          <p:spPr>
            <a:xfrm>
              <a:off x="7030" y="2621"/>
              <a:ext cx="1361" cy="556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TextBox 1"/>
            <p:cNvSpPr txBox="1"/>
            <p:nvPr/>
          </p:nvSpPr>
          <p:spPr>
            <a:xfrm>
              <a:off x="6234" y="6693"/>
              <a:ext cx="2953" cy="23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单击输入标题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3"/>
            <p:cNvSpPr/>
            <p:nvPr/>
          </p:nvSpPr>
          <p:spPr>
            <a:xfrm>
              <a:off x="9921" y="4682"/>
              <a:ext cx="3744" cy="5246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  <a:alpha val="12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48" name="Freeform 3"/>
            <p:cNvSpPr/>
            <p:nvPr/>
          </p:nvSpPr>
          <p:spPr>
            <a:xfrm>
              <a:off x="10466" y="3321"/>
              <a:ext cx="2655" cy="2655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49" name="TextBox 1"/>
            <p:cNvSpPr txBox="1"/>
            <p:nvPr/>
          </p:nvSpPr>
          <p:spPr>
            <a:xfrm>
              <a:off x="11124" y="2621"/>
              <a:ext cx="1361" cy="556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TextBox 1"/>
            <p:cNvSpPr txBox="1"/>
            <p:nvPr/>
          </p:nvSpPr>
          <p:spPr>
            <a:xfrm>
              <a:off x="10328" y="6693"/>
              <a:ext cx="2953" cy="23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单击输入标题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3"/>
            <p:cNvSpPr/>
            <p:nvPr/>
          </p:nvSpPr>
          <p:spPr>
            <a:xfrm>
              <a:off x="13992" y="4682"/>
              <a:ext cx="3744" cy="5246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  <a:alpha val="12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54" name="Freeform 3"/>
            <p:cNvSpPr/>
            <p:nvPr/>
          </p:nvSpPr>
          <p:spPr>
            <a:xfrm>
              <a:off x="14537" y="3321"/>
              <a:ext cx="2655" cy="2655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cs typeface="+mn-ea"/>
                <a:sym typeface="+mn-lt"/>
              </a:endParaRPr>
            </a:p>
          </p:txBody>
        </p:sp>
        <p:sp>
          <p:nvSpPr>
            <p:cNvPr id="55" name="TextBox 1"/>
            <p:cNvSpPr txBox="1"/>
            <p:nvPr/>
          </p:nvSpPr>
          <p:spPr>
            <a:xfrm>
              <a:off x="15195" y="2621"/>
              <a:ext cx="1361" cy="556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小标题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1"/>
            <p:cNvSpPr txBox="1"/>
            <p:nvPr/>
          </p:nvSpPr>
          <p:spPr>
            <a:xfrm>
              <a:off x="14399" y="6693"/>
              <a:ext cx="2953" cy="2398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单击输入标题</a:t>
              </a:r>
              <a:endPara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tabLst>
                  <a:tab pos="375920" algn="l"/>
                  <a:tab pos="443230" algn="l"/>
                  <a:tab pos="523875" algn="l"/>
                  <a:tab pos="631190" algn="l"/>
                  <a:tab pos="698500" algn="l"/>
                </a:tabLst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43" name="Shape 2843"/>
            <p:cNvSpPr/>
            <p:nvPr/>
          </p:nvSpPr>
          <p:spPr>
            <a:xfrm>
              <a:off x="3053" y="3985"/>
              <a:ext cx="1326" cy="1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09" y="10309"/>
                  </a:moveTo>
                  <a:cubicBezTo>
                    <a:pt x="20838" y="10309"/>
                    <a:pt x="20618" y="10529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4012" y="982"/>
                    <a:pt x="16860" y="2526"/>
                    <a:pt x="18652" y="4909"/>
                  </a:cubicBezTo>
                  <a:lnTo>
                    <a:pt x="14727" y="4909"/>
                  </a:lnTo>
                  <a:cubicBezTo>
                    <a:pt x="14456" y="4909"/>
                    <a:pt x="14236" y="5129"/>
                    <a:pt x="14236" y="5400"/>
                  </a:cubicBezTo>
                  <a:cubicBezTo>
                    <a:pt x="14236" y="5672"/>
                    <a:pt x="14456" y="5891"/>
                    <a:pt x="14727" y="5891"/>
                  </a:cubicBezTo>
                  <a:lnTo>
                    <a:pt x="19636" y="5891"/>
                  </a:lnTo>
                  <a:cubicBezTo>
                    <a:pt x="19907" y="5891"/>
                    <a:pt x="20127" y="5672"/>
                    <a:pt x="20127" y="5400"/>
                  </a:cubicBezTo>
                  <a:lnTo>
                    <a:pt x="20127" y="491"/>
                  </a:lnTo>
                  <a:cubicBezTo>
                    <a:pt x="20127" y="220"/>
                    <a:pt x="19907" y="0"/>
                    <a:pt x="19636" y="0"/>
                  </a:cubicBezTo>
                  <a:cubicBezTo>
                    <a:pt x="19366" y="0"/>
                    <a:pt x="19145" y="220"/>
                    <a:pt x="19145" y="491"/>
                  </a:cubicBezTo>
                  <a:lnTo>
                    <a:pt x="19145" y="3962"/>
                  </a:lnTo>
                  <a:cubicBezTo>
                    <a:pt x="17166" y="1546"/>
                    <a:pt x="14167" y="0"/>
                    <a:pt x="10800" y="0"/>
                  </a:cubicBez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10529"/>
                    <a:pt x="21380" y="10309"/>
                    <a:pt x="21109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2844" name="Shape 2844"/>
            <p:cNvSpPr/>
            <p:nvPr/>
          </p:nvSpPr>
          <p:spPr>
            <a:xfrm>
              <a:off x="7036" y="3985"/>
              <a:ext cx="1326" cy="1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982"/>
                  </a:moveTo>
                  <a:cubicBezTo>
                    <a:pt x="14012" y="982"/>
                    <a:pt x="16860" y="2526"/>
                    <a:pt x="18652" y="4909"/>
                  </a:cubicBezTo>
                  <a:lnTo>
                    <a:pt x="14727" y="4909"/>
                  </a:lnTo>
                  <a:cubicBezTo>
                    <a:pt x="14456" y="4909"/>
                    <a:pt x="14236" y="5129"/>
                    <a:pt x="14236" y="5400"/>
                  </a:cubicBezTo>
                  <a:cubicBezTo>
                    <a:pt x="14236" y="5672"/>
                    <a:pt x="14456" y="5891"/>
                    <a:pt x="14727" y="5891"/>
                  </a:cubicBezTo>
                  <a:lnTo>
                    <a:pt x="19636" y="5891"/>
                  </a:lnTo>
                  <a:cubicBezTo>
                    <a:pt x="19907" y="5891"/>
                    <a:pt x="20127" y="5672"/>
                    <a:pt x="20127" y="5400"/>
                  </a:cubicBezTo>
                  <a:lnTo>
                    <a:pt x="20127" y="491"/>
                  </a:lnTo>
                  <a:cubicBezTo>
                    <a:pt x="20127" y="220"/>
                    <a:pt x="19907" y="0"/>
                    <a:pt x="19636" y="0"/>
                  </a:cubicBezTo>
                  <a:cubicBezTo>
                    <a:pt x="19366" y="0"/>
                    <a:pt x="19145" y="220"/>
                    <a:pt x="19145" y="491"/>
                  </a:cubicBezTo>
                  <a:lnTo>
                    <a:pt x="19145" y="3962"/>
                  </a:lnTo>
                  <a:cubicBezTo>
                    <a:pt x="17166" y="1546"/>
                    <a:pt x="14167" y="0"/>
                    <a:pt x="10800" y="0"/>
                  </a:cubicBezTo>
                  <a:cubicBezTo>
                    <a:pt x="4836" y="0"/>
                    <a:pt x="0" y="4836"/>
                    <a:pt x="0" y="10800"/>
                  </a:cubicBezTo>
                  <a:cubicBezTo>
                    <a:pt x="0" y="11071"/>
                    <a:pt x="220" y="11291"/>
                    <a:pt x="491" y="11291"/>
                  </a:cubicBezTo>
                  <a:cubicBezTo>
                    <a:pt x="762" y="11291"/>
                    <a:pt x="982" y="11071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moveTo>
                    <a:pt x="21109" y="10309"/>
                  </a:moveTo>
                  <a:cubicBezTo>
                    <a:pt x="20838" y="10309"/>
                    <a:pt x="20618" y="10529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cubicBezTo>
                    <a:pt x="7588" y="20618"/>
                    <a:pt x="4740" y="19075"/>
                    <a:pt x="2948" y="16691"/>
                  </a:cubicBezTo>
                  <a:lnTo>
                    <a:pt x="6873" y="16691"/>
                  </a:lnTo>
                  <a:cubicBezTo>
                    <a:pt x="7144" y="16691"/>
                    <a:pt x="7364" y="16471"/>
                    <a:pt x="7364" y="16200"/>
                  </a:cubicBezTo>
                  <a:cubicBezTo>
                    <a:pt x="7364" y="15929"/>
                    <a:pt x="7144" y="15709"/>
                    <a:pt x="6873" y="15709"/>
                  </a:cubicBezTo>
                  <a:lnTo>
                    <a:pt x="1964" y="15709"/>
                  </a:lnTo>
                  <a:cubicBezTo>
                    <a:pt x="1693" y="15709"/>
                    <a:pt x="1473" y="15929"/>
                    <a:pt x="1473" y="16200"/>
                  </a:cubicBezTo>
                  <a:lnTo>
                    <a:pt x="1473" y="21109"/>
                  </a:lnTo>
                  <a:cubicBezTo>
                    <a:pt x="1473" y="21380"/>
                    <a:pt x="1693" y="21600"/>
                    <a:pt x="1964" y="21600"/>
                  </a:cubicBezTo>
                  <a:cubicBezTo>
                    <a:pt x="2234" y="21600"/>
                    <a:pt x="2455" y="21380"/>
                    <a:pt x="2455" y="21109"/>
                  </a:cubicBezTo>
                  <a:lnTo>
                    <a:pt x="2455" y="17639"/>
                  </a:lnTo>
                  <a:cubicBezTo>
                    <a:pt x="4434" y="20054"/>
                    <a:pt x="7433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10529"/>
                    <a:pt x="21380" y="10309"/>
                    <a:pt x="21109" y="10309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2845" name="Shape 2845"/>
            <p:cNvSpPr/>
            <p:nvPr/>
          </p:nvSpPr>
          <p:spPr>
            <a:xfrm>
              <a:off x="11263" y="3985"/>
              <a:ext cx="1084" cy="1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00" y="1408"/>
                  </a:moveTo>
                  <a:lnTo>
                    <a:pt x="17518" y="4418"/>
                  </a:lnTo>
                  <a:lnTo>
                    <a:pt x="12000" y="7429"/>
                  </a:lnTo>
                  <a:cubicBezTo>
                    <a:pt x="12000" y="7429"/>
                    <a:pt x="12000" y="1408"/>
                    <a:pt x="12000" y="1408"/>
                  </a:cubicBezTo>
                  <a:close/>
                  <a:moveTo>
                    <a:pt x="21000" y="12273"/>
                  </a:moveTo>
                  <a:cubicBezTo>
                    <a:pt x="20669" y="12273"/>
                    <a:pt x="20400" y="12492"/>
                    <a:pt x="20400" y="12764"/>
                  </a:cubicBezTo>
                  <a:cubicBezTo>
                    <a:pt x="20400" y="17102"/>
                    <a:pt x="16102" y="20618"/>
                    <a:pt x="10800" y="20618"/>
                  </a:cubicBezTo>
                  <a:cubicBezTo>
                    <a:pt x="5498" y="20618"/>
                    <a:pt x="1200" y="17102"/>
                    <a:pt x="1200" y="12764"/>
                  </a:cubicBezTo>
                  <a:cubicBezTo>
                    <a:pt x="1200" y="8426"/>
                    <a:pt x="5498" y="4909"/>
                    <a:pt x="10800" y="4909"/>
                  </a:cubicBezTo>
                  <a:lnTo>
                    <a:pt x="10800" y="8345"/>
                  </a:lnTo>
                  <a:cubicBezTo>
                    <a:pt x="10800" y="8617"/>
                    <a:pt x="11069" y="8836"/>
                    <a:pt x="11400" y="8836"/>
                  </a:cubicBezTo>
                  <a:cubicBezTo>
                    <a:pt x="11524" y="8836"/>
                    <a:pt x="11631" y="8799"/>
                    <a:pt x="11726" y="8747"/>
                  </a:cubicBezTo>
                  <a:lnTo>
                    <a:pt x="11733" y="8754"/>
                  </a:lnTo>
                  <a:lnTo>
                    <a:pt x="18933" y="4827"/>
                  </a:lnTo>
                  <a:lnTo>
                    <a:pt x="18926" y="4819"/>
                  </a:lnTo>
                  <a:cubicBezTo>
                    <a:pt x="19087" y="4731"/>
                    <a:pt x="19200" y="4589"/>
                    <a:pt x="19200" y="4418"/>
                  </a:cubicBezTo>
                  <a:cubicBezTo>
                    <a:pt x="19200" y="4248"/>
                    <a:pt x="19087" y="4106"/>
                    <a:pt x="18926" y="4017"/>
                  </a:cubicBezTo>
                  <a:lnTo>
                    <a:pt x="18933" y="4010"/>
                  </a:lnTo>
                  <a:lnTo>
                    <a:pt x="11733" y="82"/>
                  </a:lnTo>
                  <a:lnTo>
                    <a:pt x="11726" y="90"/>
                  </a:lnTo>
                  <a:cubicBezTo>
                    <a:pt x="11631" y="38"/>
                    <a:pt x="11524" y="0"/>
                    <a:pt x="11400" y="0"/>
                  </a:cubicBezTo>
                  <a:cubicBezTo>
                    <a:pt x="11069" y="0"/>
                    <a:pt x="10800" y="220"/>
                    <a:pt x="10800" y="491"/>
                  </a:cubicBezTo>
                  <a:lnTo>
                    <a:pt x="10800" y="3927"/>
                  </a:lnTo>
                  <a:cubicBezTo>
                    <a:pt x="4835" y="3927"/>
                    <a:pt x="0" y="7883"/>
                    <a:pt x="0" y="12764"/>
                  </a:cubicBezTo>
                  <a:cubicBezTo>
                    <a:pt x="0" y="17644"/>
                    <a:pt x="4835" y="21600"/>
                    <a:pt x="10800" y="21600"/>
                  </a:cubicBezTo>
                  <a:cubicBezTo>
                    <a:pt x="16765" y="21600"/>
                    <a:pt x="21600" y="17644"/>
                    <a:pt x="21600" y="12764"/>
                  </a:cubicBezTo>
                  <a:cubicBezTo>
                    <a:pt x="21600" y="12492"/>
                    <a:pt x="21331" y="12273"/>
                    <a:pt x="21000" y="1227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  <p:sp>
          <p:nvSpPr>
            <p:cNvPr id="2846" name="Shape 2846"/>
            <p:cNvSpPr/>
            <p:nvPr/>
          </p:nvSpPr>
          <p:spPr>
            <a:xfrm>
              <a:off x="15322" y="3985"/>
              <a:ext cx="1084" cy="13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00" y="12273"/>
                  </a:moveTo>
                  <a:cubicBezTo>
                    <a:pt x="20668" y="12273"/>
                    <a:pt x="20400" y="12492"/>
                    <a:pt x="20400" y="12764"/>
                  </a:cubicBezTo>
                  <a:cubicBezTo>
                    <a:pt x="20400" y="17102"/>
                    <a:pt x="16102" y="20618"/>
                    <a:pt x="10800" y="20618"/>
                  </a:cubicBezTo>
                  <a:cubicBezTo>
                    <a:pt x="5498" y="20618"/>
                    <a:pt x="1200" y="17102"/>
                    <a:pt x="1200" y="12764"/>
                  </a:cubicBezTo>
                  <a:cubicBezTo>
                    <a:pt x="1200" y="8426"/>
                    <a:pt x="5498" y="4909"/>
                    <a:pt x="10800" y="4909"/>
                  </a:cubicBezTo>
                  <a:lnTo>
                    <a:pt x="14768" y="4909"/>
                  </a:lnTo>
                  <a:lnTo>
                    <a:pt x="11067" y="7937"/>
                  </a:lnTo>
                  <a:lnTo>
                    <a:pt x="11073" y="7945"/>
                  </a:lnTo>
                  <a:cubicBezTo>
                    <a:pt x="10912" y="8033"/>
                    <a:pt x="10800" y="8175"/>
                    <a:pt x="10800" y="8345"/>
                  </a:cubicBezTo>
                  <a:cubicBezTo>
                    <a:pt x="10800" y="8617"/>
                    <a:pt x="11068" y="8836"/>
                    <a:pt x="11400" y="8836"/>
                  </a:cubicBezTo>
                  <a:cubicBezTo>
                    <a:pt x="11523" y="8836"/>
                    <a:pt x="11631" y="8798"/>
                    <a:pt x="11727" y="8747"/>
                  </a:cubicBezTo>
                  <a:lnTo>
                    <a:pt x="11733" y="8754"/>
                  </a:lnTo>
                  <a:lnTo>
                    <a:pt x="11774" y="8721"/>
                  </a:lnTo>
                  <a:cubicBezTo>
                    <a:pt x="11805" y="8700"/>
                    <a:pt x="11832" y="8677"/>
                    <a:pt x="11858" y="8651"/>
                  </a:cubicBezTo>
                  <a:lnTo>
                    <a:pt x="16533" y="4827"/>
                  </a:lnTo>
                  <a:lnTo>
                    <a:pt x="16527" y="4819"/>
                  </a:lnTo>
                  <a:cubicBezTo>
                    <a:pt x="16688" y="4731"/>
                    <a:pt x="16800" y="4589"/>
                    <a:pt x="16800" y="4418"/>
                  </a:cubicBezTo>
                  <a:cubicBezTo>
                    <a:pt x="16800" y="4248"/>
                    <a:pt x="16688" y="4106"/>
                    <a:pt x="16527" y="4018"/>
                  </a:cubicBezTo>
                  <a:lnTo>
                    <a:pt x="16533" y="4010"/>
                  </a:lnTo>
                  <a:lnTo>
                    <a:pt x="11858" y="185"/>
                  </a:lnTo>
                  <a:cubicBezTo>
                    <a:pt x="11832" y="159"/>
                    <a:pt x="11805" y="137"/>
                    <a:pt x="11774" y="116"/>
                  </a:cubicBezTo>
                  <a:lnTo>
                    <a:pt x="11733" y="82"/>
                  </a:lnTo>
                  <a:lnTo>
                    <a:pt x="11727" y="90"/>
                  </a:lnTo>
                  <a:cubicBezTo>
                    <a:pt x="11631" y="38"/>
                    <a:pt x="11523" y="0"/>
                    <a:pt x="11400" y="0"/>
                  </a:cubicBezTo>
                  <a:cubicBezTo>
                    <a:pt x="11068" y="0"/>
                    <a:pt x="10800" y="220"/>
                    <a:pt x="10800" y="491"/>
                  </a:cubicBezTo>
                  <a:cubicBezTo>
                    <a:pt x="10800" y="662"/>
                    <a:pt x="10912" y="804"/>
                    <a:pt x="11073" y="892"/>
                  </a:cubicBezTo>
                  <a:lnTo>
                    <a:pt x="11067" y="899"/>
                  </a:lnTo>
                  <a:lnTo>
                    <a:pt x="14768" y="3927"/>
                  </a:lnTo>
                  <a:lnTo>
                    <a:pt x="10800" y="3927"/>
                  </a:lnTo>
                  <a:cubicBezTo>
                    <a:pt x="4835" y="3927"/>
                    <a:pt x="0" y="7884"/>
                    <a:pt x="0" y="12764"/>
                  </a:cubicBezTo>
                  <a:cubicBezTo>
                    <a:pt x="0" y="17644"/>
                    <a:pt x="4835" y="21600"/>
                    <a:pt x="10800" y="21600"/>
                  </a:cubicBezTo>
                  <a:cubicBezTo>
                    <a:pt x="16765" y="21600"/>
                    <a:pt x="21600" y="17644"/>
                    <a:pt x="21600" y="12764"/>
                  </a:cubicBezTo>
                  <a:cubicBezTo>
                    <a:pt x="21600" y="12492"/>
                    <a:pt x="21332" y="12273"/>
                    <a:pt x="21000" y="1227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" name="任意多边形 2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任意多边形 6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9" name="任意多边形 8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  <p:sp>
        <p:nvSpPr>
          <p:cNvPr id="5" name="TextBox 3"/>
          <p:cNvSpPr txBox="1"/>
          <p:nvPr/>
        </p:nvSpPr>
        <p:spPr>
          <a:xfrm>
            <a:off x="138455" y="6560568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50595" y="1710690"/>
            <a:ext cx="10115550" cy="4145280"/>
            <a:chOff x="975" y="3054"/>
            <a:chExt cx="15930" cy="6528"/>
          </a:xfrm>
        </p:grpSpPr>
        <p:sp>
          <p:nvSpPr>
            <p:cNvPr id="1556" name="Google Shape;1556;p44"/>
            <p:cNvSpPr/>
            <p:nvPr/>
          </p:nvSpPr>
          <p:spPr>
            <a:xfrm>
              <a:off x="7307" y="3054"/>
              <a:ext cx="9598" cy="1150"/>
            </a:xfrm>
            <a:prstGeom prst="rect">
              <a:avLst/>
            </a:prstGeom>
            <a:solidFill>
              <a:srgbClr val="EFEFEF">
                <a:alpha val="61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57" name="Google Shape;1557;p44"/>
            <p:cNvSpPr txBox="1"/>
            <p:nvPr/>
          </p:nvSpPr>
          <p:spPr>
            <a:xfrm>
              <a:off x="8915" y="3681"/>
              <a:ext cx="6314" cy="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1219200">
                <a:buClr>
                  <a:srgbClr val="000000"/>
                </a:buClr>
                <a:buSzPts val="1100"/>
              </a:pPr>
              <a:r>
                <a:rPr lang="zh-CN" altLang="en-GB" sz="1600" kern="0">
                  <a:solidFill>
                    <a:schemeClr val="dk1"/>
                  </a:solidFill>
                  <a:cs typeface="+mn-ea"/>
                  <a:sym typeface="+mn-lt"/>
                </a:rPr>
                <a:t>输入文本内容，输入文本内容</a:t>
              </a:r>
              <a:endParaRPr lang="en-GB" sz="1600" ker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58" name="Google Shape;1558;p44"/>
            <p:cNvSpPr/>
            <p:nvPr/>
          </p:nvSpPr>
          <p:spPr>
            <a:xfrm flipH="1">
              <a:off x="6787" y="3054"/>
              <a:ext cx="1938" cy="6528"/>
            </a:xfrm>
            <a:prstGeom prst="cube">
              <a:avLst>
                <a:gd name="adj" fmla="val 25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59" name="Google Shape;1559;p44"/>
            <p:cNvSpPr txBox="1"/>
            <p:nvPr/>
          </p:nvSpPr>
          <p:spPr>
            <a:xfrm flipH="1">
              <a:off x="7280" y="3527"/>
              <a:ext cx="1488" cy="8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200">
                <a:buClr>
                  <a:srgbClr val="000000"/>
                </a:buClr>
              </a:pPr>
              <a:r>
                <a:rPr lang="en-GB" sz="2400" b="1" kern="0">
                  <a:solidFill>
                    <a:srgbClr val="FFFFFF"/>
                  </a:solidFill>
                  <a:cs typeface="+mn-ea"/>
                  <a:sym typeface="+mn-lt"/>
                </a:rPr>
                <a:t>5</a:t>
              </a:r>
              <a:endParaRPr sz="2400" b="1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60" name="Google Shape;1560;p44"/>
            <p:cNvSpPr txBox="1"/>
            <p:nvPr/>
          </p:nvSpPr>
          <p:spPr>
            <a:xfrm>
              <a:off x="12041" y="3179"/>
              <a:ext cx="3039" cy="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1219200">
                <a:buClr>
                  <a:srgbClr val="000000"/>
                </a:buClr>
              </a:pPr>
              <a:r>
                <a:rPr lang="zh-CN" altLang="en-GB" sz="2000" kern="0">
                  <a:solidFill>
                    <a:schemeClr val="tx1"/>
                  </a:solidFill>
                  <a:cs typeface="+mn-ea"/>
                  <a:sym typeface="+mn-lt"/>
                </a:rPr>
                <a:t>输入小标题</a:t>
              </a:r>
              <a:endParaRPr lang="zh-CN" altLang="en-GB" sz="2000" ker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61" name="Google Shape;1561;p44"/>
            <p:cNvSpPr/>
            <p:nvPr/>
          </p:nvSpPr>
          <p:spPr>
            <a:xfrm>
              <a:off x="6090" y="4391"/>
              <a:ext cx="10815" cy="1150"/>
            </a:xfrm>
            <a:prstGeom prst="rect">
              <a:avLst/>
            </a:prstGeom>
            <a:solidFill>
              <a:srgbClr val="EFEFEF">
                <a:alpha val="61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62" name="Google Shape;1562;p44"/>
            <p:cNvSpPr txBox="1"/>
            <p:nvPr/>
          </p:nvSpPr>
          <p:spPr>
            <a:xfrm>
              <a:off x="8915" y="5018"/>
              <a:ext cx="6314" cy="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1219200">
                <a:buClr>
                  <a:srgbClr val="000000"/>
                </a:buClr>
                <a:buSzPts val="1100"/>
              </a:pPr>
              <a:r>
                <a:rPr lang="zh-CN" altLang="en-GB" sz="1600" kern="0">
                  <a:solidFill>
                    <a:schemeClr val="dk1"/>
                  </a:solidFill>
                  <a:cs typeface="+mn-ea"/>
                  <a:sym typeface="+mn-lt"/>
                </a:rPr>
                <a:t>输入文本内容，输入文本内容</a:t>
              </a:r>
              <a:endParaRPr lang="en-GB" sz="1600" ker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63" name="Google Shape;1563;p44"/>
            <p:cNvSpPr txBox="1"/>
            <p:nvPr/>
          </p:nvSpPr>
          <p:spPr>
            <a:xfrm>
              <a:off x="12041" y="4515"/>
              <a:ext cx="3039" cy="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1219200">
                <a:buClr>
                  <a:srgbClr val="000000"/>
                </a:buClr>
              </a:pPr>
              <a:r>
                <a:rPr lang="zh-CN" altLang="en-GB" sz="2000" kern="0">
                  <a:cs typeface="+mn-ea"/>
                  <a:sym typeface="+mn-lt"/>
                </a:rPr>
                <a:t>输入小标题</a:t>
              </a:r>
              <a:endParaRPr lang="zh-CN" altLang="en-GB" sz="2000" ker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1564" name="Google Shape;1564;p44"/>
            <p:cNvGrpSpPr/>
            <p:nvPr/>
          </p:nvGrpSpPr>
          <p:grpSpPr>
            <a:xfrm>
              <a:off x="15582" y="4692"/>
              <a:ext cx="680" cy="653"/>
              <a:chOff x="8001000" y="2115360"/>
              <a:chExt cx="350995" cy="3491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565" name="Google Shape;1565;p44"/>
              <p:cNvSpPr/>
              <p:nvPr/>
            </p:nvSpPr>
            <p:spPr>
              <a:xfrm>
                <a:off x="8062434" y="2384412"/>
                <a:ext cx="21453" cy="21424"/>
              </a:xfrm>
              <a:custGeom>
                <a:avLst/>
                <a:gdLst/>
                <a:ahLst/>
                <a:cxnLst/>
                <a:rect l="l" t="t" r="r" b="b"/>
                <a:pathLst>
                  <a:path w="726" h="725" extrusionOk="0">
                    <a:moveTo>
                      <a:pt x="379" y="0"/>
                    </a:moveTo>
                    <a:cubicBezTo>
                      <a:pt x="158" y="0"/>
                      <a:pt x="1" y="158"/>
                      <a:pt x="1" y="347"/>
                    </a:cubicBezTo>
                    <a:cubicBezTo>
                      <a:pt x="1" y="567"/>
                      <a:pt x="158" y="725"/>
                      <a:pt x="379" y="725"/>
                    </a:cubicBezTo>
                    <a:cubicBezTo>
                      <a:pt x="568" y="725"/>
                      <a:pt x="725" y="567"/>
                      <a:pt x="725" y="347"/>
                    </a:cubicBezTo>
                    <a:cubicBezTo>
                      <a:pt x="725" y="158"/>
                      <a:pt x="568" y="0"/>
                      <a:pt x="37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66" name="Google Shape;1566;p44"/>
              <p:cNvSpPr/>
              <p:nvPr/>
            </p:nvSpPr>
            <p:spPr>
              <a:xfrm>
                <a:off x="8001000" y="2157261"/>
                <a:ext cx="269082" cy="307231"/>
              </a:xfrm>
              <a:custGeom>
                <a:avLst/>
                <a:gdLst/>
                <a:ahLst/>
                <a:cxnLst/>
                <a:rect l="l" t="t" r="r" b="b"/>
                <a:pathLst>
                  <a:path w="9106" h="10397" extrusionOk="0">
                    <a:moveTo>
                      <a:pt x="3115" y="2135"/>
                    </a:moveTo>
                    <a:cubicBezTo>
                      <a:pt x="3206" y="2135"/>
                      <a:pt x="3293" y="2158"/>
                      <a:pt x="3340" y="2205"/>
                    </a:cubicBezTo>
                    <a:cubicBezTo>
                      <a:pt x="3466" y="2331"/>
                      <a:pt x="3466" y="2583"/>
                      <a:pt x="3340" y="2678"/>
                    </a:cubicBezTo>
                    <a:lnTo>
                      <a:pt x="2930" y="3119"/>
                    </a:lnTo>
                    <a:lnTo>
                      <a:pt x="3340" y="3560"/>
                    </a:lnTo>
                    <a:cubicBezTo>
                      <a:pt x="3466" y="3686"/>
                      <a:pt x="3466" y="3907"/>
                      <a:pt x="3340" y="4033"/>
                    </a:cubicBezTo>
                    <a:cubicBezTo>
                      <a:pt x="3293" y="4096"/>
                      <a:pt x="3206" y="4127"/>
                      <a:pt x="3115" y="4127"/>
                    </a:cubicBezTo>
                    <a:cubicBezTo>
                      <a:pt x="3025" y="4127"/>
                      <a:pt x="2930" y="4096"/>
                      <a:pt x="2867" y="4033"/>
                    </a:cubicBezTo>
                    <a:lnTo>
                      <a:pt x="2458" y="3592"/>
                    </a:lnTo>
                    <a:lnTo>
                      <a:pt x="2017" y="4033"/>
                    </a:lnTo>
                    <a:cubicBezTo>
                      <a:pt x="1954" y="4096"/>
                      <a:pt x="1867" y="4127"/>
                      <a:pt x="1780" y="4127"/>
                    </a:cubicBezTo>
                    <a:cubicBezTo>
                      <a:pt x="1694" y="4127"/>
                      <a:pt x="1607" y="4096"/>
                      <a:pt x="1544" y="4033"/>
                    </a:cubicBezTo>
                    <a:cubicBezTo>
                      <a:pt x="1418" y="3907"/>
                      <a:pt x="1418" y="3686"/>
                      <a:pt x="1544" y="3560"/>
                    </a:cubicBezTo>
                    <a:lnTo>
                      <a:pt x="1985" y="3119"/>
                    </a:lnTo>
                    <a:lnTo>
                      <a:pt x="1544" y="2678"/>
                    </a:lnTo>
                    <a:cubicBezTo>
                      <a:pt x="1418" y="2583"/>
                      <a:pt x="1418" y="2331"/>
                      <a:pt x="1544" y="2205"/>
                    </a:cubicBezTo>
                    <a:cubicBezTo>
                      <a:pt x="1591" y="2158"/>
                      <a:pt x="1678" y="2135"/>
                      <a:pt x="1769" y="2135"/>
                    </a:cubicBezTo>
                    <a:cubicBezTo>
                      <a:pt x="1859" y="2135"/>
                      <a:pt x="1954" y="2158"/>
                      <a:pt x="2017" y="2205"/>
                    </a:cubicBezTo>
                    <a:lnTo>
                      <a:pt x="2458" y="2646"/>
                    </a:lnTo>
                    <a:lnTo>
                      <a:pt x="2867" y="2205"/>
                    </a:lnTo>
                    <a:cubicBezTo>
                      <a:pt x="2930" y="2158"/>
                      <a:pt x="3025" y="2135"/>
                      <a:pt x="3115" y="2135"/>
                    </a:cubicBezTo>
                    <a:close/>
                    <a:moveTo>
                      <a:pt x="6727" y="2079"/>
                    </a:moveTo>
                    <a:cubicBezTo>
                      <a:pt x="6813" y="2079"/>
                      <a:pt x="6900" y="2111"/>
                      <a:pt x="6963" y="2174"/>
                    </a:cubicBezTo>
                    <a:lnTo>
                      <a:pt x="7688" y="2898"/>
                    </a:lnTo>
                    <a:cubicBezTo>
                      <a:pt x="7719" y="2993"/>
                      <a:pt x="7719" y="3245"/>
                      <a:pt x="7593" y="3371"/>
                    </a:cubicBezTo>
                    <a:cubicBezTo>
                      <a:pt x="7546" y="3418"/>
                      <a:pt x="7459" y="3442"/>
                      <a:pt x="7369" y="3442"/>
                    </a:cubicBezTo>
                    <a:cubicBezTo>
                      <a:pt x="7278" y="3442"/>
                      <a:pt x="7183" y="3418"/>
                      <a:pt x="7120" y="3371"/>
                    </a:cubicBezTo>
                    <a:lnTo>
                      <a:pt x="7026" y="3245"/>
                    </a:lnTo>
                    <a:lnTo>
                      <a:pt x="7026" y="4505"/>
                    </a:lnTo>
                    <a:cubicBezTo>
                      <a:pt x="7026" y="5104"/>
                      <a:pt x="6553" y="5513"/>
                      <a:pt x="5986" y="5513"/>
                    </a:cubicBezTo>
                    <a:lnTo>
                      <a:pt x="3151" y="5513"/>
                    </a:lnTo>
                    <a:cubicBezTo>
                      <a:pt x="2962" y="5513"/>
                      <a:pt x="2804" y="5671"/>
                      <a:pt x="2804" y="5891"/>
                    </a:cubicBezTo>
                    <a:lnTo>
                      <a:pt x="2804" y="7026"/>
                    </a:lnTo>
                    <a:cubicBezTo>
                      <a:pt x="3182" y="7183"/>
                      <a:pt x="3497" y="7530"/>
                      <a:pt x="3497" y="8002"/>
                    </a:cubicBezTo>
                    <a:cubicBezTo>
                      <a:pt x="3497" y="8601"/>
                      <a:pt x="3025" y="9042"/>
                      <a:pt x="2489" y="9042"/>
                    </a:cubicBezTo>
                    <a:cubicBezTo>
                      <a:pt x="1922" y="9042"/>
                      <a:pt x="1450" y="8569"/>
                      <a:pt x="1450" y="8002"/>
                    </a:cubicBezTo>
                    <a:cubicBezTo>
                      <a:pt x="1450" y="7561"/>
                      <a:pt x="1733" y="7183"/>
                      <a:pt x="2174" y="7026"/>
                    </a:cubicBezTo>
                    <a:lnTo>
                      <a:pt x="2174" y="5891"/>
                    </a:lnTo>
                    <a:cubicBezTo>
                      <a:pt x="2174" y="5293"/>
                      <a:pt x="2647" y="4852"/>
                      <a:pt x="3182" y="4852"/>
                    </a:cubicBezTo>
                    <a:lnTo>
                      <a:pt x="6018" y="4852"/>
                    </a:lnTo>
                    <a:cubicBezTo>
                      <a:pt x="6207" y="4852"/>
                      <a:pt x="6364" y="4694"/>
                      <a:pt x="6364" y="4505"/>
                    </a:cubicBezTo>
                    <a:lnTo>
                      <a:pt x="6364" y="3245"/>
                    </a:lnTo>
                    <a:lnTo>
                      <a:pt x="6270" y="3371"/>
                    </a:lnTo>
                    <a:cubicBezTo>
                      <a:pt x="6207" y="3418"/>
                      <a:pt x="6120" y="3442"/>
                      <a:pt x="6034" y="3442"/>
                    </a:cubicBezTo>
                    <a:cubicBezTo>
                      <a:pt x="5947" y="3442"/>
                      <a:pt x="5860" y="3418"/>
                      <a:pt x="5797" y="3371"/>
                    </a:cubicBezTo>
                    <a:cubicBezTo>
                      <a:pt x="5671" y="3245"/>
                      <a:pt x="5671" y="2993"/>
                      <a:pt x="5797" y="2898"/>
                    </a:cubicBezTo>
                    <a:lnTo>
                      <a:pt x="6490" y="2174"/>
                    </a:lnTo>
                    <a:cubicBezTo>
                      <a:pt x="6553" y="2111"/>
                      <a:pt x="6640" y="2079"/>
                      <a:pt x="6727" y="2079"/>
                    </a:cubicBezTo>
                    <a:close/>
                    <a:moveTo>
                      <a:pt x="7369" y="7057"/>
                    </a:moveTo>
                    <a:cubicBezTo>
                      <a:pt x="7459" y="7057"/>
                      <a:pt x="7546" y="7089"/>
                      <a:pt x="7593" y="7152"/>
                    </a:cubicBezTo>
                    <a:cubicBezTo>
                      <a:pt x="7719" y="7246"/>
                      <a:pt x="7719" y="7498"/>
                      <a:pt x="7593" y="7624"/>
                    </a:cubicBezTo>
                    <a:lnTo>
                      <a:pt x="7183" y="8034"/>
                    </a:lnTo>
                    <a:lnTo>
                      <a:pt x="7593" y="8475"/>
                    </a:lnTo>
                    <a:cubicBezTo>
                      <a:pt x="7719" y="8601"/>
                      <a:pt x="7719" y="8821"/>
                      <a:pt x="7593" y="8947"/>
                    </a:cubicBezTo>
                    <a:cubicBezTo>
                      <a:pt x="7546" y="9010"/>
                      <a:pt x="7459" y="9042"/>
                      <a:pt x="7369" y="9042"/>
                    </a:cubicBezTo>
                    <a:cubicBezTo>
                      <a:pt x="7278" y="9042"/>
                      <a:pt x="7183" y="9010"/>
                      <a:pt x="7120" y="8947"/>
                    </a:cubicBezTo>
                    <a:lnTo>
                      <a:pt x="6711" y="8506"/>
                    </a:lnTo>
                    <a:lnTo>
                      <a:pt x="6270" y="8947"/>
                    </a:lnTo>
                    <a:cubicBezTo>
                      <a:pt x="6207" y="9010"/>
                      <a:pt x="6120" y="9042"/>
                      <a:pt x="6034" y="9042"/>
                    </a:cubicBezTo>
                    <a:cubicBezTo>
                      <a:pt x="5947" y="9042"/>
                      <a:pt x="5860" y="9010"/>
                      <a:pt x="5797" y="8947"/>
                    </a:cubicBezTo>
                    <a:cubicBezTo>
                      <a:pt x="5671" y="8821"/>
                      <a:pt x="5671" y="8601"/>
                      <a:pt x="5797" y="8475"/>
                    </a:cubicBezTo>
                    <a:lnTo>
                      <a:pt x="6207" y="8034"/>
                    </a:lnTo>
                    <a:lnTo>
                      <a:pt x="5797" y="7624"/>
                    </a:lnTo>
                    <a:cubicBezTo>
                      <a:pt x="5671" y="7498"/>
                      <a:pt x="5671" y="7246"/>
                      <a:pt x="5797" y="7152"/>
                    </a:cubicBezTo>
                    <a:cubicBezTo>
                      <a:pt x="5845" y="7089"/>
                      <a:pt x="5931" y="7057"/>
                      <a:pt x="6022" y="7057"/>
                    </a:cubicBezTo>
                    <a:cubicBezTo>
                      <a:pt x="6112" y="7057"/>
                      <a:pt x="6207" y="7089"/>
                      <a:pt x="6270" y="7152"/>
                    </a:cubicBezTo>
                    <a:lnTo>
                      <a:pt x="6711" y="7561"/>
                    </a:lnTo>
                    <a:lnTo>
                      <a:pt x="7120" y="7152"/>
                    </a:lnTo>
                    <a:cubicBezTo>
                      <a:pt x="7183" y="7089"/>
                      <a:pt x="7278" y="7057"/>
                      <a:pt x="7369" y="7057"/>
                    </a:cubicBezTo>
                    <a:close/>
                    <a:moveTo>
                      <a:pt x="1040" y="0"/>
                    </a:moveTo>
                    <a:cubicBezTo>
                      <a:pt x="441" y="0"/>
                      <a:pt x="0" y="473"/>
                      <a:pt x="0" y="1040"/>
                    </a:cubicBezTo>
                    <a:lnTo>
                      <a:pt x="0" y="9388"/>
                    </a:lnTo>
                    <a:cubicBezTo>
                      <a:pt x="0" y="9987"/>
                      <a:pt x="473" y="10397"/>
                      <a:pt x="1040" y="10397"/>
                    </a:cubicBezTo>
                    <a:lnTo>
                      <a:pt x="8003" y="10397"/>
                    </a:lnTo>
                    <a:cubicBezTo>
                      <a:pt x="8601" y="10397"/>
                      <a:pt x="9011" y="9924"/>
                      <a:pt x="9011" y="9388"/>
                    </a:cubicBezTo>
                    <a:lnTo>
                      <a:pt x="9011" y="1040"/>
                    </a:lnTo>
                    <a:cubicBezTo>
                      <a:pt x="9105" y="473"/>
                      <a:pt x="8633" y="0"/>
                      <a:pt x="8034" y="0"/>
                    </a:cubicBezTo>
                    <a:lnTo>
                      <a:pt x="7341" y="0"/>
                    </a:lnTo>
                    <a:cubicBezTo>
                      <a:pt x="7341" y="756"/>
                      <a:pt x="6711" y="1386"/>
                      <a:pt x="5955" y="1386"/>
                    </a:cubicBezTo>
                    <a:lnTo>
                      <a:pt x="3119" y="1386"/>
                    </a:lnTo>
                    <a:cubicBezTo>
                      <a:pt x="2363" y="1386"/>
                      <a:pt x="1733" y="756"/>
                      <a:pt x="173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67" name="Google Shape;1567;p44"/>
              <p:cNvSpPr/>
              <p:nvPr/>
            </p:nvSpPr>
            <p:spPr>
              <a:xfrm>
                <a:off x="8071742" y="2115360"/>
                <a:ext cx="125706" cy="63326"/>
              </a:xfrm>
              <a:custGeom>
                <a:avLst/>
                <a:gdLst/>
                <a:ahLst/>
                <a:cxnLst/>
                <a:rect l="l" t="t" r="r" b="b"/>
                <a:pathLst>
                  <a:path w="4254" h="2143" extrusionOk="0">
                    <a:moveTo>
                      <a:pt x="2143" y="0"/>
                    </a:moveTo>
                    <a:cubicBezTo>
                      <a:pt x="1860" y="0"/>
                      <a:pt x="1576" y="221"/>
                      <a:pt x="1450" y="473"/>
                    </a:cubicBezTo>
                    <a:lnTo>
                      <a:pt x="1387" y="725"/>
                    </a:lnTo>
                    <a:lnTo>
                      <a:pt x="725" y="725"/>
                    </a:lnTo>
                    <a:cubicBezTo>
                      <a:pt x="316" y="725"/>
                      <a:pt x="1" y="1040"/>
                      <a:pt x="1" y="1418"/>
                    </a:cubicBezTo>
                    <a:cubicBezTo>
                      <a:pt x="1" y="1828"/>
                      <a:pt x="316" y="2143"/>
                      <a:pt x="725" y="2143"/>
                    </a:cubicBezTo>
                    <a:lnTo>
                      <a:pt x="3561" y="2143"/>
                    </a:lnTo>
                    <a:cubicBezTo>
                      <a:pt x="3939" y="2143"/>
                      <a:pt x="4254" y="1828"/>
                      <a:pt x="4254" y="1418"/>
                    </a:cubicBezTo>
                    <a:cubicBezTo>
                      <a:pt x="4254" y="1040"/>
                      <a:pt x="3939" y="725"/>
                      <a:pt x="3561" y="725"/>
                    </a:cubicBezTo>
                    <a:lnTo>
                      <a:pt x="2868" y="725"/>
                    </a:lnTo>
                    <a:lnTo>
                      <a:pt x="2805" y="473"/>
                    </a:lnTo>
                    <a:cubicBezTo>
                      <a:pt x="2710" y="221"/>
                      <a:pt x="2458" y="0"/>
                      <a:pt x="21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68" name="Google Shape;1568;p44"/>
              <p:cNvSpPr/>
              <p:nvPr/>
            </p:nvSpPr>
            <p:spPr>
              <a:xfrm>
                <a:off x="8288669" y="2259652"/>
                <a:ext cx="61464" cy="124790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4223" extrusionOk="0">
                    <a:moveTo>
                      <a:pt x="0" y="1"/>
                    </a:moveTo>
                    <a:lnTo>
                      <a:pt x="0" y="4222"/>
                    </a:lnTo>
                    <a:lnTo>
                      <a:pt x="32" y="4222"/>
                    </a:lnTo>
                    <a:cubicBezTo>
                      <a:pt x="315" y="4002"/>
                      <a:pt x="662" y="3876"/>
                      <a:pt x="1072" y="3876"/>
                    </a:cubicBezTo>
                    <a:cubicBezTo>
                      <a:pt x="1450" y="3876"/>
                      <a:pt x="1796" y="4002"/>
                      <a:pt x="2080" y="4222"/>
                    </a:cubicBezTo>
                    <a:lnTo>
                      <a:pt x="2080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69" name="Google Shape;1569;p44"/>
              <p:cNvSpPr/>
              <p:nvPr/>
            </p:nvSpPr>
            <p:spPr>
              <a:xfrm>
                <a:off x="8290531" y="2198218"/>
                <a:ext cx="61464" cy="40986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1387" extrusionOk="0">
                    <a:moveTo>
                      <a:pt x="1040" y="0"/>
                    </a:moveTo>
                    <a:cubicBezTo>
                      <a:pt x="441" y="0"/>
                      <a:pt x="0" y="473"/>
                      <a:pt x="0" y="1040"/>
                    </a:cubicBezTo>
                    <a:lnTo>
                      <a:pt x="0" y="1386"/>
                    </a:lnTo>
                    <a:lnTo>
                      <a:pt x="2080" y="1386"/>
                    </a:lnTo>
                    <a:lnTo>
                      <a:pt x="2080" y="1040"/>
                    </a:lnTo>
                    <a:cubicBezTo>
                      <a:pt x="2048" y="473"/>
                      <a:pt x="1576" y="0"/>
                      <a:pt x="104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70" name="Google Shape;1570;p44"/>
              <p:cNvSpPr/>
              <p:nvPr/>
            </p:nvSpPr>
            <p:spPr>
              <a:xfrm>
                <a:off x="8295170" y="2394637"/>
                <a:ext cx="51240" cy="51240"/>
              </a:xfrm>
              <a:custGeom>
                <a:avLst/>
                <a:gdLst/>
                <a:ahLst/>
                <a:cxnLst/>
                <a:rect l="l" t="t" r="r" b="b"/>
                <a:pathLst>
                  <a:path w="1734" h="1734" extrusionOk="0">
                    <a:moveTo>
                      <a:pt x="883" y="1"/>
                    </a:moveTo>
                    <a:cubicBezTo>
                      <a:pt x="537" y="1"/>
                      <a:pt x="190" y="221"/>
                      <a:pt x="1" y="442"/>
                    </a:cubicBezTo>
                    <a:lnTo>
                      <a:pt x="568" y="1545"/>
                    </a:lnTo>
                    <a:cubicBezTo>
                      <a:pt x="600" y="1671"/>
                      <a:pt x="757" y="1734"/>
                      <a:pt x="883" y="1734"/>
                    </a:cubicBezTo>
                    <a:cubicBezTo>
                      <a:pt x="978" y="1734"/>
                      <a:pt x="1104" y="1671"/>
                      <a:pt x="1198" y="1545"/>
                    </a:cubicBezTo>
                    <a:lnTo>
                      <a:pt x="1734" y="442"/>
                    </a:lnTo>
                    <a:cubicBezTo>
                      <a:pt x="1545" y="158"/>
                      <a:pt x="1230" y="1"/>
                      <a:pt x="88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71" name="Google Shape;1571;p44"/>
            <p:cNvSpPr/>
            <p:nvPr/>
          </p:nvSpPr>
          <p:spPr>
            <a:xfrm flipH="1">
              <a:off x="5327" y="4236"/>
              <a:ext cx="1938" cy="5346"/>
            </a:xfrm>
            <a:prstGeom prst="cube">
              <a:avLst>
                <a:gd name="adj" fmla="val 25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72" name="Google Shape;1572;p44"/>
            <p:cNvSpPr txBox="1"/>
            <p:nvPr/>
          </p:nvSpPr>
          <p:spPr>
            <a:xfrm flipH="1">
              <a:off x="5819" y="4710"/>
              <a:ext cx="1488" cy="8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200">
                <a:buClr>
                  <a:srgbClr val="000000"/>
                </a:buClr>
              </a:pPr>
              <a:r>
                <a:rPr lang="en-GB" sz="2400" b="1" kern="0">
                  <a:solidFill>
                    <a:srgbClr val="FFFFFF"/>
                  </a:solidFill>
                  <a:cs typeface="+mn-ea"/>
                  <a:sym typeface="+mn-lt"/>
                </a:rPr>
                <a:t>4</a:t>
              </a:r>
              <a:endParaRPr sz="2400" b="1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73" name="Google Shape;1573;p44"/>
            <p:cNvSpPr/>
            <p:nvPr/>
          </p:nvSpPr>
          <p:spPr>
            <a:xfrm>
              <a:off x="4556" y="5732"/>
              <a:ext cx="12349" cy="1150"/>
            </a:xfrm>
            <a:prstGeom prst="rect">
              <a:avLst/>
            </a:prstGeom>
            <a:solidFill>
              <a:srgbClr val="EFEFEF">
                <a:alpha val="61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74" name="Google Shape;1574;p44"/>
            <p:cNvSpPr txBox="1"/>
            <p:nvPr/>
          </p:nvSpPr>
          <p:spPr>
            <a:xfrm>
              <a:off x="8915" y="6301"/>
              <a:ext cx="6314" cy="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1219200">
                <a:buClr>
                  <a:srgbClr val="000000"/>
                </a:buClr>
                <a:buSzPts val="1100"/>
              </a:pPr>
              <a:r>
                <a:rPr lang="zh-CN" altLang="en-GB" sz="1600" kern="0">
                  <a:solidFill>
                    <a:schemeClr val="dk1"/>
                  </a:solidFill>
                  <a:cs typeface="+mn-ea"/>
                  <a:sym typeface="+mn-lt"/>
                </a:rPr>
                <a:t>输入文本内容，输入文本内容</a:t>
              </a:r>
              <a:endParaRPr lang="en-GB" sz="1600" ker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75" name="Google Shape;1575;p44"/>
            <p:cNvSpPr txBox="1"/>
            <p:nvPr/>
          </p:nvSpPr>
          <p:spPr>
            <a:xfrm>
              <a:off x="12041" y="5799"/>
              <a:ext cx="3039" cy="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1219200">
                <a:buClr>
                  <a:srgbClr val="000000"/>
                </a:buClr>
              </a:pPr>
              <a:r>
                <a:rPr lang="zh-CN" altLang="en-GB" sz="2000" kern="0">
                  <a:cs typeface="+mn-ea"/>
                  <a:sym typeface="+mn-lt"/>
                </a:rPr>
                <a:t>输入小标题</a:t>
              </a:r>
              <a:endParaRPr lang="zh-CN" altLang="en-GB" sz="2000" ker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1576" name="Google Shape;1576;p44"/>
            <p:cNvGrpSpPr/>
            <p:nvPr/>
          </p:nvGrpSpPr>
          <p:grpSpPr>
            <a:xfrm>
              <a:off x="15593" y="5990"/>
              <a:ext cx="657" cy="634"/>
              <a:chOff x="8006870" y="2810380"/>
              <a:chExt cx="339253" cy="33925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577" name="Google Shape;1577;p44"/>
              <p:cNvSpPr/>
              <p:nvPr/>
            </p:nvSpPr>
            <p:spPr>
              <a:xfrm>
                <a:off x="8006870" y="2810380"/>
                <a:ext cx="339253" cy="339253"/>
              </a:xfrm>
              <a:custGeom>
                <a:avLst/>
                <a:gdLst/>
                <a:ahLst/>
                <a:cxnLst/>
                <a:rect l="l" t="t" r="r" b="b"/>
                <a:pathLst>
                  <a:path w="19273" h="19273" extrusionOk="0">
                    <a:moveTo>
                      <a:pt x="12728" y="5990"/>
                    </a:moveTo>
                    <a:cubicBezTo>
                      <a:pt x="13161" y="5990"/>
                      <a:pt x="13595" y="6156"/>
                      <a:pt x="13925" y="6487"/>
                    </a:cubicBezTo>
                    <a:cubicBezTo>
                      <a:pt x="14587" y="7149"/>
                      <a:pt x="14587" y="8221"/>
                      <a:pt x="13928" y="8884"/>
                    </a:cubicBezTo>
                    <a:lnTo>
                      <a:pt x="10028" y="12780"/>
                    </a:lnTo>
                    <a:cubicBezTo>
                      <a:pt x="9709" y="13100"/>
                      <a:pt x="9278" y="13280"/>
                      <a:pt x="8830" y="13280"/>
                    </a:cubicBezTo>
                    <a:lnTo>
                      <a:pt x="8815" y="13280"/>
                    </a:lnTo>
                    <a:cubicBezTo>
                      <a:pt x="8811" y="13280"/>
                      <a:pt x="8807" y="13280"/>
                      <a:pt x="8804" y="13280"/>
                    </a:cubicBezTo>
                    <a:cubicBezTo>
                      <a:pt x="8362" y="13280"/>
                      <a:pt x="7936" y="13103"/>
                      <a:pt x="7622" y="12789"/>
                    </a:cubicBezTo>
                    <a:lnTo>
                      <a:pt x="5346" y="10528"/>
                    </a:lnTo>
                    <a:cubicBezTo>
                      <a:pt x="4632" y="9877"/>
                      <a:pt x="4605" y="8760"/>
                      <a:pt x="5288" y="8077"/>
                    </a:cubicBezTo>
                    <a:cubicBezTo>
                      <a:pt x="5620" y="7745"/>
                      <a:pt x="6053" y="7581"/>
                      <a:pt x="6485" y="7581"/>
                    </a:cubicBezTo>
                    <a:cubicBezTo>
                      <a:pt x="6944" y="7581"/>
                      <a:pt x="7402" y="7766"/>
                      <a:pt x="7737" y="8134"/>
                    </a:cubicBezTo>
                    <a:lnTo>
                      <a:pt x="8812" y="9206"/>
                    </a:lnTo>
                    <a:lnTo>
                      <a:pt x="11531" y="6487"/>
                    </a:lnTo>
                    <a:cubicBezTo>
                      <a:pt x="11861" y="6156"/>
                      <a:pt x="12294" y="5990"/>
                      <a:pt x="12728" y="5990"/>
                    </a:cubicBezTo>
                    <a:close/>
                    <a:moveTo>
                      <a:pt x="9637" y="1"/>
                    </a:moveTo>
                    <a:cubicBezTo>
                      <a:pt x="7095" y="1"/>
                      <a:pt x="4686" y="1012"/>
                      <a:pt x="2849" y="2849"/>
                    </a:cubicBezTo>
                    <a:cubicBezTo>
                      <a:pt x="1013" y="4686"/>
                      <a:pt x="1" y="7098"/>
                      <a:pt x="1" y="9637"/>
                    </a:cubicBezTo>
                    <a:cubicBezTo>
                      <a:pt x="1" y="12175"/>
                      <a:pt x="1013" y="14587"/>
                      <a:pt x="2849" y="16424"/>
                    </a:cubicBezTo>
                    <a:cubicBezTo>
                      <a:pt x="4686" y="18261"/>
                      <a:pt x="7095" y="19273"/>
                      <a:pt x="9637" y="19273"/>
                    </a:cubicBezTo>
                    <a:cubicBezTo>
                      <a:pt x="12175" y="19273"/>
                      <a:pt x="14584" y="18261"/>
                      <a:pt x="16421" y="16424"/>
                    </a:cubicBezTo>
                    <a:cubicBezTo>
                      <a:pt x="18258" y="14587"/>
                      <a:pt x="19273" y="12175"/>
                      <a:pt x="19273" y="9637"/>
                    </a:cubicBezTo>
                    <a:cubicBezTo>
                      <a:pt x="19273" y="7098"/>
                      <a:pt x="18258" y="4686"/>
                      <a:pt x="16421" y="2849"/>
                    </a:cubicBezTo>
                    <a:cubicBezTo>
                      <a:pt x="14584" y="1012"/>
                      <a:pt x="12175" y="1"/>
                      <a:pt x="963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78" name="Google Shape;1578;p44"/>
              <p:cNvSpPr/>
              <p:nvPr/>
            </p:nvSpPr>
            <p:spPr>
              <a:xfrm>
                <a:off x="8110338" y="2935745"/>
                <a:ext cx="133849" cy="88541"/>
              </a:xfrm>
              <a:custGeom>
                <a:avLst/>
                <a:gdLst/>
                <a:ahLst/>
                <a:cxnLst/>
                <a:rect l="l" t="t" r="r" b="b"/>
                <a:pathLst>
                  <a:path w="7604" h="5030" extrusionOk="0">
                    <a:moveTo>
                      <a:pt x="6852" y="0"/>
                    </a:moveTo>
                    <a:cubicBezTo>
                      <a:pt x="6851" y="0"/>
                      <a:pt x="6850" y="0"/>
                      <a:pt x="6848" y="0"/>
                    </a:cubicBezTo>
                    <a:cubicBezTo>
                      <a:pt x="6698" y="0"/>
                      <a:pt x="6556" y="57"/>
                      <a:pt x="6451" y="163"/>
                    </a:cubicBezTo>
                    <a:lnTo>
                      <a:pt x="3334" y="3279"/>
                    </a:lnTo>
                    <a:cubicBezTo>
                      <a:pt x="3224" y="3391"/>
                      <a:pt x="3080" y="3447"/>
                      <a:pt x="2935" y="3447"/>
                    </a:cubicBezTo>
                    <a:cubicBezTo>
                      <a:pt x="2791" y="3447"/>
                      <a:pt x="2646" y="3391"/>
                      <a:pt x="2536" y="3279"/>
                    </a:cubicBezTo>
                    <a:cubicBezTo>
                      <a:pt x="2533" y="3279"/>
                      <a:pt x="2533" y="3279"/>
                      <a:pt x="2530" y="3276"/>
                    </a:cubicBezTo>
                    <a:cubicBezTo>
                      <a:pt x="2521" y="3267"/>
                      <a:pt x="2509" y="3255"/>
                      <a:pt x="2497" y="3246"/>
                    </a:cubicBezTo>
                    <a:lnTo>
                      <a:pt x="1061" y="1810"/>
                    </a:lnTo>
                    <a:cubicBezTo>
                      <a:pt x="948" y="1678"/>
                      <a:pt x="789" y="1611"/>
                      <a:pt x="629" y="1611"/>
                    </a:cubicBezTo>
                    <a:cubicBezTo>
                      <a:pt x="486" y="1611"/>
                      <a:pt x="342" y="1666"/>
                      <a:pt x="233" y="1777"/>
                    </a:cubicBezTo>
                    <a:cubicBezTo>
                      <a:pt x="1" y="2009"/>
                      <a:pt x="16" y="2391"/>
                      <a:pt x="266" y="2605"/>
                    </a:cubicBezTo>
                    <a:lnTo>
                      <a:pt x="2542" y="4869"/>
                    </a:lnTo>
                    <a:cubicBezTo>
                      <a:pt x="2645" y="4972"/>
                      <a:pt x="2782" y="5029"/>
                      <a:pt x="2926" y="5029"/>
                    </a:cubicBezTo>
                    <a:cubicBezTo>
                      <a:pt x="2929" y="5029"/>
                      <a:pt x="2933" y="5029"/>
                      <a:pt x="2937" y="5029"/>
                    </a:cubicBezTo>
                    <a:lnTo>
                      <a:pt x="2943" y="5029"/>
                    </a:lnTo>
                    <a:cubicBezTo>
                      <a:pt x="3096" y="5029"/>
                      <a:pt x="3241" y="4969"/>
                      <a:pt x="3352" y="4860"/>
                    </a:cubicBezTo>
                    <a:lnTo>
                      <a:pt x="7249" y="964"/>
                    </a:lnTo>
                    <a:cubicBezTo>
                      <a:pt x="7603" y="606"/>
                      <a:pt x="7352" y="0"/>
                      <a:pt x="685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79" name="Google Shape;1579;p44"/>
            <p:cNvSpPr/>
            <p:nvPr/>
          </p:nvSpPr>
          <p:spPr>
            <a:xfrm flipH="1">
              <a:off x="3880" y="5403"/>
              <a:ext cx="1938" cy="4179"/>
            </a:xfrm>
            <a:prstGeom prst="cube">
              <a:avLst>
                <a:gd name="adj" fmla="val 25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80" name="Google Shape;1580;p44"/>
            <p:cNvSpPr txBox="1"/>
            <p:nvPr/>
          </p:nvSpPr>
          <p:spPr>
            <a:xfrm flipH="1">
              <a:off x="4365" y="5929"/>
              <a:ext cx="1488" cy="8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200">
                <a:buClr>
                  <a:srgbClr val="000000"/>
                </a:buClr>
              </a:pPr>
              <a:r>
                <a:rPr lang="en-GB" sz="2400" b="1" kern="0">
                  <a:solidFill>
                    <a:srgbClr val="FFFFFF"/>
                  </a:solidFill>
                  <a:cs typeface="+mn-ea"/>
                  <a:sym typeface="+mn-lt"/>
                </a:rPr>
                <a:t> 3</a:t>
              </a:r>
              <a:endParaRPr sz="2400" b="1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81" name="Google Shape;1581;p44"/>
            <p:cNvSpPr/>
            <p:nvPr/>
          </p:nvSpPr>
          <p:spPr>
            <a:xfrm>
              <a:off x="3022" y="7074"/>
              <a:ext cx="13883" cy="1150"/>
            </a:xfrm>
            <a:prstGeom prst="rect">
              <a:avLst/>
            </a:prstGeom>
            <a:solidFill>
              <a:srgbClr val="EFEFEF">
                <a:alpha val="61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1582" name="Google Shape;1582;p44"/>
            <p:cNvGrpSpPr/>
            <p:nvPr/>
          </p:nvGrpSpPr>
          <p:grpSpPr>
            <a:xfrm>
              <a:off x="15583" y="7337"/>
              <a:ext cx="679" cy="635"/>
              <a:chOff x="8001279" y="3531062"/>
              <a:chExt cx="350431" cy="339887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583" name="Google Shape;1583;p44"/>
              <p:cNvSpPr/>
              <p:nvPr/>
            </p:nvSpPr>
            <p:spPr>
              <a:xfrm>
                <a:off x="8001279" y="3573449"/>
                <a:ext cx="314821" cy="297500"/>
              </a:xfrm>
              <a:custGeom>
                <a:avLst/>
                <a:gdLst/>
                <a:ahLst/>
                <a:cxnLst/>
                <a:rect l="l" t="t" r="r" b="b"/>
                <a:pathLst>
                  <a:path w="17885" h="16901" extrusionOk="0">
                    <a:moveTo>
                      <a:pt x="3454" y="0"/>
                    </a:moveTo>
                    <a:cubicBezTo>
                      <a:pt x="3343" y="0"/>
                      <a:pt x="3231" y="40"/>
                      <a:pt x="3141" y="122"/>
                    </a:cubicBezTo>
                    <a:cubicBezTo>
                      <a:pt x="1160" y="1940"/>
                      <a:pt x="0" y="4548"/>
                      <a:pt x="0" y="7246"/>
                    </a:cubicBezTo>
                    <a:cubicBezTo>
                      <a:pt x="0" y="12579"/>
                      <a:pt x="4325" y="16900"/>
                      <a:pt x="9657" y="16900"/>
                    </a:cubicBezTo>
                    <a:cubicBezTo>
                      <a:pt x="10907" y="16900"/>
                      <a:pt x="12175" y="16662"/>
                      <a:pt x="13331" y="16178"/>
                    </a:cubicBezTo>
                    <a:cubicBezTo>
                      <a:pt x="15126" y="15434"/>
                      <a:pt x="16659" y="14169"/>
                      <a:pt x="17728" y="12546"/>
                    </a:cubicBezTo>
                    <a:cubicBezTo>
                      <a:pt x="17884" y="12305"/>
                      <a:pt x="17788" y="11983"/>
                      <a:pt x="17526" y="11866"/>
                    </a:cubicBezTo>
                    <a:lnTo>
                      <a:pt x="9158" y="8171"/>
                    </a:lnTo>
                    <a:cubicBezTo>
                      <a:pt x="9016" y="8108"/>
                      <a:pt x="8896" y="8005"/>
                      <a:pt x="8811" y="7876"/>
                    </a:cubicBezTo>
                    <a:lnTo>
                      <a:pt x="8405" y="7246"/>
                    </a:lnTo>
                    <a:lnTo>
                      <a:pt x="3846" y="212"/>
                    </a:lnTo>
                    <a:cubicBezTo>
                      <a:pt x="3756" y="73"/>
                      <a:pt x="3606" y="0"/>
                      <a:pt x="34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84" name="Google Shape;1584;p44"/>
              <p:cNvSpPr/>
              <p:nvPr/>
            </p:nvSpPr>
            <p:spPr>
              <a:xfrm>
                <a:off x="8081951" y="3531062"/>
                <a:ext cx="196937" cy="155553"/>
              </a:xfrm>
              <a:custGeom>
                <a:avLst/>
                <a:gdLst/>
                <a:ahLst/>
                <a:cxnLst/>
                <a:rect l="l" t="t" r="r" b="b"/>
                <a:pathLst>
                  <a:path w="11188" h="8837" extrusionOk="0">
                    <a:moveTo>
                      <a:pt x="5070" y="0"/>
                    </a:moveTo>
                    <a:cubicBezTo>
                      <a:pt x="3434" y="0"/>
                      <a:pt x="1792" y="415"/>
                      <a:pt x="308" y="1256"/>
                    </a:cubicBezTo>
                    <a:cubicBezTo>
                      <a:pt x="76" y="1388"/>
                      <a:pt x="1" y="1690"/>
                      <a:pt x="148" y="1912"/>
                    </a:cubicBezTo>
                    <a:lnTo>
                      <a:pt x="4532" y="8676"/>
                    </a:lnTo>
                    <a:cubicBezTo>
                      <a:pt x="4601" y="8781"/>
                      <a:pt x="4714" y="8837"/>
                      <a:pt x="4828" y="8837"/>
                    </a:cubicBezTo>
                    <a:cubicBezTo>
                      <a:pt x="4919" y="8837"/>
                      <a:pt x="5010" y="8802"/>
                      <a:pt x="5081" y="8730"/>
                    </a:cubicBezTo>
                    <a:lnTo>
                      <a:pt x="10992" y="2683"/>
                    </a:lnTo>
                    <a:cubicBezTo>
                      <a:pt x="11187" y="2482"/>
                      <a:pt x="11163" y="2156"/>
                      <a:pt x="10940" y="1988"/>
                    </a:cubicBezTo>
                    <a:cubicBezTo>
                      <a:pt x="9218" y="670"/>
                      <a:pt x="7149" y="0"/>
                      <a:pt x="507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85" name="Google Shape;1585;p44"/>
              <p:cNvSpPr/>
              <p:nvPr/>
            </p:nvSpPr>
            <p:spPr>
              <a:xfrm>
                <a:off x="8183940" y="3589467"/>
                <a:ext cx="167769" cy="176166"/>
              </a:xfrm>
              <a:custGeom>
                <a:avLst/>
                <a:gdLst/>
                <a:ahLst/>
                <a:cxnLst/>
                <a:rect l="l" t="t" r="r" b="b"/>
                <a:pathLst>
                  <a:path w="9531" h="10008" extrusionOk="0">
                    <a:moveTo>
                      <a:pt x="6350" y="1"/>
                    </a:moveTo>
                    <a:cubicBezTo>
                      <a:pt x="6230" y="1"/>
                      <a:pt x="6108" y="47"/>
                      <a:pt x="6017" y="142"/>
                    </a:cubicBezTo>
                    <a:lnTo>
                      <a:pt x="172" y="6123"/>
                    </a:lnTo>
                    <a:cubicBezTo>
                      <a:pt x="0" y="6297"/>
                      <a:pt x="57" y="6589"/>
                      <a:pt x="283" y="6689"/>
                    </a:cubicBezTo>
                    <a:lnTo>
                      <a:pt x="7706" y="9968"/>
                    </a:lnTo>
                    <a:cubicBezTo>
                      <a:pt x="7767" y="9995"/>
                      <a:pt x="7830" y="10007"/>
                      <a:pt x="7893" y="10007"/>
                    </a:cubicBezTo>
                    <a:cubicBezTo>
                      <a:pt x="8082" y="10007"/>
                      <a:pt x="8261" y="9890"/>
                      <a:pt x="8329" y="9700"/>
                    </a:cubicBezTo>
                    <a:cubicBezTo>
                      <a:pt x="9531" y="6463"/>
                      <a:pt x="8913" y="2828"/>
                      <a:pt x="6706" y="169"/>
                    </a:cubicBezTo>
                    <a:cubicBezTo>
                      <a:pt x="6615" y="57"/>
                      <a:pt x="6483" y="1"/>
                      <a:pt x="635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586" name="Google Shape;1586;p44"/>
            <p:cNvSpPr txBox="1"/>
            <p:nvPr/>
          </p:nvSpPr>
          <p:spPr>
            <a:xfrm>
              <a:off x="8915" y="7649"/>
              <a:ext cx="6314" cy="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1219200">
                <a:buClr>
                  <a:srgbClr val="000000"/>
                </a:buClr>
                <a:buSzPts val="1100"/>
              </a:pPr>
              <a:r>
                <a:rPr lang="zh-CN" altLang="en-GB" sz="1600" kern="0">
                  <a:solidFill>
                    <a:schemeClr val="dk1"/>
                  </a:solidFill>
                  <a:cs typeface="+mn-ea"/>
                  <a:sym typeface="+mn-lt"/>
                </a:rPr>
                <a:t>输入文本内容，输入文本内容</a:t>
              </a:r>
              <a:endParaRPr lang="en-GB" sz="1600" ker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87" name="Google Shape;1587;p44"/>
            <p:cNvSpPr txBox="1"/>
            <p:nvPr/>
          </p:nvSpPr>
          <p:spPr>
            <a:xfrm>
              <a:off x="12041" y="7146"/>
              <a:ext cx="3039" cy="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1219200">
                <a:buClr>
                  <a:srgbClr val="000000"/>
                </a:buClr>
              </a:pPr>
              <a:r>
                <a:rPr lang="zh-CN" altLang="en-GB" sz="2000" kern="0">
                  <a:cs typeface="+mn-ea"/>
                  <a:sym typeface="+mn-lt"/>
                </a:rPr>
                <a:t>输入小标题</a:t>
              </a:r>
              <a:endParaRPr lang="zh-CN" altLang="en-GB" sz="2000" ker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88" name="Google Shape;1588;p44"/>
            <p:cNvSpPr/>
            <p:nvPr/>
          </p:nvSpPr>
          <p:spPr>
            <a:xfrm flipH="1">
              <a:off x="2428" y="6318"/>
              <a:ext cx="1938" cy="3264"/>
            </a:xfrm>
            <a:prstGeom prst="cube">
              <a:avLst>
                <a:gd name="adj" fmla="val 25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89" name="Google Shape;1589;p44"/>
            <p:cNvSpPr txBox="1"/>
            <p:nvPr/>
          </p:nvSpPr>
          <p:spPr>
            <a:xfrm flipH="1">
              <a:off x="2913" y="6806"/>
              <a:ext cx="1488" cy="8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200">
                <a:buClr>
                  <a:srgbClr val="000000"/>
                </a:buClr>
              </a:pPr>
              <a:r>
                <a:rPr lang="en-GB" sz="2400" b="1" kern="0">
                  <a:solidFill>
                    <a:srgbClr val="FFFFFF"/>
                  </a:solidFill>
                  <a:cs typeface="+mn-ea"/>
                  <a:sym typeface="+mn-lt"/>
                </a:rPr>
                <a:t> 2</a:t>
              </a:r>
              <a:endParaRPr sz="2400" b="1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90" name="Google Shape;1590;p44"/>
            <p:cNvSpPr/>
            <p:nvPr/>
          </p:nvSpPr>
          <p:spPr>
            <a:xfrm>
              <a:off x="1452" y="8432"/>
              <a:ext cx="15453" cy="1150"/>
            </a:xfrm>
            <a:prstGeom prst="rect">
              <a:avLst/>
            </a:prstGeom>
            <a:solidFill>
              <a:srgbClr val="EFEFEF">
                <a:alpha val="6145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91" name="Google Shape;1591;p44"/>
            <p:cNvSpPr txBox="1"/>
            <p:nvPr/>
          </p:nvSpPr>
          <p:spPr>
            <a:xfrm>
              <a:off x="8915" y="9036"/>
              <a:ext cx="6314" cy="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1219200">
                <a:buClr>
                  <a:srgbClr val="000000"/>
                </a:buClr>
                <a:buSzPts val="1100"/>
              </a:pPr>
              <a:r>
                <a:rPr lang="zh-CN" altLang="en-GB" sz="1600" kern="0">
                  <a:solidFill>
                    <a:schemeClr val="dk1"/>
                  </a:solidFill>
                  <a:cs typeface="+mn-ea"/>
                  <a:sym typeface="+mn-lt"/>
                </a:rPr>
                <a:t>输入文本内容，输入文本内容</a:t>
              </a:r>
              <a:endParaRPr lang="en-GB" sz="1600" ker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92" name="Google Shape;1592;p44"/>
            <p:cNvSpPr txBox="1"/>
            <p:nvPr/>
          </p:nvSpPr>
          <p:spPr>
            <a:xfrm>
              <a:off x="12041" y="8523"/>
              <a:ext cx="3039" cy="51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r" defTabSz="1219200">
                <a:buClr>
                  <a:srgbClr val="000000"/>
                </a:buClr>
              </a:pPr>
              <a:r>
                <a:rPr lang="zh-CN" altLang="en-GB" sz="2000" kern="0">
                  <a:cs typeface="+mn-ea"/>
                  <a:sym typeface="+mn-lt"/>
                </a:rPr>
                <a:t>输入小标题</a:t>
              </a:r>
              <a:endParaRPr lang="zh-CN" altLang="en-GB" sz="2000" kern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1593" name="Google Shape;1593;p44"/>
            <p:cNvGrpSpPr/>
            <p:nvPr/>
          </p:nvGrpSpPr>
          <p:grpSpPr>
            <a:xfrm>
              <a:off x="15592" y="8813"/>
              <a:ext cx="659" cy="634"/>
              <a:chOff x="8006204" y="4320468"/>
              <a:chExt cx="340573" cy="339271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594" name="Google Shape;1594;p44"/>
              <p:cNvSpPr/>
              <p:nvPr/>
            </p:nvSpPr>
            <p:spPr>
              <a:xfrm>
                <a:off x="8072301" y="4492005"/>
                <a:ext cx="102306" cy="101461"/>
              </a:xfrm>
              <a:custGeom>
                <a:avLst/>
                <a:gdLst/>
                <a:ahLst/>
                <a:cxnLst/>
                <a:rect l="l" t="t" r="r" b="b"/>
                <a:pathLst>
                  <a:path w="5812" h="5764" extrusionOk="0">
                    <a:moveTo>
                      <a:pt x="994" y="0"/>
                    </a:moveTo>
                    <a:lnTo>
                      <a:pt x="988" y="12"/>
                    </a:lnTo>
                    <a:cubicBezTo>
                      <a:pt x="988" y="9"/>
                      <a:pt x="991" y="6"/>
                      <a:pt x="991" y="3"/>
                    </a:cubicBezTo>
                    <a:lnTo>
                      <a:pt x="991" y="3"/>
                    </a:lnTo>
                    <a:lnTo>
                      <a:pt x="979" y="27"/>
                    </a:lnTo>
                    <a:lnTo>
                      <a:pt x="108" y="1759"/>
                    </a:lnTo>
                    <a:cubicBezTo>
                      <a:pt x="0" y="1976"/>
                      <a:pt x="42" y="2241"/>
                      <a:pt x="214" y="2415"/>
                    </a:cubicBezTo>
                    <a:lnTo>
                      <a:pt x="3397" y="5598"/>
                    </a:lnTo>
                    <a:cubicBezTo>
                      <a:pt x="3506" y="5707"/>
                      <a:pt x="3649" y="5763"/>
                      <a:pt x="3795" y="5763"/>
                    </a:cubicBezTo>
                    <a:cubicBezTo>
                      <a:pt x="3883" y="5763"/>
                      <a:pt x="3971" y="5743"/>
                      <a:pt x="4053" y="5701"/>
                    </a:cubicBezTo>
                    <a:lnTo>
                      <a:pt x="5797" y="4827"/>
                    </a:lnTo>
                    <a:lnTo>
                      <a:pt x="5800" y="4824"/>
                    </a:lnTo>
                    <a:lnTo>
                      <a:pt x="5812" y="4818"/>
                    </a:lnTo>
                    <a:lnTo>
                      <a:pt x="99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95" name="Google Shape;1595;p44"/>
              <p:cNvSpPr/>
              <p:nvPr/>
            </p:nvSpPr>
            <p:spPr>
              <a:xfrm>
                <a:off x="8174589" y="4576813"/>
                <a:ext cx="18" cy="18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96" name="Google Shape;1596;p44"/>
              <p:cNvSpPr/>
              <p:nvPr/>
            </p:nvSpPr>
            <p:spPr>
              <a:xfrm>
                <a:off x="8267196" y="4320468"/>
                <a:ext cx="79581" cy="78947"/>
              </a:xfrm>
              <a:custGeom>
                <a:avLst/>
                <a:gdLst/>
                <a:ahLst/>
                <a:cxnLst/>
                <a:rect l="l" t="t" r="r" b="b"/>
                <a:pathLst>
                  <a:path w="4521" h="4485" extrusionOk="0">
                    <a:moveTo>
                      <a:pt x="3066" y="1"/>
                    </a:moveTo>
                    <a:cubicBezTo>
                      <a:pt x="1947" y="1"/>
                      <a:pt x="938" y="82"/>
                      <a:pt x="0" y="239"/>
                    </a:cubicBezTo>
                    <a:lnTo>
                      <a:pt x="9" y="895"/>
                    </a:lnTo>
                    <a:cubicBezTo>
                      <a:pt x="34" y="2862"/>
                      <a:pt x="1623" y="4452"/>
                      <a:pt x="3590" y="4476"/>
                    </a:cubicBezTo>
                    <a:lnTo>
                      <a:pt x="4243" y="4485"/>
                    </a:lnTo>
                    <a:cubicBezTo>
                      <a:pt x="4439" y="3313"/>
                      <a:pt x="4520" y="2028"/>
                      <a:pt x="4469" y="561"/>
                    </a:cubicBezTo>
                    <a:cubicBezTo>
                      <a:pt x="4457" y="266"/>
                      <a:pt x="4219" y="28"/>
                      <a:pt x="3924" y="16"/>
                    </a:cubicBezTo>
                    <a:cubicBezTo>
                      <a:pt x="3631" y="6"/>
                      <a:pt x="3345" y="1"/>
                      <a:pt x="306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97" name="Google Shape;1597;p44"/>
              <p:cNvSpPr/>
              <p:nvPr/>
            </p:nvSpPr>
            <p:spPr>
              <a:xfrm>
                <a:off x="8191452" y="4413339"/>
                <a:ext cx="64355" cy="59391"/>
              </a:xfrm>
              <a:custGeom>
                <a:avLst/>
                <a:gdLst/>
                <a:ahLst/>
                <a:cxnLst/>
                <a:rect l="l" t="t" r="r" b="b"/>
                <a:pathLst>
                  <a:path w="3656" h="3374" extrusionOk="0">
                    <a:moveTo>
                      <a:pt x="1821" y="1"/>
                    </a:moveTo>
                    <a:cubicBezTo>
                      <a:pt x="1137" y="1"/>
                      <a:pt x="523" y="415"/>
                      <a:pt x="262" y="1046"/>
                    </a:cubicBezTo>
                    <a:cubicBezTo>
                      <a:pt x="0" y="1678"/>
                      <a:pt x="145" y="2410"/>
                      <a:pt x="633" y="2894"/>
                    </a:cubicBezTo>
                    <a:cubicBezTo>
                      <a:pt x="952" y="3214"/>
                      <a:pt x="1391" y="3373"/>
                      <a:pt x="1830" y="3373"/>
                    </a:cubicBezTo>
                    <a:cubicBezTo>
                      <a:pt x="2269" y="3373"/>
                      <a:pt x="2707" y="3214"/>
                      <a:pt x="3027" y="2894"/>
                    </a:cubicBezTo>
                    <a:cubicBezTo>
                      <a:pt x="3511" y="2410"/>
                      <a:pt x="3656" y="1681"/>
                      <a:pt x="3394" y="1046"/>
                    </a:cubicBezTo>
                    <a:cubicBezTo>
                      <a:pt x="3132" y="413"/>
                      <a:pt x="2515" y="1"/>
                      <a:pt x="1828" y="1"/>
                    </a:cubicBezTo>
                    <a:cubicBezTo>
                      <a:pt x="1826" y="1"/>
                      <a:pt x="1823" y="1"/>
                      <a:pt x="182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98" name="Google Shape;1598;p44"/>
              <p:cNvSpPr/>
              <p:nvPr/>
            </p:nvSpPr>
            <p:spPr>
              <a:xfrm>
                <a:off x="8099268" y="4328794"/>
                <a:ext cx="238443" cy="238496"/>
              </a:xfrm>
              <a:custGeom>
                <a:avLst/>
                <a:gdLst/>
                <a:ahLst/>
                <a:cxnLst/>
                <a:rect l="l" t="t" r="r" b="b"/>
                <a:pathLst>
                  <a:path w="13546" h="13549" extrusionOk="0">
                    <a:moveTo>
                      <a:pt x="7066" y="3673"/>
                    </a:moveTo>
                    <a:cubicBezTo>
                      <a:pt x="7800" y="3673"/>
                      <a:pt x="8522" y="3960"/>
                      <a:pt x="9062" y="4500"/>
                    </a:cubicBezTo>
                    <a:cubicBezTo>
                      <a:pt x="10170" y="5602"/>
                      <a:pt x="10170" y="7393"/>
                      <a:pt x="9062" y="8492"/>
                    </a:cubicBezTo>
                    <a:cubicBezTo>
                      <a:pt x="8522" y="9032"/>
                      <a:pt x="7800" y="9319"/>
                      <a:pt x="7066" y="9319"/>
                    </a:cubicBezTo>
                    <a:cubicBezTo>
                      <a:pt x="6702" y="9319"/>
                      <a:pt x="6334" y="9248"/>
                      <a:pt x="5984" y="9104"/>
                    </a:cubicBezTo>
                    <a:cubicBezTo>
                      <a:pt x="4930" y="8667"/>
                      <a:pt x="4244" y="7637"/>
                      <a:pt x="4244" y="6496"/>
                    </a:cubicBezTo>
                    <a:cubicBezTo>
                      <a:pt x="4244" y="5355"/>
                      <a:pt x="4930" y="4325"/>
                      <a:pt x="5984" y="3888"/>
                    </a:cubicBezTo>
                    <a:cubicBezTo>
                      <a:pt x="6334" y="3744"/>
                      <a:pt x="6702" y="3673"/>
                      <a:pt x="7066" y="3673"/>
                    </a:cubicBezTo>
                    <a:close/>
                    <a:moveTo>
                      <a:pt x="3868" y="9124"/>
                    </a:moveTo>
                    <a:cubicBezTo>
                      <a:pt x="4006" y="9124"/>
                      <a:pt x="4147" y="9176"/>
                      <a:pt x="4262" y="9290"/>
                    </a:cubicBezTo>
                    <a:cubicBezTo>
                      <a:pt x="4481" y="9510"/>
                      <a:pt x="4481" y="9869"/>
                      <a:pt x="4262" y="10088"/>
                    </a:cubicBezTo>
                    <a:cubicBezTo>
                      <a:pt x="4147" y="10204"/>
                      <a:pt x="4005" y="10255"/>
                      <a:pt x="3866" y="10255"/>
                    </a:cubicBezTo>
                    <a:cubicBezTo>
                      <a:pt x="3576" y="10255"/>
                      <a:pt x="3298" y="10031"/>
                      <a:pt x="3298" y="9691"/>
                    </a:cubicBezTo>
                    <a:cubicBezTo>
                      <a:pt x="3298" y="9350"/>
                      <a:pt x="3577" y="9124"/>
                      <a:pt x="3868" y="9124"/>
                    </a:cubicBezTo>
                    <a:close/>
                    <a:moveTo>
                      <a:pt x="8414" y="1"/>
                    </a:moveTo>
                    <a:cubicBezTo>
                      <a:pt x="6466" y="507"/>
                      <a:pt x="4888" y="1425"/>
                      <a:pt x="3518" y="2846"/>
                    </a:cubicBezTo>
                    <a:cubicBezTo>
                      <a:pt x="2169" y="4244"/>
                      <a:pt x="1000" y="6282"/>
                      <a:pt x="1" y="8212"/>
                    </a:cubicBezTo>
                    <a:lnTo>
                      <a:pt x="5337" y="13548"/>
                    </a:lnTo>
                    <a:cubicBezTo>
                      <a:pt x="7267" y="12549"/>
                      <a:pt x="9309" y="11380"/>
                      <a:pt x="10706" y="10031"/>
                    </a:cubicBezTo>
                    <a:cubicBezTo>
                      <a:pt x="12124" y="8664"/>
                      <a:pt x="13039" y="7086"/>
                      <a:pt x="13545" y="5138"/>
                    </a:cubicBezTo>
                    <a:lnTo>
                      <a:pt x="13112" y="5129"/>
                    </a:lnTo>
                    <a:cubicBezTo>
                      <a:pt x="10534" y="5099"/>
                      <a:pt x="8453" y="3015"/>
                      <a:pt x="8420" y="440"/>
                    </a:cubicBezTo>
                    <a:lnTo>
                      <a:pt x="8414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99" name="Google Shape;1599;p44"/>
              <p:cNvSpPr/>
              <p:nvPr/>
            </p:nvSpPr>
            <p:spPr>
              <a:xfrm>
                <a:off x="8169291" y="4560690"/>
                <a:ext cx="76712" cy="78331"/>
              </a:xfrm>
              <a:custGeom>
                <a:avLst/>
                <a:gdLst/>
                <a:ahLst/>
                <a:cxnLst/>
                <a:rect l="l" t="t" r="r" b="b"/>
                <a:pathLst>
                  <a:path w="4358" h="4450" extrusionOk="0">
                    <a:moveTo>
                      <a:pt x="4358" y="1"/>
                    </a:moveTo>
                    <a:lnTo>
                      <a:pt x="4358" y="1"/>
                    </a:lnTo>
                    <a:cubicBezTo>
                      <a:pt x="2906" y="877"/>
                      <a:pt x="1437" y="1609"/>
                      <a:pt x="1" y="2332"/>
                    </a:cubicBezTo>
                    <a:cubicBezTo>
                      <a:pt x="58" y="3090"/>
                      <a:pt x="112" y="3789"/>
                      <a:pt x="118" y="3882"/>
                    </a:cubicBezTo>
                    <a:cubicBezTo>
                      <a:pt x="118" y="4211"/>
                      <a:pt x="387" y="4450"/>
                      <a:pt x="683" y="4450"/>
                    </a:cubicBezTo>
                    <a:cubicBezTo>
                      <a:pt x="767" y="4450"/>
                      <a:pt x="854" y="4430"/>
                      <a:pt x="937" y="4388"/>
                    </a:cubicBezTo>
                    <a:cubicBezTo>
                      <a:pt x="1039" y="4295"/>
                      <a:pt x="3858" y="3208"/>
                      <a:pt x="435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00" name="Google Shape;1600;p44"/>
              <p:cNvSpPr/>
              <p:nvPr/>
            </p:nvSpPr>
            <p:spPr>
              <a:xfrm>
                <a:off x="8026235" y="4419430"/>
                <a:ext cx="80373" cy="77310"/>
              </a:xfrm>
              <a:custGeom>
                <a:avLst/>
                <a:gdLst/>
                <a:ahLst/>
                <a:cxnLst/>
                <a:rect l="l" t="t" r="r" b="b"/>
                <a:pathLst>
                  <a:path w="4566" h="4392" extrusionOk="0">
                    <a:moveTo>
                      <a:pt x="4565" y="1"/>
                    </a:moveTo>
                    <a:lnTo>
                      <a:pt x="4565" y="1"/>
                    </a:lnTo>
                    <a:cubicBezTo>
                      <a:pt x="1268" y="459"/>
                      <a:pt x="184" y="3334"/>
                      <a:pt x="91" y="3437"/>
                    </a:cubicBezTo>
                    <a:cubicBezTo>
                      <a:pt x="0" y="3611"/>
                      <a:pt x="9" y="3822"/>
                      <a:pt x="112" y="3988"/>
                    </a:cubicBezTo>
                    <a:cubicBezTo>
                      <a:pt x="295" y="4286"/>
                      <a:pt x="606" y="4232"/>
                      <a:pt x="723" y="4256"/>
                    </a:cubicBezTo>
                    <a:lnTo>
                      <a:pt x="2214" y="4391"/>
                    </a:lnTo>
                    <a:cubicBezTo>
                      <a:pt x="2945" y="2928"/>
                      <a:pt x="3680" y="1458"/>
                      <a:pt x="456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01" name="Google Shape;1601;p44"/>
              <p:cNvSpPr/>
              <p:nvPr/>
            </p:nvSpPr>
            <p:spPr>
              <a:xfrm>
                <a:off x="8006204" y="4540341"/>
                <a:ext cx="120278" cy="119398"/>
              </a:xfrm>
              <a:custGeom>
                <a:avLst/>
                <a:gdLst/>
                <a:ahLst/>
                <a:cxnLst/>
                <a:rect l="l" t="t" r="r" b="b"/>
                <a:pathLst>
                  <a:path w="6833" h="6783" extrusionOk="0">
                    <a:moveTo>
                      <a:pt x="2846" y="1"/>
                    </a:moveTo>
                    <a:cubicBezTo>
                      <a:pt x="1747" y="1052"/>
                      <a:pt x="503" y="4602"/>
                      <a:pt x="63" y="6050"/>
                    </a:cubicBezTo>
                    <a:cubicBezTo>
                      <a:pt x="0" y="6252"/>
                      <a:pt x="54" y="6469"/>
                      <a:pt x="202" y="6616"/>
                    </a:cubicBezTo>
                    <a:cubicBezTo>
                      <a:pt x="309" y="6724"/>
                      <a:pt x="454" y="6782"/>
                      <a:pt x="602" y="6782"/>
                    </a:cubicBezTo>
                    <a:cubicBezTo>
                      <a:pt x="656" y="6782"/>
                      <a:pt x="711" y="6774"/>
                      <a:pt x="765" y="6758"/>
                    </a:cubicBezTo>
                    <a:cubicBezTo>
                      <a:pt x="2225" y="6318"/>
                      <a:pt x="5782" y="5084"/>
                      <a:pt x="6833" y="3981"/>
                    </a:cubicBezTo>
                    <a:cubicBezTo>
                      <a:pt x="6655" y="3900"/>
                      <a:pt x="6492" y="3789"/>
                      <a:pt x="6354" y="3650"/>
                    </a:cubicBezTo>
                    <a:lnTo>
                      <a:pt x="5167" y="2464"/>
                    </a:lnTo>
                    <a:lnTo>
                      <a:pt x="4767" y="2861"/>
                    </a:lnTo>
                    <a:cubicBezTo>
                      <a:pt x="4658" y="2967"/>
                      <a:pt x="4517" y="3020"/>
                      <a:pt x="4375" y="3020"/>
                    </a:cubicBezTo>
                    <a:cubicBezTo>
                      <a:pt x="4231" y="3020"/>
                      <a:pt x="4086" y="2965"/>
                      <a:pt x="3975" y="2855"/>
                    </a:cubicBezTo>
                    <a:cubicBezTo>
                      <a:pt x="3758" y="2638"/>
                      <a:pt x="3755" y="2286"/>
                      <a:pt x="3969" y="2063"/>
                    </a:cubicBezTo>
                    <a:lnTo>
                      <a:pt x="4369" y="1663"/>
                    </a:lnTo>
                    <a:lnTo>
                      <a:pt x="3171" y="464"/>
                    </a:lnTo>
                    <a:cubicBezTo>
                      <a:pt x="3035" y="329"/>
                      <a:pt x="2927" y="172"/>
                      <a:pt x="284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02" name="Google Shape;1602;p44"/>
            <p:cNvSpPr/>
            <p:nvPr/>
          </p:nvSpPr>
          <p:spPr>
            <a:xfrm flipH="1">
              <a:off x="975" y="7502"/>
              <a:ext cx="1938" cy="2080"/>
            </a:xfrm>
            <a:prstGeom prst="cube">
              <a:avLst>
                <a:gd name="adj" fmla="val 25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200">
                <a:buClr>
                  <a:srgbClr val="000000"/>
                </a:buClr>
              </a:pPr>
              <a:endParaRPr sz="1865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03" name="Google Shape;1603;p44"/>
            <p:cNvSpPr txBox="1"/>
            <p:nvPr/>
          </p:nvSpPr>
          <p:spPr>
            <a:xfrm flipH="1">
              <a:off x="1426" y="7993"/>
              <a:ext cx="1488" cy="87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200">
                <a:buClr>
                  <a:srgbClr val="000000"/>
                </a:buClr>
              </a:pPr>
              <a:r>
                <a:rPr lang="en-GB" sz="2400" b="1" kern="0">
                  <a:solidFill>
                    <a:srgbClr val="FFFFFF"/>
                  </a:solidFill>
                  <a:cs typeface="+mn-ea"/>
                  <a:sym typeface="+mn-lt"/>
                </a:rPr>
                <a:t> 1</a:t>
              </a:r>
              <a:endParaRPr sz="2400" b="1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1604" name="Google Shape;1604;p44"/>
            <p:cNvGrpSpPr/>
            <p:nvPr/>
          </p:nvGrpSpPr>
          <p:grpSpPr>
            <a:xfrm>
              <a:off x="15594" y="3288"/>
              <a:ext cx="655" cy="653"/>
              <a:chOff x="8007330" y="1364899"/>
              <a:chExt cx="338316" cy="349619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605" name="Google Shape;1605;p44"/>
              <p:cNvSpPr/>
              <p:nvPr/>
            </p:nvSpPr>
            <p:spPr>
              <a:xfrm flipH="1">
                <a:off x="8252576" y="1491664"/>
                <a:ext cx="93070" cy="222854"/>
              </a:xfrm>
              <a:custGeom>
                <a:avLst/>
                <a:gdLst/>
                <a:ahLst/>
                <a:cxnLst/>
                <a:rect l="l" t="t" r="r" b="b"/>
                <a:pathLst>
                  <a:path w="3428" h="8231" extrusionOk="0">
                    <a:moveTo>
                      <a:pt x="566" y="1"/>
                    </a:moveTo>
                    <a:cubicBezTo>
                      <a:pt x="253" y="1"/>
                      <a:pt x="0" y="251"/>
                      <a:pt x="0" y="564"/>
                    </a:cubicBezTo>
                    <a:lnTo>
                      <a:pt x="0" y="7664"/>
                    </a:lnTo>
                    <a:cubicBezTo>
                      <a:pt x="0" y="7978"/>
                      <a:pt x="253" y="8231"/>
                      <a:pt x="566" y="8231"/>
                    </a:cubicBezTo>
                    <a:lnTo>
                      <a:pt x="2861" y="8231"/>
                    </a:lnTo>
                    <a:cubicBezTo>
                      <a:pt x="3174" y="8231"/>
                      <a:pt x="3427" y="7978"/>
                      <a:pt x="3427" y="7664"/>
                    </a:cubicBezTo>
                    <a:lnTo>
                      <a:pt x="3427" y="564"/>
                    </a:lnTo>
                    <a:cubicBezTo>
                      <a:pt x="3427" y="251"/>
                      <a:pt x="3174" y="1"/>
                      <a:pt x="286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06" name="Google Shape;1606;p44"/>
              <p:cNvSpPr/>
              <p:nvPr/>
            </p:nvSpPr>
            <p:spPr>
              <a:xfrm flipH="1">
                <a:off x="8129939" y="1428335"/>
                <a:ext cx="92011" cy="286183"/>
              </a:xfrm>
              <a:custGeom>
                <a:avLst/>
                <a:gdLst/>
                <a:ahLst/>
                <a:cxnLst/>
                <a:rect l="l" t="t" r="r" b="b"/>
                <a:pathLst>
                  <a:path w="3389" h="10570" extrusionOk="0">
                    <a:moveTo>
                      <a:pt x="563" y="0"/>
                    </a:moveTo>
                    <a:cubicBezTo>
                      <a:pt x="253" y="0"/>
                      <a:pt x="0" y="250"/>
                      <a:pt x="0" y="563"/>
                    </a:cubicBezTo>
                    <a:lnTo>
                      <a:pt x="0" y="10003"/>
                    </a:lnTo>
                    <a:cubicBezTo>
                      <a:pt x="0" y="10317"/>
                      <a:pt x="253" y="10570"/>
                      <a:pt x="563" y="10570"/>
                    </a:cubicBezTo>
                    <a:lnTo>
                      <a:pt x="2822" y="10570"/>
                    </a:lnTo>
                    <a:cubicBezTo>
                      <a:pt x="3135" y="10570"/>
                      <a:pt x="3388" y="10317"/>
                      <a:pt x="3388" y="10003"/>
                    </a:cubicBezTo>
                    <a:lnTo>
                      <a:pt x="3388" y="563"/>
                    </a:lnTo>
                    <a:cubicBezTo>
                      <a:pt x="3388" y="250"/>
                      <a:pt x="3135" y="0"/>
                      <a:pt x="28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07" name="Google Shape;1607;p44"/>
              <p:cNvSpPr/>
              <p:nvPr/>
            </p:nvSpPr>
            <p:spPr>
              <a:xfrm flipH="1">
                <a:off x="8007330" y="1364899"/>
                <a:ext cx="91984" cy="349619"/>
              </a:xfrm>
              <a:custGeom>
                <a:avLst/>
                <a:gdLst/>
                <a:ahLst/>
                <a:cxnLst/>
                <a:rect l="l" t="t" r="r" b="b"/>
                <a:pathLst>
                  <a:path w="3388" h="12913" extrusionOk="0">
                    <a:moveTo>
                      <a:pt x="563" y="0"/>
                    </a:moveTo>
                    <a:cubicBezTo>
                      <a:pt x="253" y="0"/>
                      <a:pt x="0" y="253"/>
                      <a:pt x="0" y="566"/>
                    </a:cubicBezTo>
                    <a:lnTo>
                      <a:pt x="0" y="12346"/>
                    </a:lnTo>
                    <a:cubicBezTo>
                      <a:pt x="0" y="12660"/>
                      <a:pt x="253" y="12913"/>
                      <a:pt x="563" y="12913"/>
                    </a:cubicBezTo>
                    <a:lnTo>
                      <a:pt x="2822" y="12913"/>
                    </a:lnTo>
                    <a:cubicBezTo>
                      <a:pt x="3135" y="12913"/>
                      <a:pt x="3388" y="12660"/>
                      <a:pt x="3388" y="12346"/>
                    </a:cubicBezTo>
                    <a:lnTo>
                      <a:pt x="3388" y="566"/>
                    </a:lnTo>
                    <a:cubicBezTo>
                      <a:pt x="3388" y="253"/>
                      <a:pt x="3135" y="0"/>
                      <a:pt x="28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435D74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38100" y="-3175"/>
            <a:ext cx="12238990" cy="6857365"/>
          </a:xfrm>
          <a:prstGeom prst="rect">
            <a:avLst/>
          </a:prstGeom>
          <a:solidFill>
            <a:srgbClr val="8BC5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 descr="几何创意通用商务PPT模板_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55165" y="1794510"/>
            <a:ext cx="12026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altLang="zh-CN" sz="80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69560" y="1911350"/>
            <a:ext cx="634682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>
                <a:solidFill>
                  <a:schemeClr val="bg1"/>
                </a:solidFill>
                <a:cs typeface="+mn-ea"/>
                <a:sym typeface="+mn-lt"/>
              </a:rPr>
              <a:t>输入章节标题</a:t>
            </a:r>
            <a:endParaRPr lang="zh-CN" altLang="en-US" sz="8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7037070" y="3317875"/>
            <a:ext cx="244983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17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1115" y="1564640"/>
            <a:ext cx="12192000" cy="4413885"/>
            <a:chOff x="49" y="2464"/>
            <a:chExt cx="19200" cy="6951"/>
          </a:xfrm>
        </p:grpSpPr>
        <p:grpSp>
          <p:nvGrpSpPr>
            <p:cNvPr id="1377" name="Google Shape;1377;p42"/>
            <p:cNvGrpSpPr/>
            <p:nvPr/>
          </p:nvGrpSpPr>
          <p:grpSpPr>
            <a:xfrm>
              <a:off x="49" y="4648"/>
              <a:ext cx="19200" cy="2951"/>
              <a:chOff x="45" y="2129337"/>
              <a:chExt cx="9143977" cy="1405447"/>
            </a:xfrm>
          </p:grpSpPr>
          <p:sp>
            <p:nvSpPr>
              <p:cNvPr id="1378" name="Google Shape;1378;p42"/>
              <p:cNvSpPr/>
              <p:nvPr/>
            </p:nvSpPr>
            <p:spPr>
              <a:xfrm>
                <a:off x="6441428" y="2693200"/>
                <a:ext cx="2702594" cy="277705"/>
              </a:xfrm>
              <a:custGeom>
                <a:avLst/>
                <a:gdLst/>
                <a:ahLst/>
                <a:cxnLst/>
                <a:rect l="l" t="t" r="r" b="b"/>
                <a:pathLst>
                  <a:path w="285762" h="11952" extrusionOk="0">
                    <a:moveTo>
                      <a:pt x="142845" y="0"/>
                    </a:moveTo>
                    <a:cubicBezTo>
                      <a:pt x="95107" y="0"/>
                      <a:pt x="47381" y="15"/>
                      <a:pt x="0" y="45"/>
                    </a:cubicBezTo>
                    <a:lnTo>
                      <a:pt x="0" y="11951"/>
                    </a:lnTo>
                    <a:cubicBezTo>
                      <a:pt x="47381" y="11921"/>
                      <a:pt x="95104" y="11906"/>
                      <a:pt x="142839" y="11906"/>
                    </a:cubicBezTo>
                    <a:cubicBezTo>
                      <a:pt x="190574" y="11906"/>
                      <a:pt x="238321" y="11921"/>
                      <a:pt x="285750" y="11951"/>
                    </a:cubicBezTo>
                    <a:lnTo>
                      <a:pt x="285762" y="45"/>
                    </a:lnTo>
                    <a:cubicBezTo>
                      <a:pt x="238333" y="15"/>
                      <a:pt x="190583" y="0"/>
                      <a:pt x="14284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79" name="Google Shape;1379;p42"/>
              <p:cNvSpPr/>
              <p:nvPr/>
            </p:nvSpPr>
            <p:spPr>
              <a:xfrm>
                <a:off x="4905102" y="2129337"/>
                <a:ext cx="2196010" cy="841572"/>
              </a:xfrm>
              <a:custGeom>
                <a:avLst/>
                <a:gdLst/>
                <a:ahLst/>
                <a:cxnLst/>
                <a:rect l="l" t="t" r="r" b="b"/>
                <a:pathLst>
                  <a:path w="94513" h="36220" extrusionOk="0">
                    <a:moveTo>
                      <a:pt x="82856" y="0"/>
                    </a:moveTo>
                    <a:lnTo>
                      <a:pt x="71379" y="11669"/>
                    </a:lnTo>
                    <a:lnTo>
                      <a:pt x="76998" y="11621"/>
                    </a:lnTo>
                    <a:lnTo>
                      <a:pt x="76998" y="11621"/>
                    </a:lnTo>
                    <a:cubicBezTo>
                      <a:pt x="77010" y="13431"/>
                      <a:pt x="77010" y="15252"/>
                      <a:pt x="76986" y="17050"/>
                    </a:cubicBezTo>
                    <a:cubicBezTo>
                      <a:pt x="76844" y="19419"/>
                      <a:pt x="75522" y="21170"/>
                      <a:pt x="74343" y="22277"/>
                    </a:cubicBezTo>
                    <a:cubicBezTo>
                      <a:pt x="73569" y="22884"/>
                      <a:pt x="72784" y="23479"/>
                      <a:pt x="72283" y="23682"/>
                    </a:cubicBezTo>
                    <a:lnTo>
                      <a:pt x="72081" y="23765"/>
                    </a:lnTo>
                    <a:cubicBezTo>
                      <a:pt x="71641" y="23968"/>
                      <a:pt x="71200" y="24122"/>
                      <a:pt x="70736" y="24241"/>
                    </a:cubicBezTo>
                    <a:cubicBezTo>
                      <a:pt x="70521" y="24289"/>
                      <a:pt x="70307" y="24313"/>
                      <a:pt x="70081" y="24313"/>
                    </a:cubicBezTo>
                    <a:lnTo>
                      <a:pt x="65545" y="24313"/>
                    </a:lnTo>
                    <a:lnTo>
                      <a:pt x="65545" y="24277"/>
                    </a:lnTo>
                    <a:cubicBezTo>
                      <a:pt x="60103" y="24283"/>
                      <a:pt x="46438" y="24286"/>
                      <a:pt x="32774" y="24286"/>
                    </a:cubicBezTo>
                    <a:cubicBezTo>
                      <a:pt x="19110" y="24286"/>
                      <a:pt x="5448" y="24283"/>
                      <a:pt x="13" y="24277"/>
                    </a:cubicBezTo>
                    <a:lnTo>
                      <a:pt x="1" y="36183"/>
                    </a:lnTo>
                    <a:cubicBezTo>
                      <a:pt x="6843" y="36183"/>
                      <a:pt x="28300" y="36189"/>
                      <a:pt x="44897" y="36189"/>
                    </a:cubicBezTo>
                    <a:cubicBezTo>
                      <a:pt x="53195" y="36189"/>
                      <a:pt x="60278" y="36187"/>
                      <a:pt x="63711" y="36183"/>
                    </a:cubicBezTo>
                    <a:lnTo>
                      <a:pt x="63711" y="36219"/>
                    </a:lnTo>
                    <a:lnTo>
                      <a:pt x="70081" y="36219"/>
                    </a:lnTo>
                    <a:cubicBezTo>
                      <a:pt x="71248" y="36219"/>
                      <a:pt x="72414" y="36076"/>
                      <a:pt x="73546" y="35814"/>
                    </a:cubicBezTo>
                    <a:cubicBezTo>
                      <a:pt x="74665" y="35529"/>
                      <a:pt x="75760" y="35159"/>
                      <a:pt x="76808" y="34683"/>
                    </a:cubicBezTo>
                    <a:cubicBezTo>
                      <a:pt x="78868" y="33838"/>
                      <a:pt x="80499" y="32564"/>
                      <a:pt x="81844" y="31516"/>
                    </a:cubicBezTo>
                    <a:lnTo>
                      <a:pt x="82023" y="31385"/>
                    </a:lnTo>
                    <a:lnTo>
                      <a:pt x="82178" y="31230"/>
                    </a:lnTo>
                    <a:cubicBezTo>
                      <a:pt x="86523" y="27313"/>
                      <a:pt x="88905" y="22134"/>
                      <a:pt x="88905" y="16633"/>
                    </a:cubicBezTo>
                    <a:lnTo>
                      <a:pt x="88893" y="16633"/>
                    </a:lnTo>
                    <a:cubicBezTo>
                      <a:pt x="88893" y="14943"/>
                      <a:pt x="88893" y="13228"/>
                      <a:pt x="88893" y="11526"/>
                    </a:cubicBezTo>
                    <a:lnTo>
                      <a:pt x="94512" y="11478"/>
                    </a:lnTo>
                    <a:lnTo>
                      <a:pt x="8285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80" name="Google Shape;1380;p42"/>
              <p:cNvSpPr/>
              <p:nvPr/>
            </p:nvSpPr>
            <p:spPr>
              <a:xfrm rot="10800000" flipH="1">
                <a:off x="3398749" y="2693212"/>
                <a:ext cx="2196010" cy="841572"/>
              </a:xfrm>
              <a:custGeom>
                <a:avLst/>
                <a:gdLst/>
                <a:ahLst/>
                <a:cxnLst/>
                <a:rect l="l" t="t" r="r" b="b"/>
                <a:pathLst>
                  <a:path w="94513" h="36220" extrusionOk="0">
                    <a:moveTo>
                      <a:pt x="82856" y="0"/>
                    </a:moveTo>
                    <a:lnTo>
                      <a:pt x="71379" y="11669"/>
                    </a:lnTo>
                    <a:lnTo>
                      <a:pt x="76998" y="11621"/>
                    </a:lnTo>
                    <a:lnTo>
                      <a:pt x="76998" y="11621"/>
                    </a:lnTo>
                    <a:cubicBezTo>
                      <a:pt x="77010" y="13431"/>
                      <a:pt x="77010" y="15252"/>
                      <a:pt x="76986" y="17050"/>
                    </a:cubicBezTo>
                    <a:cubicBezTo>
                      <a:pt x="76844" y="19419"/>
                      <a:pt x="75522" y="21170"/>
                      <a:pt x="74343" y="22277"/>
                    </a:cubicBezTo>
                    <a:cubicBezTo>
                      <a:pt x="73569" y="22884"/>
                      <a:pt x="72784" y="23479"/>
                      <a:pt x="72283" y="23682"/>
                    </a:cubicBezTo>
                    <a:lnTo>
                      <a:pt x="72081" y="23765"/>
                    </a:lnTo>
                    <a:cubicBezTo>
                      <a:pt x="71641" y="23968"/>
                      <a:pt x="71200" y="24122"/>
                      <a:pt x="70736" y="24241"/>
                    </a:cubicBezTo>
                    <a:cubicBezTo>
                      <a:pt x="70521" y="24289"/>
                      <a:pt x="70307" y="24313"/>
                      <a:pt x="70081" y="24313"/>
                    </a:cubicBezTo>
                    <a:lnTo>
                      <a:pt x="65545" y="24313"/>
                    </a:lnTo>
                    <a:lnTo>
                      <a:pt x="65545" y="24277"/>
                    </a:lnTo>
                    <a:cubicBezTo>
                      <a:pt x="60103" y="24283"/>
                      <a:pt x="46438" y="24286"/>
                      <a:pt x="32774" y="24286"/>
                    </a:cubicBezTo>
                    <a:cubicBezTo>
                      <a:pt x="19110" y="24286"/>
                      <a:pt x="5448" y="24283"/>
                      <a:pt x="13" y="24277"/>
                    </a:cubicBezTo>
                    <a:lnTo>
                      <a:pt x="1" y="36183"/>
                    </a:lnTo>
                    <a:cubicBezTo>
                      <a:pt x="6843" y="36183"/>
                      <a:pt x="28300" y="36189"/>
                      <a:pt x="44897" y="36189"/>
                    </a:cubicBezTo>
                    <a:cubicBezTo>
                      <a:pt x="53195" y="36189"/>
                      <a:pt x="60278" y="36187"/>
                      <a:pt x="63711" y="36183"/>
                    </a:cubicBezTo>
                    <a:lnTo>
                      <a:pt x="63711" y="36219"/>
                    </a:lnTo>
                    <a:lnTo>
                      <a:pt x="70081" y="36219"/>
                    </a:lnTo>
                    <a:cubicBezTo>
                      <a:pt x="71248" y="36219"/>
                      <a:pt x="72414" y="36076"/>
                      <a:pt x="73546" y="35814"/>
                    </a:cubicBezTo>
                    <a:cubicBezTo>
                      <a:pt x="74665" y="35529"/>
                      <a:pt x="75760" y="35159"/>
                      <a:pt x="76808" y="34683"/>
                    </a:cubicBezTo>
                    <a:cubicBezTo>
                      <a:pt x="78868" y="33838"/>
                      <a:pt x="80499" y="32564"/>
                      <a:pt x="81844" y="31516"/>
                    </a:cubicBezTo>
                    <a:lnTo>
                      <a:pt x="82023" y="31385"/>
                    </a:lnTo>
                    <a:lnTo>
                      <a:pt x="82178" y="31230"/>
                    </a:lnTo>
                    <a:cubicBezTo>
                      <a:pt x="86523" y="27313"/>
                      <a:pt x="88905" y="22134"/>
                      <a:pt x="88905" y="16633"/>
                    </a:cubicBezTo>
                    <a:lnTo>
                      <a:pt x="88893" y="16633"/>
                    </a:lnTo>
                    <a:cubicBezTo>
                      <a:pt x="88893" y="14943"/>
                      <a:pt x="88893" y="13228"/>
                      <a:pt x="88893" y="11526"/>
                    </a:cubicBezTo>
                    <a:lnTo>
                      <a:pt x="94512" y="11478"/>
                    </a:lnTo>
                    <a:lnTo>
                      <a:pt x="82856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81" name="Google Shape;1381;p42"/>
              <p:cNvSpPr/>
              <p:nvPr/>
            </p:nvSpPr>
            <p:spPr>
              <a:xfrm>
                <a:off x="45" y="2693200"/>
                <a:ext cx="1682424" cy="277705"/>
              </a:xfrm>
              <a:custGeom>
                <a:avLst/>
                <a:gdLst/>
                <a:ahLst/>
                <a:cxnLst/>
                <a:rect l="l" t="t" r="r" b="b"/>
                <a:pathLst>
                  <a:path w="285762" h="11952" extrusionOk="0">
                    <a:moveTo>
                      <a:pt x="142845" y="0"/>
                    </a:moveTo>
                    <a:cubicBezTo>
                      <a:pt x="95107" y="0"/>
                      <a:pt x="47381" y="15"/>
                      <a:pt x="0" y="45"/>
                    </a:cubicBezTo>
                    <a:lnTo>
                      <a:pt x="0" y="11951"/>
                    </a:lnTo>
                    <a:cubicBezTo>
                      <a:pt x="47381" y="11921"/>
                      <a:pt x="95104" y="11906"/>
                      <a:pt x="142839" y="11906"/>
                    </a:cubicBezTo>
                    <a:cubicBezTo>
                      <a:pt x="190574" y="11906"/>
                      <a:pt x="238321" y="11921"/>
                      <a:pt x="285750" y="11951"/>
                    </a:cubicBezTo>
                    <a:lnTo>
                      <a:pt x="285762" y="45"/>
                    </a:lnTo>
                    <a:cubicBezTo>
                      <a:pt x="238333" y="15"/>
                      <a:pt x="190583" y="0"/>
                      <a:pt x="14284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82" name="Google Shape;1382;p42"/>
              <p:cNvSpPr/>
              <p:nvPr/>
            </p:nvSpPr>
            <p:spPr>
              <a:xfrm>
                <a:off x="1891185" y="2129337"/>
                <a:ext cx="2196010" cy="841572"/>
              </a:xfrm>
              <a:custGeom>
                <a:avLst/>
                <a:gdLst/>
                <a:ahLst/>
                <a:cxnLst/>
                <a:rect l="l" t="t" r="r" b="b"/>
                <a:pathLst>
                  <a:path w="94513" h="36220" extrusionOk="0">
                    <a:moveTo>
                      <a:pt x="82856" y="0"/>
                    </a:moveTo>
                    <a:lnTo>
                      <a:pt x="71379" y="11669"/>
                    </a:lnTo>
                    <a:lnTo>
                      <a:pt x="76998" y="11621"/>
                    </a:lnTo>
                    <a:lnTo>
                      <a:pt x="76998" y="11621"/>
                    </a:lnTo>
                    <a:cubicBezTo>
                      <a:pt x="77010" y="13431"/>
                      <a:pt x="77010" y="15252"/>
                      <a:pt x="76986" y="17050"/>
                    </a:cubicBezTo>
                    <a:cubicBezTo>
                      <a:pt x="76844" y="19419"/>
                      <a:pt x="75522" y="21170"/>
                      <a:pt x="74343" y="22277"/>
                    </a:cubicBezTo>
                    <a:cubicBezTo>
                      <a:pt x="73569" y="22884"/>
                      <a:pt x="72784" y="23479"/>
                      <a:pt x="72283" y="23682"/>
                    </a:cubicBezTo>
                    <a:lnTo>
                      <a:pt x="72081" y="23765"/>
                    </a:lnTo>
                    <a:cubicBezTo>
                      <a:pt x="71641" y="23968"/>
                      <a:pt x="71200" y="24122"/>
                      <a:pt x="70736" y="24241"/>
                    </a:cubicBezTo>
                    <a:cubicBezTo>
                      <a:pt x="70521" y="24289"/>
                      <a:pt x="70307" y="24313"/>
                      <a:pt x="70081" y="24313"/>
                    </a:cubicBezTo>
                    <a:lnTo>
                      <a:pt x="65545" y="24313"/>
                    </a:lnTo>
                    <a:lnTo>
                      <a:pt x="65545" y="24277"/>
                    </a:lnTo>
                    <a:cubicBezTo>
                      <a:pt x="60103" y="24283"/>
                      <a:pt x="46438" y="24286"/>
                      <a:pt x="32774" y="24286"/>
                    </a:cubicBezTo>
                    <a:cubicBezTo>
                      <a:pt x="19110" y="24286"/>
                      <a:pt x="5448" y="24283"/>
                      <a:pt x="13" y="24277"/>
                    </a:cubicBezTo>
                    <a:lnTo>
                      <a:pt x="1" y="36183"/>
                    </a:lnTo>
                    <a:cubicBezTo>
                      <a:pt x="6843" y="36183"/>
                      <a:pt x="28300" y="36189"/>
                      <a:pt x="44897" y="36189"/>
                    </a:cubicBezTo>
                    <a:cubicBezTo>
                      <a:pt x="53195" y="36189"/>
                      <a:pt x="60278" y="36187"/>
                      <a:pt x="63711" y="36183"/>
                    </a:cubicBezTo>
                    <a:lnTo>
                      <a:pt x="63711" y="36219"/>
                    </a:lnTo>
                    <a:lnTo>
                      <a:pt x="70081" y="36219"/>
                    </a:lnTo>
                    <a:cubicBezTo>
                      <a:pt x="71248" y="36219"/>
                      <a:pt x="72414" y="36076"/>
                      <a:pt x="73546" y="35814"/>
                    </a:cubicBezTo>
                    <a:cubicBezTo>
                      <a:pt x="74665" y="35529"/>
                      <a:pt x="75760" y="35159"/>
                      <a:pt x="76808" y="34683"/>
                    </a:cubicBezTo>
                    <a:cubicBezTo>
                      <a:pt x="78868" y="33838"/>
                      <a:pt x="80499" y="32564"/>
                      <a:pt x="81844" y="31516"/>
                    </a:cubicBezTo>
                    <a:lnTo>
                      <a:pt x="82023" y="31385"/>
                    </a:lnTo>
                    <a:lnTo>
                      <a:pt x="82178" y="31230"/>
                    </a:lnTo>
                    <a:cubicBezTo>
                      <a:pt x="86523" y="27313"/>
                      <a:pt x="88905" y="22134"/>
                      <a:pt x="88905" y="16633"/>
                    </a:cubicBezTo>
                    <a:lnTo>
                      <a:pt x="88893" y="16633"/>
                    </a:lnTo>
                    <a:cubicBezTo>
                      <a:pt x="88893" y="14943"/>
                      <a:pt x="88893" y="13228"/>
                      <a:pt x="88893" y="11526"/>
                    </a:cubicBezTo>
                    <a:lnTo>
                      <a:pt x="94512" y="11478"/>
                    </a:lnTo>
                    <a:lnTo>
                      <a:pt x="8285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83" name="Google Shape;1383;p42"/>
              <p:cNvSpPr/>
              <p:nvPr/>
            </p:nvSpPr>
            <p:spPr>
              <a:xfrm rot="10800000" flipH="1">
                <a:off x="386047" y="2693212"/>
                <a:ext cx="2196010" cy="841572"/>
              </a:xfrm>
              <a:custGeom>
                <a:avLst/>
                <a:gdLst/>
                <a:ahLst/>
                <a:cxnLst/>
                <a:rect l="l" t="t" r="r" b="b"/>
                <a:pathLst>
                  <a:path w="94513" h="36220" extrusionOk="0">
                    <a:moveTo>
                      <a:pt x="82856" y="0"/>
                    </a:moveTo>
                    <a:lnTo>
                      <a:pt x="71379" y="11669"/>
                    </a:lnTo>
                    <a:lnTo>
                      <a:pt x="76998" y="11621"/>
                    </a:lnTo>
                    <a:lnTo>
                      <a:pt x="76998" y="11621"/>
                    </a:lnTo>
                    <a:cubicBezTo>
                      <a:pt x="77010" y="13431"/>
                      <a:pt x="77010" y="15252"/>
                      <a:pt x="76986" y="17050"/>
                    </a:cubicBezTo>
                    <a:cubicBezTo>
                      <a:pt x="76844" y="19419"/>
                      <a:pt x="75522" y="21170"/>
                      <a:pt x="74343" y="22277"/>
                    </a:cubicBezTo>
                    <a:cubicBezTo>
                      <a:pt x="73569" y="22884"/>
                      <a:pt x="72784" y="23479"/>
                      <a:pt x="72283" y="23682"/>
                    </a:cubicBezTo>
                    <a:lnTo>
                      <a:pt x="72081" y="23765"/>
                    </a:lnTo>
                    <a:cubicBezTo>
                      <a:pt x="71641" y="23968"/>
                      <a:pt x="71200" y="24122"/>
                      <a:pt x="70736" y="24241"/>
                    </a:cubicBezTo>
                    <a:cubicBezTo>
                      <a:pt x="70521" y="24289"/>
                      <a:pt x="70307" y="24313"/>
                      <a:pt x="70081" y="24313"/>
                    </a:cubicBezTo>
                    <a:lnTo>
                      <a:pt x="65545" y="24313"/>
                    </a:lnTo>
                    <a:lnTo>
                      <a:pt x="65545" y="24277"/>
                    </a:lnTo>
                    <a:cubicBezTo>
                      <a:pt x="60103" y="24283"/>
                      <a:pt x="46438" y="24286"/>
                      <a:pt x="32774" y="24286"/>
                    </a:cubicBezTo>
                    <a:cubicBezTo>
                      <a:pt x="19110" y="24286"/>
                      <a:pt x="5448" y="24283"/>
                      <a:pt x="13" y="24277"/>
                    </a:cubicBezTo>
                    <a:lnTo>
                      <a:pt x="1" y="36183"/>
                    </a:lnTo>
                    <a:cubicBezTo>
                      <a:pt x="6843" y="36183"/>
                      <a:pt x="28300" y="36189"/>
                      <a:pt x="44897" y="36189"/>
                    </a:cubicBezTo>
                    <a:cubicBezTo>
                      <a:pt x="53195" y="36189"/>
                      <a:pt x="60278" y="36187"/>
                      <a:pt x="63711" y="36183"/>
                    </a:cubicBezTo>
                    <a:lnTo>
                      <a:pt x="63711" y="36219"/>
                    </a:lnTo>
                    <a:lnTo>
                      <a:pt x="70081" y="36219"/>
                    </a:lnTo>
                    <a:cubicBezTo>
                      <a:pt x="71248" y="36219"/>
                      <a:pt x="72414" y="36076"/>
                      <a:pt x="73546" y="35814"/>
                    </a:cubicBezTo>
                    <a:cubicBezTo>
                      <a:pt x="74665" y="35529"/>
                      <a:pt x="75760" y="35159"/>
                      <a:pt x="76808" y="34683"/>
                    </a:cubicBezTo>
                    <a:cubicBezTo>
                      <a:pt x="78868" y="33838"/>
                      <a:pt x="80499" y="32564"/>
                      <a:pt x="81844" y="31516"/>
                    </a:cubicBezTo>
                    <a:lnTo>
                      <a:pt x="82023" y="31385"/>
                    </a:lnTo>
                    <a:lnTo>
                      <a:pt x="82178" y="31230"/>
                    </a:lnTo>
                    <a:cubicBezTo>
                      <a:pt x="86523" y="27313"/>
                      <a:pt x="88905" y="22134"/>
                      <a:pt x="88905" y="16633"/>
                    </a:cubicBezTo>
                    <a:lnTo>
                      <a:pt x="88893" y="16633"/>
                    </a:lnTo>
                    <a:cubicBezTo>
                      <a:pt x="88893" y="14943"/>
                      <a:pt x="88893" y="13228"/>
                      <a:pt x="88893" y="11526"/>
                    </a:cubicBezTo>
                    <a:lnTo>
                      <a:pt x="94512" y="11478"/>
                    </a:lnTo>
                    <a:lnTo>
                      <a:pt x="82856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200">
                  <a:buClr>
                    <a:srgbClr val="000000"/>
                  </a:buClr>
                </a:pPr>
                <a:endParaRPr sz="1865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84" name="Google Shape;1384;p42"/>
            <p:cNvSpPr txBox="1"/>
            <p:nvPr/>
          </p:nvSpPr>
          <p:spPr>
            <a:xfrm>
              <a:off x="2515" y="5871"/>
              <a:ext cx="1603" cy="5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200">
                <a:buClr>
                  <a:srgbClr val="000000"/>
                </a:buClr>
              </a:pPr>
              <a:r>
                <a:rPr lang="en-GB" sz="1865" kern="0">
                  <a:solidFill>
                    <a:srgbClr val="FFFFFF"/>
                  </a:solidFill>
                  <a:cs typeface="+mn-ea"/>
                  <a:sym typeface="+mn-lt"/>
                </a:rPr>
                <a:t>2020</a:t>
              </a:r>
              <a:endParaRPr sz="18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85" name="Google Shape;1385;p42"/>
            <p:cNvSpPr txBox="1"/>
            <p:nvPr/>
          </p:nvSpPr>
          <p:spPr>
            <a:xfrm>
              <a:off x="5679" y="5871"/>
              <a:ext cx="1603" cy="5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200">
                <a:buClr>
                  <a:srgbClr val="000000"/>
                </a:buClr>
              </a:pPr>
              <a:r>
                <a:rPr lang="en-GB" sz="1865" kern="0">
                  <a:solidFill>
                    <a:srgbClr val="FFFFFF"/>
                  </a:solidFill>
                  <a:cs typeface="+mn-ea"/>
                  <a:sym typeface="+mn-lt"/>
                </a:rPr>
                <a:t>2021</a:t>
              </a:r>
              <a:endParaRPr sz="18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86" name="Google Shape;1386;p42"/>
            <p:cNvSpPr txBox="1"/>
            <p:nvPr/>
          </p:nvSpPr>
          <p:spPr>
            <a:xfrm>
              <a:off x="8843" y="5871"/>
              <a:ext cx="1603" cy="5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200">
                <a:buClr>
                  <a:srgbClr val="000000"/>
                </a:buClr>
              </a:pPr>
              <a:r>
                <a:rPr lang="en-GB" sz="1865" kern="0">
                  <a:solidFill>
                    <a:srgbClr val="FFFFFF"/>
                  </a:solidFill>
                  <a:cs typeface="+mn-ea"/>
                  <a:sym typeface="+mn-lt"/>
                </a:rPr>
                <a:t>2022</a:t>
              </a:r>
              <a:endParaRPr sz="18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387" name="Google Shape;1387;p42"/>
            <p:cNvSpPr txBox="1"/>
            <p:nvPr/>
          </p:nvSpPr>
          <p:spPr>
            <a:xfrm>
              <a:off x="12007" y="5871"/>
              <a:ext cx="1603" cy="50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200">
                <a:buClr>
                  <a:srgbClr val="000000"/>
                </a:buClr>
              </a:pPr>
              <a:r>
                <a:rPr lang="en-GB" sz="1865" kern="0">
                  <a:solidFill>
                    <a:srgbClr val="FFFFFF"/>
                  </a:solidFill>
                  <a:cs typeface="+mn-ea"/>
                  <a:sym typeface="+mn-lt"/>
                </a:rPr>
                <a:t>2023</a:t>
              </a:r>
              <a:endParaRPr sz="18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grpSp>
          <p:nvGrpSpPr>
            <p:cNvPr id="88" name="Google Shape;1388;p42"/>
            <p:cNvGrpSpPr/>
            <p:nvPr/>
          </p:nvGrpSpPr>
          <p:grpSpPr>
            <a:xfrm>
              <a:off x="2745" y="7803"/>
              <a:ext cx="4306" cy="1612"/>
              <a:chOff x="1284138" y="3632050"/>
              <a:chExt cx="2050733" cy="767715"/>
            </a:xfrm>
          </p:grpSpPr>
          <p:sp>
            <p:nvSpPr>
              <p:cNvPr id="89" name="Google Shape;1389;p42"/>
              <p:cNvSpPr/>
              <p:nvPr/>
            </p:nvSpPr>
            <p:spPr>
              <a:xfrm>
                <a:off x="1760500" y="3632050"/>
                <a:ext cx="1098000" cy="2403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</a:pPr>
                <a:r>
                  <a:rPr lang="zh-CN" sz="1860" kern="0">
                    <a:solidFill>
                      <a:srgbClr val="FFFFFF"/>
                    </a:solidFill>
                    <a:cs typeface="+mn-ea"/>
                    <a:sym typeface="+mn-lt"/>
                  </a:rPr>
                  <a:t>小标题</a:t>
                </a:r>
                <a:endParaRPr sz="1865" kern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" name="Google Shape;1390;p42"/>
              <p:cNvSpPr txBox="1"/>
              <p:nvPr/>
            </p:nvSpPr>
            <p:spPr>
              <a:xfrm>
                <a:off x="1284138" y="3844457"/>
                <a:ext cx="2050733" cy="5553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b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</a:pPr>
                <a:r>
                  <a:rPr lang="zh-CN" altLang="en-GB" sz="1600" kern="0">
                    <a:solidFill>
                      <a:schemeClr val="dk1"/>
                    </a:solidFill>
                    <a:cs typeface="+mn-ea"/>
                    <a:sym typeface="+mn-lt"/>
                  </a:rPr>
                  <a:t>输入文本内容，输入文本内容，输入文本内容</a:t>
                </a:r>
                <a:endParaRPr sz="16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oogle Shape;1391;p42"/>
            <p:cNvGrpSpPr/>
            <p:nvPr/>
          </p:nvGrpSpPr>
          <p:grpSpPr>
            <a:xfrm>
              <a:off x="9074" y="7803"/>
              <a:ext cx="4306" cy="1547"/>
              <a:chOff x="4297950" y="3632050"/>
              <a:chExt cx="2050733" cy="736758"/>
            </a:xfrm>
          </p:grpSpPr>
          <p:sp>
            <p:nvSpPr>
              <p:cNvPr id="92" name="Google Shape;1392;p42"/>
              <p:cNvSpPr/>
              <p:nvPr/>
            </p:nvSpPr>
            <p:spPr>
              <a:xfrm>
                <a:off x="4774313" y="3632050"/>
                <a:ext cx="1098000" cy="2403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</a:pPr>
                <a:r>
                  <a:rPr lang="zh-CN" sz="1860" kern="0">
                    <a:solidFill>
                      <a:srgbClr val="FFFFFF"/>
                    </a:solidFill>
                    <a:cs typeface="+mn-ea"/>
                    <a:sym typeface="+mn-lt"/>
                  </a:rPr>
                  <a:t>小标题</a:t>
                </a:r>
                <a:endParaRPr sz="1865" kern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" name="Google Shape;1393;p42"/>
              <p:cNvSpPr txBox="1"/>
              <p:nvPr/>
            </p:nvSpPr>
            <p:spPr>
              <a:xfrm>
                <a:off x="4297950" y="3844457"/>
                <a:ext cx="2050733" cy="5243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b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</a:pPr>
                <a:r>
                  <a:rPr lang="zh-CN" altLang="en-GB" sz="1600" kern="0">
                    <a:solidFill>
                      <a:schemeClr val="dk1"/>
                    </a:solidFill>
                    <a:cs typeface="+mn-ea"/>
                    <a:sym typeface="+mn-lt"/>
                  </a:rPr>
                  <a:t>输入文本内容，输入文本内容，输入文本内容</a:t>
                </a:r>
                <a:endParaRPr sz="16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4" name="Google Shape;1394;p42"/>
            <p:cNvGrpSpPr/>
            <p:nvPr/>
          </p:nvGrpSpPr>
          <p:grpSpPr>
            <a:xfrm>
              <a:off x="5909" y="2464"/>
              <a:ext cx="4306" cy="2024"/>
              <a:chOff x="2791013" y="1089225"/>
              <a:chExt cx="2050800" cy="963900"/>
            </a:xfrm>
          </p:grpSpPr>
          <p:sp>
            <p:nvSpPr>
              <p:cNvPr id="95" name="Google Shape;1395;p42"/>
              <p:cNvSpPr/>
              <p:nvPr/>
            </p:nvSpPr>
            <p:spPr>
              <a:xfrm>
                <a:off x="3267425" y="1812825"/>
                <a:ext cx="1098000" cy="2403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</a:pPr>
                <a:r>
                  <a:rPr lang="zh-CN" sz="1865" kern="0">
                    <a:solidFill>
                      <a:srgbClr val="FFFFFF"/>
                    </a:solidFill>
                    <a:cs typeface="+mn-ea"/>
                    <a:sym typeface="+mn-lt"/>
                  </a:rPr>
                  <a:t>小标题</a:t>
                </a:r>
                <a:endParaRPr lang="zh-CN" sz="1865" kern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6" name="Google Shape;1396;p42"/>
              <p:cNvSpPr txBox="1"/>
              <p:nvPr/>
            </p:nvSpPr>
            <p:spPr>
              <a:xfrm>
                <a:off x="2791013" y="1089225"/>
                <a:ext cx="2050800" cy="723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b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</a:pPr>
                <a:r>
                  <a:rPr lang="zh-CN" altLang="en-GB" sz="1600" kern="0">
                    <a:solidFill>
                      <a:schemeClr val="dk1"/>
                    </a:solidFill>
                    <a:cs typeface="+mn-ea"/>
                    <a:sym typeface="+mn-lt"/>
                  </a:rPr>
                  <a:t>输入文本内容，输入文本内容，输入文本内容</a:t>
                </a:r>
                <a:endParaRPr sz="16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7" name="Google Shape;1397;p42"/>
            <p:cNvGrpSpPr/>
            <p:nvPr/>
          </p:nvGrpSpPr>
          <p:grpSpPr>
            <a:xfrm>
              <a:off x="12238" y="2464"/>
              <a:ext cx="4306" cy="2024"/>
              <a:chOff x="5804875" y="1089225"/>
              <a:chExt cx="2050800" cy="963900"/>
            </a:xfrm>
          </p:grpSpPr>
          <p:sp>
            <p:nvSpPr>
              <p:cNvPr id="98" name="Google Shape;1398;p42"/>
              <p:cNvSpPr/>
              <p:nvPr/>
            </p:nvSpPr>
            <p:spPr>
              <a:xfrm>
                <a:off x="6281288" y="1812825"/>
                <a:ext cx="1098000" cy="2403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</a:pPr>
                <a:r>
                  <a:rPr lang="zh-CN" sz="1860" kern="0">
                    <a:solidFill>
                      <a:srgbClr val="FFFFFF"/>
                    </a:solidFill>
                    <a:cs typeface="+mn-ea"/>
                    <a:sym typeface="+mn-lt"/>
                  </a:rPr>
                  <a:t>小标题</a:t>
                </a:r>
                <a:endParaRPr sz="1865" kern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9" name="Google Shape;1399;p42"/>
              <p:cNvSpPr txBox="1"/>
              <p:nvPr/>
            </p:nvSpPr>
            <p:spPr>
              <a:xfrm>
                <a:off x="5804875" y="1089225"/>
                <a:ext cx="2050800" cy="723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b" anchorCtr="0">
                <a:noAutofit/>
              </a:bodyPr>
              <a:lstStyle/>
              <a:p>
                <a:pPr algn="ctr" defTabSz="1219200">
                  <a:buClr>
                    <a:srgbClr val="000000"/>
                  </a:buClr>
                </a:pPr>
                <a:r>
                  <a:rPr lang="zh-CN" altLang="en-GB" sz="1600" kern="0">
                    <a:solidFill>
                      <a:schemeClr val="dk1"/>
                    </a:solidFill>
                    <a:cs typeface="+mn-ea"/>
                    <a:sym typeface="+mn-lt"/>
                  </a:rPr>
                  <a:t>输入文本内容，输入文本内容，输入文本内容</a:t>
                </a:r>
                <a:endParaRPr sz="16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0" y="-12065"/>
            <a:ext cx="12207240" cy="6874510"/>
            <a:chOff x="0" y="-19"/>
            <a:chExt cx="19224" cy="10826"/>
          </a:xfrm>
        </p:grpSpPr>
        <p:grpSp>
          <p:nvGrpSpPr>
            <p:cNvPr id="13" name="组合 12"/>
            <p:cNvGrpSpPr/>
            <p:nvPr/>
          </p:nvGrpSpPr>
          <p:grpSpPr>
            <a:xfrm>
              <a:off x="0" y="-19"/>
              <a:ext cx="2160" cy="2176"/>
              <a:chOff x="16697" y="4957"/>
              <a:chExt cx="2513" cy="2531"/>
            </a:xfrm>
          </p:grpSpPr>
          <p:sp>
            <p:nvSpPr>
              <p:cNvPr id="41" name="任意多边形 40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7677" y="9260"/>
              <a:ext cx="1541" cy="1554"/>
              <a:chOff x="16697" y="4957"/>
              <a:chExt cx="2513" cy="2531"/>
            </a:xfrm>
          </p:grpSpPr>
          <p:sp>
            <p:nvSpPr>
              <p:cNvPr id="33" name="任意多边形 32"/>
              <p:cNvSpPr/>
              <p:nvPr/>
            </p:nvSpPr>
            <p:spPr>
              <a:xfrm flipV="1">
                <a:off x="16698" y="4957"/>
                <a:ext cx="2512" cy="1266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1370">
                    <a:moveTo>
                      <a:pt x="0" y="1370"/>
                    </a:moveTo>
                    <a:lnTo>
                      <a:pt x="0" y="1348"/>
                    </a:lnTo>
                    <a:lnTo>
                      <a:pt x="1348" y="0"/>
                    </a:lnTo>
                    <a:lnTo>
                      <a:pt x="2717" y="1370"/>
                    </a:lnTo>
                    <a:lnTo>
                      <a:pt x="0" y="1370"/>
                    </a:lnTo>
                    <a:close/>
                  </a:path>
                </a:pathLst>
              </a:custGeom>
              <a:solidFill>
                <a:srgbClr val="62AA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 flipV="1">
                <a:off x="16697" y="4976"/>
                <a:ext cx="2512" cy="2513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2717" h="2717">
                    <a:moveTo>
                      <a:pt x="0" y="0"/>
                    </a:moveTo>
                    <a:lnTo>
                      <a:pt x="0" y="2717"/>
                    </a:lnTo>
                    <a:lnTo>
                      <a:pt x="1" y="2716"/>
                    </a:lnTo>
                    <a:lnTo>
                      <a:pt x="1" y="21"/>
                    </a:lnTo>
                    <a:lnTo>
                      <a:pt x="1349" y="1369"/>
                    </a:lnTo>
                    <a:lnTo>
                      <a:pt x="271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BC59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 flipV="1">
                <a:off x="16698" y="4977"/>
                <a:ext cx="1246" cy="2492"/>
              </a:xfrm>
              <a:custGeom>
                <a:avLst/>
                <a:gdLst>
                  <a:gd name="it" fmla="*/ h 7 12"/>
                  <a:gd name="ir" fmla="*/ w 7 12"/>
                  <a:gd name="ib" fmla="*/ h 11 12"/>
                </a:gdLst>
                <a:ahLst/>
                <a:cxnLst>
                  <a:cxn ang="3">
                    <a:pos x="l" y="t"/>
                  </a:cxn>
                  <a:cxn ang="cd2">
                    <a:pos x="l" y="vc"/>
                  </a:cxn>
                  <a:cxn ang="cd4">
                    <a:pos x="l" y="b"/>
                  </a:cxn>
                  <a:cxn ang="cd4">
                    <a:pos x="hc" y="b"/>
                  </a:cxn>
                  <a:cxn ang="cd4">
                    <a:pos x="r" y="b"/>
                  </a:cxn>
                  <a:cxn ang="0">
                    <a:pos x="hc" y="vc"/>
                  </a:cxn>
                </a:cxnLst>
                <a:rect l="l" t="t" r="r" b="b"/>
                <a:pathLst>
                  <a:path w="1348" h="2695">
                    <a:moveTo>
                      <a:pt x="0" y="2695"/>
                    </a:moveTo>
                    <a:lnTo>
                      <a:pt x="0" y="0"/>
                    </a:lnTo>
                    <a:lnTo>
                      <a:pt x="1348" y="1348"/>
                    </a:lnTo>
                    <a:lnTo>
                      <a:pt x="0" y="2695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947" y="658"/>
              <a:ext cx="4208" cy="82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800">
                  <a:cs typeface="+mn-ea"/>
                  <a:sym typeface="+mn-lt"/>
                </a:rPr>
                <a:t>此处输入小标题</a:t>
              </a:r>
              <a:endParaRPr lang="zh-CN" altLang="en-US" sz="280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3_5"/>
  <p:tag name="KSO_WM_UNIT_ID" val="diagram20188934_3*o_h_i*1_3_5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1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3_6"/>
  <p:tag name="KSO_WM_UNIT_ID" val="diagram20188934_3*o_h_i*1_3_6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2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3_7"/>
  <p:tag name="KSO_WM_UNIT_ID" val="diagram20188934_3*o_h_i*1_3_7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3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3_8"/>
  <p:tag name="KSO_WM_UNIT_ID" val="diagram20188934_3*o_h_i*1_3_8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4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3_9"/>
  <p:tag name="KSO_WM_UNIT_ID" val="diagram20188934_3*o_h_i*1_3_9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5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4_4"/>
  <p:tag name="KSO_WM_UNIT_ID" val="diagram20188934_3*o_h_i*1_4_4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6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4_5"/>
  <p:tag name="KSO_WM_UNIT_ID" val="diagram20188934_3*o_h_i*1_4_5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7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4_6"/>
  <p:tag name="KSO_WM_UNIT_ID" val="diagram20188934_3*o_h_i*1_4_6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108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a"/>
  <p:tag name="KSO_WM_UNIT_INDEX" val="1_2_1"/>
  <p:tag name="KSO_WM_UNIT_ID" val="diagram20188934_3*o_h_a*1_2_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DIAGRAM_GROUP_CODE" val="o1-1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09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a"/>
  <p:tag name="KSO_WM_UNIT_INDEX" val="1_4_1"/>
  <p:tag name="KSO_WM_UNIT_ID" val="diagram20188934_3*o_h_a*1_4_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DIAGRAM_GROUP_CODE" val="o1-1"/>
  <p:tag name="KSO_WM_UNIT_FILL_FORE_SCHEMECOLOR_INDEX" val="8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a"/>
  <p:tag name="KSO_WM_UNIT_INDEX" val="1_1_1"/>
  <p:tag name="KSO_WM_UNIT_ID" val="diagram20188934_3*o_h_a*1_1_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DIAGRAM_GROUP_CODE" val="o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11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a"/>
  <p:tag name="KSO_WM_UNIT_INDEX" val="1_3_1"/>
  <p:tag name="KSO_WM_UNIT_ID" val="diagram20188934_3*o_h_a*1_3_1"/>
  <p:tag name="KSO_WM_UNIT_LAYERLEVEL" val="1_1_1"/>
  <p:tag name="KSO_WM_UNIT_VALUE" val="14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UNIT_NOCLEAR" val="0"/>
  <p:tag name="KSO_WM_UNIT_DIAGRAM_ISNUMVISUAL" val="0"/>
  <p:tag name="KSO_WM_UNIT_DIAGRAM_ISREFERUNIT" val="0"/>
  <p:tag name="KSO_WM_DIAGRAM_GROUP_CODE" val="o1-1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11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17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18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119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LINE_FORE_SCHEMECOLOR_INDEX_BRIGHTNESS" val="0"/>
  <p:tag name="KSO_WM_UNIT_LINE_FORE_SCHEMECOLOR_INDEX" val="8"/>
  <p:tag name="KSO_WM_UNIT_LINE_FILL_TYPE" val="2"/>
</p:tagLst>
</file>

<file path=ppt/tags/tag121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2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23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24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25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26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27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28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29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31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3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33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34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35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36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37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39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</p:tagLst>
</file>

<file path=ppt/tags/tag1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57.xml><?xml version="1.0" encoding="utf-8"?>
<p:tagLst xmlns:p="http://schemas.openxmlformats.org/presentationml/2006/main">
  <p:tag name="COMMONDATA" val="eyJoZGlkIjoiMDhmNWNhZDBjNTViNzU2ZTI5MGJjMWU2ODk1MDQ3MGMifQ==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2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1_1"/>
  <p:tag name="KSO_WM_UNIT_ID" val="diagram20188934_3*o_h_i*1_1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83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1_2"/>
  <p:tag name="KSO_WM_UNIT_ID" val="diagram20188934_3*o_h_i*1_1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84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2_1"/>
  <p:tag name="KSO_WM_UNIT_ID" val="diagram20188934_3*o_h_i*1_2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85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3_1"/>
  <p:tag name="KSO_WM_UNIT_ID" val="diagram20188934_3*o_h_i*1_3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86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4_1"/>
  <p:tag name="KSO_WM_UNIT_ID" val="diagram20188934_3*o_h_i*1_4_1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87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2_2"/>
  <p:tag name="KSO_WM_UNIT_ID" val="diagram20188934_3*o_h_i*1_2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88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3_2"/>
  <p:tag name="KSO_WM_UNIT_ID" val="diagram20188934_3*o_h_i*1_3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89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4_2"/>
  <p:tag name="KSO_WM_UNIT_ID" val="diagram20188934_3*o_h_i*1_4_2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i"/>
  <p:tag name="KSO_WM_UNIT_INDEX" val="1_9"/>
  <p:tag name="KSO_WM_UNIT_ID" val="diagram20188934_3*o_i*1_9"/>
  <p:tag name="KSO_WM_UNIT_LAYERLEVEL" val="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91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1_3"/>
  <p:tag name="KSO_WM_UNIT_ID" val="diagram20188934_3*o_h_i*1_1_3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92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2_3"/>
  <p:tag name="KSO_WM_UNIT_ID" val="diagram20188934_3*o_h_i*1_2_3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93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3_3"/>
  <p:tag name="KSO_WM_UNIT_ID" val="diagram20188934_3*o_h_i*1_3_3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94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4_3"/>
  <p:tag name="KSO_WM_UNIT_ID" val="diagram20188934_3*o_h_i*1_4_3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95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1_4"/>
  <p:tag name="KSO_WM_UNIT_ID" val="diagram20188934_3*o_h_i*1_1_4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96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2_4"/>
  <p:tag name="KSO_WM_UNIT_ID" val="diagram20188934_3*o_h_i*1_2_4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97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2_5"/>
  <p:tag name="KSO_WM_UNIT_ID" val="diagram20188934_3*o_h_i*1_2_5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98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2_6"/>
  <p:tag name="KSO_WM_UNIT_ID" val="diagram20188934_3*o_h_i*1_2_6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99.xml><?xml version="1.0" encoding="utf-8"?>
<p:tagLst xmlns:p="http://schemas.openxmlformats.org/presentationml/2006/main">
  <p:tag name="KSO_WM_TAG_VERSION" val="1.0"/>
  <p:tag name="KSO_WM_TEMPLATE_CATEGORY" val="diagram"/>
  <p:tag name="KSO_WM_TEMPLATE_INDEX" val="20188934"/>
  <p:tag name="KSO_WM_UNIT_TYPE" val="o_h_i"/>
  <p:tag name="KSO_WM_UNIT_INDEX" val="1_3_4"/>
  <p:tag name="KSO_WM_UNIT_ID" val="diagram20188934_3*o_h_i*1_3_4"/>
  <p:tag name="KSO_WM_UNIT_LAYERLEVEL" val="1_1_1"/>
  <p:tag name="KSO_WM_BEAUTIFY_FLAG" val="#wm#"/>
  <p:tag name="KSO_WM_UNIT_HIGHLIGHT" val="0"/>
  <p:tag name="KSO_WM_UNIT_COMPATIBLE" val="0"/>
  <p:tag name="KSO_WM_UNIT_DIAGRAM_ISNUMVISUAL" val="0"/>
  <p:tag name="KSO_WM_UNIT_DIAGRAM_ISREFERUNIT" val="0"/>
  <p:tag name="KSO_WM_DIAGRAM_GROUP_CODE" val="o1-1"/>
  <p:tag name="KSO_WM_UNIT_FILL_FORE_SCHEMECOLOR_INDEX" val="16"/>
  <p:tag name="KSO_WM_UNIT_FILL_TYPE" val="1"/>
  <p:tag name="KSO_WM_UNIT_TEXT_FILL_FORE_SCHEMECOLOR_INDEX" val="13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PC6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b4zql233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字魂58号-创中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字魂58号-创中黑"/>
        <a:ea typeface=""/>
        <a:cs typeface=""/>
        <a:font script="Jpan" typeface="ＭＳ Ｐゴシック"/>
        <a:font script="Hang" typeface="맑은 고딕"/>
        <a:font script="Hans" typeface="字魂58号-创中黑"/>
        <a:font script="Hant" typeface="新細明體"/>
        <a:font script="Arab" typeface="字魂58号-创中黑"/>
        <a:font script="Hebr" typeface="字魂58号-创中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58号-创中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字魂58号-创中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字魂58号-创中黑"/>
        <a:ea typeface=""/>
        <a:cs typeface=""/>
        <a:font script="Jpan" typeface="ＭＳ Ｐゴシック"/>
        <a:font script="Hang" typeface="맑은 고딕"/>
        <a:font script="Hans" typeface="字魂58号-创中黑"/>
        <a:font script="Hant" typeface="新細明體"/>
        <a:font script="Arab" typeface="字魂58号-创中黑"/>
        <a:font script="Hebr" typeface="字魂58号-创中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字魂58号-创中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3063</Words>
  <Application>WPS 演示</Application>
  <PresentationFormat>宽屏</PresentationFormat>
  <Paragraphs>420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字魂58号-创中黑</vt:lpstr>
      <vt:lpstr>黑体</vt:lpstr>
      <vt:lpstr>Wingdings</vt:lpstr>
      <vt:lpstr>微软雅黑</vt:lpstr>
      <vt:lpstr>Gill Sans</vt:lpstr>
      <vt:lpstr>Arial Unicode MS</vt:lpstr>
      <vt:lpstr>Segoe Print</vt:lpstr>
      <vt:lpstr>PC6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绿色创意图案</dc:title>
  <dc:creator>第一PPT</dc:creator>
  <cp:keywords>www.1ppt.com</cp:keywords>
  <dc:description>www.1ppt.com</dc:description>
  <cp:lastModifiedBy>铭</cp:lastModifiedBy>
  <cp:revision>172</cp:revision>
  <dcterms:created xsi:type="dcterms:W3CDTF">2019-06-19T02:08:00Z</dcterms:created>
  <dcterms:modified xsi:type="dcterms:W3CDTF">2022-09-27T09:31:22Z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2052-11.1.0.12116</vt:lpwstr>
  </property>
  <property fmtid="{D5CDD505-2E9C-101B-9397-08002B2CF9AE}" pid="3" name="ICV">
    <vt:lpwstr>973FC94E6FA44FAD84EDDBB339ADF7AD</vt:lpwstr>
  </property>
</Properties>
</file>