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6560" r:id="rId3"/>
    <p:sldId id="6300" r:id="rId5"/>
    <p:sldId id="6392" r:id="rId6"/>
    <p:sldId id="6530" r:id="rId7"/>
    <p:sldId id="6532" r:id="rId8"/>
    <p:sldId id="6539" r:id="rId9"/>
    <p:sldId id="6533" r:id="rId10"/>
    <p:sldId id="6545" r:id="rId11"/>
    <p:sldId id="6540" r:id="rId12"/>
    <p:sldId id="6543" r:id="rId13"/>
    <p:sldId id="6547" r:id="rId14"/>
    <p:sldId id="6541" r:id="rId15"/>
    <p:sldId id="6548" r:id="rId16"/>
    <p:sldId id="6556" r:id="rId17"/>
    <p:sldId id="6554" r:id="rId18"/>
    <p:sldId id="6558" r:id="rId19"/>
    <p:sldId id="6557" r:id="rId20"/>
    <p:sldId id="6555" r:id="rId21"/>
    <p:sldId id="6559" r:id="rId22"/>
    <p:sldId id="6536" r:id="rId23"/>
    <p:sldId id="6553" r:id="rId24"/>
    <p:sldId id="6549" r:id="rId25"/>
    <p:sldId id="6550" r:id="rId26"/>
    <p:sldId id="6551" r:id="rId27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腾讯体" panose="02010600010101010101" pitchFamily="2" charset="-122"/>
      <p:regular r:id="rId36"/>
    </p:embeddedFont>
    <p:embeddedFont>
      <p:font typeface="庞门正道标题体" panose="02010600030101010101" pitchFamily="2" charset="-122"/>
      <p:regular r:id="rId37"/>
    </p:embeddedFont>
    <p:embeddedFont>
      <p:font typeface="Open Sans Light" panose="020B0306030504020204"/>
      <p:regular r:id="rId38"/>
      <p:italic r:id="rId39"/>
    </p:embeddedFont>
    <p:embeddedFont>
      <p:font typeface="Century Gothic" panose="020B0502020202020204" charset="0"/>
      <p:regular r:id="rId40"/>
      <p:bold r:id="rId41"/>
      <p:italic r:id="rId42"/>
      <p:boldItalic r:id="rId43"/>
    </p:embeddedFont>
    <p:embeddedFont>
      <p:font typeface="Open Sans Light" panose="020B0306030504020204" pitchFamily="34" charset="0"/>
      <p:regular r:id="rId44"/>
      <p:italic r:id="rId45"/>
    </p:embeddedFont>
  </p:embeddedFontLst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07060" indent="-173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16025" indent="-3492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826260" indent="-5257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435225" indent="-7016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167255" algn="l" defTabSz="86677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600960" algn="l" defTabSz="86677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034030" algn="l" defTabSz="86677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467735" algn="l" defTabSz="866775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1C36"/>
    <a:srgbClr val="0B4055"/>
    <a:srgbClr val="1B4259"/>
    <a:srgbClr val="6E7581"/>
    <a:srgbClr val="223146"/>
    <a:srgbClr val="3D485A"/>
    <a:srgbClr val="495566"/>
    <a:srgbClr val="0C3C53"/>
    <a:srgbClr val="0C2E58"/>
    <a:srgbClr val="071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9" autoAdjust="0"/>
    <p:restoredTop sz="96340" autoAdjust="0"/>
  </p:normalViewPr>
  <p:slideViewPr>
    <p:cSldViewPr>
      <p:cViewPr varScale="1">
        <p:scale>
          <a:sx n="108" d="100"/>
          <a:sy n="108" d="100"/>
        </p:scale>
        <p:origin x="516" y="108"/>
      </p:cViewPr>
      <p:guideLst>
        <p:guide pos="3840"/>
        <p:guide pos="7378"/>
        <p:guide orient="horz" pos="2160"/>
      </p:guideLst>
    </p:cSldViewPr>
  </p:slideViewPr>
  <p:outlineViewPr>
    <p:cViewPr>
      <p:scale>
        <a:sx n="100" d="100"/>
        <a:sy n="100" d="100"/>
      </p:scale>
      <p:origin x="0" y="-156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8.xml"/><Relationship Id="rId45" Type="http://schemas.openxmlformats.org/officeDocument/2006/relationships/font" Target="fonts/font14.fntdata"/><Relationship Id="rId44" Type="http://schemas.openxmlformats.org/officeDocument/2006/relationships/font" Target="fonts/font13.fntdata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35" kern="1200">
        <a:solidFill>
          <a:schemeClr val="tx1"/>
        </a:solidFill>
        <a:latin typeface="+mn-lt"/>
        <a:ea typeface="+mn-ea"/>
        <a:cs typeface="+mn-cs"/>
      </a:defRPr>
    </a:lvl1pPr>
    <a:lvl2pPr marL="432435" algn="l" rtl="0" eaLnBrk="0" fontAlgn="base" hangingPunct="0">
      <a:spcBef>
        <a:spcPct val="30000"/>
      </a:spcBef>
      <a:spcAft>
        <a:spcPct val="0"/>
      </a:spcAft>
      <a:defRPr sz="1235" kern="1200">
        <a:solidFill>
          <a:schemeClr val="tx1"/>
        </a:solidFill>
        <a:latin typeface="+mn-lt"/>
        <a:ea typeface="+mn-ea"/>
        <a:cs typeface="+mn-cs"/>
      </a:defRPr>
    </a:lvl2pPr>
    <a:lvl3pPr marL="865505" algn="l" rtl="0" eaLnBrk="0" fontAlgn="base" hangingPunct="0">
      <a:spcBef>
        <a:spcPct val="30000"/>
      </a:spcBef>
      <a:spcAft>
        <a:spcPct val="0"/>
      </a:spcAft>
      <a:defRPr sz="1235" kern="1200">
        <a:solidFill>
          <a:schemeClr val="tx1"/>
        </a:solidFill>
        <a:latin typeface="+mn-lt"/>
        <a:ea typeface="+mn-ea"/>
        <a:cs typeface="+mn-cs"/>
      </a:defRPr>
    </a:lvl3pPr>
    <a:lvl4pPr marL="1299210" algn="l" rtl="0" eaLnBrk="0" fontAlgn="base" hangingPunct="0">
      <a:spcBef>
        <a:spcPct val="30000"/>
      </a:spcBef>
      <a:spcAft>
        <a:spcPct val="0"/>
      </a:spcAft>
      <a:defRPr sz="1235" kern="1200">
        <a:solidFill>
          <a:schemeClr val="tx1"/>
        </a:solidFill>
        <a:latin typeface="+mn-lt"/>
        <a:ea typeface="+mn-ea"/>
        <a:cs typeface="+mn-cs"/>
      </a:defRPr>
    </a:lvl4pPr>
    <a:lvl5pPr marL="1732915" algn="l" rtl="0" eaLnBrk="0" fontAlgn="base" hangingPunct="0">
      <a:spcBef>
        <a:spcPct val="30000"/>
      </a:spcBef>
      <a:spcAft>
        <a:spcPct val="0"/>
      </a:spcAft>
      <a:defRPr sz="1235" kern="1200">
        <a:solidFill>
          <a:schemeClr val="tx1"/>
        </a:solidFill>
        <a:latin typeface="+mn-lt"/>
        <a:ea typeface="+mn-ea"/>
        <a:cs typeface="+mn-cs"/>
      </a:defRPr>
    </a:lvl5pPr>
    <a:lvl6pPr marL="2166620" algn="l" defTabSz="866775" rtl="0" eaLnBrk="1" latinLnBrk="0" hangingPunct="1">
      <a:defRPr sz="1235" kern="1200">
        <a:solidFill>
          <a:schemeClr val="tx1"/>
        </a:solidFill>
        <a:latin typeface="+mn-lt"/>
        <a:ea typeface="+mn-ea"/>
        <a:cs typeface="+mn-cs"/>
      </a:defRPr>
    </a:lvl6pPr>
    <a:lvl7pPr marL="2600325" algn="l" defTabSz="866775" rtl="0" eaLnBrk="1" latinLnBrk="0" hangingPunct="1">
      <a:defRPr sz="1235" kern="1200">
        <a:solidFill>
          <a:schemeClr val="tx1"/>
        </a:solidFill>
        <a:latin typeface="+mn-lt"/>
        <a:ea typeface="+mn-ea"/>
        <a:cs typeface="+mn-cs"/>
      </a:defRPr>
    </a:lvl7pPr>
    <a:lvl8pPr marL="3033395" algn="l" defTabSz="866775" rtl="0" eaLnBrk="1" latinLnBrk="0" hangingPunct="1">
      <a:defRPr sz="1235" kern="1200">
        <a:solidFill>
          <a:schemeClr val="tx1"/>
        </a:solidFill>
        <a:latin typeface="+mn-lt"/>
        <a:ea typeface="+mn-ea"/>
        <a:cs typeface="+mn-cs"/>
      </a:defRPr>
    </a:lvl8pPr>
    <a:lvl9pPr marL="3467100" algn="l" defTabSz="866775" rtl="0" eaLnBrk="1" latinLnBrk="0" hangingPunct="1">
      <a:defRPr sz="123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rgbClr val="001C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>
            <a:off x="11486684" y="6291262"/>
            <a:ext cx="362435" cy="362435"/>
          </a:xfrm>
          <a:prstGeom prst="ellipse">
            <a:avLst/>
          </a:prstGeom>
          <a:solidFill>
            <a:schemeClr val="bg1">
              <a:lumMod val="65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Shape 13"/>
          <p:cNvSpPr txBox="1"/>
          <p:nvPr userDrawn="1"/>
        </p:nvSpPr>
        <p:spPr>
          <a:xfrm>
            <a:off x="11404113" y="6331607"/>
            <a:ext cx="503762" cy="276981"/>
          </a:xfrm>
          <a:prstGeom prst="rect">
            <a:avLst/>
          </a:prstGeom>
          <a:noFill/>
          <a:ln>
            <a:noFill/>
          </a:ln>
        </p:spPr>
        <p:txBody>
          <a:bodyPr lIns="91413" tIns="45700" rIns="91413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pc="100" baseline="0">
                <a:solidFill>
                  <a:schemeClr val="accent1"/>
                </a:solidFill>
                <a:latin typeface="+mn-lt"/>
                <a:ea typeface="Lato"/>
                <a:cs typeface="Lato"/>
                <a:sym typeface="Lato"/>
              </a:rPr>
            </a:fld>
            <a:endParaRPr lang="en-US" sz="1200" b="0" i="0" u="none" strike="noStrike" cap="none" spc="100" baseline="0" dirty="0">
              <a:solidFill>
                <a:schemeClr val="accent1"/>
              </a:solidFill>
              <a:latin typeface="+mn-lt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椭圆 22"/>
          <p:cNvSpPr/>
          <p:nvPr userDrawn="1"/>
        </p:nvSpPr>
        <p:spPr>
          <a:xfrm>
            <a:off x="1621894" y="-634912"/>
            <a:ext cx="1567884" cy="1567884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0.xml"/><Relationship Id="rId8" Type="http://schemas.openxmlformats.org/officeDocument/2006/relationships/slideLayout" Target="../slideLayouts/slideLayout3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"/>
          <a:srcRect l="16637"/>
          <a:stretch>
            <a:fillRect/>
          </a:stretch>
        </p:blipFill>
        <p:spPr>
          <a:xfrm>
            <a:off x="0" y="1124223"/>
            <a:ext cx="12192000" cy="470932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86" y="1001486"/>
            <a:ext cx="10168000" cy="4220009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2459680" y="2179099"/>
            <a:ext cx="7263527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sz="6600" spc="300" dirty="0" smtClean="0">
                <a:solidFill>
                  <a:srgbClr val="5BFAFF"/>
                </a:solidFill>
                <a:effectLst/>
                <a:latin typeface="腾讯体" panose="02010600010101010101" pitchFamily="2" charset="-122"/>
                <a:ea typeface="腾讯体" panose="02010600010101010101" pitchFamily="2" charset="-122"/>
              </a:rPr>
              <a:t>科技风</a:t>
            </a:r>
            <a:r>
              <a:rPr lang="zh-CN" altLang="en-US" sz="6600" spc="300" dirty="0" smtClean="0">
                <a:effectLst/>
                <a:latin typeface="腾讯体" panose="02010600010101010101" pitchFamily="2" charset="-122"/>
                <a:ea typeface="腾讯体" panose="02010600010101010101" pitchFamily="2" charset="-122"/>
              </a:rPr>
              <a:t>商业计划书</a:t>
            </a:r>
            <a:endParaRPr lang="zh-CN" altLang="en-US" sz="6600" spc="300" dirty="0">
              <a:effectLst/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3265302" y="3527358"/>
            <a:ext cx="5668539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sz="1400" spc="600" dirty="0">
                <a:ea typeface="庞门正道标题体" panose="02010600030101010101" pitchFamily="2" charset="-122"/>
              </a:rPr>
              <a:t>TECHNOLOGY STYLE BUSINESS PLAN</a:t>
            </a:r>
            <a:endParaRPr lang="en-US" altLang="zh-CN" sz="1400" spc="600" dirty="0">
              <a:ea typeface="庞门正道标题体" panose="0201060003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283066" y="5430662"/>
            <a:ext cx="1592580" cy="30670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1400" spc="300" dirty="0">
                <a:solidFill>
                  <a:schemeClr val="bg1"/>
                </a:solidFill>
                <a:latin typeface="+mn-ea"/>
                <a:ea typeface="+mn-ea"/>
              </a:rPr>
              <a:t>汇报人 </a:t>
            </a:r>
            <a:r>
              <a:rPr lang="en-US" altLang="zh-CN" sz="1400" spc="300" dirty="0">
                <a:solidFill>
                  <a:schemeClr val="bg1"/>
                </a:solidFill>
                <a:latin typeface="+mn-ea"/>
                <a:ea typeface="+mn-ea"/>
              </a:rPr>
              <a:t>| XXX</a:t>
            </a:r>
            <a:endParaRPr lang="zh-CN" altLang="en-US" sz="1400" spc="3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项目概况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3971951" y="2705793"/>
            <a:ext cx="2123752" cy="2374941"/>
            <a:chOff x="3971951" y="3086793"/>
            <a:chExt cx="2123752" cy="2374941"/>
          </a:xfrm>
        </p:grpSpPr>
        <p:sp>
          <p:nvSpPr>
            <p:cNvPr id="51" name="任意多边形 50"/>
            <p:cNvSpPr/>
            <p:nvPr/>
          </p:nvSpPr>
          <p:spPr bwMode="auto">
            <a:xfrm>
              <a:off x="3971951" y="3086793"/>
              <a:ext cx="2123752" cy="2374941"/>
            </a:xfrm>
            <a:custGeom>
              <a:avLst/>
              <a:gdLst>
                <a:gd name="connsiteX0" fmla="*/ 1641228 w 2169583"/>
                <a:gd name="connsiteY0" fmla="*/ 0 h 2843547"/>
                <a:gd name="connsiteX1" fmla="*/ 2169583 w 2169583"/>
                <a:gd name="connsiteY1" fmla="*/ 913180 h 2843547"/>
                <a:gd name="connsiteX2" fmla="*/ 1054630 w 2169583"/>
                <a:gd name="connsiteY2" fmla="*/ 2843547 h 2843547"/>
                <a:gd name="connsiteX3" fmla="*/ 0 w 2169583"/>
                <a:gd name="connsiteY3" fmla="*/ 2843547 h 2843547"/>
                <a:gd name="connsiteX4" fmla="*/ 526275 w 2169583"/>
                <a:gd name="connsiteY4" fmla="*/ 1930366 h 2843547"/>
                <a:gd name="connsiteX5" fmla="*/ 526276 w 2169583"/>
                <a:gd name="connsiteY5" fmla="*/ 1930367 h 2843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169583" h="2843547">
                  <a:moveTo>
                    <a:pt x="1641228" y="0"/>
                  </a:moveTo>
                  <a:lnTo>
                    <a:pt x="2169583" y="913180"/>
                  </a:lnTo>
                  <a:lnTo>
                    <a:pt x="1054630" y="2843547"/>
                  </a:lnTo>
                  <a:lnTo>
                    <a:pt x="0" y="2843547"/>
                  </a:lnTo>
                  <a:lnTo>
                    <a:pt x="526275" y="1930366"/>
                  </a:lnTo>
                  <a:lnTo>
                    <a:pt x="526276" y="193036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gradFill>
                <a:gsLst>
                  <a:gs pos="0">
                    <a:srgbClr val="63D4F7">
                      <a:alpha val="50000"/>
                    </a:srgbClr>
                  </a:gs>
                  <a:gs pos="100000">
                    <a:srgbClr val="3AA7F1">
                      <a:alpha val="5000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 rot="2074217">
              <a:off x="4926123" y="3766596"/>
              <a:ext cx="500458" cy="1421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cs typeface="方正仿宋_GBK" panose="03000509000000000000" charset="-122"/>
                  <a:sym typeface="+mn-ea"/>
                </a:rPr>
                <a:t>添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方正仿宋_GBK" panose="03000509000000000000" charset="-122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cs typeface="方正仿宋_GBK" panose="03000509000000000000" charset="-122"/>
                  <a:sym typeface="+mn-ea"/>
                </a:rPr>
                <a:t>加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方正仿宋_GBK" panose="03000509000000000000" charset="-122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cs typeface="方正仿宋_GBK" panose="03000509000000000000" charset="-122"/>
                  <a:sym typeface="+mn-ea"/>
                </a:rPr>
                <a:t>内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cs typeface="方正仿宋_GBK" panose="03000509000000000000" charset="-122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cs typeface="方正仿宋_GBK" panose="03000509000000000000" charset="-122"/>
                  <a:sym typeface="+mn-ea"/>
                </a:rPr>
                <a:t>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578510" y="1943100"/>
            <a:ext cx="2121716" cy="2374942"/>
            <a:chOff x="5578510" y="2324100"/>
            <a:chExt cx="2121716" cy="2374942"/>
          </a:xfrm>
        </p:grpSpPr>
        <p:sp>
          <p:nvSpPr>
            <p:cNvPr id="54" name="任意多边形 53"/>
            <p:cNvSpPr/>
            <p:nvPr/>
          </p:nvSpPr>
          <p:spPr bwMode="auto">
            <a:xfrm>
              <a:off x="5578510" y="2324100"/>
              <a:ext cx="2121716" cy="2374942"/>
            </a:xfrm>
            <a:custGeom>
              <a:avLst/>
              <a:gdLst>
                <a:gd name="connsiteX0" fmla="*/ 528355 w 2167503"/>
                <a:gd name="connsiteY0" fmla="*/ 0 h 2843548"/>
                <a:gd name="connsiteX1" fmla="*/ 1054630 w 2167503"/>
                <a:gd name="connsiteY1" fmla="*/ 913181 h 2843548"/>
                <a:gd name="connsiteX2" fmla="*/ 2167503 w 2167503"/>
                <a:gd name="connsiteY2" fmla="*/ 2843548 h 2843548"/>
                <a:gd name="connsiteX3" fmla="*/ 1110793 w 2167503"/>
                <a:gd name="connsiteY3" fmla="*/ 2843548 h 2843548"/>
                <a:gd name="connsiteX4" fmla="*/ 0 w 2167503"/>
                <a:gd name="connsiteY4" fmla="*/ 913181 h 2843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7503" h="2843548">
                  <a:moveTo>
                    <a:pt x="528355" y="0"/>
                  </a:moveTo>
                  <a:lnTo>
                    <a:pt x="1054630" y="913181"/>
                  </a:lnTo>
                  <a:lnTo>
                    <a:pt x="2167503" y="2843548"/>
                  </a:lnTo>
                  <a:lnTo>
                    <a:pt x="1110793" y="2843548"/>
                  </a:lnTo>
                  <a:lnTo>
                    <a:pt x="0" y="91318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gradFill>
                <a:gsLst>
                  <a:gs pos="0">
                    <a:srgbClr val="63D4F7">
                      <a:alpha val="50000"/>
                    </a:srgbClr>
                  </a:gs>
                  <a:gs pos="100000">
                    <a:srgbClr val="3AA7F1">
                      <a:alpha val="5000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 rot="19484730">
              <a:off x="6324866" y="3018758"/>
              <a:ext cx="500458" cy="14219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添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加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内</a:t>
              </a:r>
              <a:endParaRPr lang="en-US" altLang="zh-CN" sz="2400" kern="100" dirty="0" smtClean="0">
                <a:solidFill>
                  <a:schemeClr val="bg1"/>
                </a:solidFill>
                <a:latin typeface="+mj-ea"/>
                <a:ea typeface="+mj-ea"/>
                <a:sym typeface="+mn-ea"/>
              </a:endParaRPr>
            </a:p>
            <a:p>
              <a:pPr>
                <a:lnSpc>
                  <a:spcPct val="90000"/>
                </a:lnSpc>
              </a:pPr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sym typeface="+mn-ea"/>
                </a:rPr>
                <a:t>容</a:t>
              </a:r>
              <a:endParaRPr lang="zh-CN" altLang="en-US" sz="2400" dirty="0">
                <a:latin typeface="+mj-ea"/>
                <a:ea typeface="+mj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04302" y="4318042"/>
            <a:ext cx="3211080" cy="762692"/>
            <a:chOff x="5004302" y="4699042"/>
            <a:chExt cx="3211080" cy="762692"/>
          </a:xfrm>
        </p:grpSpPr>
        <p:sp>
          <p:nvSpPr>
            <p:cNvPr id="57" name="任意多边形 56"/>
            <p:cNvSpPr/>
            <p:nvPr/>
          </p:nvSpPr>
          <p:spPr bwMode="auto">
            <a:xfrm>
              <a:off x="5004302" y="4699042"/>
              <a:ext cx="3211080" cy="762692"/>
            </a:xfrm>
            <a:custGeom>
              <a:avLst/>
              <a:gdLst>
                <a:gd name="connsiteX0" fmla="*/ 528355 w 3280376"/>
                <a:gd name="connsiteY0" fmla="*/ 0 h 913181"/>
                <a:gd name="connsiteX1" fmla="*/ 2754101 w 3280376"/>
                <a:gd name="connsiteY1" fmla="*/ 0 h 913181"/>
                <a:gd name="connsiteX2" fmla="*/ 3280376 w 3280376"/>
                <a:gd name="connsiteY2" fmla="*/ 913181 h 913181"/>
                <a:gd name="connsiteX3" fmla="*/ 2225746 w 3280376"/>
                <a:gd name="connsiteY3" fmla="*/ 913181 h 913181"/>
                <a:gd name="connsiteX4" fmla="*/ 0 w 3280376"/>
                <a:gd name="connsiteY4" fmla="*/ 913181 h 913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80376" h="913181">
                  <a:moveTo>
                    <a:pt x="528355" y="0"/>
                  </a:moveTo>
                  <a:lnTo>
                    <a:pt x="2754101" y="0"/>
                  </a:lnTo>
                  <a:lnTo>
                    <a:pt x="3280376" y="913181"/>
                  </a:lnTo>
                  <a:lnTo>
                    <a:pt x="2225746" y="913181"/>
                  </a:lnTo>
                  <a:lnTo>
                    <a:pt x="0" y="913181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gradFill>
                <a:gsLst>
                  <a:gs pos="0">
                    <a:srgbClr val="63D4F7">
                      <a:alpha val="50000"/>
                    </a:srgbClr>
                  </a:gs>
                  <a:gs pos="100000">
                    <a:srgbClr val="3AA7F1">
                      <a:alpha val="50000"/>
                    </a:srgbClr>
                  </a:gs>
                </a:gsLst>
                <a:lin ang="5400000" scaled="1"/>
              </a:gra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1600">
                <a:latin typeface="+mj-ea"/>
                <a:ea typeface="+mj-ea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5737904" y="4823369"/>
              <a:ext cx="144783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kern="100" dirty="0" smtClean="0">
                  <a:solidFill>
                    <a:schemeClr val="bg1"/>
                  </a:solidFill>
                  <a:latin typeface="+mj-ea"/>
                  <a:ea typeface="+mj-ea"/>
                  <a:cs typeface="方正仿宋_GBK" panose="03000509000000000000" charset="-122"/>
                  <a:sym typeface="+mn-ea"/>
                </a:rPr>
                <a:t>添加内容</a:t>
              </a:r>
              <a:endParaRPr lang="zh-CN" altLang="en-US" sz="2400" kern="100" dirty="0">
                <a:solidFill>
                  <a:schemeClr val="bg1"/>
                </a:solidFill>
                <a:latin typeface="+mj-ea"/>
                <a:ea typeface="+mj-ea"/>
                <a:cs typeface="方正仿宋_GBK" panose="03000509000000000000" charset="-122"/>
                <a:sym typeface="+mn-ea"/>
              </a:endParaRPr>
            </a:p>
          </p:txBody>
        </p:sp>
      </p:grpSp>
      <p:sp>
        <p:nvSpPr>
          <p:cNvPr id="59" name="Rectangle 46"/>
          <p:cNvSpPr/>
          <p:nvPr/>
        </p:nvSpPr>
        <p:spPr>
          <a:xfrm>
            <a:off x="7930757" y="2543720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30757" y="2945897"/>
            <a:ext cx="3257888" cy="91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  <p:sp>
        <p:nvSpPr>
          <p:cNvPr id="61" name="Rectangle 46"/>
          <p:cNvSpPr/>
          <p:nvPr/>
        </p:nvSpPr>
        <p:spPr>
          <a:xfrm>
            <a:off x="2600134" y="2544413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65795" y="2946590"/>
            <a:ext cx="3257888" cy="91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  <p:sp>
        <p:nvSpPr>
          <p:cNvPr id="63" name="Rectangle 46"/>
          <p:cNvSpPr/>
          <p:nvPr/>
        </p:nvSpPr>
        <p:spPr>
          <a:xfrm>
            <a:off x="5234226" y="5260349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868702" y="5662526"/>
            <a:ext cx="445459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项目概况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32"/>
          <p:cNvSpPr txBox="1"/>
          <p:nvPr/>
        </p:nvSpPr>
        <p:spPr>
          <a:xfrm>
            <a:off x="710028" y="4735160"/>
            <a:ext cx="239042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pt-BR" dirty="0">
                <a:solidFill>
                  <a:schemeClr val="bg1"/>
                </a:solidFill>
              </a:rPr>
              <a:t>Lorem ipsum dolor sit </a:t>
            </a:r>
            <a:r>
              <a:rPr lang="pt-BR" dirty="0" smtClean="0">
                <a:solidFill>
                  <a:schemeClr val="bg1"/>
                </a:solidFill>
              </a:rPr>
              <a:t>amet elit</a:t>
            </a:r>
            <a:r>
              <a:rPr lang="pt-BR" dirty="0">
                <a:solidFill>
                  <a:schemeClr val="bg1"/>
                </a:solidFill>
              </a:rPr>
              <a:t>. Aliquam tincidunt ante nec sem </a:t>
            </a:r>
            <a:r>
              <a:rPr lang="pt-BR" dirty="0" smtClean="0">
                <a:solidFill>
                  <a:schemeClr val="bg1"/>
                </a:solidFill>
              </a:rPr>
              <a:t>congue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3467" y="42483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ctr"/>
            <a:r>
              <a:rPr lang="zh-CN" altLang="en-US" sz="2000" dirty="0" smtClean="0">
                <a:effectLst/>
              </a:rPr>
              <a:t>添加标题内容</a:t>
            </a:r>
            <a:endParaRPr lang="zh-CN" altLang="en-US" sz="2000" dirty="0">
              <a:effectLst/>
            </a:endParaRPr>
          </a:p>
        </p:txBody>
      </p:sp>
      <p:sp>
        <p:nvSpPr>
          <p:cNvPr id="20" name="Text Placeholder 32"/>
          <p:cNvSpPr txBox="1"/>
          <p:nvPr/>
        </p:nvSpPr>
        <p:spPr>
          <a:xfrm>
            <a:off x="3509898" y="4735160"/>
            <a:ext cx="239042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pt-BR" dirty="0">
                <a:solidFill>
                  <a:schemeClr val="bg1"/>
                </a:solidFill>
              </a:rPr>
              <a:t>Lorem ipsum dolor sit </a:t>
            </a:r>
            <a:r>
              <a:rPr lang="pt-BR" dirty="0" smtClean="0">
                <a:solidFill>
                  <a:schemeClr val="bg1"/>
                </a:solidFill>
              </a:rPr>
              <a:t>amet elit</a:t>
            </a:r>
            <a:r>
              <a:rPr lang="pt-BR" dirty="0">
                <a:solidFill>
                  <a:schemeClr val="bg1"/>
                </a:solidFill>
              </a:rPr>
              <a:t>. Aliquam tincidunt ante nec sem </a:t>
            </a:r>
            <a:r>
              <a:rPr lang="pt-BR" dirty="0" smtClean="0">
                <a:solidFill>
                  <a:schemeClr val="bg1"/>
                </a:solidFill>
              </a:rPr>
              <a:t>congue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843337" y="424834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ctr"/>
            <a:r>
              <a:rPr lang="zh-CN" altLang="en-US" sz="2000" dirty="0" smtClean="0">
                <a:effectLst/>
              </a:rPr>
              <a:t>添加标题内容</a:t>
            </a:r>
            <a:endParaRPr lang="zh-CN" altLang="en-US" sz="2000" dirty="0">
              <a:effectLst/>
            </a:endParaRPr>
          </a:p>
        </p:txBody>
      </p:sp>
      <p:sp>
        <p:nvSpPr>
          <p:cNvPr id="22" name="Text Placeholder 32"/>
          <p:cNvSpPr txBox="1"/>
          <p:nvPr/>
        </p:nvSpPr>
        <p:spPr>
          <a:xfrm>
            <a:off x="6319293" y="4698634"/>
            <a:ext cx="239042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pt-BR" dirty="0">
                <a:solidFill>
                  <a:schemeClr val="bg1"/>
                </a:solidFill>
              </a:rPr>
              <a:t>Lorem ipsum dolor sit </a:t>
            </a:r>
            <a:r>
              <a:rPr lang="pt-BR" dirty="0" smtClean="0">
                <a:solidFill>
                  <a:schemeClr val="bg1"/>
                </a:solidFill>
              </a:rPr>
              <a:t>amet elit</a:t>
            </a:r>
            <a:r>
              <a:rPr lang="pt-BR" dirty="0">
                <a:solidFill>
                  <a:schemeClr val="bg1"/>
                </a:solidFill>
              </a:rPr>
              <a:t>. Aliquam tincidunt ante nec sem </a:t>
            </a:r>
            <a:r>
              <a:rPr lang="pt-BR" dirty="0" smtClean="0">
                <a:solidFill>
                  <a:schemeClr val="bg1"/>
                </a:solidFill>
              </a:rPr>
              <a:t>congue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52732" y="421181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ctr"/>
            <a:r>
              <a:rPr lang="zh-CN" altLang="en-US" sz="2000" dirty="0" smtClean="0">
                <a:effectLst/>
              </a:rPr>
              <a:t>添加标题内容</a:t>
            </a:r>
            <a:endParaRPr lang="zh-CN" altLang="en-US" sz="2000" dirty="0">
              <a:effectLst/>
            </a:endParaRPr>
          </a:p>
        </p:txBody>
      </p:sp>
      <p:sp>
        <p:nvSpPr>
          <p:cNvPr id="33" name="Text Placeholder 32"/>
          <p:cNvSpPr txBox="1"/>
          <p:nvPr/>
        </p:nvSpPr>
        <p:spPr>
          <a:xfrm>
            <a:off x="9119163" y="4698634"/>
            <a:ext cx="239042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algn="ctr"/>
            <a:r>
              <a:rPr lang="pt-BR" dirty="0">
                <a:solidFill>
                  <a:schemeClr val="bg1"/>
                </a:solidFill>
              </a:rPr>
              <a:t>Lorem ipsum dolor sit </a:t>
            </a:r>
            <a:r>
              <a:rPr lang="pt-BR" dirty="0" smtClean="0">
                <a:solidFill>
                  <a:schemeClr val="bg1"/>
                </a:solidFill>
              </a:rPr>
              <a:t>amet elit</a:t>
            </a:r>
            <a:r>
              <a:rPr lang="pt-BR" dirty="0">
                <a:solidFill>
                  <a:schemeClr val="bg1"/>
                </a:solidFill>
              </a:rPr>
              <a:t>. Aliquam tincidunt ante nec sem </a:t>
            </a:r>
            <a:r>
              <a:rPr lang="pt-BR" dirty="0" smtClean="0">
                <a:solidFill>
                  <a:schemeClr val="bg1"/>
                </a:solidFill>
              </a:rPr>
              <a:t>congue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452602" y="421181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pPr algn="ctr"/>
            <a:r>
              <a:rPr lang="zh-CN" altLang="en-US" sz="2000" dirty="0" smtClean="0">
                <a:effectLst/>
              </a:rPr>
              <a:t>添加标题内容</a:t>
            </a:r>
            <a:endParaRPr lang="zh-CN" altLang="en-US" sz="2000" dirty="0">
              <a:effectLst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4173" y="2128174"/>
            <a:ext cx="1719221" cy="1719221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2261" y="2128174"/>
            <a:ext cx="1725318" cy="1719221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6446" y="2128174"/>
            <a:ext cx="1719221" cy="171922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34534" y="2128174"/>
            <a:ext cx="1719221" cy="17192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5128" y="1599899"/>
            <a:ext cx="1330814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 smtClean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04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商业模式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613" y="3794453"/>
            <a:ext cx="2896844" cy="40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spc="30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BUSINESS MODEL</a:t>
            </a:r>
            <a:endParaRPr lang="en-US" altLang="zh-CN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商业模式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408" y="4013107"/>
            <a:ext cx="2493480" cy="22069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252" y="1622661"/>
            <a:ext cx="2493480" cy="22069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0268" y="4013107"/>
            <a:ext cx="2493480" cy="22069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9939" y="1622661"/>
            <a:ext cx="2493480" cy="2206943"/>
          </a:xfrm>
          <a:prstGeom prst="rect">
            <a:avLst/>
          </a:prstGeom>
        </p:spPr>
      </p:pic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8929939" y="4018689"/>
            <a:ext cx="2494653" cy="2207500"/>
          </a:xfrm>
          <a:prstGeom prst="rect">
            <a:avLst/>
          </a:prstGeom>
          <a:solidFill>
            <a:srgbClr val="1B42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9274142" y="4474665"/>
            <a:ext cx="316340" cy="248977"/>
          </a:xfrm>
          <a:prstGeom prst="rect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8"/>
          <p:cNvSpPr/>
          <p:nvPr/>
        </p:nvSpPr>
        <p:spPr bwMode="auto">
          <a:xfrm>
            <a:off x="9398711" y="4554279"/>
            <a:ext cx="67202" cy="96986"/>
          </a:xfrm>
          <a:custGeom>
            <a:avLst/>
            <a:gdLst>
              <a:gd name="T0" fmla="*/ 16 w 16"/>
              <a:gd name="T1" fmla="*/ 8 h 26"/>
              <a:gd name="T2" fmla="*/ 8 w 16"/>
              <a:gd name="T3" fmla="*/ 0 h 26"/>
              <a:gd name="T4" fmla="*/ 0 w 16"/>
              <a:gd name="T5" fmla="*/ 8 h 26"/>
              <a:gd name="T6" fmla="*/ 4 w 16"/>
              <a:gd name="T7" fmla="*/ 15 h 26"/>
              <a:gd name="T8" fmla="*/ 4 w 16"/>
              <a:gd name="T9" fmla="*/ 26 h 26"/>
              <a:gd name="T10" fmla="*/ 12 w 16"/>
              <a:gd name="T11" fmla="*/ 26 h 26"/>
              <a:gd name="T12" fmla="*/ 12 w 16"/>
              <a:gd name="T13" fmla="*/ 15 h 26"/>
              <a:gd name="T14" fmla="*/ 16 w 16"/>
              <a:gd name="T15" fmla="*/ 8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" h="26">
                <a:moveTo>
                  <a:pt x="16" y="8"/>
                </a:moveTo>
                <a:cubicBezTo>
                  <a:pt x="16" y="3"/>
                  <a:pt x="12" y="0"/>
                  <a:pt x="8" y="0"/>
                </a:cubicBezTo>
                <a:cubicBezTo>
                  <a:pt x="3" y="0"/>
                  <a:pt x="0" y="3"/>
                  <a:pt x="0" y="8"/>
                </a:cubicBezTo>
                <a:cubicBezTo>
                  <a:pt x="0" y="11"/>
                  <a:pt x="1" y="14"/>
                  <a:pt x="4" y="15"/>
                </a:cubicBezTo>
                <a:cubicBezTo>
                  <a:pt x="4" y="26"/>
                  <a:pt x="4" y="26"/>
                  <a:pt x="4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4"/>
                  <a:pt x="16" y="11"/>
                  <a:pt x="16" y="8"/>
                </a:cubicBezTo>
                <a:close/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9"/>
          <p:cNvSpPr/>
          <p:nvPr/>
        </p:nvSpPr>
        <p:spPr bwMode="auto">
          <a:xfrm>
            <a:off x="9516723" y="4316882"/>
            <a:ext cx="217996" cy="157782"/>
          </a:xfrm>
          <a:custGeom>
            <a:avLst/>
            <a:gdLst>
              <a:gd name="T0" fmla="*/ 51 w 51"/>
              <a:gd name="T1" fmla="*/ 42 h 42"/>
              <a:gd name="T2" fmla="*/ 51 w 51"/>
              <a:gd name="T3" fmla="*/ 26 h 42"/>
              <a:gd name="T4" fmla="*/ 25 w 51"/>
              <a:gd name="T5" fmla="*/ 0 h 42"/>
              <a:gd name="T6" fmla="*/ 25 w 51"/>
              <a:gd name="T7" fmla="*/ 0 h 42"/>
              <a:gd name="T8" fmla="*/ 0 w 51"/>
              <a:gd name="T9" fmla="*/ 26 h 42"/>
              <a:gd name="T10" fmla="*/ 0 w 51"/>
              <a:gd name="T1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" h="42">
                <a:moveTo>
                  <a:pt x="51" y="42"/>
                </a:moveTo>
                <a:cubicBezTo>
                  <a:pt x="51" y="26"/>
                  <a:pt x="51" y="26"/>
                  <a:pt x="51" y="26"/>
                </a:cubicBezTo>
                <a:cubicBezTo>
                  <a:pt x="51" y="11"/>
                  <a:pt x="40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1" y="0"/>
                  <a:pt x="0" y="11"/>
                  <a:pt x="0" y="26"/>
                </a:cubicBezTo>
                <a:cubicBezTo>
                  <a:pt x="0" y="42"/>
                  <a:pt x="0" y="42"/>
                  <a:pt x="0" y="42"/>
                </a:cubicBezTo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auto">
          <a:xfrm>
            <a:off x="10612624" y="4219058"/>
            <a:ext cx="426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000" b="0" i="0" u="none" strike="noStrike" cap="none" normalizeH="0" baseline="0" smtClean="0">
                <a:ln>
                  <a:noFill/>
                </a:ln>
                <a:solidFill>
                  <a:srgbClr val="F6F6F6"/>
                </a:solidFill>
                <a:effectLst/>
                <a:latin typeface="+mj-lt"/>
              </a:rPr>
              <a:t>04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auto">
          <a:xfrm>
            <a:off x="10683736" y="4651265"/>
            <a:ext cx="431074" cy="72377"/>
          </a:xfrm>
          <a:prstGeom prst="rect">
            <a:avLst/>
          </a:pr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33"/>
          <p:cNvSpPr/>
          <p:nvPr/>
        </p:nvSpPr>
        <p:spPr bwMode="auto">
          <a:xfrm>
            <a:off x="10118259" y="3729181"/>
            <a:ext cx="122930" cy="376361"/>
          </a:xfrm>
          <a:custGeom>
            <a:avLst/>
            <a:gdLst>
              <a:gd name="T0" fmla="*/ 75 w 75"/>
              <a:gd name="T1" fmla="*/ 260 h 260"/>
              <a:gd name="T2" fmla="*/ 0 w 75"/>
              <a:gd name="T3" fmla="*/ 260 h 260"/>
              <a:gd name="T4" fmla="*/ 0 w 75"/>
              <a:gd name="T5" fmla="*/ 31 h 260"/>
              <a:gd name="T6" fmla="*/ 36 w 75"/>
              <a:gd name="T7" fmla="*/ 0 h 260"/>
              <a:gd name="T8" fmla="*/ 75 w 75"/>
              <a:gd name="T9" fmla="*/ 31 h 260"/>
              <a:gd name="T10" fmla="*/ 75 w 75"/>
              <a:gd name="T11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" h="260">
                <a:moveTo>
                  <a:pt x="75" y="260"/>
                </a:moveTo>
                <a:lnTo>
                  <a:pt x="0" y="260"/>
                </a:lnTo>
                <a:lnTo>
                  <a:pt x="0" y="31"/>
                </a:lnTo>
                <a:lnTo>
                  <a:pt x="36" y="0"/>
                </a:lnTo>
                <a:lnTo>
                  <a:pt x="75" y="31"/>
                </a:lnTo>
                <a:lnTo>
                  <a:pt x="75" y="260"/>
                </a:lnTo>
                <a:close/>
              </a:path>
            </a:pathLst>
          </a:custGeom>
          <a:solidFill>
            <a:srgbClr val="1B42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35"/>
          <p:cNvSpPr/>
          <p:nvPr/>
        </p:nvSpPr>
        <p:spPr bwMode="auto">
          <a:xfrm>
            <a:off x="6209095" y="1628800"/>
            <a:ext cx="2835578" cy="2206052"/>
          </a:xfrm>
          <a:custGeom>
            <a:avLst/>
            <a:gdLst>
              <a:gd name="T0" fmla="*/ 1730 w 1730"/>
              <a:gd name="T1" fmla="*/ 379 h 1524"/>
              <a:gd name="T2" fmla="*/ 1522 w 1730"/>
              <a:gd name="T3" fmla="*/ 171 h 1524"/>
              <a:gd name="T4" fmla="*/ 1522 w 1730"/>
              <a:gd name="T5" fmla="*/ 0 h 1524"/>
              <a:gd name="T6" fmla="*/ 0 w 1730"/>
              <a:gd name="T7" fmla="*/ 0 h 1524"/>
              <a:gd name="T8" fmla="*/ 0 w 1730"/>
              <a:gd name="T9" fmla="*/ 1524 h 1524"/>
              <a:gd name="T10" fmla="*/ 1522 w 1730"/>
              <a:gd name="T11" fmla="*/ 1524 h 1524"/>
              <a:gd name="T12" fmla="*/ 1522 w 1730"/>
              <a:gd name="T13" fmla="*/ 587 h 1524"/>
              <a:gd name="T14" fmla="*/ 1730 w 1730"/>
              <a:gd name="T15" fmla="*/ 379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30" h="1524">
                <a:moveTo>
                  <a:pt x="1730" y="379"/>
                </a:moveTo>
                <a:lnTo>
                  <a:pt x="1522" y="171"/>
                </a:lnTo>
                <a:lnTo>
                  <a:pt x="1522" y="0"/>
                </a:lnTo>
                <a:lnTo>
                  <a:pt x="0" y="0"/>
                </a:lnTo>
                <a:lnTo>
                  <a:pt x="0" y="1524"/>
                </a:lnTo>
                <a:lnTo>
                  <a:pt x="1522" y="1524"/>
                </a:lnTo>
                <a:lnTo>
                  <a:pt x="1522" y="587"/>
                </a:lnTo>
                <a:lnTo>
                  <a:pt x="1730" y="379"/>
                </a:lnTo>
                <a:close/>
              </a:path>
            </a:pathLst>
          </a:custGeom>
          <a:solidFill>
            <a:srgbClr val="395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6"/>
          <p:cNvSpPr/>
          <p:nvPr/>
        </p:nvSpPr>
        <p:spPr bwMode="auto">
          <a:xfrm>
            <a:off x="6459871" y="1948706"/>
            <a:ext cx="349121" cy="338725"/>
          </a:xfrm>
          <a:custGeom>
            <a:avLst/>
            <a:gdLst>
              <a:gd name="T0" fmla="*/ 82 w 82"/>
              <a:gd name="T1" fmla="*/ 0 h 90"/>
              <a:gd name="T2" fmla="*/ 82 w 82"/>
              <a:gd name="T3" fmla="*/ 46 h 90"/>
              <a:gd name="T4" fmla="*/ 41 w 82"/>
              <a:gd name="T5" fmla="*/ 90 h 90"/>
              <a:gd name="T6" fmla="*/ 41 w 82"/>
              <a:gd name="T7" fmla="*/ 90 h 90"/>
              <a:gd name="T8" fmla="*/ 0 w 82"/>
              <a:gd name="T9" fmla="*/ 46 h 90"/>
              <a:gd name="T10" fmla="*/ 0 w 82"/>
              <a:gd name="T11" fmla="*/ 0 h 90"/>
              <a:gd name="T12" fmla="*/ 17 w 82"/>
              <a:gd name="T13" fmla="*/ 0 h 90"/>
              <a:gd name="T14" fmla="*/ 17 w 82"/>
              <a:gd name="T15" fmla="*/ 44 h 90"/>
              <a:gd name="T16" fmla="*/ 41 w 82"/>
              <a:gd name="T17" fmla="*/ 70 h 90"/>
              <a:gd name="T18" fmla="*/ 41 w 82"/>
              <a:gd name="T19" fmla="*/ 70 h 90"/>
              <a:gd name="T20" fmla="*/ 65 w 82"/>
              <a:gd name="T21" fmla="*/ 44 h 90"/>
              <a:gd name="T22" fmla="*/ 65 w 82"/>
              <a:gd name="T23" fmla="*/ 0 h 90"/>
              <a:gd name="T24" fmla="*/ 82 w 82"/>
              <a:gd name="T25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2" h="90">
                <a:moveTo>
                  <a:pt x="82" y="0"/>
                </a:moveTo>
                <a:cubicBezTo>
                  <a:pt x="82" y="46"/>
                  <a:pt x="82" y="46"/>
                  <a:pt x="82" y="46"/>
                </a:cubicBezTo>
                <a:cubicBezTo>
                  <a:pt x="82" y="70"/>
                  <a:pt x="64" y="90"/>
                  <a:pt x="41" y="90"/>
                </a:cubicBezTo>
                <a:cubicBezTo>
                  <a:pt x="41" y="90"/>
                  <a:pt x="41" y="90"/>
                  <a:pt x="41" y="90"/>
                </a:cubicBezTo>
                <a:cubicBezTo>
                  <a:pt x="18" y="90"/>
                  <a:pt x="0" y="70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58"/>
                  <a:pt x="28" y="70"/>
                  <a:pt x="41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54" y="70"/>
                  <a:pt x="65" y="58"/>
                  <a:pt x="65" y="44"/>
                </a:cubicBezTo>
                <a:cubicBezTo>
                  <a:pt x="65" y="0"/>
                  <a:pt x="65" y="0"/>
                  <a:pt x="65" y="0"/>
                </a:cubicBezTo>
                <a:lnTo>
                  <a:pt x="82" y="0"/>
                </a:lnTo>
                <a:close/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6459871" y="2019636"/>
            <a:ext cx="72119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6736873" y="2019636"/>
            <a:ext cx="72119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39"/>
          <p:cNvSpPr/>
          <p:nvPr/>
        </p:nvSpPr>
        <p:spPr bwMode="auto">
          <a:xfrm>
            <a:off x="6617221" y="2031216"/>
            <a:ext cx="34421" cy="94091"/>
          </a:xfrm>
          <a:custGeom>
            <a:avLst/>
            <a:gdLst>
              <a:gd name="T0" fmla="*/ 8 w 21"/>
              <a:gd name="T1" fmla="*/ 0 h 65"/>
              <a:gd name="T2" fmla="*/ 21 w 21"/>
              <a:gd name="T3" fmla="*/ 29 h 65"/>
              <a:gd name="T4" fmla="*/ 0 w 21"/>
              <a:gd name="T5" fmla="*/ 42 h 65"/>
              <a:gd name="T6" fmla="*/ 13 w 21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65">
                <a:moveTo>
                  <a:pt x="8" y="0"/>
                </a:moveTo>
                <a:lnTo>
                  <a:pt x="21" y="29"/>
                </a:lnTo>
                <a:lnTo>
                  <a:pt x="0" y="42"/>
                </a:lnTo>
                <a:lnTo>
                  <a:pt x="13" y="65"/>
                </a:lnTo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Rectangle 58"/>
          <p:cNvSpPr>
            <a:spLocks noChangeArrowheads="1"/>
          </p:cNvSpPr>
          <p:nvPr/>
        </p:nvSpPr>
        <p:spPr bwMode="auto">
          <a:xfrm>
            <a:off x="7955704" y="1824826"/>
            <a:ext cx="426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000" b="0" i="0" u="none" strike="noStrike" cap="none" normalizeH="0" baseline="0" smtClean="0">
                <a:ln>
                  <a:noFill/>
                </a:ln>
                <a:solidFill>
                  <a:srgbClr val="F6F6F6"/>
                </a:solidFill>
                <a:effectLst/>
                <a:latin typeface="+mj-lt"/>
              </a:rPr>
              <a:t>03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42" name="Rectangle 59"/>
          <p:cNvSpPr>
            <a:spLocks noChangeArrowheads="1"/>
          </p:cNvSpPr>
          <p:nvPr/>
        </p:nvSpPr>
        <p:spPr bwMode="auto">
          <a:xfrm>
            <a:off x="7959614" y="2287431"/>
            <a:ext cx="429434" cy="68035"/>
          </a:xfrm>
          <a:prstGeom prst="rect">
            <a:avLst/>
          </a:pr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60"/>
          <p:cNvSpPr/>
          <p:nvPr/>
        </p:nvSpPr>
        <p:spPr bwMode="auto">
          <a:xfrm>
            <a:off x="7392498" y="3774055"/>
            <a:ext cx="127847" cy="376361"/>
          </a:xfrm>
          <a:custGeom>
            <a:avLst/>
            <a:gdLst>
              <a:gd name="T0" fmla="*/ 78 w 78"/>
              <a:gd name="T1" fmla="*/ 229 h 260"/>
              <a:gd name="T2" fmla="*/ 39 w 78"/>
              <a:gd name="T3" fmla="*/ 260 h 260"/>
              <a:gd name="T4" fmla="*/ 0 w 78"/>
              <a:gd name="T5" fmla="*/ 229 h 260"/>
              <a:gd name="T6" fmla="*/ 0 w 78"/>
              <a:gd name="T7" fmla="*/ 0 h 260"/>
              <a:gd name="T8" fmla="*/ 78 w 78"/>
              <a:gd name="T9" fmla="*/ 0 h 260"/>
              <a:gd name="T10" fmla="*/ 78 w 78"/>
              <a:gd name="T11" fmla="*/ 22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260">
                <a:moveTo>
                  <a:pt x="78" y="229"/>
                </a:moveTo>
                <a:lnTo>
                  <a:pt x="39" y="260"/>
                </a:lnTo>
                <a:lnTo>
                  <a:pt x="0" y="229"/>
                </a:lnTo>
                <a:lnTo>
                  <a:pt x="0" y="0"/>
                </a:lnTo>
                <a:lnTo>
                  <a:pt x="78" y="0"/>
                </a:lnTo>
                <a:lnTo>
                  <a:pt x="78" y="229"/>
                </a:lnTo>
                <a:close/>
              </a:path>
            </a:pathLst>
          </a:custGeom>
          <a:solidFill>
            <a:srgbClr val="395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62"/>
          <p:cNvSpPr/>
          <p:nvPr/>
        </p:nvSpPr>
        <p:spPr bwMode="auto">
          <a:xfrm>
            <a:off x="3488252" y="4018689"/>
            <a:ext cx="2865081" cy="2207500"/>
          </a:xfrm>
          <a:custGeom>
            <a:avLst/>
            <a:gdLst>
              <a:gd name="T0" fmla="*/ 1748 w 1748"/>
              <a:gd name="T1" fmla="*/ 1184 h 1525"/>
              <a:gd name="T2" fmla="*/ 1522 w 1748"/>
              <a:gd name="T3" fmla="*/ 955 h 1525"/>
              <a:gd name="T4" fmla="*/ 1522 w 1748"/>
              <a:gd name="T5" fmla="*/ 0 h 1525"/>
              <a:gd name="T6" fmla="*/ 0 w 1748"/>
              <a:gd name="T7" fmla="*/ 0 h 1525"/>
              <a:gd name="T8" fmla="*/ 0 w 1748"/>
              <a:gd name="T9" fmla="*/ 1525 h 1525"/>
              <a:gd name="T10" fmla="*/ 1522 w 1748"/>
              <a:gd name="T11" fmla="*/ 1525 h 1525"/>
              <a:gd name="T12" fmla="*/ 1522 w 1748"/>
              <a:gd name="T13" fmla="*/ 1410 h 1525"/>
              <a:gd name="T14" fmla="*/ 1748 w 1748"/>
              <a:gd name="T15" fmla="*/ 1184 h 15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48" h="1525">
                <a:moveTo>
                  <a:pt x="1748" y="1184"/>
                </a:moveTo>
                <a:lnTo>
                  <a:pt x="1522" y="955"/>
                </a:lnTo>
                <a:lnTo>
                  <a:pt x="1522" y="0"/>
                </a:lnTo>
                <a:lnTo>
                  <a:pt x="0" y="0"/>
                </a:lnTo>
                <a:lnTo>
                  <a:pt x="0" y="1525"/>
                </a:lnTo>
                <a:lnTo>
                  <a:pt x="1522" y="1525"/>
                </a:lnTo>
                <a:lnTo>
                  <a:pt x="1522" y="1410"/>
                </a:lnTo>
                <a:lnTo>
                  <a:pt x="1748" y="1184"/>
                </a:lnTo>
                <a:close/>
              </a:path>
            </a:pathLst>
          </a:custGeom>
          <a:solidFill>
            <a:srgbClr val="395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63"/>
          <p:cNvSpPr/>
          <p:nvPr/>
        </p:nvSpPr>
        <p:spPr bwMode="auto">
          <a:xfrm>
            <a:off x="3816064" y="4305302"/>
            <a:ext cx="263890" cy="327144"/>
          </a:xfrm>
          <a:custGeom>
            <a:avLst/>
            <a:gdLst>
              <a:gd name="T0" fmla="*/ 0 w 161"/>
              <a:gd name="T1" fmla="*/ 39 h 226"/>
              <a:gd name="T2" fmla="*/ 0 w 161"/>
              <a:gd name="T3" fmla="*/ 0 h 226"/>
              <a:gd name="T4" fmla="*/ 161 w 161"/>
              <a:gd name="T5" fmla="*/ 0 h 226"/>
              <a:gd name="T6" fmla="*/ 161 w 161"/>
              <a:gd name="T7" fmla="*/ 226 h 226"/>
              <a:gd name="T8" fmla="*/ 124 w 161"/>
              <a:gd name="T9" fmla="*/ 22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226">
                <a:moveTo>
                  <a:pt x="0" y="39"/>
                </a:moveTo>
                <a:lnTo>
                  <a:pt x="0" y="0"/>
                </a:lnTo>
                <a:lnTo>
                  <a:pt x="161" y="0"/>
                </a:lnTo>
                <a:lnTo>
                  <a:pt x="161" y="226"/>
                </a:lnTo>
                <a:lnTo>
                  <a:pt x="124" y="226"/>
                </a:lnTo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Rectangle 64"/>
          <p:cNvSpPr>
            <a:spLocks noChangeArrowheads="1"/>
          </p:cNvSpPr>
          <p:nvPr/>
        </p:nvSpPr>
        <p:spPr bwMode="auto">
          <a:xfrm>
            <a:off x="3752140" y="4361757"/>
            <a:ext cx="267168" cy="324249"/>
          </a:xfrm>
          <a:prstGeom prst="rect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Line 65"/>
          <p:cNvSpPr>
            <a:spLocks noChangeShapeType="1"/>
          </p:cNvSpPr>
          <p:nvPr/>
        </p:nvSpPr>
        <p:spPr bwMode="auto">
          <a:xfrm>
            <a:off x="3816064" y="4444266"/>
            <a:ext cx="131125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Line 66"/>
          <p:cNvSpPr>
            <a:spLocks noChangeShapeType="1"/>
          </p:cNvSpPr>
          <p:nvPr/>
        </p:nvSpPr>
        <p:spPr bwMode="auto">
          <a:xfrm>
            <a:off x="3816064" y="4500721"/>
            <a:ext cx="131125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Line 67"/>
          <p:cNvSpPr>
            <a:spLocks noChangeShapeType="1"/>
          </p:cNvSpPr>
          <p:nvPr/>
        </p:nvSpPr>
        <p:spPr bwMode="auto">
          <a:xfrm>
            <a:off x="3816064" y="4557174"/>
            <a:ext cx="131125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auto">
          <a:xfrm>
            <a:off x="3816064" y="4617971"/>
            <a:ext cx="131125" cy="0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89"/>
          <p:cNvSpPr>
            <a:spLocks noChangeArrowheads="1"/>
          </p:cNvSpPr>
          <p:nvPr/>
        </p:nvSpPr>
        <p:spPr bwMode="auto">
          <a:xfrm>
            <a:off x="5246333" y="4219058"/>
            <a:ext cx="426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000" b="0" i="0" u="none" strike="noStrike" cap="none" normalizeH="0" baseline="0" smtClean="0">
                <a:ln>
                  <a:noFill/>
                </a:ln>
                <a:solidFill>
                  <a:srgbClr val="F6F6F6"/>
                </a:solidFill>
                <a:effectLst/>
                <a:latin typeface="+mj-lt"/>
              </a:rPr>
              <a:t>02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2" name="Rectangle 90"/>
          <p:cNvSpPr>
            <a:spLocks noChangeArrowheads="1"/>
          </p:cNvSpPr>
          <p:nvPr/>
        </p:nvSpPr>
        <p:spPr bwMode="auto">
          <a:xfrm>
            <a:off x="5279746" y="4651265"/>
            <a:ext cx="431074" cy="72377"/>
          </a:xfrm>
          <a:prstGeom prst="rect">
            <a:avLst/>
          </a:pr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reeform 91"/>
          <p:cNvSpPr/>
          <p:nvPr/>
        </p:nvSpPr>
        <p:spPr bwMode="auto">
          <a:xfrm>
            <a:off x="4671655" y="3729181"/>
            <a:ext cx="122930" cy="376361"/>
          </a:xfrm>
          <a:custGeom>
            <a:avLst/>
            <a:gdLst>
              <a:gd name="T0" fmla="*/ 75 w 75"/>
              <a:gd name="T1" fmla="*/ 260 h 260"/>
              <a:gd name="T2" fmla="*/ 0 w 75"/>
              <a:gd name="T3" fmla="*/ 260 h 260"/>
              <a:gd name="T4" fmla="*/ 0 w 75"/>
              <a:gd name="T5" fmla="*/ 31 h 260"/>
              <a:gd name="T6" fmla="*/ 39 w 75"/>
              <a:gd name="T7" fmla="*/ 0 h 260"/>
              <a:gd name="T8" fmla="*/ 75 w 75"/>
              <a:gd name="T9" fmla="*/ 31 h 260"/>
              <a:gd name="T10" fmla="*/ 75 w 75"/>
              <a:gd name="T11" fmla="*/ 26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5" h="260">
                <a:moveTo>
                  <a:pt x="75" y="260"/>
                </a:moveTo>
                <a:lnTo>
                  <a:pt x="0" y="260"/>
                </a:lnTo>
                <a:lnTo>
                  <a:pt x="0" y="31"/>
                </a:lnTo>
                <a:lnTo>
                  <a:pt x="39" y="0"/>
                </a:lnTo>
                <a:lnTo>
                  <a:pt x="75" y="31"/>
                </a:lnTo>
                <a:lnTo>
                  <a:pt x="75" y="260"/>
                </a:lnTo>
                <a:close/>
              </a:path>
            </a:pathLst>
          </a:custGeom>
          <a:solidFill>
            <a:srgbClr val="395E8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93"/>
          <p:cNvSpPr/>
          <p:nvPr/>
        </p:nvSpPr>
        <p:spPr bwMode="auto">
          <a:xfrm>
            <a:off x="767408" y="1628800"/>
            <a:ext cx="2894584" cy="2206052"/>
          </a:xfrm>
          <a:custGeom>
            <a:avLst/>
            <a:gdLst>
              <a:gd name="T0" fmla="*/ 1522 w 1766"/>
              <a:gd name="T1" fmla="*/ 111 h 1524"/>
              <a:gd name="T2" fmla="*/ 1522 w 1766"/>
              <a:gd name="T3" fmla="*/ 0 h 1524"/>
              <a:gd name="T4" fmla="*/ 0 w 1766"/>
              <a:gd name="T5" fmla="*/ 0 h 1524"/>
              <a:gd name="T6" fmla="*/ 0 w 1766"/>
              <a:gd name="T7" fmla="*/ 1524 h 1524"/>
              <a:gd name="T8" fmla="*/ 1522 w 1766"/>
              <a:gd name="T9" fmla="*/ 1524 h 1524"/>
              <a:gd name="T10" fmla="*/ 1522 w 1766"/>
              <a:gd name="T11" fmla="*/ 603 h 1524"/>
              <a:gd name="T12" fmla="*/ 1766 w 1766"/>
              <a:gd name="T13" fmla="*/ 359 h 1524"/>
              <a:gd name="T14" fmla="*/ 1522 w 1766"/>
              <a:gd name="T15" fmla="*/ 111 h 1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66" h="1524">
                <a:moveTo>
                  <a:pt x="1522" y="111"/>
                </a:moveTo>
                <a:lnTo>
                  <a:pt x="1522" y="0"/>
                </a:lnTo>
                <a:lnTo>
                  <a:pt x="0" y="0"/>
                </a:lnTo>
                <a:lnTo>
                  <a:pt x="0" y="1524"/>
                </a:lnTo>
                <a:lnTo>
                  <a:pt x="1522" y="1524"/>
                </a:lnTo>
                <a:lnTo>
                  <a:pt x="1522" y="603"/>
                </a:lnTo>
                <a:lnTo>
                  <a:pt x="1766" y="359"/>
                </a:lnTo>
                <a:lnTo>
                  <a:pt x="1522" y="111"/>
                </a:lnTo>
                <a:close/>
              </a:path>
            </a:pathLst>
          </a:custGeom>
          <a:solidFill>
            <a:srgbClr val="1B42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98"/>
          <p:cNvSpPr/>
          <p:nvPr/>
        </p:nvSpPr>
        <p:spPr bwMode="auto">
          <a:xfrm>
            <a:off x="1119806" y="1929888"/>
            <a:ext cx="324534" cy="247530"/>
          </a:xfrm>
          <a:custGeom>
            <a:avLst/>
            <a:gdLst>
              <a:gd name="T0" fmla="*/ 38 w 76"/>
              <a:gd name="T1" fmla="*/ 66 h 66"/>
              <a:gd name="T2" fmla="*/ 0 w 76"/>
              <a:gd name="T3" fmla="*/ 0 h 66"/>
              <a:gd name="T4" fmla="*/ 76 w 76"/>
              <a:gd name="T5" fmla="*/ 0 h 66"/>
              <a:gd name="T6" fmla="*/ 38 w 76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6" h="66">
                <a:moveTo>
                  <a:pt x="38" y="66"/>
                </a:moveTo>
                <a:cubicBezTo>
                  <a:pt x="19" y="66"/>
                  <a:pt x="0" y="0"/>
                  <a:pt x="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6" y="0"/>
                  <a:pt x="57" y="66"/>
                  <a:pt x="38" y="66"/>
                </a:cubicBezTo>
                <a:close/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99"/>
          <p:cNvSpPr/>
          <p:nvPr/>
        </p:nvSpPr>
        <p:spPr bwMode="auto">
          <a:xfrm>
            <a:off x="1201759" y="2257033"/>
            <a:ext cx="160628" cy="52111"/>
          </a:xfrm>
          <a:custGeom>
            <a:avLst/>
            <a:gdLst>
              <a:gd name="T0" fmla="*/ 38 w 38"/>
              <a:gd name="T1" fmla="*/ 14 h 14"/>
              <a:gd name="T2" fmla="*/ 0 w 38"/>
              <a:gd name="T3" fmla="*/ 14 h 14"/>
              <a:gd name="T4" fmla="*/ 2 w 38"/>
              <a:gd name="T5" fmla="*/ 7 h 14"/>
              <a:gd name="T6" fmla="*/ 12 w 38"/>
              <a:gd name="T7" fmla="*/ 0 h 14"/>
              <a:gd name="T8" fmla="*/ 26 w 38"/>
              <a:gd name="T9" fmla="*/ 0 h 14"/>
              <a:gd name="T10" fmla="*/ 36 w 38"/>
              <a:gd name="T11" fmla="*/ 7 h 14"/>
              <a:gd name="T12" fmla="*/ 38 w 38"/>
              <a:gd name="T13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" h="14">
                <a:moveTo>
                  <a:pt x="38" y="14"/>
                </a:moveTo>
                <a:cubicBezTo>
                  <a:pt x="0" y="14"/>
                  <a:pt x="0" y="14"/>
                  <a:pt x="0" y="14"/>
                </a:cubicBezTo>
                <a:cubicBezTo>
                  <a:pt x="2" y="7"/>
                  <a:pt x="2" y="7"/>
                  <a:pt x="2" y="7"/>
                </a:cubicBezTo>
                <a:cubicBezTo>
                  <a:pt x="3" y="3"/>
                  <a:pt x="7" y="0"/>
                  <a:pt x="12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31" y="0"/>
                  <a:pt x="35" y="3"/>
                  <a:pt x="36" y="7"/>
                </a:cubicBezTo>
                <a:lnTo>
                  <a:pt x="38" y="14"/>
                </a:lnTo>
                <a:close/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Line 100"/>
          <p:cNvSpPr>
            <a:spLocks noChangeShapeType="1"/>
          </p:cNvSpPr>
          <p:nvPr/>
        </p:nvSpPr>
        <p:spPr bwMode="auto">
          <a:xfrm flipV="1">
            <a:off x="1282074" y="2177417"/>
            <a:ext cx="0" cy="79615"/>
          </a:xfrm>
          <a:prstGeom prst="line">
            <a:avLst/>
          </a:pr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Freeform 101"/>
          <p:cNvSpPr/>
          <p:nvPr/>
        </p:nvSpPr>
        <p:spPr bwMode="auto">
          <a:xfrm>
            <a:off x="1064078" y="1996475"/>
            <a:ext cx="119652" cy="105671"/>
          </a:xfrm>
          <a:custGeom>
            <a:avLst/>
            <a:gdLst>
              <a:gd name="T0" fmla="*/ 17 w 28"/>
              <a:gd name="T1" fmla="*/ 0 h 28"/>
              <a:gd name="T2" fmla="*/ 0 w 28"/>
              <a:gd name="T3" fmla="*/ 0 h 28"/>
              <a:gd name="T4" fmla="*/ 8 w 28"/>
              <a:gd name="T5" fmla="*/ 15 h 28"/>
              <a:gd name="T6" fmla="*/ 28 w 28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8">
                <a:moveTo>
                  <a:pt x="17" y="0"/>
                </a:moveTo>
                <a:cubicBezTo>
                  <a:pt x="0" y="0"/>
                  <a:pt x="0" y="0"/>
                  <a:pt x="0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2" y="23"/>
                  <a:pt x="18" y="28"/>
                  <a:pt x="28" y="28"/>
                </a:cubicBezTo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reeform 102"/>
          <p:cNvSpPr/>
          <p:nvPr/>
        </p:nvSpPr>
        <p:spPr bwMode="auto">
          <a:xfrm>
            <a:off x="1375500" y="1996475"/>
            <a:ext cx="119652" cy="105671"/>
          </a:xfrm>
          <a:custGeom>
            <a:avLst/>
            <a:gdLst>
              <a:gd name="T0" fmla="*/ 11 w 28"/>
              <a:gd name="T1" fmla="*/ 0 h 28"/>
              <a:gd name="T2" fmla="*/ 28 w 28"/>
              <a:gd name="T3" fmla="*/ 0 h 28"/>
              <a:gd name="T4" fmla="*/ 20 w 28"/>
              <a:gd name="T5" fmla="*/ 15 h 28"/>
              <a:gd name="T6" fmla="*/ 0 w 28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8">
                <a:moveTo>
                  <a:pt x="11" y="0"/>
                </a:moveTo>
                <a:cubicBezTo>
                  <a:pt x="28" y="0"/>
                  <a:pt x="28" y="0"/>
                  <a:pt x="28" y="0"/>
                </a:cubicBezTo>
                <a:cubicBezTo>
                  <a:pt x="20" y="15"/>
                  <a:pt x="20" y="15"/>
                  <a:pt x="20" y="15"/>
                </a:cubicBezTo>
                <a:cubicBezTo>
                  <a:pt x="16" y="23"/>
                  <a:pt x="10" y="28"/>
                  <a:pt x="0" y="28"/>
                </a:cubicBezTo>
              </a:path>
            </a:pathLst>
          </a:custGeom>
          <a:noFill/>
          <a:ln w="25400" cap="rnd">
            <a:solidFill>
              <a:srgbClr val="F6F6F6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Rectangle 119"/>
          <p:cNvSpPr>
            <a:spLocks noChangeArrowheads="1"/>
          </p:cNvSpPr>
          <p:nvPr/>
        </p:nvSpPr>
        <p:spPr bwMode="auto">
          <a:xfrm>
            <a:off x="2504182" y="1824826"/>
            <a:ext cx="4263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3000" b="0" i="0" u="none" strike="noStrike" cap="none" normalizeH="0" baseline="0" dirty="0" smtClean="0">
                <a:ln>
                  <a:noFill/>
                </a:ln>
                <a:solidFill>
                  <a:srgbClr val="F6F6F6"/>
                </a:solidFill>
                <a:effectLst/>
                <a:latin typeface="+mj-lt"/>
              </a:rPr>
              <a:t>01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61" name="Rectangle 120"/>
          <p:cNvSpPr>
            <a:spLocks noChangeArrowheads="1"/>
          </p:cNvSpPr>
          <p:nvPr/>
        </p:nvSpPr>
        <p:spPr bwMode="auto">
          <a:xfrm>
            <a:off x="2483506" y="2287431"/>
            <a:ext cx="434352" cy="68035"/>
          </a:xfrm>
          <a:prstGeom prst="rect">
            <a:avLst/>
          </a:prstGeom>
          <a:solidFill>
            <a:srgbClr val="F6F6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121"/>
          <p:cNvSpPr/>
          <p:nvPr/>
        </p:nvSpPr>
        <p:spPr bwMode="auto">
          <a:xfrm>
            <a:off x="1886887" y="3774055"/>
            <a:ext cx="127847" cy="376361"/>
          </a:xfrm>
          <a:custGeom>
            <a:avLst/>
            <a:gdLst>
              <a:gd name="T0" fmla="*/ 78 w 78"/>
              <a:gd name="T1" fmla="*/ 229 h 260"/>
              <a:gd name="T2" fmla="*/ 39 w 78"/>
              <a:gd name="T3" fmla="*/ 260 h 260"/>
              <a:gd name="T4" fmla="*/ 0 w 78"/>
              <a:gd name="T5" fmla="*/ 229 h 260"/>
              <a:gd name="T6" fmla="*/ 0 w 78"/>
              <a:gd name="T7" fmla="*/ 0 h 260"/>
              <a:gd name="T8" fmla="*/ 78 w 78"/>
              <a:gd name="T9" fmla="*/ 0 h 260"/>
              <a:gd name="T10" fmla="*/ 78 w 78"/>
              <a:gd name="T11" fmla="*/ 229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8" h="260">
                <a:moveTo>
                  <a:pt x="78" y="229"/>
                </a:moveTo>
                <a:lnTo>
                  <a:pt x="39" y="260"/>
                </a:lnTo>
                <a:lnTo>
                  <a:pt x="0" y="229"/>
                </a:lnTo>
                <a:lnTo>
                  <a:pt x="0" y="0"/>
                </a:lnTo>
                <a:lnTo>
                  <a:pt x="78" y="0"/>
                </a:lnTo>
                <a:lnTo>
                  <a:pt x="78" y="229"/>
                </a:lnTo>
                <a:close/>
              </a:path>
            </a:pathLst>
          </a:custGeom>
          <a:solidFill>
            <a:srgbClr val="1B425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11424" y="2740577"/>
            <a:ext cx="2277950" cy="85061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285750" indent="-2857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将该阶段所做的具体事情在此位置进行展示，根据内容可适当</a:t>
            </a:r>
            <a:r>
              <a:rPr lang="zh-CN" altLang="en-US" sz="1400" dirty="0" smtClean="0">
                <a:solidFill>
                  <a:schemeClr val="bg1"/>
                </a:solidFill>
              </a:rPr>
              <a:t>简写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53333" y="2740577"/>
            <a:ext cx="2277950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285750" indent="-2857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将该阶段所做的具体事情在此位置进行展示，根据内容可适当简写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04150" y="5187266"/>
            <a:ext cx="2277950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285750" indent="-2857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将该阶段所做的具体事情在此位置进行展示，根据内容可适当简写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046059" y="5187266"/>
            <a:ext cx="2277950" cy="8679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285750" indent="-285750">
              <a:lnSpc>
                <a:spcPct val="100000"/>
              </a:lnSpc>
              <a:spcBef>
                <a:spcPts val="12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1800">
                <a:solidFill>
                  <a:schemeClr val="tx2"/>
                </a:solidFill>
                <a:latin typeface="+mn-ea"/>
                <a:ea typeface="+mn-ea"/>
              </a:defRPr>
            </a:lvl1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</a:rPr>
              <a:t>将该阶段所做的具体事情在此位置进行展示，根据内容可适当简写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商业模式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6" name="图片 15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74" b="49930"/>
          <a:stretch>
            <a:fillRect/>
          </a:stretch>
        </p:blipFill>
        <p:spPr>
          <a:xfrm>
            <a:off x="0" y="1844824"/>
            <a:ext cx="12192000" cy="2072187"/>
          </a:xfrm>
          <a:prstGeom prst="rect">
            <a:avLst/>
          </a:prstGeom>
        </p:spPr>
      </p:pic>
      <p:sp>
        <p:nvSpPr>
          <p:cNvPr id="157" name="1"/>
          <p:cNvSpPr/>
          <p:nvPr/>
        </p:nvSpPr>
        <p:spPr>
          <a:xfrm>
            <a:off x="1853556" y="3301931"/>
            <a:ext cx="1077300" cy="1077300"/>
          </a:xfrm>
          <a:prstGeom prst="ellipse">
            <a:avLst/>
          </a:prstGeom>
          <a:solidFill>
            <a:srgbClr val="0B1C36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1"/>
          <p:cNvSpPr/>
          <p:nvPr/>
        </p:nvSpPr>
        <p:spPr>
          <a:xfrm>
            <a:off x="5553895" y="3301931"/>
            <a:ext cx="1077300" cy="1077300"/>
          </a:xfrm>
          <a:prstGeom prst="ellipse">
            <a:avLst/>
          </a:prstGeom>
          <a:solidFill>
            <a:srgbClr val="0B1C36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1"/>
          <p:cNvSpPr/>
          <p:nvPr/>
        </p:nvSpPr>
        <p:spPr>
          <a:xfrm>
            <a:off x="9269841" y="3301931"/>
            <a:ext cx="1077300" cy="1077300"/>
          </a:xfrm>
          <a:prstGeom prst="ellipse">
            <a:avLst/>
          </a:prstGeom>
          <a:solidFill>
            <a:srgbClr val="0B1C36"/>
          </a:solidFill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文本框 159"/>
          <p:cNvSpPr txBox="1"/>
          <p:nvPr/>
        </p:nvSpPr>
        <p:spPr>
          <a:xfrm>
            <a:off x="1000576" y="4653136"/>
            <a:ext cx="278326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添加</a:t>
            </a:r>
            <a:r>
              <a:rPr lang="zh-CN" altLang="en-US" dirty="0" smtClean="0">
                <a:solidFill>
                  <a:schemeClr val="accent1"/>
                </a:solidFill>
              </a:rPr>
              <a:t>标题内容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1000576" y="5095200"/>
            <a:ext cx="27832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 smtClean="0"/>
              <a:t>tempor</a:t>
            </a:r>
            <a:endParaRPr lang="en-US" altLang="zh-CN" dirty="0"/>
          </a:p>
        </p:txBody>
      </p:sp>
      <p:sp>
        <p:nvSpPr>
          <p:cNvPr id="162" name="文本框 161"/>
          <p:cNvSpPr txBox="1"/>
          <p:nvPr/>
        </p:nvSpPr>
        <p:spPr>
          <a:xfrm>
            <a:off x="4723121" y="4653136"/>
            <a:ext cx="278326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添加</a:t>
            </a:r>
            <a:r>
              <a:rPr lang="zh-CN" altLang="en-US" dirty="0" smtClean="0">
                <a:solidFill>
                  <a:schemeClr val="accent1"/>
                </a:solidFill>
              </a:rPr>
              <a:t>标题内容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4723121" y="5095200"/>
            <a:ext cx="27832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 smtClean="0"/>
              <a:t>tempor</a:t>
            </a:r>
            <a:endParaRPr lang="en-US" altLang="zh-CN" dirty="0"/>
          </a:p>
        </p:txBody>
      </p:sp>
      <p:sp>
        <p:nvSpPr>
          <p:cNvPr id="164" name="文本框 163"/>
          <p:cNvSpPr txBox="1"/>
          <p:nvPr/>
        </p:nvSpPr>
        <p:spPr>
          <a:xfrm>
            <a:off x="8416861" y="4653136"/>
            <a:ext cx="2783261" cy="4001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20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添加</a:t>
            </a:r>
            <a:r>
              <a:rPr lang="zh-CN" altLang="en-US" dirty="0" smtClean="0">
                <a:solidFill>
                  <a:schemeClr val="accent1"/>
                </a:solidFill>
              </a:rPr>
              <a:t>标题内容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8416861" y="5095200"/>
            <a:ext cx="278326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consectetur</a:t>
            </a:r>
            <a:r>
              <a:rPr lang="en-US" altLang="zh-CN" dirty="0"/>
              <a:t> </a:t>
            </a:r>
            <a:r>
              <a:rPr lang="en-US" altLang="zh-CN" dirty="0" err="1"/>
              <a:t>adipisicing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 smtClean="0"/>
              <a:t>tempor</a:t>
            </a:r>
            <a:endParaRPr lang="en-US" altLang="zh-CN" dirty="0"/>
          </a:p>
        </p:txBody>
      </p:sp>
      <p:grpSp>
        <p:nvGrpSpPr>
          <p:cNvPr id="166" name="Group 32"/>
          <p:cNvGrpSpPr/>
          <p:nvPr/>
        </p:nvGrpSpPr>
        <p:grpSpPr>
          <a:xfrm>
            <a:off x="9586991" y="3572051"/>
            <a:ext cx="442999" cy="458170"/>
            <a:chOff x="7824891" y="1617037"/>
            <a:chExt cx="463550" cy="479425"/>
          </a:xfrm>
          <a:noFill/>
        </p:grpSpPr>
        <p:sp>
          <p:nvSpPr>
            <p:cNvPr id="167" name="Rectangle 51"/>
            <p:cNvSpPr>
              <a:spLocks noChangeArrowheads="1"/>
            </p:cNvSpPr>
            <p:nvPr/>
          </p:nvSpPr>
          <p:spPr bwMode="auto">
            <a:xfrm>
              <a:off x="8188428" y="1617037"/>
              <a:ext cx="100013" cy="4794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8" name="Rectangle 52"/>
            <p:cNvSpPr>
              <a:spLocks noChangeArrowheads="1"/>
            </p:cNvSpPr>
            <p:nvPr/>
          </p:nvSpPr>
          <p:spPr bwMode="auto">
            <a:xfrm>
              <a:off x="8007453" y="1864687"/>
              <a:ext cx="98425" cy="23177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9" name="Rectangle 53"/>
            <p:cNvSpPr>
              <a:spLocks noChangeArrowheads="1"/>
            </p:cNvSpPr>
            <p:nvPr/>
          </p:nvSpPr>
          <p:spPr bwMode="auto">
            <a:xfrm>
              <a:off x="7824891" y="1782137"/>
              <a:ext cx="100013" cy="3143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0" name="Group 27"/>
          <p:cNvGrpSpPr/>
          <p:nvPr/>
        </p:nvGrpSpPr>
        <p:grpSpPr>
          <a:xfrm>
            <a:off x="2163121" y="3611496"/>
            <a:ext cx="458170" cy="458170"/>
            <a:chOff x="6907316" y="1617037"/>
            <a:chExt cx="479425" cy="479425"/>
          </a:xfrm>
          <a:noFill/>
        </p:grpSpPr>
        <p:sp>
          <p:nvSpPr>
            <p:cNvPr id="171" name="Freeform 54"/>
            <p:cNvSpPr/>
            <p:nvPr/>
          </p:nvSpPr>
          <p:spPr bwMode="auto">
            <a:xfrm>
              <a:off x="6907316" y="1617037"/>
              <a:ext cx="198438" cy="198438"/>
            </a:xfrm>
            <a:custGeom>
              <a:avLst/>
              <a:gdLst>
                <a:gd name="T0" fmla="*/ 0 w 96"/>
                <a:gd name="T1" fmla="*/ 96 h 96"/>
                <a:gd name="T2" fmla="*/ 96 w 96"/>
                <a:gd name="T3" fmla="*/ 0 h 96"/>
                <a:gd name="T4" fmla="*/ 96 w 96"/>
                <a:gd name="T5" fmla="*/ 0 h 96"/>
                <a:gd name="T6" fmla="*/ 96 w 96"/>
                <a:gd name="T7" fmla="*/ 96 h 96"/>
                <a:gd name="T8" fmla="*/ 0 w 9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0" y="96"/>
                    <a:pt x="0" y="96"/>
                    <a:pt x="0" y="96"/>
                  </a:cubicBez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2" name="Freeform 55"/>
            <p:cNvSpPr/>
            <p:nvPr/>
          </p:nvSpPr>
          <p:spPr bwMode="auto">
            <a:xfrm>
              <a:off x="6923191" y="1632912"/>
              <a:ext cx="463550" cy="463550"/>
            </a:xfrm>
            <a:custGeom>
              <a:avLst/>
              <a:gdLst>
                <a:gd name="T0" fmla="*/ 0 w 224"/>
                <a:gd name="T1" fmla="*/ 112 h 224"/>
                <a:gd name="T2" fmla="*/ 112 w 224"/>
                <a:gd name="T3" fmla="*/ 224 h 224"/>
                <a:gd name="T4" fmla="*/ 224 w 224"/>
                <a:gd name="T5" fmla="*/ 112 h 224"/>
                <a:gd name="T6" fmla="*/ 112 w 224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5885666" y="3666548"/>
            <a:ext cx="458170" cy="409622"/>
            <a:chOff x="5381657" y="4923745"/>
            <a:chExt cx="458170" cy="409622"/>
          </a:xfrm>
        </p:grpSpPr>
        <p:sp>
          <p:nvSpPr>
            <p:cNvPr id="174" name="Freeform 78"/>
            <p:cNvSpPr/>
            <p:nvPr/>
          </p:nvSpPr>
          <p:spPr bwMode="auto">
            <a:xfrm>
              <a:off x="5381657" y="4923745"/>
              <a:ext cx="458170" cy="315561"/>
            </a:xfrm>
            <a:custGeom>
              <a:avLst/>
              <a:gdLst>
                <a:gd name="T0" fmla="*/ 48 w 232"/>
                <a:gd name="T1" fmla="*/ 160 h 160"/>
                <a:gd name="T2" fmla="*/ 8 w 232"/>
                <a:gd name="T3" fmla="*/ 160 h 160"/>
                <a:gd name="T4" fmla="*/ 0 w 232"/>
                <a:gd name="T5" fmla="*/ 152 h 160"/>
                <a:gd name="T6" fmla="*/ 0 w 232"/>
                <a:gd name="T7" fmla="*/ 8 h 160"/>
                <a:gd name="T8" fmla="*/ 8 w 232"/>
                <a:gd name="T9" fmla="*/ 0 h 160"/>
                <a:gd name="T10" fmla="*/ 224 w 232"/>
                <a:gd name="T11" fmla="*/ 0 h 160"/>
                <a:gd name="T12" fmla="*/ 232 w 232"/>
                <a:gd name="T13" fmla="*/ 8 h 160"/>
                <a:gd name="T14" fmla="*/ 232 w 232"/>
                <a:gd name="T15" fmla="*/ 152 h 160"/>
                <a:gd name="T16" fmla="*/ 224 w 232"/>
                <a:gd name="T17" fmla="*/ 160 h 160"/>
                <a:gd name="T18" fmla="*/ 88 w 232"/>
                <a:gd name="T1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60">
                  <a:moveTo>
                    <a:pt x="48" y="160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4" y="160"/>
                    <a:pt x="0" y="156"/>
                    <a:pt x="0" y="1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6"/>
                    <a:pt x="228" y="160"/>
                    <a:pt x="224" y="160"/>
                  </a:cubicBezTo>
                  <a:cubicBezTo>
                    <a:pt x="88" y="160"/>
                    <a:pt x="88" y="160"/>
                    <a:pt x="88" y="16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5" name="Line 79"/>
            <p:cNvSpPr>
              <a:spLocks noChangeShapeType="1"/>
            </p:cNvSpPr>
            <p:nvPr/>
          </p:nvSpPr>
          <p:spPr bwMode="auto">
            <a:xfrm>
              <a:off x="5468133" y="5017806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6" name="Line 80"/>
            <p:cNvSpPr>
              <a:spLocks noChangeShapeType="1"/>
            </p:cNvSpPr>
            <p:nvPr/>
          </p:nvSpPr>
          <p:spPr bwMode="auto">
            <a:xfrm>
              <a:off x="5468133" y="5081525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7" name="Line 81"/>
            <p:cNvSpPr>
              <a:spLocks noChangeShapeType="1"/>
            </p:cNvSpPr>
            <p:nvPr/>
          </p:nvSpPr>
          <p:spPr bwMode="auto">
            <a:xfrm>
              <a:off x="5468133" y="5143728"/>
              <a:ext cx="18964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8" name="Freeform 82"/>
            <p:cNvSpPr/>
            <p:nvPr/>
          </p:nvSpPr>
          <p:spPr bwMode="auto">
            <a:xfrm>
              <a:off x="5477236" y="5239306"/>
              <a:ext cx="78890" cy="94061"/>
            </a:xfrm>
            <a:custGeom>
              <a:avLst/>
              <a:gdLst>
                <a:gd name="T0" fmla="*/ 52 w 52"/>
                <a:gd name="T1" fmla="*/ 0 h 62"/>
                <a:gd name="T2" fmla="*/ 0 w 52"/>
                <a:gd name="T3" fmla="*/ 62 h 62"/>
                <a:gd name="T4" fmla="*/ 0 w 52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62">
                  <a:moveTo>
                    <a:pt x="52" y="0"/>
                  </a:moveTo>
                  <a:lnTo>
                    <a:pt x="0" y="62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0776" y="1599899"/>
            <a:ext cx="1279517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 smtClean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05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发展规划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613" y="3794453"/>
            <a:ext cx="2896844" cy="40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spc="3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DEVELOPMENT PLAN</a:t>
            </a:r>
            <a:endParaRPr lang="en-US" altLang="zh-CN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发展规划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线连接符 154"/>
          <p:cNvCxnSpPr/>
          <p:nvPr/>
        </p:nvCxnSpPr>
        <p:spPr>
          <a:xfrm flipH="1" flipV="1">
            <a:off x="1672474" y="3085360"/>
            <a:ext cx="2669" cy="652527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线连接符 4"/>
          <p:cNvCxnSpPr/>
          <p:nvPr/>
        </p:nvCxnSpPr>
        <p:spPr>
          <a:xfrm>
            <a:off x="1667125" y="3835230"/>
            <a:ext cx="8857750" cy="0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椭圆 61"/>
          <p:cNvSpPr/>
          <p:nvPr/>
        </p:nvSpPr>
        <p:spPr>
          <a:xfrm>
            <a:off x="1573185" y="3737887"/>
            <a:ext cx="194686" cy="1946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3" name="六边形 62"/>
          <p:cNvSpPr/>
          <p:nvPr/>
        </p:nvSpPr>
        <p:spPr>
          <a:xfrm rot="1800000">
            <a:off x="1076633" y="1999494"/>
            <a:ext cx="1179062" cy="1016433"/>
          </a:xfrm>
          <a:prstGeom prst="hexagon">
            <a:avLst>
              <a:gd name="adj" fmla="val 29392"/>
              <a:gd name="vf" fmla="val 11547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椭圆 63"/>
          <p:cNvSpPr/>
          <p:nvPr/>
        </p:nvSpPr>
        <p:spPr>
          <a:xfrm rot="10800000">
            <a:off x="3790967" y="3737887"/>
            <a:ext cx="194686" cy="1946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5" name="直线连接符 128"/>
          <p:cNvCxnSpPr/>
          <p:nvPr/>
        </p:nvCxnSpPr>
        <p:spPr>
          <a:xfrm rot="10800000" flipH="1" flipV="1">
            <a:off x="3886975" y="3932573"/>
            <a:ext cx="2669" cy="652527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六边形 65"/>
          <p:cNvSpPr/>
          <p:nvPr/>
        </p:nvSpPr>
        <p:spPr>
          <a:xfrm rot="12600000">
            <a:off x="3304689" y="4653516"/>
            <a:ext cx="1179062" cy="1016433"/>
          </a:xfrm>
          <a:prstGeom prst="hexagon">
            <a:avLst>
              <a:gd name="adj" fmla="val 29392"/>
              <a:gd name="vf" fmla="val 11547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5997496" y="3737887"/>
            <a:ext cx="194686" cy="1946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8" name="直线连接符 154"/>
          <p:cNvCxnSpPr/>
          <p:nvPr/>
        </p:nvCxnSpPr>
        <p:spPr>
          <a:xfrm flipH="1" flipV="1">
            <a:off x="6093505" y="3085360"/>
            <a:ext cx="2669" cy="652527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六边形 68"/>
          <p:cNvSpPr/>
          <p:nvPr/>
        </p:nvSpPr>
        <p:spPr>
          <a:xfrm rot="1800000">
            <a:off x="5500944" y="1999494"/>
            <a:ext cx="1179062" cy="1016433"/>
          </a:xfrm>
          <a:prstGeom prst="hexagon">
            <a:avLst>
              <a:gd name="adj" fmla="val 29392"/>
              <a:gd name="vf" fmla="val 11547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0" name="椭圆 69"/>
          <p:cNvSpPr/>
          <p:nvPr/>
        </p:nvSpPr>
        <p:spPr>
          <a:xfrm rot="10800000">
            <a:off x="8193574" y="3737887"/>
            <a:ext cx="194686" cy="1946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71" name="直线连接符 168"/>
          <p:cNvCxnSpPr/>
          <p:nvPr/>
        </p:nvCxnSpPr>
        <p:spPr>
          <a:xfrm rot="10800000" flipH="1" flipV="1">
            <a:off x="8289583" y="3932573"/>
            <a:ext cx="2669" cy="652527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六边形 71"/>
          <p:cNvSpPr/>
          <p:nvPr/>
        </p:nvSpPr>
        <p:spPr>
          <a:xfrm rot="12600000">
            <a:off x="7707297" y="4653516"/>
            <a:ext cx="1179062" cy="1016433"/>
          </a:xfrm>
          <a:prstGeom prst="hexagon">
            <a:avLst>
              <a:gd name="adj" fmla="val 29392"/>
              <a:gd name="vf" fmla="val 11547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0403889" y="3737887"/>
            <a:ext cx="194686" cy="194686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74" name="直线连接符 213"/>
          <p:cNvCxnSpPr/>
          <p:nvPr/>
        </p:nvCxnSpPr>
        <p:spPr>
          <a:xfrm flipH="1" flipV="1">
            <a:off x="10499898" y="3085360"/>
            <a:ext cx="2669" cy="652527"/>
          </a:xfrm>
          <a:prstGeom prst="line">
            <a:avLst/>
          </a:prstGeom>
          <a:ln w="12700">
            <a:solidFill>
              <a:schemeClr val="accent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六边形 74"/>
          <p:cNvSpPr/>
          <p:nvPr/>
        </p:nvSpPr>
        <p:spPr>
          <a:xfrm rot="1800000">
            <a:off x="9907337" y="1999494"/>
            <a:ext cx="1179062" cy="1016433"/>
          </a:xfrm>
          <a:prstGeom prst="hexagon">
            <a:avLst>
              <a:gd name="adj" fmla="val 29392"/>
              <a:gd name="vf" fmla="val 115470"/>
            </a:avLst>
          </a:prstGeom>
          <a:noFill/>
          <a:ln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6" name="矩形 75"/>
          <p:cNvSpPr/>
          <p:nvPr/>
        </p:nvSpPr>
        <p:spPr>
          <a:xfrm>
            <a:off x="808753" y="419705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5233064" y="419435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623935" y="414908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3026534" y="217505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429142" y="217316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607869" y="4652818"/>
            <a:ext cx="21185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is simply dummy text of the printing and typesetting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846906" y="2535211"/>
            <a:ext cx="21185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is simply dummy text of the printing and typesetting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5036744" y="4652818"/>
            <a:ext cx="21185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is simply dummy text of the printing and typesetting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450097" y="4597717"/>
            <a:ext cx="21185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is simply dummy text of the printing and typesetting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247281" y="2535211"/>
            <a:ext cx="211851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 spc="10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is simply dummy text of the printing and typesetting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6" name="Freeform 671"/>
          <p:cNvSpPr>
            <a:spLocks noEditPoints="1"/>
          </p:cNvSpPr>
          <p:nvPr/>
        </p:nvSpPr>
        <p:spPr bwMode="auto">
          <a:xfrm>
            <a:off x="1293061" y="2281909"/>
            <a:ext cx="716496" cy="438716"/>
          </a:xfrm>
          <a:custGeom>
            <a:avLst/>
            <a:gdLst>
              <a:gd name="T0" fmla="*/ 271 w 550"/>
              <a:gd name="T1" fmla="*/ 0 h 337"/>
              <a:gd name="T2" fmla="*/ 124 w 550"/>
              <a:gd name="T3" fmla="*/ 162 h 337"/>
              <a:gd name="T4" fmla="*/ 275 w 550"/>
              <a:gd name="T5" fmla="*/ 337 h 337"/>
              <a:gd name="T6" fmla="*/ 425 w 550"/>
              <a:gd name="T7" fmla="*/ 162 h 337"/>
              <a:gd name="T8" fmla="*/ 463 w 550"/>
              <a:gd name="T9" fmla="*/ 221 h 337"/>
              <a:gd name="T10" fmla="*/ 461 w 550"/>
              <a:gd name="T11" fmla="*/ 304 h 337"/>
              <a:gd name="T12" fmla="*/ 513 w 550"/>
              <a:gd name="T13" fmla="*/ 232 h 337"/>
              <a:gd name="T14" fmla="*/ 497 w 550"/>
              <a:gd name="T15" fmla="*/ 195 h 337"/>
              <a:gd name="T16" fmla="*/ 545 w 550"/>
              <a:gd name="T17" fmla="*/ 102 h 337"/>
              <a:gd name="T18" fmla="*/ 275 w 550"/>
              <a:gd name="T19" fmla="*/ 322 h 337"/>
              <a:gd name="T20" fmla="*/ 140 w 550"/>
              <a:gd name="T21" fmla="*/ 168 h 337"/>
              <a:gd name="T22" fmla="*/ 275 w 550"/>
              <a:gd name="T23" fmla="*/ 218 h 337"/>
              <a:gd name="T24" fmla="*/ 276 w 550"/>
              <a:gd name="T25" fmla="*/ 218 h 337"/>
              <a:gd name="T26" fmla="*/ 278 w 550"/>
              <a:gd name="T27" fmla="*/ 218 h 337"/>
              <a:gd name="T28" fmla="*/ 410 w 550"/>
              <a:gd name="T29" fmla="*/ 270 h 337"/>
              <a:gd name="T30" fmla="*/ 482 w 550"/>
              <a:gd name="T31" fmla="*/ 246 h 337"/>
              <a:gd name="T32" fmla="*/ 482 w 550"/>
              <a:gd name="T33" fmla="*/ 246 h 337"/>
              <a:gd name="T34" fmla="*/ 482 w 550"/>
              <a:gd name="T35" fmla="*/ 246 h 337"/>
              <a:gd name="T36" fmla="*/ 483 w 550"/>
              <a:gd name="T37" fmla="*/ 246 h 337"/>
              <a:gd name="T38" fmla="*/ 484 w 550"/>
              <a:gd name="T39" fmla="*/ 246 h 337"/>
              <a:gd name="T40" fmla="*/ 485 w 550"/>
              <a:gd name="T41" fmla="*/ 247 h 337"/>
              <a:gd name="T42" fmla="*/ 485 w 550"/>
              <a:gd name="T43" fmla="*/ 247 h 337"/>
              <a:gd name="T44" fmla="*/ 486 w 550"/>
              <a:gd name="T45" fmla="*/ 247 h 337"/>
              <a:gd name="T46" fmla="*/ 486 w 550"/>
              <a:gd name="T47" fmla="*/ 247 h 337"/>
              <a:gd name="T48" fmla="*/ 486 w 550"/>
              <a:gd name="T49" fmla="*/ 247 h 337"/>
              <a:gd name="T50" fmla="*/ 487 w 550"/>
              <a:gd name="T51" fmla="*/ 247 h 337"/>
              <a:gd name="T52" fmla="*/ 488 w 550"/>
              <a:gd name="T53" fmla="*/ 247 h 337"/>
              <a:gd name="T54" fmla="*/ 489 w 550"/>
              <a:gd name="T55" fmla="*/ 247 h 337"/>
              <a:gd name="T56" fmla="*/ 490 w 550"/>
              <a:gd name="T57" fmla="*/ 247 h 337"/>
              <a:gd name="T58" fmla="*/ 491 w 550"/>
              <a:gd name="T59" fmla="*/ 247 h 337"/>
              <a:gd name="T60" fmla="*/ 491 w 550"/>
              <a:gd name="T61" fmla="*/ 247 h 337"/>
              <a:gd name="T62" fmla="*/ 492 w 550"/>
              <a:gd name="T63" fmla="*/ 247 h 337"/>
              <a:gd name="T64" fmla="*/ 492 w 550"/>
              <a:gd name="T65" fmla="*/ 247 h 337"/>
              <a:gd name="T66" fmla="*/ 492 w 550"/>
              <a:gd name="T67" fmla="*/ 247 h 337"/>
              <a:gd name="T68" fmla="*/ 493 w 550"/>
              <a:gd name="T69" fmla="*/ 247 h 337"/>
              <a:gd name="T70" fmla="*/ 493 w 550"/>
              <a:gd name="T71" fmla="*/ 247 h 337"/>
              <a:gd name="T72" fmla="*/ 493 w 550"/>
              <a:gd name="T73" fmla="*/ 247 h 337"/>
              <a:gd name="T74" fmla="*/ 494 w 550"/>
              <a:gd name="T75" fmla="*/ 246 h 337"/>
              <a:gd name="T76" fmla="*/ 495 w 550"/>
              <a:gd name="T77" fmla="*/ 246 h 337"/>
              <a:gd name="T78" fmla="*/ 495 w 550"/>
              <a:gd name="T79" fmla="*/ 246 h 337"/>
              <a:gd name="T80" fmla="*/ 496 w 550"/>
              <a:gd name="T81" fmla="*/ 246 h 337"/>
              <a:gd name="T82" fmla="*/ 496 w 550"/>
              <a:gd name="T83" fmla="*/ 246 h 337"/>
              <a:gd name="T84" fmla="*/ 496 w 550"/>
              <a:gd name="T85" fmla="*/ 246 h 337"/>
              <a:gd name="T86" fmla="*/ 496 w 550"/>
              <a:gd name="T87" fmla="*/ 246 h 337"/>
              <a:gd name="T88" fmla="*/ 500 w 550"/>
              <a:gd name="T89" fmla="*/ 245 h 337"/>
              <a:gd name="T90" fmla="*/ 497 w 550"/>
              <a:gd name="T91" fmla="*/ 228 h 337"/>
              <a:gd name="T92" fmla="*/ 492 w 550"/>
              <a:gd name="T93" fmla="*/ 231 h 337"/>
              <a:gd name="T94" fmla="*/ 491 w 550"/>
              <a:gd name="T95" fmla="*/ 231 h 337"/>
              <a:gd name="T96" fmla="*/ 491 w 550"/>
              <a:gd name="T97" fmla="*/ 231 h 337"/>
              <a:gd name="T98" fmla="*/ 490 w 550"/>
              <a:gd name="T99" fmla="*/ 231 h 337"/>
              <a:gd name="T100" fmla="*/ 490 w 550"/>
              <a:gd name="T101" fmla="*/ 231 h 337"/>
              <a:gd name="T102" fmla="*/ 489 w 550"/>
              <a:gd name="T103" fmla="*/ 231 h 337"/>
              <a:gd name="T104" fmla="*/ 488 w 550"/>
              <a:gd name="T105" fmla="*/ 231 h 337"/>
              <a:gd name="T106" fmla="*/ 487 w 550"/>
              <a:gd name="T107" fmla="*/ 231 h 337"/>
              <a:gd name="T108" fmla="*/ 487 w 550"/>
              <a:gd name="T109" fmla="*/ 231 h 337"/>
              <a:gd name="T110" fmla="*/ 481 w 550"/>
              <a:gd name="T111" fmla="*/ 228 h 337"/>
              <a:gd name="T112" fmla="*/ 497 w 550"/>
              <a:gd name="T113" fmla="*/ 228 h 337"/>
              <a:gd name="T114" fmla="*/ 273 w 550"/>
              <a:gd name="T115" fmla="*/ 102 h 337"/>
              <a:gd name="T116" fmla="*/ 380 w 550"/>
              <a:gd name="T117" fmla="*/ 162 h 337"/>
              <a:gd name="T118" fmla="*/ 135 w 550"/>
              <a:gd name="T119" fmla="*/ 149 h 337"/>
              <a:gd name="T120" fmla="*/ 520 w 550"/>
              <a:gd name="T121" fmla="*/ 109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50" h="337">
                <a:moveTo>
                  <a:pt x="545" y="102"/>
                </a:moveTo>
                <a:cubicBezTo>
                  <a:pt x="278" y="0"/>
                  <a:pt x="278" y="0"/>
                  <a:pt x="278" y="0"/>
                </a:cubicBezTo>
                <a:cubicBezTo>
                  <a:pt x="277" y="0"/>
                  <a:pt x="276" y="0"/>
                  <a:pt x="275" y="0"/>
                </a:cubicBezTo>
                <a:cubicBezTo>
                  <a:pt x="274" y="0"/>
                  <a:pt x="272" y="0"/>
                  <a:pt x="271" y="0"/>
                </a:cubicBezTo>
                <a:cubicBezTo>
                  <a:pt x="5" y="102"/>
                  <a:pt x="5" y="102"/>
                  <a:pt x="5" y="102"/>
                </a:cubicBezTo>
                <a:cubicBezTo>
                  <a:pt x="2" y="103"/>
                  <a:pt x="0" y="106"/>
                  <a:pt x="0" y="109"/>
                </a:cubicBezTo>
                <a:cubicBezTo>
                  <a:pt x="0" y="112"/>
                  <a:pt x="2" y="115"/>
                  <a:pt x="5" y="116"/>
                </a:cubicBezTo>
                <a:cubicBezTo>
                  <a:pt x="124" y="162"/>
                  <a:pt x="124" y="162"/>
                  <a:pt x="124" y="162"/>
                </a:cubicBezTo>
                <a:cubicBezTo>
                  <a:pt x="124" y="271"/>
                  <a:pt x="124" y="271"/>
                  <a:pt x="124" y="271"/>
                </a:cubicBezTo>
                <a:cubicBezTo>
                  <a:pt x="124" y="271"/>
                  <a:pt x="124" y="272"/>
                  <a:pt x="124" y="272"/>
                </a:cubicBezTo>
                <a:cubicBezTo>
                  <a:pt x="126" y="287"/>
                  <a:pt x="143" y="303"/>
                  <a:pt x="171" y="316"/>
                </a:cubicBezTo>
                <a:cubicBezTo>
                  <a:pt x="201" y="330"/>
                  <a:pt x="238" y="337"/>
                  <a:pt x="275" y="337"/>
                </a:cubicBezTo>
                <a:cubicBezTo>
                  <a:pt x="311" y="337"/>
                  <a:pt x="348" y="330"/>
                  <a:pt x="378" y="316"/>
                </a:cubicBezTo>
                <a:cubicBezTo>
                  <a:pt x="406" y="303"/>
                  <a:pt x="424" y="287"/>
                  <a:pt x="425" y="272"/>
                </a:cubicBezTo>
                <a:cubicBezTo>
                  <a:pt x="425" y="272"/>
                  <a:pt x="425" y="271"/>
                  <a:pt x="425" y="271"/>
                </a:cubicBezTo>
                <a:cubicBezTo>
                  <a:pt x="425" y="162"/>
                  <a:pt x="425" y="162"/>
                  <a:pt x="425" y="162"/>
                </a:cubicBezTo>
                <a:cubicBezTo>
                  <a:pt x="481" y="140"/>
                  <a:pt x="481" y="140"/>
                  <a:pt x="481" y="140"/>
                </a:cubicBezTo>
                <a:cubicBezTo>
                  <a:pt x="481" y="195"/>
                  <a:pt x="481" y="195"/>
                  <a:pt x="481" y="195"/>
                </a:cubicBezTo>
                <a:cubicBezTo>
                  <a:pt x="481" y="195"/>
                  <a:pt x="481" y="196"/>
                  <a:pt x="481" y="196"/>
                </a:cubicBezTo>
                <a:cubicBezTo>
                  <a:pt x="471" y="199"/>
                  <a:pt x="463" y="209"/>
                  <a:pt x="463" y="221"/>
                </a:cubicBezTo>
                <a:cubicBezTo>
                  <a:pt x="463" y="225"/>
                  <a:pt x="464" y="229"/>
                  <a:pt x="466" y="233"/>
                </a:cubicBezTo>
                <a:cubicBezTo>
                  <a:pt x="454" y="295"/>
                  <a:pt x="454" y="295"/>
                  <a:pt x="454" y="295"/>
                </a:cubicBezTo>
                <a:cubicBezTo>
                  <a:pt x="453" y="297"/>
                  <a:pt x="454" y="299"/>
                  <a:pt x="455" y="301"/>
                </a:cubicBezTo>
                <a:cubicBezTo>
                  <a:pt x="457" y="303"/>
                  <a:pt x="459" y="304"/>
                  <a:pt x="461" y="304"/>
                </a:cubicBezTo>
                <a:cubicBezTo>
                  <a:pt x="517" y="304"/>
                  <a:pt x="517" y="304"/>
                  <a:pt x="517" y="304"/>
                </a:cubicBezTo>
                <a:cubicBezTo>
                  <a:pt x="520" y="304"/>
                  <a:pt x="522" y="303"/>
                  <a:pt x="523" y="301"/>
                </a:cubicBezTo>
                <a:cubicBezTo>
                  <a:pt x="525" y="299"/>
                  <a:pt x="525" y="297"/>
                  <a:pt x="525" y="295"/>
                </a:cubicBezTo>
                <a:cubicBezTo>
                  <a:pt x="513" y="232"/>
                  <a:pt x="513" y="232"/>
                  <a:pt x="513" y="232"/>
                </a:cubicBezTo>
                <a:cubicBezTo>
                  <a:pt x="513" y="232"/>
                  <a:pt x="513" y="232"/>
                  <a:pt x="513" y="232"/>
                </a:cubicBezTo>
                <a:cubicBezTo>
                  <a:pt x="514" y="228"/>
                  <a:pt x="515" y="225"/>
                  <a:pt x="515" y="221"/>
                </a:cubicBezTo>
                <a:cubicBezTo>
                  <a:pt x="515" y="209"/>
                  <a:pt x="507" y="199"/>
                  <a:pt x="497" y="196"/>
                </a:cubicBezTo>
                <a:cubicBezTo>
                  <a:pt x="497" y="196"/>
                  <a:pt x="497" y="195"/>
                  <a:pt x="497" y="195"/>
                </a:cubicBezTo>
                <a:cubicBezTo>
                  <a:pt x="497" y="134"/>
                  <a:pt x="497" y="134"/>
                  <a:pt x="497" y="134"/>
                </a:cubicBezTo>
                <a:cubicBezTo>
                  <a:pt x="545" y="116"/>
                  <a:pt x="545" y="116"/>
                  <a:pt x="545" y="116"/>
                </a:cubicBezTo>
                <a:cubicBezTo>
                  <a:pt x="548" y="115"/>
                  <a:pt x="550" y="112"/>
                  <a:pt x="550" y="109"/>
                </a:cubicBezTo>
                <a:cubicBezTo>
                  <a:pt x="550" y="106"/>
                  <a:pt x="548" y="103"/>
                  <a:pt x="545" y="102"/>
                </a:cubicBezTo>
                <a:close/>
                <a:moveTo>
                  <a:pt x="410" y="270"/>
                </a:moveTo>
                <a:cubicBezTo>
                  <a:pt x="410" y="270"/>
                  <a:pt x="410" y="271"/>
                  <a:pt x="410" y="271"/>
                </a:cubicBezTo>
                <a:cubicBezTo>
                  <a:pt x="409" y="276"/>
                  <a:pt x="399" y="289"/>
                  <a:pt x="372" y="302"/>
                </a:cubicBezTo>
                <a:cubicBezTo>
                  <a:pt x="355" y="309"/>
                  <a:pt x="321" y="322"/>
                  <a:pt x="275" y="322"/>
                </a:cubicBezTo>
                <a:cubicBezTo>
                  <a:pt x="228" y="322"/>
                  <a:pt x="194" y="309"/>
                  <a:pt x="178" y="302"/>
                </a:cubicBezTo>
                <a:cubicBezTo>
                  <a:pt x="150" y="289"/>
                  <a:pt x="140" y="276"/>
                  <a:pt x="140" y="271"/>
                </a:cubicBezTo>
                <a:cubicBezTo>
                  <a:pt x="140" y="271"/>
                  <a:pt x="140" y="270"/>
                  <a:pt x="140" y="270"/>
                </a:cubicBezTo>
                <a:cubicBezTo>
                  <a:pt x="140" y="168"/>
                  <a:pt x="140" y="168"/>
                  <a:pt x="140" y="168"/>
                </a:cubicBezTo>
                <a:cubicBezTo>
                  <a:pt x="164" y="177"/>
                  <a:pt x="164" y="177"/>
                  <a:pt x="164" y="177"/>
                </a:cubicBezTo>
                <a:cubicBezTo>
                  <a:pt x="271" y="218"/>
                  <a:pt x="271" y="218"/>
                  <a:pt x="271" y="218"/>
                </a:cubicBezTo>
                <a:cubicBezTo>
                  <a:pt x="272" y="218"/>
                  <a:pt x="274" y="218"/>
                  <a:pt x="275" y="218"/>
                </a:cubicBezTo>
                <a:cubicBezTo>
                  <a:pt x="275" y="218"/>
                  <a:pt x="275" y="218"/>
                  <a:pt x="275" y="218"/>
                </a:cubicBezTo>
                <a:cubicBezTo>
                  <a:pt x="275" y="218"/>
                  <a:pt x="275" y="218"/>
                  <a:pt x="275" y="218"/>
                </a:cubicBezTo>
                <a:cubicBezTo>
                  <a:pt x="275" y="218"/>
                  <a:pt x="275" y="218"/>
                  <a:pt x="275" y="218"/>
                </a:cubicBezTo>
                <a:cubicBezTo>
                  <a:pt x="275" y="218"/>
                  <a:pt x="276" y="218"/>
                  <a:pt x="276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76" y="218"/>
                  <a:pt x="276" y="218"/>
                  <a:pt x="276" y="218"/>
                </a:cubicBezTo>
                <a:cubicBezTo>
                  <a:pt x="277" y="218"/>
                  <a:pt x="277" y="218"/>
                  <a:pt x="277" y="218"/>
                </a:cubicBezTo>
                <a:cubicBezTo>
                  <a:pt x="277" y="218"/>
                  <a:pt x="277" y="218"/>
                  <a:pt x="277" y="218"/>
                </a:cubicBezTo>
                <a:cubicBezTo>
                  <a:pt x="277" y="218"/>
                  <a:pt x="278" y="218"/>
                  <a:pt x="278" y="218"/>
                </a:cubicBezTo>
                <a:cubicBezTo>
                  <a:pt x="278" y="218"/>
                  <a:pt x="278" y="218"/>
                  <a:pt x="278" y="218"/>
                </a:cubicBezTo>
                <a:cubicBezTo>
                  <a:pt x="362" y="186"/>
                  <a:pt x="362" y="186"/>
                  <a:pt x="362" y="186"/>
                </a:cubicBezTo>
                <a:cubicBezTo>
                  <a:pt x="410" y="168"/>
                  <a:pt x="410" y="168"/>
                  <a:pt x="410" y="168"/>
                </a:cubicBezTo>
                <a:lnTo>
                  <a:pt x="410" y="270"/>
                </a:lnTo>
                <a:close/>
                <a:moveTo>
                  <a:pt x="471" y="288"/>
                </a:moveTo>
                <a:cubicBezTo>
                  <a:pt x="479" y="245"/>
                  <a:pt x="479" y="245"/>
                  <a:pt x="479" y="245"/>
                </a:cubicBezTo>
                <a:cubicBezTo>
                  <a:pt x="480" y="245"/>
                  <a:pt x="481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2" y="246"/>
                  <a:pt x="482" y="246"/>
                  <a:pt x="482" y="246"/>
                </a:cubicBezTo>
                <a:cubicBezTo>
                  <a:pt x="483" y="246"/>
                  <a:pt x="483" y="246"/>
                  <a:pt x="483" y="246"/>
                </a:cubicBezTo>
                <a:cubicBezTo>
                  <a:pt x="483" y="246"/>
                  <a:pt x="483" y="246"/>
                  <a:pt x="483" y="246"/>
                </a:cubicBezTo>
                <a:cubicBezTo>
                  <a:pt x="483" y="246"/>
                  <a:pt x="483" y="246"/>
                  <a:pt x="483" y="246"/>
                </a:cubicBezTo>
                <a:cubicBezTo>
                  <a:pt x="483" y="246"/>
                  <a:pt x="484" y="246"/>
                  <a:pt x="484" y="246"/>
                </a:cubicBezTo>
                <a:cubicBezTo>
                  <a:pt x="484" y="246"/>
                  <a:pt x="484" y="246"/>
                  <a:pt x="484" y="246"/>
                </a:cubicBezTo>
                <a:cubicBezTo>
                  <a:pt x="484" y="246"/>
                  <a:pt x="484" y="246"/>
                  <a:pt x="484" y="246"/>
                </a:cubicBezTo>
                <a:cubicBezTo>
                  <a:pt x="484" y="246"/>
                  <a:pt x="484" y="246"/>
                  <a:pt x="484" y="246"/>
                </a:cubicBezTo>
                <a:cubicBezTo>
                  <a:pt x="484" y="246"/>
                  <a:pt x="484" y="246"/>
                  <a:pt x="484" y="246"/>
                </a:cubicBezTo>
                <a:cubicBezTo>
                  <a:pt x="484" y="246"/>
                  <a:pt x="484" y="246"/>
                  <a:pt x="484" y="247"/>
                </a:cubicBezTo>
                <a:cubicBezTo>
                  <a:pt x="484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5" y="247"/>
                  <a:pt x="485" y="247"/>
                </a:cubicBezTo>
                <a:cubicBezTo>
                  <a:pt x="485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6" y="247"/>
                  <a:pt x="486" y="247"/>
                  <a:pt x="486" y="247"/>
                </a:cubicBezTo>
                <a:cubicBezTo>
                  <a:pt x="487" y="247"/>
                  <a:pt x="487" y="247"/>
                  <a:pt x="487" y="247"/>
                </a:cubicBezTo>
                <a:cubicBezTo>
                  <a:pt x="487" y="247"/>
                  <a:pt x="487" y="247"/>
                  <a:pt x="487" y="247"/>
                </a:cubicBezTo>
                <a:cubicBezTo>
                  <a:pt x="487" y="247"/>
                  <a:pt x="488" y="247"/>
                  <a:pt x="488" y="247"/>
                </a:cubicBezTo>
                <a:cubicBezTo>
                  <a:pt x="488" y="247"/>
                  <a:pt x="488" y="247"/>
                  <a:pt x="488" y="247"/>
                </a:cubicBezTo>
                <a:cubicBezTo>
                  <a:pt x="488" y="247"/>
                  <a:pt x="488" y="247"/>
                  <a:pt x="488" y="247"/>
                </a:cubicBezTo>
                <a:cubicBezTo>
                  <a:pt x="488" y="247"/>
                  <a:pt x="488" y="247"/>
                  <a:pt x="488" y="247"/>
                </a:cubicBezTo>
                <a:cubicBezTo>
                  <a:pt x="488" y="247"/>
                  <a:pt x="488" y="247"/>
                  <a:pt x="488" y="247"/>
                </a:cubicBezTo>
                <a:cubicBezTo>
                  <a:pt x="488" y="247"/>
                  <a:pt x="488" y="247"/>
                  <a:pt x="488" y="247"/>
                </a:cubicBezTo>
                <a:cubicBezTo>
                  <a:pt x="488" y="247"/>
                  <a:pt x="489" y="247"/>
                  <a:pt x="489" y="247"/>
                </a:cubicBezTo>
                <a:cubicBezTo>
                  <a:pt x="489" y="247"/>
                  <a:pt x="489" y="247"/>
                  <a:pt x="489" y="247"/>
                </a:cubicBezTo>
                <a:cubicBezTo>
                  <a:pt x="489" y="247"/>
                  <a:pt x="490" y="247"/>
                  <a:pt x="490" y="247"/>
                </a:cubicBezTo>
                <a:cubicBezTo>
                  <a:pt x="490" y="247"/>
                  <a:pt x="490" y="247"/>
                  <a:pt x="490" y="247"/>
                </a:cubicBezTo>
                <a:cubicBezTo>
                  <a:pt x="490" y="247"/>
                  <a:pt x="490" y="247"/>
                  <a:pt x="490" y="247"/>
                </a:cubicBezTo>
                <a:cubicBezTo>
                  <a:pt x="490" y="247"/>
                  <a:pt x="490" y="247"/>
                  <a:pt x="490" y="247"/>
                </a:cubicBezTo>
                <a:cubicBezTo>
                  <a:pt x="490" y="247"/>
                  <a:pt x="490" y="247"/>
                  <a:pt x="490" y="247"/>
                </a:cubicBezTo>
                <a:cubicBezTo>
                  <a:pt x="490" y="247"/>
                  <a:pt x="490" y="247"/>
                  <a:pt x="490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1" y="247"/>
                </a:cubicBezTo>
                <a:cubicBezTo>
                  <a:pt x="491" y="247"/>
                  <a:pt x="491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2" y="247"/>
                  <a:pt x="492" y="247"/>
                  <a:pt x="492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3" y="247"/>
                  <a:pt x="493" y="247"/>
                  <a:pt x="493" y="247"/>
                </a:cubicBezTo>
                <a:cubicBezTo>
                  <a:pt x="494" y="247"/>
                  <a:pt x="494" y="247"/>
                  <a:pt x="494" y="247"/>
                </a:cubicBezTo>
                <a:cubicBezTo>
                  <a:pt x="494" y="246"/>
                  <a:pt x="494" y="246"/>
                  <a:pt x="494" y="246"/>
                </a:cubicBezTo>
                <a:cubicBezTo>
                  <a:pt x="494" y="246"/>
                  <a:pt x="494" y="246"/>
                  <a:pt x="494" y="246"/>
                </a:cubicBezTo>
                <a:cubicBezTo>
                  <a:pt x="494" y="246"/>
                  <a:pt x="494" y="246"/>
                  <a:pt x="494" y="246"/>
                </a:cubicBezTo>
                <a:cubicBezTo>
                  <a:pt x="494" y="246"/>
                  <a:pt x="494" y="246"/>
                  <a:pt x="494" y="246"/>
                </a:cubicBezTo>
                <a:cubicBezTo>
                  <a:pt x="494" y="246"/>
                  <a:pt x="494" y="246"/>
                  <a:pt x="494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5" y="246"/>
                  <a:pt x="495" y="246"/>
                  <a:pt x="495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6" y="246"/>
                  <a:pt x="496" y="246"/>
                </a:cubicBezTo>
                <a:cubicBezTo>
                  <a:pt x="496" y="246"/>
                  <a:pt x="497" y="246"/>
                  <a:pt x="497" y="246"/>
                </a:cubicBezTo>
                <a:cubicBezTo>
                  <a:pt x="498" y="245"/>
                  <a:pt x="499" y="245"/>
                  <a:pt x="500" y="245"/>
                </a:cubicBezTo>
                <a:cubicBezTo>
                  <a:pt x="508" y="288"/>
                  <a:pt x="508" y="288"/>
                  <a:pt x="508" y="288"/>
                </a:cubicBezTo>
                <a:lnTo>
                  <a:pt x="471" y="288"/>
                </a:lnTo>
                <a:close/>
                <a:moveTo>
                  <a:pt x="497" y="228"/>
                </a:moveTo>
                <a:cubicBezTo>
                  <a:pt x="497" y="228"/>
                  <a:pt x="497" y="228"/>
                  <a:pt x="497" y="228"/>
                </a:cubicBezTo>
                <a:cubicBezTo>
                  <a:pt x="495" y="230"/>
                  <a:pt x="494" y="231"/>
                  <a:pt x="492" y="231"/>
                </a:cubicBezTo>
                <a:cubicBezTo>
                  <a:pt x="492" y="231"/>
                  <a:pt x="492" y="231"/>
                  <a:pt x="492" y="231"/>
                </a:cubicBezTo>
                <a:cubicBezTo>
                  <a:pt x="492" y="231"/>
                  <a:pt x="492" y="231"/>
                  <a:pt x="492" y="231"/>
                </a:cubicBezTo>
                <a:cubicBezTo>
                  <a:pt x="492" y="231"/>
                  <a:pt x="492" y="231"/>
                  <a:pt x="492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90" y="231"/>
                  <a:pt x="490" y="231"/>
                  <a:pt x="490" y="231"/>
                </a:cubicBezTo>
                <a:cubicBezTo>
                  <a:pt x="489" y="231"/>
                  <a:pt x="489" y="231"/>
                  <a:pt x="489" y="231"/>
                </a:cubicBezTo>
                <a:cubicBezTo>
                  <a:pt x="489" y="231"/>
                  <a:pt x="489" y="231"/>
                  <a:pt x="489" y="231"/>
                </a:cubicBezTo>
                <a:cubicBezTo>
                  <a:pt x="489" y="231"/>
                  <a:pt x="489" y="231"/>
                  <a:pt x="489" y="231"/>
                </a:cubicBezTo>
                <a:cubicBezTo>
                  <a:pt x="489" y="231"/>
                  <a:pt x="489" y="231"/>
                  <a:pt x="489" y="231"/>
                </a:cubicBezTo>
                <a:cubicBezTo>
                  <a:pt x="488" y="231"/>
                  <a:pt x="488" y="231"/>
                  <a:pt x="488" y="231"/>
                </a:cubicBezTo>
                <a:cubicBezTo>
                  <a:pt x="488" y="231"/>
                  <a:pt x="488" y="231"/>
                  <a:pt x="488" y="231"/>
                </a:cubicBezTo>
                <a:cubicBezTo>
                  <a:pt x="488" y="231"/>
                  <a:pt x="488" y="231"/>
                  <a:pt x="488" y="231"/>
                </a:cubicBezTo>
                <a:cubicBezTo>
                  <a:pt x="488" y="231"/>
                  <a:pt x="488" y="231"/>
                  <a:pt x="488" y="231"/>
                </a:cubicBezTo>
                <a:cubicBezTo>
                  <a:pt x="488" y="231"/>
                  <a:pt x="488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7" y="231"/>
                  <a:pt x="487" y="231"/>
                </a:cubicBezTo>
                <a:cubicBezTo>
                  <a:pt x="487" y="231"/>
                  <a:pt x="486" y="231"/>
                  <a:pt x="486" y="231"/>
                </a:cubicBezTo>
                <a:cubicBezTo>
                  <a:pt x="486" y="231"/>
                  <a:pt x="486" y="231"/>
                  <a:pt x="486" y="231"/>
                </a:cubicBezTo>
                <a:cubicBezTo>
                  <a:pt x="484" y="231"/>
                  <a:pt x="483" y="230"/>
                  <a:pt x="481" y="228"/>
                </a:cubicBezTo>
                <a:cubicBezTo>
                  <a:pt x="481" y="228"/>
                  <a:pt x="481" y="228"/>
                  <a:pt x="481" y="228"/>
                </a:cubicBezTo>
                <a:cubicBezTo>
                  <a:pt x="479" y="226"/>
                  <a:pt x="479" y="224"/>
                  <a:pt x="479" y="221"/>
                </a:cubicBezTo>
                <a:cubicBezTo>
                  <a:pt x="479" y="215"/>
                  <a:pt x="483" y="210"/>
                  <a:pt x="489" y="210"/>
                </a:cubicBezTo>
                <a:cubicBezTo>
                  <a:pt x="495" y="210"/>
                  <a:pt x="500" y="215"/>
                  <a:pt x="500" y="221"/>
                </a:cubicBezTo>
                <a:cubicBezTo>
                  <a:pt x="500" y="224"/>
                  <a:pt x="499" y="226"/>
                  <a:pt x="497" y="228"/>
                </a:cubicBezTo>
                <a:close/>
                <a:moveTo>
                  <a:pt x="487" y="122"/>
                </a:moveTo>
                <a:cubicBezTo>
                  <a:pt x="276" y="87"/>
                  <a:pt x="276" y="87"/>
                  <a:pt x="276" y="87"/>
                </a:cubicBezTo>
                <a:cubicBezTo>
                  <a:pt x="272" y="86"/>
                  <a:pt x="268" y="89"/>
                  <a:pt x="267" y="93"/>
                </a:cubicBezTo>
                <a:cubicBezTo>
                  <a:pt x="266" y="97"/>
                  <a:pt x="269" y="101"/>
                  <a:pt x="273" y="102"/>
                </a:cubicBezTo>
                <a:cubicBezTo>
                  <a:pt x="458" y="133"/>
                  <a:pt x="458" y="133"/>
                  <a:pt x="458" y="133"/>
                </a:cubicBezTo>
                <a:cubicBezTo>
                  <a:pt x="415" y="149"/>
                  <a:pt x="415" y="149"/>
                  <a:pt x="415" y="149"/>
                </a:cubicBezTo>
                <a:cubicBezTo>
                  <a:pt x="415" y="149"/>
                  <a:pt x="415" y="149"/>
                  <a:pt x="415" y="149"/>
                </a:cubicBezTo>
                <a:cubicBezTo>
                  <a:pt x="380" y="162"/>
                  <a:pt x="380" y="162"/>
                  <a:pt x="380" y="162"/>
                </a:cubicBezTo>
                <a:cubicBezTo>
                  <a:pt x="275" y="202"/>
                  <a:pt x="275" y="202"/>
                  <a:pt x="275" y="202"/>
                </a:cubicBezTo>
                <a:cubicBezTo>
                  <a:pt x="275" y="202"/>
                  <a:pt x="275" y="202"/>
                  <a:pt x="275" y="202"/>
                </a:cubicBezTo>
                <a:cubicBezTo>
                  <a:pt x="170" y="163"/>
                  <a:pt x="170" y="163"/>
                  <a:pt x="170" y="163"/>
                </a:cubicBezTo>
                <a:cubicBezTo>
                  <a:pt x="135" y="149"/>
                  <a:pt x="135" y="149"/>
                  <a:pt x="135" y="14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275" y="16"/>
                  <a:pt x="275" y="16"/>
                  <a:pt x="275" y="16"/>
                </a:cubicBezTo>
                <a:cubicBezTo>
                  <a:pt x="520" y="109"/>
                  <a:pt x="520" y="109"/>
                  <a:pt x="520" y="109"/>
                </a:cubicBezTo>
                <a:lnTo>
                  <a:pt x="487" y="12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7" name="组合 86"/>
          <p:cNvGrpSpPr/>
          <p:nvPr/>
        </p:nvGrpSpPr>
        <p:grpSpPr>
          <a:xfrm>
            <a:off x="7918626" y="4855090"/>
            <a:ext cx="570441" cy="582015"/>
            <a:chOff x="5259717" y="3538479"/>
            <a:chExt cx="570441" cy="582015"/>
          </a:xfrm>
          <a:solidFill>
            <a:schemeClr val="accent1"/>
          </a:solidFill>
        </p:grpSpPr>
        <p:sp>
          <p:nvSpPr>
            <p:cNvPr id="88" name="Freeform 672"/>
            <p:cNvSpPr>
              <a:spLocks noEditPoints="1"/>
            </p:cNvSpPr>
            <p:nvPr/>
          </p:nvSpPr>
          <p:spPr bwMode="auto">
            <a:xfrm>
              <a:off x="5453722" y="3538479"/>
              <a:ext cx="334548" cy="532411"/>
            </a:xfrm>
            <a:custGeom>
              <a:avLst/>
              <a:gdLst>
                <a:gd name="T0" fmla="*/ 252 w 257"/>
                <a:gd name="T1" fmla="*/ 147 h 409"/>
                <a:gd name="T2" fmla="*/ 257 w 257"/>
                <a:gd name="T3" fmla="*/ 54 h 409"/>
                <a:gd name="T4" fmla="*/ 150 w 257"/>
                <a:gd name="T5" fmla="*/ 54 h 409"/>
                <a:gd name="T6" fmla="*/ 164 w 257"/>
                <a:gd name="T7" fmla="*/ 124 h 409"/>
                <a:gd name="T8" fmla="*/ 164 w 257"/>
                <a:gd name="T9" fmla="*/ 124 h 409"/>
                <a:gd name="T10" fmla="*/ 67 w 257"/>
                <a:gd name="T11" fmla="*/ 164 h 409"/>
                <a:gd name="T12" fmla="*/ 67 w 257"/>
                <a:gd name="T13" fmla="*/ 217 h 409"/>
                <a:gd name="T14" fmla="*/ 151 w 257"/>
                <a:gd name="T15" fmla="*/ 217 h 409"/>
                <a:gd name="T16" fmla="*/ 158 w 257"/>
                <a:gd name="T17" fmla="*/ 216 h 409"/>
                <a:gd name="T18" fmla="*/ 85 w 257"/>
                <a:gd name="T19" fmla="*/ 237 h 409"/>
                <a:gd name="T20" fmla="*/ 57 w 257"/>
                <a:gd name="T21" fmla="*/ 253 h 409"/>
                <a:gd name="T22" fmla="*/ 3 w 257"/>
                <a:gd name="T23" fmla="*/ 368 h 409"/>
                <a:gd name="T24" fmla="*/ 2 w 257"/>
                <a:gd name="T25" fmla="*/ 391 h 409"/>
                <a:gd name="T26" fmla="*/ 19 w 257"/>
                <a:gd name="T27" fmla="*/ 407 h 409"/>
                <a:gd name="T28" fmla="*/ 40 w 257"/>
                <a:gd name="T29" fmla="*/ 407 h 409"/>
                <a:gd name="T30" fmla="*/ 102 w 257"/>
                <a:gd name="T31" fmla="*/ 295 h 409"/>
                <a:gd name="T32" fmla="*/ 252 w 257"/>
                <a:gd name="T33" fmla="*/ 244 h 409"/>
                <a:gd name="T34" fmla="*/ 204 w 257"/>
                <a:gd name="T35" fmla="*/ 16 h 409"/>
                <a:gd name="T36" fmla="*/ 204 w 257"/>
                <a:gd name="T37" fmla="*/ 91 h 409"/>
                <a:gd name="T38" fmla="*/ 97 w 257"/>
                <a:gd name="T39" fmla="*/ 280 h 409"/>
                <a:gd name="T40" fmla="*/ 42 w 257"/>
                <a:gd name="T41" fmla="*/ 386 h 409"/>
                <a:gd name="T42" fmla="*/ 35 w 257"/>
                <a:gd name="T43" fmla="*/ 393 h 409"/>
                <a:gd name="T44" fmla="*/ 24 w 257"/>
                <a:gd name="T45" fmla="*/ 392 h 409"/>
                <a:gd name="T46" fmla="*/ 17 w 257"/>
                <a:gd name="T47" fmla="*/ 375 h 409"/>
                <a:gd name="T48" fmla="*/ 85 w 257"/>
                <a:gd name="T49" fmla="*/ 252 h 409"/>
                <a:gd name="T50" fmla="*/ 174 w 257"/>
                <a:gd name="T51" fmla="*/ 244 h 409"/>
                <a:gd name="T52" fmla="*/ 173 w 257"/>
                <a:gd name="T53" fmla="*/ 206 h 409"/>
                <a:gd name="T54" fmla="*/ 196 w 257"/>
                <a:gd name="T55" fmla="*/ 157 h 409"/>
                <a:gd name="T56" fmla="*/ 159 w 257"/>
                <a:gd name="T57" fmla="*/ 199 h 409"/>
                <a:gd name="T58" fmla="*/ 151 w 257"/>
                <a:gd name="T59" fmla="*/ 202 h 409"/>
                <a:gd name="T60" fmla="*/ 67 w 257"/>
                <a:gd name="T61" fmla="*/ 202 h 409"/>
                <a:gd name="T62" fmla="*/ 67 w 257"/>
                <a:gd name="T63" fmla="*/ 179 h 409"/>
                <a:gd name="T64" fmla="*/ 150 w 257"/>
                <a:gd name="T65" fmla="*/ 176 h 409"/>
                <a:gd name="T66" fmla="*/ 205 w 257"/>
                <a:gd name="T67" fmla="*/ 116 h 409"/>
                <a:gd name="T68" fmla="*/ 236 w 257"/>
                <a:gd name="T69" fmla="*/ 244 h 409"/>
                <a:gd name="T70" fmla="*/ 97 w 257"/>
                <a:gd name="T71" fmla="*/ 28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" h="409">
                  <a:moveTo>
                    <a:pt x="252" y="244"/>
                  </a:moveTo>
                  <a:cubicBezTo>
                    <a:pt x="252" y="147"/>
                    <a:pt x="252" y="147"/>
                    <a:pt x="252" y="147"/>
                  </a:cubicBezTo>
                  <a:cubicBezTo>
                    <a:pt x="252" y="127"/>
                    <a:pt x="239" y="110"/>
                    <a:pt x="222" y="103"/>
                  </a:cubicBezTo>
                  <a:cubicBezTo>
                    <a:pt x="242" y="96"/>
                    <a:pt x="257" y="76"/>
                    <a:pt x="257" y="54"/>
                  </a:cubicBezTo>
                  <a:cubicBezTo>
                    <a:pt x="257" y="24"/>
                    <a:pt x="233" y="0"/>
                    <a:pt x="204" y="0"/>
                  </a:cubicBezTo>
                  <a:cubicBezTo>
                    <a:pt x="174" y="0"/>
                    <a:pt x="150" y="24"/>
                    <a:pt x="150" y="54"/>
                  </a:cubicBezTo>
                  <a:cubicBezTo>
                    <a:pt x="150" y="77"/>
                    <a:pt x="166" y="97"/>
                    <a:pt x="187" y="104"/>
                  </a:cubicBezTo>
                  <a:cubicBezTo>
                    <a:pt x="178" y="108"/>
                    <a:pt x="171" y="115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53" y="164"/>
                    <a:pt x="41" y="176"/>
                    <a:pt x="41" y="190"/>
                  </a:cubicBezTo>
                  <a:cubicBezTo>
                    <a:pt x="41" y="205"/>
                    <a:pt x="53" y="217"/>
                    <a:pt x="67" y="217"/>
                  </a:cubicBezTo>
                  <a:cubicBezTo>
                    <a:pt x="151" y="217"/>
                    <a:pt x="151" y="217"/>
                    <a:pt x="151" y="217"/>
                  </a:cubicBezTo>
                  <a:cubicBezTo>
                    <a:pt x="151" y="217"/>
                    <a:pt x="151" y="217"/>
                    <a:pt x="151" y="217"/>
                  </a:cubicBezTo>
                  <a:cubicBezTo>
                    <a:pt x="151" y="217"/>
                    <a:pt x="152" y="217"/>
                    <a:pt x="152" y="217"/>
                  </a:cubicBezTo>
                  <a:cubicBezTo>
                    <a:pt x="154" y="217"/>
                    <a:pt x="156" y="217"/>
                    <a:pt x="158" y="216"/>
                  </a:cubicBezTo>
                  <a:cubicBezTo>
                    <a:pt x="158" y="237"/>
                    <a:pt x="158" y="237"/>
                    <a:pt x="158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4" y="237"/>
                    <a:pt x="65" y="237"/>
                    <a:pt x="57" y="253"/>
                  </a:cubicBezTo>
                  <a:cubicBezTo>
                    <a:pt x="57" y="254"/>
                    <a:pt x="57" y="254"/>
                    <a:pt x="57" y="254"/>
                  </a:cubicBezTo>
                  <a:cubicBezTo>
                    <a:pt x="3" y="368"/>
                    <a:pt x="3" y="368"/>
                    <a:pt x="3" y="368"/>
                  </a:cubicBezTo>
                  <a:cubicBezTo>
                    <a:pt x="3" y="368"/>
                    <a:pt x="3" y="369"/>
                    <a:pt x="3" y="369"/>
                  </a:cubicBezTo>
                  <a:cubicBezTo>
                    <a:pt x="0" y="376"/>
                    <a:pt x="0" y="383"/>
                    <a:pt x="2" y="391"/>
                  </a:cubicBezTo>
                  <a:cubicBezTo>
                    <a:pt x="5" y="398"/>
                    <a:pt x="10" y="403"/>
                    <a:pt x="17" y="406"/>
                  </a:cubicBezTo>
                  <a:cubicBezTo>
                    <a:pt x="19" y="407"/>
                    <a:pt x="19" y="407"/>
                    <a:pt x="19" y="407"/>
                  </a:cubicBezTo>
                  <a:cubicBezTo>
                    <a:pt x="22" y="408"/>
                    <a:pt x="26" y="409"/>
                    <a:pt x="30" y="409"/>
                  </a:cubicBezTo>
                  <a:cubicBezTo>
                    <a:pt x="34" y="409"/>
                    <a:pt x="37" y="409"/>
                    <a:pt x="40" y="407"/>
                  </a:cubicBezTo>
                  <a:cubicBezTo>
                    <a:pt x="48" y="405"/>
                    <a:pt x="53" y="399"/>
                    <a:pt x="56" y="392"/>
                  </a:cubicBezTo>
                  <a:cubicBezTo>
                    <a:pt x="102" y="295"/>
                    <a:pt x="102" y="295"/>
                    <a:pt x="102" y="295"/>
                  </a:cubicBezTo>
                  <a:cubicBezTo>
                    <a:pt x="201" y="295"/>
                    <a:pt x="201" y="295"/>
                    <a:pt x="201" y="295"/>
                  </a:cubicBezTo>
                  <a:cubicBezTo>
                    <a:pt x="229" y="295"/>
                    <a:pt x="252" y="273"/>
                    <a:pt x="252" y="244"/>
                  </a:cubicBezTo>
                  <a:close/>
                  <a:moveTo>
                    <a:pt x="166" y="54"/>
                  </a:moveTo>
                  <a:cubicBezTo>
                    <a:pt x="166" y="33"/>
                    <a:pt x="183" y="16"/>
                    <a:pt x="204" y="16"/>
                  </a:cubicBezTo>
                  <a:cubicBezTo>
                    <a:pt x="224" y="16"/>
                    <a:pt x="241" y="33"/>
                    <a:pt x="241" y="54"/>
                  </a:cubicBezTo>
                  <a:cubicBezTo>
                    <a:pt x="241" y="74"/>
                    <a:pt x="224" y="91"/>
                    <a:pt x="204" y="91"/>
                  </a:cubicBezTo>
                  <a:cubicBezTo>
                    <a:pt x="183" y="91"/>
                    <a:pt x="166" y="74"/>
                    <a:pt x="166" y="54"/>
                  </a:cubicBezTo>
                  <a:close/>
                  <a:moveTo>
                    <a:pt x="97" y="280"/>
                  </a:moveTo>
                  <a:cubicBezTo>
                    <a:pt x="94" y="280"/>
                    <a:pt x="91" y="282"/>
                    <a:pt x="90" y="284"/>
                  </a:cubicBezTo>
                  <a:cubicBezTo>
                    <a:pt x="42" y="386"/>
                    <a:pt x="42" y="386"/>
                    <a:pt x="42" y="386"/>
                  </a:cubicBezTo>
                  <a:cubicBezTo>
                    <a:pt x="42" y="386"/>
                    <a:pt x="42" y="386"/>
                    <a:pt x="42" y="386"/>
                  </a:cubicBezTo>
                  <a:cubicBezTo>
                    <a:pt x="41" y="389"/>
                    <a:pt x="38" y="392"/>
                    <a:pt x="35" y="393"/>
                  </a:cubicBezTo>
                  <a:cubicBezTo>
                    <a:pt x="32" y="394"/>
                    <a:pt x="28" y="394"/>
                    <a:pt x="25" y="393"/>
                  </a:cubicBezTo>
                  <a:cubicBezTo>
                    <a:pt x="24" y="392"/>
                    <a:pt x="24" y="392"/>
                    <a:pt x="24" y="392"/>
                  </a:cubicBezTo>
                  <a:cubicBezTo>
                    <a:pt x="20" y="391"/>
                    <a:pt x="18" y="388"/>
                    <a:pt x="17" y="385"/>
                  </a:cubicBezTo>
                  <a:cubicBezTo>
                    <a:pt x="15" y="382"/>
                    <a:pt x="16" y="378"/>
                    <a:pt x="17" y="375"/>
                  </a:cubicBezTo>
                  <a:cubicBezTo>
                    <a:pt x="70" y="260"/>
                    <a:pt x="70" y="260"/>
                    <a:pt x="70" y="260"/>
                  </a:cubicBezTo>
                  <a:cubicBezTo>
                    <a:pt x="75" y="253"/>
                    <a:pt x="84" y="252"/>
                    <a:pt x="85" y="252"/>
                  </a:cubicBezTo>
                  <a:cubicBezTo>
                    <a:pt x="166" y="252"/>
                    <a:pt x="166" y="252"/>
                    <a:pt x="166" y="252"/>
                  </a:cubicBezTo>
                  <a:cubicBezTo>
                    <a:pt x="170" y="252"/>
                    <a:pt x="174" y="249"/>
                    <a:pt x="174" y="244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74" y="208"/>
                    <a:pt x="173" y="207"/>
                    <a:pt x="173" y="206"/>
                  </a:cubicBezTo>
                  <a:cubicBezTo>
                    <a:pt x="198" y="167"/>
                    <a:pt x="198" y="167"/>
                    <a:pt x="198" y="167"/>
                  </a:cubicBezTo>
                  <a:cubicBezTo>
                    <a:pt x="200" y="164"/>
                    <a:pt x="199" y="159"/>
                    <a:pt x="196" y="157"/>
                  </a:cubicBezTo>
                  <a:cubicBezTo>
                    <a:pt x="192" y="154"/>
                    <a:pt x="187" y="155"/>
                    <a:pt x="185" y="159"/>
                  </a:cubicBezTo>
                  <a:cubicBezTo>
                    <a:pt x="159" y="199"/>
                    <a:pt x="159" y="199"/>
                    <a:pt x="159" y="199"/>
                  </a:cubicBezTo>
                  <a:cubicBezTo>
                    <a:pt x="157" y="201"/>
                    <a:pt x="154" y="202"/>
                    <a:pt x="151" y="202"/>
                  </a:cubicBezTo>
                  <a:cubicBezTo>
                    <a:pt x="151" y="202"/>
                    <a:pt x="151" y="202"/>
                    <a:pt x="151" y="202"/>
                  </a:cubicBezTo>
                  <a:cubicBezTo>
                    <a:pt x="151" y="202"/>
                    <a:pt x="151" y="202"/>
                    <a:pt x="150" y="202"/>
                  </a:cubicBezTo>
                  <a:cubicBezTo>
                    <a:pt x="67" y="202"/>
                    <a:pt x="67" y="202"/>
                    <a:pt x="67" y="202"/>
                  </a:cubicBezTo>
                  <a:cubicBezTo>
                    <a:pt x="61" y="202"/>
                    <a:pt x="56" y="197"/>
                    <a:pt x="56" y="190"/>
                  </a:cubicBezTo>
                  <a:cubicBezTo>
                    <a:pt x="56" y="184"/>
                    <a:pt x="61" y="179"/>
                    <a:pt x="67" y="179"/>
                  </a:cubicBezTo>
                  <a:cubicBezTo>
                    <a:pt x="144" y="179"/>
                    <a:pt x="144" y="179"/>
                    <a:pt x="144" y="179"/>
                  </a:cubicBezTo>
                  <a:cubicBezTo>
                    <a:pt x="147" y="179"/>
                    <a:pt x="149" y="178"/>
                    <a:pt x="150" y="176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85" y="121"/>
                    <a:pt x="194" y="116"/>
                    <a:pt x="205" y="116"/>
                  </a:cubicBezTo>
                  <a:cubicBezTo>
                    <a:pt x="222" y="116"/>
                    <a:pt x="236" y="130"/>
                    <a:pt x="236" y="147"/>
                  </a:cubicBezTo>
                  <a:cubicBezTo>
                    <a:pt x="236" y="244"/>
                    <a:pt x="236" y="244"/>
                    <a:pt x="236" y="244"/>
                  </a:cubicBezTo>
                  <a:cubicBezTo>
                    <a:pt x="236" y="264"/>
                    <a:pt x="220" y="280"/>
                    <a:pt x="201" y="280"/>
                  </a:cubicBezTo>
                  <a:lnTo>
                    <a:pt x="97" y="2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673"/>
            <p:cNvSpPr/>
            <p:nvPr/>
          </p:nvSpPr>
          <p:spPr bwMode="auto">
            <a:xfrm>
              <a:off x="5259717" y="3714296"/>
              <a:ext cx="254080" cy="406198"/>
            </a:xfrm>
            <a:custGeom>
              <a:avLst/>
              <a:gdLst>
                <a:gd name="T0" fmla="*/ 170 w 195"/>
                <a:gd name="T1" fmla="*/ 298 h 312"/>
                <a:gd name="T2" fmla="*/ 107 w 195"/>
                <a:gd name="T3" fmla="*/ 254 h 312"/>
                <a:gd name="T4" fmla="*/ 107 w 195"/>
                <a:gd name="T5" fmla="*/ 68 h 312"/>
                <a:gd name="T6" fmla="*/ 183 w 195"/>
                <a:gd name="T7" fmla="*/ 106 h 312"/>
                <a:gd name="T8" fmla="*/ 187 w 195"/>
                <a:gd name="T9" fmla="*/ 107 h 312"/>
                <a:gd name="T10" fmla="*/ 194 w 195"/>
                <a:gd name="T11" fmla="*/ 103 h 312"/>
                <a:gd name="T12" fmla="*/ 190 w 195"/>
                <a:gd name="T13" fmla="*/ 93 h 312"/>
                <a:gd name="T14" fmla="*/ 12 w 195"/>
                <a:gd name="T15" fmla="*/ 2 h 312"/>
                <a:gd name="T16" fmla="*/ 2 w 195"/>
                <a:gd name="T17" fmla="*/ 5 h 312"/>
                <a:gd name="T18" fmla="*/ 5 w 195"/>
                <a:gd name="T19" fmla="*/ 15 h 312"/>
                <a:gd name="T20" fmla="*/ 92 w 195"/>
                <a:gd name="T21" fmla="*/ 60 h 312"/>
                <a:gd name="T22" fmla="*/ 92 w 195"/>
                <a:gd name="T23" fmla="*/ 258 h 312"/>
                <a:gd name="T24" fmla="*/ 92 w 195"/>
                <a:gd name="T25" fmla="*/ 258 h 312"/>
                <a:gd name="T26" fmla="*/ 92 w 195"/>
                <a:gd name="T27" fmla="*/ 258 h 312"/>
                <a:gd name="T28" fmla="*/ 92 w 195"/>
                <a:gd name="T29" fmla="*/ 304 h 312"/>
                <a:gd name="T30" fmla="*/ 100 w 195"/>
                <a:gd name="T31" fmla="*/ 312 h 312"/>
                <a:gd name="T32" fmla="*/ 107 w 195"/>
                <a:gd name="T33" fmla="*/ 304 h 312"/>
                <a:gd name="T34" fmla="*/ 107 w 195"/>
                <a:gd name="T35" fmla="*/ 273 h 312"/>
                <a:gd name="T36" fmla="*/ 161 w 195"/>
                <a:gd name="T37" fmla="*/ 310 h 312"/>
                <a:gd name="T38" fmla="*/ 166 w 195"/>
                <a:gd name="T39" fmla="*/ 312 h 312"/>
                <a:gd name="T40" fmla="*/ 172 w 195"/>
                <a:gd name="T41" fmla="*/ 309 h 312"/>
                <a:gd name="T42" fmla="*/ 170 w 195"/>
                <a:gd name="T43" fmla="*/ 298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5" h="312">
                  <a:moveTo>
                    <a:pt x="170" y="298"/>
                  </a:moveTo>
                  <a:cubicBezTo>
                    <a:pt x="107" y="254"/>
                    <a:pt x="107" y="254"/>
                    <a:pt x="107" y="254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4" y="107"/>
                    <a:pt x="185" y="107"/>
                    <a:pt x="187" y="107"/>
                  </a:cubicBezTo>
                  <a:cubicBezTo>
                    <a:pt x="189" y="107"/>
                    <a:pt x="192" y="106"/>
                    <a:pt x="194" y="103"/>
                  </a:cubicBezTo>
                  <a:cubicBezTo>
                    <a:pt x="195" y="99"/>
                    <a:pt x="194" y="94"/>
                    <a:pt x="190" y="9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4" y="1"/>
                    <a:pt x="2" y="5"/>
                  </a:cubicBezTo>
                  <a:cubicBezTo>
                    <a:pt x="0" y="9"/>
                    <a:pt x="1" y="13"/>
                    <a:pt x="5" y="1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258"/>
                    <a:pt x="92" y="258"/>
                    <a:pt x="92" y="258"/>
                  </a:cubicBezTo>
                  <a:cubicBezTo>
                    <a:pt x="92" y="258"/>
                    <a:pt x="92" y="258"/>
                    <a:pt x="92" y="258"/>
                  </a:cubicBezTo>
                  <a:cubicBezTo>
                    <a:pt x="92" y="258"/>
                    <a:pt x="92" y="258"/>
                    <a:pt x="92" y="258"/>
                  </a:cubicBezTo>
                  <a:cubicBezTo>
                    <a:pt x="92" y="304"/>
                    <a:pt x="92" y="304"/>
                    <a:pt x="92" y="304"/>
                  </a:cubicBezTo>
                  <a:cubicBezTo>
                    <a:pt x="92" y="308"/>
                    <a:pt x="95" y="312"/>
                    <a:pt x="100" y="312"/>
                  </a:cubicBezTo>
                  <a:cubicBezTo>
                    <a:pt x="104" y="312"/>
                    <a:pt x="107" y="308"/>
                    <a:pt x="107" y="304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61" y="310"/>
                    <a:pt x="161" y="310"/>
                    <a:pt x="161" y="310"/>
                  </a:cubicBezTo>
                  <a:cubicBezTo>
                    <a:pt x="163" y="311"/>
                    <a:pt x="164" y="312"/>
                    <a:pt x="166" y="312"/>
                  </a:cubicBezTo>
                  <a:cubicBezTo>
                    <a:pt x="168" y="312"/>
                    <a:pt x="171" y="311"/>
                    <a:pt x="172" y="309"/>
                  </a:cubicBezTo>
                  <a:cubicBezTo>
                    <a:pt x="175" y="305"/>
                    <a:pt x="174" y="300"/>
                    <a:pt x="170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674"/>
            <p:cNvSpPr/>
            <p:nvPr/>
          </p:nvSpPr>
          <p:spPr bwMode="auto">
            <a:xfrm>
              <a:off x="5629539" y="3785945"/>
              <a:ext cx="200619" cy="334549"/>
            </a:xfrm>
            <a:custGeom>
              <a:avLst/>
              <a:gdLst>
                <a:gd name="T0" fmla="*/ 146 w 154"/>
                <a:gd name="T1" fmla="*/ 0 h 257"/>
                <a:gd name="T2" fmla="*/ 138 w 154"/>
                <a:gd name="T3" fmla="*/ 8 h 257"/>
                <a:gd name="T4" fmla="*/ 138 w 154"/>
                <a:gd name="T5" fmla="*/ 126 h 257"/>
                <a:gd name="T6" fmla="*/ 27 w 154"/>
                <a:gd name="T7" fmla="*/ 126 h 257"/>
                <a:gd name="T8" fmla="*/ 3 w 154"/>
                <a:gd name="T9" fmla="*/ 142 h 257"/>
                <a:gd name="T10" fmla="*/ 0 w 154"/>
                <a:gd name="T11" fmla="*/ 172 h 257"/>
                <a:gd name="T12" fmla="*/ 0 w 154"/>
                <a:gd name="T13" fmla="*/ 249 h 257"/>
                <a:gd name="T14" fmla="*/ 7 w 154"/>
                <a:gd name="T15" fmla="*/ 257 h 257"/>
                <a:gd name="T16" fmla="*/ 15 w 154"/>
                <a:gd name="T17" fmla="*/ 249 h 257"/>
                <a:gd name="T18" fmla="*/ 15 w 154"/>
                <a:gd name="T19" fmla="*/ 172 h 257"/>
                <a:gd name="T20" fmla="*/ 27 w 154"/>
                <a:gd name="T21" fmla="*/ 141 h 257"/>
                <a:gd name="T22" fmla="*/ 138 w 154"/>
                <a:gd name="T23" fmla="*/ 141 h 257"/>
                <a:gd name="T24" fmla="*/ 138 w 154"/>
                <a:gd name="T25" fmla="*/ 249 h 257"/>
                <a:gd name="T26" fmla="*/ 146 w 154"/>
                <a:gd name="T27" fmla="*/ 257 h 257"/>
                <a:gd name="T28" fmla="*/ 154 w 154"/>
                <a:gd name="T29" fmla="*/ 249 h 257"/>
                <a:gd name="T30" fmla="*/ 154 w 154"/>
                <a:gd name="T31" fmla="*/ 133 h 257"/>
                <a:gd name="T32" fmla="*/ 154 w 154"/>
                <a:gd name="T33" fmla="*/ 8 h 257"/>
                <a:gd name="T34" fmla="*/ 146 w 154"/>
                <a:gd name="T35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4" h="257">
                  <a:moveTo>
                    <a:pt x="146" y="0"/>
                  </a:moveTo>
                  <a:cubicBezTo>
                    <a:pt x="142" y="0"/>
                    <a:pt x="138" y="3"/>
                    <a:pt x="138" y="8"/>
                  </a:cubicBezTo>
                  <a:cubicBezTo>
                    <a:pt x="138" y="126"/>
                    <a:pt x="138" y="126"/>
                    <a:pt x="138" y="126"/>
                  </a:cubicBezTo>
                  <a:cubicBezTo>
                    <a:pt x="27" y="126"/>
                    <a:pt x="27" y="126"/>
                    <a:pt x="27" y="126"/>
                  </a:cubicBezTo>
                  <a:cubicBezTo>
                    <a:pt x="15" y="126"/>
                    <a:pt x="6" y="131"/>
                    <a:pt x="3" y="142"/>
                  </a:cubicBezTo>
                  <a:cubicBezTo>
                    <a:pt x="0" y="150"/>
                    <a:pt x="0" y="160"/>
                    <a:pt x="0" y="172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0" y="253"/>
                    <a:pt x="3" y="257"/>
                    <a:pt x="7" y="257"/>
                  </a:cubicBezTo>
                  <a:cubicBezTo>
                    <a:pt x="12" y="257"/>
                    <a:pt x="15" y="253"/>
                    <a:pt x="15" y="249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45"/>
                    <a:pt x="17" y="141"/>
                    <a:pt x="2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3"/>
                    <a:pt x="142" y="257"/>
                    <a:pt x="146" y="257"/>
                  </a:cubicBezTo>
                  <a:cubicBezTo>
                    <a:pt x="150" y="257"/>
                    <a:pt x="154" y="253"/>
                    <a:pt x="154" y="249"/>
                  </a:cubicBezTo>
                  <a:cubicBezTo>
                    <a:pt x="154" y="133"/>
                    <a:pt x="154" y="133"/>
                    <a:pt x="154" y="133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3"/>
                    <a:pt x="150" y="0"/>
                    <a:pt x="1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1" name="Freeform 765"/>
          <p:cNvSpPr>
            <a:spLocks noEditPoints="1"/>
          </p:cNvSpPr>
          <p:nvPr/>
        </p:nvSpPr>
        <p:spPr bwMode="auto">
          <a:xfrm>
            <a:off x="3618093" y="4855090"/>
            <a:ext cx="552253" cy="551702"/>
          </a:xfrm>
          <a:custGeom>
            <a:avLst/>
            <a:gdLst>
              <a:gd name="T0" fmla="*/ 421 w 424"/>
              <a:gd name="T1" fmla="*/ 81 h 424"/>
              <a:gd name="T2" fmla="*/ 332 w 424"/>
              <a:gd name="T3" fmla="*/ 3 h 424"/>
              <a:gd name="T4" fmla="*/ 169 w 424"/>
              <a:gd name="T5" fmla="*/ 83 h 424"/>
              <a:gd name="T6" fmla="*/ 169 w 424"/>
              <a:gd name="T7" fmla="*/ 83 h 424"/>
              <a:gd name="T8" fmla="*/ 166 w 424"/>
              <a:gd name="T9" fmla="*/ 80 h 424"/>
              <a:gd name="T10" fmla="*/ 134 w 424"/>
              <a:gd name="T11" fmla="*/ 48 h 424"/>
              <a:gd name="T12" fmla="*/ 133 w 424"/>
              <a:gd name="T13" fmla="*/ 47 h 424"/>
              <a:gd name="T14" fmla="*/ 31 w 424"/>
              <a:gd name="T15" fmla="*/ 33 h 424"/>
              <a:gd name="T16" fmla="*/ 13 w 424"/>
              <a:gd name="T17" fmla="*/ 76 h 424"/>
              <a:gd name="T18" fmla="*/ 46 w 424"/>
              <a:gd name="T19" fmla="*/ 135 h 424"/>
              <a:gd name="T20" fmla="*/ 46 w 424"/>
              <a:gd name="T21" fmla="*/ 135 h 424"/>
              <a:gd name="T22" fmla="*/ 78 w 424"/>
              <a:gd name="T23" fmla="*/ 167 h 424"/>
              <a:gd name="T24" fmla="*/ 123 w 424"/>
              <a:gd name="T25" fmla="*/ 212 h 424"/>
              <a:gd name="T26" fmla="*/ 0 w 424"/>
              <a:gd name="T27" fmla="*/ 338 h 424"/>
              <a:gd name="T28" fmla="*/ 80 w 424"/>
              <a:gd name="T29" fmla="*/ 422 h 424"/>
              <a:gd name="T30" fmla="*/ 91 w 424"/>
              <a:gd name="T31" fmla="*/ 422 h 424"/>
              <a:gd name="T32" fmla="*/ 276 w 424"/>
              <a:gd name="T33" fmla="*/ 365 h 424"/>
              <a:gd name="T34" fmla="*/ 397 w 424"/>
              <a:gd name="T35" fmla="*/ 409 h 424"/>
              <a:gd name="T36" fmla="*/ 405 w 424"/>
              <a:gd name="T37" fmla="*/ 407 h 424"/>
              <a:gd name="T38" fmla="*/ 366 w 424"/>
              <a:gd name="T39" fmla="*/ 281 h 424"/>
              <a:gd name="T40" fmla="*/ 300 w 424"/>
              <a:gd name="T41" fmla="*/ 214 h 424"/>
              <a:gd name="T42" fmla="*/ 337 w 424"/>
              <a:gd name="T43" fmla="*/ 20 h 424"/>
              <a:gd name="T44" fmla="*/ 369 w 424"/>
              <a:gd name="T45" fmla="*/ 123 h 424"/>
              <a:gd name="T46" fmla="*/ 325 w 424"/>
              <a:gd name="T47" fmla="*/ 90 h 424"/>
              <a:gd name="T48" fmla="*/ 358 w 424"/>
              <a:gd name="T49" fmla="*/ 134 h 424"/>
              <a:gd name="T50" fmla="*/ 289 w 424"/>
              <a:gd name="T51" fmla="*/ 137 h 424"/>
              <a:gd name="T52" fmla="*/ 278 w 424"/>
              <a:gd name="T53" fmla="*/ 148 h 424"/>
              <a:gd name="T54" fmla="*/ 289 w 424"/>
              <a:gd name="T55" fmla="*/ 202 h 424"/>
              <a:gd name="T56" fmla="*/ 337 w 424"/>
              <a:gd name="T57" fmla="*/ 20 h 424"/>
              <a:gd name="T58" fmla="*/ 148 w 424"/>
              <a:gd name="T59" fmla="*/ 278 h 424"/>
              <a:gd name="T60" fmla="*/ 137 w 424"/>
              <a:gd name="T61" fmla="*/ 289 h 424"/>
              <a:gd name="T62" fmla="*/ 134 w 424"/>
              <a:gd name="T63" fmla="*/ 357 h 424"/>
              <a:gd name="T64" fmla="*/ 90 w 424"/>
              <a:gd name="T65" fmla="*/ 325 h 424"/>
              <a:gd name="T66" fmla="*/ 123 w 424"/>
              <a:gd name="T67" fmla="*/ 368 h 424"/>
              <a:gd name="T68" fmla="*/ 18 w 424"/>
              <a:gd name="T69" fmla="*/ 338 h 424"/>
              <a:gd name="T70" fmla="*/ 200 w 424"/>
              <a:gd name="T71" fmla="*/ 291 h 424"/>
              <a:gd name="T72" fmla="*/ 29 w 424"/>
              <a:gd name="T73" fmla="*/ 76 h 424"/>
              <a:gd name="T74" fmla="*/ 42 w 424"/>
              <a:gd name="T75" fmla="*/ 44 h 424"/>
              <a:gd name="T76" fmla="*/ 117 w 424"/>
              <a:gd name="T77" fmla="*/ 53 h 424"/>
              <a:gd name="T78" fmla="*/ 42 w 424"/>
              <a:gd name="T79" fmla="*/ 109 h 424"/>
              <a:gd name="T80" fmla="*/ 128 w 424"/>
              <a:gd name="T81" fmla="*/ 64 h 424"/>
              <a:gd name="T82" fmla="*/ 87 w 424"/>
              <a:gd name="T83" fmla="*/ 154 h 424"/>
              <a:gd name="T84" fmla="*/ 128 w 424"/>
              <a:gd name="T85" fmla="*/ 64 h 424"/>
              <a:gd name="T86" fmla="*/ 339 w 424"/>
              <a:gd name="T87" fmla="*/ 315 h 424"/>
              <a:gd name="T88" fmla="*/ 375 w 424"/>
              <a:gd name="T89" fmla="*/ 354 h 424"/>
              <a:gd name="T90" fmla="*/ 353 w 424"/>
              <a:gd name="T91" fmla="*/ 376 h 424"/>
              <a:gd name="T92" fmla="*/ 296 w 424"/>
              <a:gd name="T93" fmla="*/ 357 h 424"/>
              <a:gd name="T94" fmla="*/ 369 w 424"/>
              <a:gd name="T95" fmla="*/ 382 h 424"/>
              <a:gd name="T96" fmla="*/ 387 w 424"/>
              <a:gd name="T97" fmla="*/ 389 h 424"/>
              <a:gd name="T98" fmla="*/ 328 w 424"/>
              <a:gd name="T99" fmla="*/ 304 h 424"/>
              <a:gd name="T100" fmla="*/ 302 w 424"/>
              <a:gd name="T101" fmla="*/ 329 h 424"/>
              <a:gd name="T102" fmla="*/ 282 w 424"/>
              <a:gd name="T103" fmla="*/ 349 h 424"/>
              <a:gd name="T104" fmla="*/ 163 w 424"/>
              <a:gd name="T105" fmla="*/ 99 h 424"/>
              <a:gd name="T106" fmla="*/ 328 w 424"/>
              <a:gd name="T107" fmla="*/ 30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24" h="424">
                <a:moveTo>
                  <a:pt x="421" y="92"/>
                </a:moveTo>
                <a:cubicBezTo>
                  <a:pt x="424" y="89"/>
                  <a:pt x="424" y="85"/>
                  <a:pt x="421" y="81"/>
                </a:cubicBezTo>
                <a:cubicBezTo>
                  <a:pt x="342" y="3"/>
                  <a:pt x="342" y="3"/>
                  <a:pt x="342" y="3"/>
                </a:cubicBezTo>
                <a:cubicBezTo>
                  <a:pt x="339" y="0"/>
                  <a:pt x="335" y="0"/>
                  <a:pt x="332" y="3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69" y="83"/>
                  <a:pt x="169" y="83"/>
                  <a:pt x="169" y="83"/>
                </a:cubicBezTo>
                <a:cubicBezTo>
                  <a:pt x="167" y="81"/>
                  <a:pt x="167" y="81"/>
                  <a:pt x="167" y="81"/>
                </a:cubicBezTo>
                <a:cubicBezTo>
                  <a:pt x="167" y="81"/>
                  <a:pt x="166" y="80"/>
                  <a:pt x="166" y="80"/>
                </a:cubicBezTo>
                <a:cubicBezTo>
                  <a:pt x="166" y="80"/>
                  <a:pt x="165" y="79"/>
                  <a:pt x="165" y="79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4" y="48"/>
                  <a:pt x="134" y="47"/>
                  <a:pt x="134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19" y="33"/>
                  <a:pt x="119" y="33"/>
                  <a:pt x="119" y="33"/>
                </a:cubicBezTo>
                <a:cubicBezTo>
                  <a:pt x="95" y="9"/>
                  <a:pt x="56" y="9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20" y="44"/>
                  <a:pt x="13" y="60"/>
                  <a:pt x="13" y="76"/>
                </a:cubicBezTo>
                <a:cubicBezTo>
                  <a:pt x="13" y="93"/>
                  <a:pt x="20" y="108"/>
                  <a:pt x="31" y="120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46" y="135"/>
                  <a:pt x="46" y="135"/>
                  <a:pt x="46" y="135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78" y="167"/>
                  <a:pt x="78" y="167"/>
                  <a:pt x="78" y="167"/>
                </a:cubicBezTo>
                <a:cubicBezTo>
                  <a:pt x="79" y="167"/>
                  <a:pt x="79" y="168"/>
                  <a:pt x="79" y="168"/>
                </a:cubicBezTo>
                <a:cubicBezTo>
                  <a:pt x="123" y="212"/>
                  <a:pt x="123" y="212"/>
                  <a:pt x="123" y="212"/>
                </a:cubicBezTo>
                <a:cubicBezTo>
                  <a:pt x="2" y="333"/>
                  <a:pt x="2" y="333"/>
                  <a:pt x="2" y="333"/>
                </a:cubicBezTo>
                <a:cubicBezTo>
                  <a:pt x="0" y="334"/>
                  <a:pt x="0" y="336"/>
                  <a:pt x="0" y="338"/>
                </a:cubicBezTo>
                <a:cubicBezTo>
                  <a:pt x="0" y="341"/>
                  <a:pt x="0" y="342"/>
                  <a:pt x="2" y="344"/>
                </a:cubicBezTo>
                <a:cubicBezTo>
                  <a:pt x="80" y="422"/>
                  <a:pt x="80" y="422"/>
                  <a:pt x="80" y="422"/>
                </a:cubicBezTo>
                <a:cubicBezTo>
                  <a:pt x="82" y="424"/>
                  <a:pt x="84" y="424"/>
                  <a:pt x="86" y="424"/>
                </a:cubicBezTo>
                <a:cubicBezTo>
                  <a:pt x="88" y="424"/>
                  <a:pt x="89" y="424"/>
                  <a:pt x="91" y="422"/>
                </a:cubicBezTo>
                <a:cubicBezTo>
                  <a:pt x="212" y="301"/>
                  <a:pt x="212" y="301"/>
                  <a:pt x="212" y="301"/>
                </a:cubicBezTo>
                <a:cubicBezTo>
                  <a:pt x="276" y="365"/>
                  <a:pt x="276" y="365"/>
                  <a:pt x="276" y="365"/>
                </a:cubicBezTo>
                <a:cubicBezTo>
                  <a:pt x="277" y="366"/>
                  <a:pt x="278" y="367"/>
                  <a:pt x="280" y="368"/>
                </a:cubicBezTo>
                <a:cubicBezTo>
                  <a:pt x="397" y="409"/>
                  <a:pt x="397" y="409"/>
                  <a:pt x="397" y="409"/>
                </a:cubicBezTo>
                <a:cubicBezTo>
                  <a:pt x="398" y="409"/>
                  <a:pt x="399" y="409"/>
                  <a:pt x="400" y="409"/>
                </a:cubicBezTo>
                <a:cubicBezTo>
                  <a:pt x="402" y="409"/>
                  <a:pt x="404" y="408"/>
                  <a:pt x="405" y="407"/>
                </a:cubicBezTo>
                <a:cubicBezTo>
                  <a:pt x="407" y="405"/>
                  <a:pt x="408" y="402"/>
                  <a:pt x="407" y="399"/>
                </a:cubicBezTo>
                <a:cubicBezTo>
                  <a:pt x="366" y="281"/>
                  <a:pt x="366" y="281"/>
                  <a:pt x="366" y="281"/>
                </a:cubicBezTo>
                <a:cubicBezTo>
                  <a:pt x="366" y="280"/>
                  <a:pt x="365" y="278"/>
                  <a:pt x="363" y="277"/>
                </a:cubicBezTo>
                <a:cubicBezTo>
                  <a:pt x="300" y="214"/>
                  <a:pt x="300" y="214"/>
                  <a:pt x="300" y="214"/>
                </a:cubicBezTo>
                <a:lnTo>
                  <a:pt x="421" y="92"/>
                </a:lnTo>
                <a:close/>
                <a:moveTo>
                  <a:pt x="337" y="20"/>
                </a:moveTo>
                <a:cubicBezTo>
                  <a:pt x="404" y="87"/>
                  <a:pt x="404" y="87"/>
                  <a:pt x="404" y="87"/>
                </a:cubicBezTo>
                <a:cubicBezTo>
                  <a:pt x="369" y="123"/>
                  <a:pt x="369" y="123"/>
                  <a:pt x="369" y="123"/>
                </a:cubicBezTo>
                <a:cubicBezTo>
                  <a:pt x="336" y="90"/>
                  <a:pt x="336" y="90"/>
                  <a:pt x="336" y="90"/>
                </a:cubicBezTo>
                <a:cubicBezTo>
                  <a:pt x="333" y="87"/>
                  <a:pt x="328" y="87"/>
                  <a:pt x="325" y="90"/>
                </a:cubicBezTo>
                <a:cubicBezTo>
                  <a:pt x="322" y="93"/>
                  <a:pt x="322" y="98"/>
                  <a:pt x="325" y="101"/>
                </a:cubicBezTo>
                <a:cubicBezTo>
                  <a:pt x="358" y="134"/>
                  <a:pt x="358" y="134"/>
                  <a:pt x="358" y="134"/>
                </a:cubicBezTo>
                <a:cubicBezTo>
                  <a:pt x="322" y="169"/>
                  <a:pt x="322" y="169"/>
                  <a:pt x="322" y="169"/>
                </a:cubicBezTo>
                <a:cubicBezTo>
                  <a:pt x="289" y="137"/>
                  <a:pt x="289" y="137"/>
                  <a:pt x="289" y="137"/>
                </a:cubicBezTo>
                <a:cubicBezTo>
                  <a:pt x="286" y="134"/>
                  <a:pt x="281" y="134"/>
                  <a:pt x="278" y="137"/>
                </a:cubicBezTo>
                <a:cubicBezTo>
                  <a:pt x="275" y="140"/>
                  <a:pt x="275" y="145"/>
                  <a:pt x="278" y="148"/>
                </a:cubicBezTo>
                <a:cubicBezTo>
                  <a:pt x="311" y="180"/>
                  <a:pt x="311" y="180"/>
                  <a:pt x="311" y="180"/>
                </a:cubicBezTo>
                <a:cubicBezTo>
                  <a:pt x="289" y="202"/>
                  <a:pt x="289" y="202"/>
                  <a:pt x="289" y="202"/>
                </a:cubicBezTo>
                <a:cubicBezTo>
                  <a:pt x="222" y="135"/>
                  <a:pt x="222" y="135"/>
                  <a:pt x="222" y="135"/>
                </a:cubicBezTo>
                <a:lnTo>
                  <a:pt x="337" y="20"/>
                </a:lnTo>
                <a:close/>
                <a:moveTo>
                  <a:pt x="181" y="311"/>
                </a:moveTo>
                <a:cubicBezTo>
                  <a:pt x="148" y="278"/>
                  <a:pt x="148" y="278"/>
                  <a:pt x="148" y="278"/>
                </a:cubicBezTo>
                <a:cubicBezTo>
                  <a:pt x="145" y="275"/>
                  <a:pt x="140" y="275"/>
                  <a:pt x="137" y="278"/>
                </a:cubicBezTo>
                <a:cubicBezTo>
                  <a:pt x="134" y="281"/>
                  <a:pt x="134" y="286"/>
                  <a:pt x="137" y="289"/>
                </a:cubicBezTo>
                <a:cubicBezTo>
                  <a:pt x="170" y="322"/>
                  <a:pt x="170" y="322"/>
                  <a:pt x="170" y="322"/>
                </a:cubicBezTo>
                <a:cubicBezTo>
                  <a:pt x="134" y="357"/>
                  <a:pt x="134" y="357"/>
                  <a:pt x="134" y="357"/>
                </a:cubicBezTo>
                <a:cubicBezTo>
                  <a:pt x="101" y="325"/>
                  <a:pt x="101" y="325"/>
                  <a:pt x="101" y="325"/>
                </a:cubicBezTo>
                <a:cubicBezTo>
                  <a:pt x="98" y="322"/>
                  <a:pt x="93" y="322"/>
                  <a:pt x="90" y="325"/>
                </a:cubicBezTo>
                <a:cubicBezTo>
                  <a:pt x="87" y="328"/>
                  <a:pt x="87" y="333"/>
                  <a:pt x="90" y="336"/>
                </a:cubicBezTo>
                <a:cubicBezTo>
                  <a:pt x="123" y="368"/>
                  <a:pt x="123" y="368"/>
                  <a:pt x="123" y="368"/>
                </a:cubicBezTo>
                <a:cubicBezTo>
                  <a:pt x="86" y="406"/>
                  <a:pt x="86" y="406"/>
                  <a:pt x="86" y="406"/>
                </a:cubicBezTo>
                <a:cubicBezTo>
                  <a:pt x="18" y="338"/>
                  <a:pt x="18" y="338"/>
                  <a:pt x="18" y="338"/>
                </a:cubicBezTo>
                <a:cubicBezTo>
                  <a:pt x="133" y="224"/>
                  <a:pt x="133" y="224"/>
                  <a:pt x="133" y="224"/>
                </a:cubicBezTo>
                <a:cubicBezTo>
                  <a:pt x="200" y="291"/>
                  <a:pt x="200" y="291"/>
                  <a:pt x="200" y="291"/>
                </a:cubicBezTo>
                <a:lnTo>
                  <a:pt x="181" y="311"/>
                </a:lnTo>
                <a:close/>
                <a:moveTo>
                  <a:pt x="29" y="76"/>
                </a:moveTo>
                <a:cubicBezTo>
                  <a:pt x="29" y="64"/>
                  <a:pt x="34" y="52"/>
                  <a:pt x="42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60" y="26"/>
                  <a:pt x="90" y="26"/>
                  <a:pt x="108" y="44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42" y="109"/>
                  <a:pt x="42" y="109"/>
                  <a:pt x="42" y="109"/>
                </a:cubicBezTo>
                <a:cubicBezTo>
                  <a:pt x="34" y="100"/>
                  <a:pt x="29" y="89"/>
                  <a:pt x="29" y="76"/>
                </a:cubicBezTo>
                <a:close/>
                <a:moveTo>
                  <a:pt x="128" y="64"/>
                </a:moveTo>
                <a:cubicBezTo>
                  <a:pt x="152" y="88"/>
                  <a:pt x="152" y="88"/>
                  <a:pt x="152" y="88"/>
                </a:cubicBezTo>
                <a:cubicBezTo>
                  <a:pt x="87" y="154"/>
                  <a:pt x="87" y="154"/>
                  <a:pt x="87" y="154"/>
                </a:cubicBezTo>
                <a:cubicBezTo>
                  <a:pt x="63" y="129"/>
                  <a:pt x="63" y="129"/>
                  <a:pt x="63" y="129"/>
                </a:cubicBezTo>
                <a:lnTo>
                  <a:pt x="128" y="64"/>
                </a:lnTo>
                <a:close/>
                <a:moveTo>
                  <a:pt x="313" y="340"/>
                </a:moveTo>
                <a:cubicBezTo>
                  <a:pt x="339" y="315"/>
                  <a:pt x="339" y="315"/>
                  <a:pt x="339" y="315"/>
                </a:cubicBezTo>
                <a:cubicBezTo>
                  <a:pt x="356" y="298"/>
                  <a:pt x="356" y="298"/>
                  <a:pt x="356" y="298"/>
                </a:cubicBezTo>
                <a:cubicBezTo>
                  <a:pt x="375" y="354"/>
                  <a:pt x="375" y="354"/>
                  <a:pt x="375" y="354"/>
                </a:cubicBezTo>
                <a:cubicBezTo>
                  <a:pt x="375" y="354"/>
                  <a:pt x="375" y="355"/>
                  <a:pt x="375" y="355"/>
                </a:cubicBezTo>
                <a:cubicBezTo>
                  <a:pt x="353" y="376"/>
                  <a:pt x="353" y="376"/>
                  <a:pt x="353" y="376"/>
                </a:cubicBezTo>
                <a:cubicBezTo>
                  <a:pt x="353" y="376"/>
                  <a:pt x="353" y="377"/>
                  <a:pt x="353" y="377"/>
                </a:cubicBezTo>
                <a:cubicBezTo>
                  <a:pt x="296" y="357"/>
                  <a:pt x="296" y="357"/>
                  <a:pt x="296" y="357"/>
                </a:cubicBezTo>
                <a:lnTo>
                  <a:pt x="313" y="340"/>
                </a:lnTo>
                <a:close/>
                <a:moveTo>
                  <a:pt x="369" y="382"/>
                </a:moveTo>
                <a:cubicBezTo>
                  <a:pt x="381" y="370"/>
                  <a:pt x="381" y="370"/>
                  <a:pt x="381" y="370"/>
                </a:cubicBezTo>
                <a:cubicBezTo>
                  <a:pt x="387" y="389"/>
                  <a:pt x="387" y="389"/>
                  <a:pt x="387" y="389"/>
                </a:cubicBezTo>
                <a:lnTo>
                  <a:pt x="369" y="382"/>
                </a:lnTo>
                <a:close/>
                <a:moveTo>
                  <a:pt x="328" y="304"/>
                </a:moveTo>
                <a:cubicBezTo>
                  <a:pt x="328" y="304"/>
                  <a:pt x="328" y="304"/>
                  <a:pt x="328" y="304"/>
                </a:cubicBezTo>
                <a:cubicBezTo>
                  <a:pt x="302" y="329"/>
                  <a:pt x="302" y="329"/>
                  <a:pt x="302" y="329"/>
                </a:cubicBezTo>
                <a:cubicBezTo>
                  <a:pt x="302" y="329"/>
                  <a:pt x="302" y="329"/>
                  <a:pt x="302" y="329"/>
                </a:cubicBezTo>
                <a:cubicBezTo>
                  <a:pt x="282" y="349"/>
                  <a:pt x="282" y="349"/>
                  <a:pt x="282" y="349"/>
                </a:cubicBezTo>
                <a:cubicBezTo>
                  <a:pt x="98" y="165"/>
                  <a:pt x="98" y="165"/>
                  <a:pt x="98" y="165"/>
                </a:cubicBezTo>
                <a:cubicBezTo>
                  <a:pt x="163" y="99"/>
                  <a:pt x="163" y="99"/>
                  <a:pt x="163" y="99"/>
                </a:cubicBezTo>
                <a:cubicBezTo>
                  <a:pt x="348" y="284"/>
                  <a:pt x="348" y="284"/>
                  <a:pt x="348" y="284"/>
                </a:cubicBezTo>
                <a:lnTo>
                  <a:pt x="328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2" name="Freeform 815"/>
          <p:cNvSpPr>
            <a:spLocks noEditPoints="1"/>
          </p:cNvSpPr>
          <p:nvPr/>
        </p:nvSpPr>
        <p:spPr bwMode="auto">
          <a:xfrm>
            <a:off x="5756478" y="2259863"/>
            <a:ext cx="667994" cy="482808"/>
          </a:xfrm>
          <a:custGeom>
            <a:avLst/>
            <a:gdLst>
              <a:gd name="T0" fmla="*/ 505 w 513"/>
              <a:gd name="T1" fmla="*/ 50 h 371"/>
              <a:gd name="T2" fmla="*/ 479 w 513"/>
              <a:gd name="T3" fmla="*/ 50 h 371"/>
              <a:gd name="T4" fmla="*/ 479 w 513"/>
              <a:gd name="T5" fmla="*/ 7 h 371"/>
              <a:gd name="T6" fmla="*/ 476 w 513"/>
              <a:gd name="T7" fmla="*/ 2 h 371"/>
              <a:gd name="T8" fmla="*/ 471 w 513"/>
              <a:gd name="T9" fmla="*/ 0 h 371"/>
              <a:gd name="T10" fmla="*/ 460 w 513"/>
              <a:gd name="T11" fmla="*/ 0 h 371"/>
              <a:gd name="T12" fmla="*/ 256 w 513"/>
              <a:gd name="T13" fmla="*/ 52 h 371"/>
              <a:gd name="T14" fmla="*/ 52 w 513"/>
              <a:gd name="T15" fmla="*/ 0 h 371"/>
              <a:gd name="T16" fmla="*/ 42 w 513"/>
              <a:gd name="T17" fmla="*/ 0 h 371"/>
              <a:gd name="T18" fmla="*/ 36 w 513"/>
              <a:gd name="T19" fmla="*/ 2 h 371"/>
              <a:gd name="T20" fmla="*/ 34 w 513"/>
              <a:gd name="T21" fmla="*/ 7 h 371"/>
              <a:gd name="T22" fmla="*/ 34 w 513"/>
              <a:gd name="T23" fmla="*/ 50 h 371"/>
              <a:gd name="T24" fmla="*/ 7 w 513"/>
              <a:gd name="T25" fmla="*/ 50 h 371"/>
              <a:gd name="T26" fmla="*/ 0 w 513"/>
              <a:gd name="T27" fmla="*/ 57 h 371"/>
              <a:gd name="T28" fmla="*/ 0 w 513"/>
              <a:gd name="T29" fmla="*/ 346 h 371"/>
              <a:gd name="T30" fmla="*/ 7 w 513"/>
              <a:gd name="T31" fmla="*/ 354 h 371"/>
              <a:gd name="T32" fmla="*/ 215 w 513"/>
              <a:gd name="T33" fmla="*/ 354 h 371"/>
              <a:gd name="T34" fmla="*/ 256 w 513"/>
              <a:gd name="T35" fmla="*/ 371 h 371"/>
              <a:gd name="T36" fmla="*/ 298 w 513"/>
              <a:gd name="T37" fmla="*/ 354 h 371"/>
              <a:gd name="T38" fmla="*/ 505 w 513"/>
              <a:gd name="T39" fmla="*/ 354 h 371"/>
              <a:gd name="T40" fmla="*/ 513 w 513"/>
              <a:gd name="T41" fmla="*/ 346 h 371"/>
              <a:gd name="T42" fmla="*/ 513 w 513"/>
              <a:gd name="T43" fmla="*/ 57 h 371"/>
              <a:gd name="T44" fmla="*/ 505 w 513"/>
              <a:gd name="T45" fmla="*/ 50 h 371"/>
              <a:gd name="T46" fmla="*/ 461 w 513"/>
              <a:gd name="T47" fmla="*/ 16 h 371"/>
              <a:gd name="T48" fmla="*/ 463 w 513"/>
              <a:gd name="T49" fmla="*/ 16 h 371"/>
              <a:gd name="T50" fmla="*/ 463 w 513"/>
              <a:gd name="T51" fmla="*/ 57 h 371"/>
              <a:gd name="T52" fmla="*/ 463 w 513"/>
              <a:gd name="T53" fmla="*/ 269 h 371"/>
              <a:gd name="T54" fmla="*/ 460 w 513"/>
              <a:gd name="T55" fmla="*/ 269 h 371"/>
              <a:gd name="T56" fmla="*/ 264 w 513"/>
              <a:gd name="T57" fmla="*/ 315 h 371"/>
              <a:gd name="T58" fmla="*/ 264 w 513"/>
              <a:gd name="T59" fmla="*/ 65 h 371"/>
              <a:gd name="T60" fmla="*/ 461 w 513"/>
              <a:gd name="T61" fmla="*/ 16 h 371"/>
              <a:gd name="T62" fmla="*/ 49 w 513"/>
              <a:gd name="T63" fmla="*/ 16 h 371"/>
              <a:gd name="T64" fmla="*/ 51 w 513"/>
              <a:gd name="T65" fmla="*/ 16 h 371"/>
              <a:gd name="T66" fmla="*/ 249 w 513"/>
              <a:gd name="T67" fmla="*/ 65 h 371"/>
              <a:gd name="T68" fmla="*/ 249 w 513"/>
              <a:gd name="T69" fmla="*/ 315 h 371"/>
              <a:gd name="T70" fmla="*/ 52 w 513"/>
              <a:gd name="T71" fmla="*/ 269 h 371"/>
              <a:gd name="T72" fmla="*/ 49 w 513"/>
              <a:gd name="T73" fmla="*/ 269 h 371"/>
              <a:gd name="T74" fmla="*/ 49 w 513"/>
              <a:gd name="T75" fmla="*/ 57 h 371"/>
              <a:gd name="T76" fmla="*/ 49 w 513"/>
              <a:gd name="T77" fmla="*/ 16 h 371"/>
              <a:gd name="T78" fmla="*/ 497 w 513"/>
              <a:gd name="T79" fmla="*/ 338 h 371"/>
              <a:gd name="T80" fmla="*/ 293 w 513"/>
              <a:gd name="T81" fmla="*/ 338 h 371"/>
              <a:gd name="T82" fmla="*/ 287 w 513"/>
              <a:gd name="T83" fmla="*/ 342 h 371"/>
              <a:gd name="T84" fmla="*/ 256 w 513"/>
              <a:gd name="T85" fmla="*/ 356 h 371"/>
              <a:gd name="T86" fmla="*/ 226 w 513"/>
              <a:gd name="T87" fmla="*/ 342 h 371"/>
              <a:gd name="T88" fmla="*/ 219 w 513"/>
              <a:gd name="T89" fmla="*/ 338 h 371"/>
              <a:gd name="T90" fmla="*/ 15 w 513"/>
              <a:gd name="T91" fmla="*/ 338 h 371"/>
              <a:gd name="T92" fmla="*/ 15 w 513"/>
              <a:gd name="T93" fmla="*/ 65 h 371"/>
              <a:gd name="T94" fmla="*/ 34 w 513"/>
              <a:gd name="T95" fmla="*/ 65 h 371"/>
              <a:gd name="T96" fmla="*/ 34 w 513"/>
              <a:gd name="T97" fmla="*/ 276 h 371"/>
              <a:gd name="T98" fmla="*/ 41 w 513"/>
              <a:gd name="T99" fmla="*/ 284 h 371"/>
              <a:gd name="T100" fmla="*/ 51 w 513"/>
              <a:gd name="T101" fmla="*/ 284 h 371"/>
              <a:gd name="T102" fmla="*/ 252 w 513"/>
              <a:gd name="T103" fmla="*/ 336 h 371"/>
              <a:gd name="T104" fmla="*/ 256 w 513"/>
              <a:gd name="T105" fmla="*/ 337 h 371"/>
              <a:gd name="T106" fmla="*/ 261 w 513"/>
              <a:gd name="T107" fmla="*/ 336 h 371"/>
              <a:gd name="T108" fmla="*/ 461 w 513"/>
              <a:gd name="T109" fmla="*/ 284 h 371"/>
              <a:gd name="T110" fmla="*/ 472 w 513"/>
              <a:gd name="T111" fmla="*/ 284 h 371"/>
              <a:gd name="T112" fmla="*/ 479 w 513"/>
              <a:gd name="T113" fmla="*/ 276 h 371"/>
              <a:gd name="T114" fmla="*/ 479 w 513"/>
              <a:gd name="T115" fmla="*/ 65 h 371"/>
              <a:gd name="T116" fmla="*/ 497 w 513"/>
              <a:gd name="T117" fmla="*/ 65 h 371"/>
              <a:gd name="T118" fmla="*/ 497 w 513"/>
              <a:gd name="T119" fmla="*/ 338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3" h="371">
                <a:moveTo>
                  <a:pt x="505" y="50"/>
                </a:moveTo>
                <a:cubicBezTo>
                  <a:pt x="479" y="50"/>
                  <a:pt x="479" y="50"/>
                  <a:pt x="479" y="50"/>
                </a:cubicBezTo>
                <a:cubicBezTo>
                  <a:pt x="479" y="7"/>
                  <a:pt x="479" y="7"/>
                  <a:pt x="479" y="7"/>
                </a:cubicBezTo>
                <a:cubicBezTo>
                  <a:pt x="479" y="5"/>
                  <a:pt x="478" y="3"/>
                  <a:pt x="476" y="2"/>
                </a:cubicBezTo>
                <a:cubicBezTo>
                  <a:pt x="475" y="0"/>
                  <a:pt x="473" y="0"/>
                  <a:pt x="471" y="0"/>
                </a:cubicBezTo>
                <a:cubicBezTo>
                  <a:pt x="467" y="0"/>
                  <a:pt x="464" y="0"/>
                  <a:pt x="460" y="0"/>
                </a:cubicBezTo>
                <a:cubicBezTo>
                  <a:pt x="406" y="4"/>
                  <a:pt x="317" y="9"/>
                  <a:pt x="256" y="52"/>
                </a:cubicBezTo>
                <a:cubicBezTo>
                  <a:pt x="196" y="9"/>
                  <a:pt x="106" y="4"/>
                  <a:pt x="52" y="0"/>
                </a:cubicBezTo>
                <a:cubicBezTo>
                  <a:pt x="49" y="0"/>
                  <a:pt x="45" y="0"/>
                  <a:pt x="42" y="0"/>
                </a:cubicBezTo>
                <a:cubicBezTo>
                  <a:pt x="40" y="0"/>
                  <a:pt x="38" y="0"/>
                  <a:pt x="36" y="2"/>
                </a:cubicBezTo>
                <a:cubicBezTo>
                  <a:pt x="35" y="3"/>
                  <a:pt x="34" y="5"/>
                  <a:pt x="34" y="7"/>
                </a:cubicBezTo>
                <a:cubicBezTo>
                  <a:pt x="34" y="50"/>
                  <a:pt x="34" y="50"/>
                  <a:pt x="34" y="50"/>
                </a:cubicBezTo>
                <a:cubicBezTo>
                  <a:pt x="7" y="50"/>
                  <a:pt x="7" y="50"/>
                  <a:pt x="7" y="50"/>
                </a:cubicBezTo>
                <a:cubicBezTo>
                  <a:pt x="3" y="50"/>
                  <a:pt x="0" y="53"/>
                  <a:pt x="0" y="57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50"/>
                  <a:pt x="3" y="354"/>
                  <a:pt x="7" y="354"/>
                </a:cubicBezTo>
                <a:cubicBezTo>
                  <a:pt x="215" y="354"/>
                  <a:pt x="215" y="354"/>
                  <a:pt x="215" y="354"/>
                </a:cubicBezTo>
                <a:cubicBezTo>
                  <a:pt x="223" y="366"/>
                  <a:pt x="236" y="371"/>
                  <a:pt x="256" y="371"/>
                </a:cubicBezTo>
                <a:cubicBezTo>
                  <a:pt x="276" y="371"/>
                  <a:pt x="290" y="366"/>
                  <a:pt x="298" y="354"/>
                </a:cubicBezTo>
                <a:cubicBezTo>
                  <a:pt x="505" y="354"/>
                  <a:pt x="505" y="354"/>
                  <a:pt x="505" y="354"/>
                </a:cubicBezTo>
                <a:cubicBezTo>
                  <a:pt x="509" y="354"/>
                  <a:pt x="513" y="350"/>
                  <a:pt x="513" y="346"/>
                </a:cubicBezTo>
                <a:cubicBezTo>
                  <a:pt x="513" y="57"/>
                  <a:pt x="513" y="57"/>
                  <a:pt x="513" y="57"/>
                </a:cubicBezTo>
                <a:cubicBezTo>
                  <a:pt x="513" y="53"/>
                  <a:pt x="509" y="50"/>
                  <a:pt x="505" y="50"/>
                </a:cubicBezTo>
                <a:close/>
                <a:moveTo>
                  <a:pt x="461" y="16"/>
                </a:moveTo>
                <a:cubicBezTo>
                  <a:pt x="462" y="16"/>
                  <a:pt x="463" y="16"/>
                  <a:pt x="463" y="16"/>
                </a:cubicBezTo>
                <a:cubicBezTo>
                  <a:pt x="463" y="57"/>
                  <a:pt x="463" y="57"/>
                  <a:pt x="463" y="57"/>
                </a:cubicBezTo>
                <a:cubicBezTo>
                  <a:pt x="463" y="269"/>
                  <a:pt x="463" y="269"/>
                  <a:pt x="463" y="269"/>
                </a:cubicBezTo>
                <a:cubicBezTo>
                  <a:pt x="462" y="269"/>
                  <a:pt x="461" y="269"/>
                  <a:pt x="460" y="269"/>
                </a:cubicBezTo>
                <a:cubicBezTo>
                  <a:pt x="408" y="272"/>
                  <a:pt x="324" y="277"/>
                  <a:pt x="264" y="315"/>
                </a:cubicBezTo>
                <a:cubicBezTo>
                  <a:pt x="264" y="65"/>
                  <a:pt x="264" y="65"/>
                  <a:pt x="264" y="65"/>
                </a:cubicBezTo>
                <a:cubicBezTo>
                  <a:pt x="321" y="24"/>
                  <a:pt x="408" y="19"/>
                  <a:pt x="461" y="16"/>
                </a:cubicBezTo>
                <a:close/>
                <a:moveTo>
                  <a:pt x="49" y="16"/>
                </a:moveTo>
                <a:cubicBezTo>
                  <a:pt x="50" y="16"/>
                  <a:pt x="51" y="16"/>
                  <a:pt x="51" y="16"/>
                </a:cubicBezTo>
                <a:cubicBezTo>
                  <a:pt x="104" y="19"/>
                  <a:pt x="192" y="24"/>
                  <a:pt x="249" y="65"/>
                </a:cubicBezTo>
                <a:cubicBezTo>
                  <a:pt x="249" y="315"/>
                  <a:pt x="249" y="315"/>
                  <a:pt x="249" y="315"/>
                </a:cubicBezTo>
                <a:cubicBezTo>
                  <a:pt x="189" y="277"/>
                  <a:pt x="104" y="272"/>
                  <a:pt x="52" y="269"/>
                </a:cubicBezTo>
                <a:cubicBezTo>
                  <a:pt x="51" y="269"/>
                  <a:pt x="50" y="269"/>
                  <a:pt x="49" y="269"/>
                </a:cubicBezTo>
                <a:cubicBezTo>
                  <a:pt x="49" y="57"/>
                  <a:pt x="49" y="57"/>
                  <a:pt x="49" y="57"/>
                </a:cubicBezTo>
                <a:lnTo>
                  <a:pt x="49" y="16"/>
                </a:lnTo>
                <a:close/>
                <a:moveTo>
                  <a:pt x="497" y="338"/>
                </a:moveTo>
                <a:cubicBezTo>
                  <a:pt x="293" y="338"/>
                  <a:pt x="293" y="338"/>
                  <a:pt x="293" y="338"/>
                </a:cubicBezTo>
                <a:cubicBezTo>
                  <a:pt x="291" y="338"/>
                  <a:pt x="288" y="340"/>
                  <a:pt x="287" y="342"/>
                </a:cubicBezTo>
                <a:cubicBezTo>
                  <a:pt x="283" y="349"/>
                  <a:pt x="277" y="356"/>
                  <a:pt x="256" y="356"/>
                </a:cubicBezTo>
                <a:cubicBezTo>
                  <a:pt x="236" y="356"/>
                  <a:pt x="230" y="349"/>
                  <a:pt x="226" y="342"/>
                </a:cubicBezTo>
                <a:cubicBezTo>
                  <a:pt x="225" y="340"/>
                  <a:pt x="222" y="338"/>
                  <a:pt x="219" y="338"/>
                </a:cubicBezTo>
                <a:cubicBezTo>
                  <a:pt x="15" y="338"/>
                  <a:pt x="15" y="338"/>
                  <a:pt x="15" y="338"/>
                </a:cubicBezTo>
                <a:cubicBezTo>
                  <a:pt x="15" y="65"/>
                  <a:pt x="15" y="65"/>
                  <a:pt x="15" y="65"/>
                </a:cubicBezTo>
                <a:cubicBezTo>
                  <a:pt x="34" y="65"/>
                  <a:pt x="34" y="65"/>
                  <a:pt x="34" y="65"/>
                </a:cubicBezTo>
                <a:cubicBezTo>
                  <a:pt x="34" y="276"/>
                  <a:pt x="34" y="276"/>
                  <a:pt x="34" y="276"/>
                </a:cubicBezTo>
                <a:cubicBezTo>
                  <a:pt x="34" y="280"/>
                  <a:pt x="37" y="283"/>
                  <a:pt x="41" y="284"/>
                </a:cubicBezTo>
                <a:cubicBezTo>
                  <a:pt x="44" y="284"/>
                  <a:pt x="48" y="284"/>
                  <a:pt x="51" y="284"/>
                </a:cubicBezTo>
                <a:cubicBezTo>
                  <a:pt x="105" y="288"/>
                  <a:pt x="195" y="293"/>
                  <a:pt x="252" y="336"/>
                </a:cubicBezTo>
                <a:cubicBezTo>
                  <a:pt x="253" y="337"/>
                  <a:pt x="255" y="337"/>
                  <a:pt x="256" y="337"/>
                </a:cubicBezTo>
                <a:cubicBezTo>
                  <a:pt x="258" y="337"/>
                  <a:pt x="260" y="337"/>
                  <a:pt x="261" y="336"/>
                </a:cubicBezTo>
                <a:cubicBezTo>
                  <a:pt x="317" y="293"/>
                  <a:pt x="407" y="288"/>
                  <a:pt x="461" y="284"/>
                </a:cubicBezTo>
                <a:cubicBezTo>
                  <a:pt x="465" y="284"/>
                  <a:pt x="468" y="284"/>
                  <a:pt x="472" y="284"/>
                </a:cubicBezTo>
                <a:cubicBezTo>
                  <a:pt x="476" y="283"/>
                  <a:pt x="479" y="280"/>
                  <a:pt x="479" y="276"/>
                </a:cubicBezTo>
                <a:cubicBezTo>
                  <a:pt x="479" y="65"/>
                  <a:pt x="479" y="65"/>
                  <a:pt x="479" y="65"/>
                </a:cubicBezTo>
                <a:cubicBezTo>
                  <a:pt x="497" y="65"/>
                  <a:pt x="497" y="65"/>
                  <a:pt x="497" y="65"/>
                </a:cubicBezTo>
                <a:lnTo>
                  <a:pt x="497" y="3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3" name="Freeform 955"/>
          <p:cNvSpPr>
            <a:spLocks noEditPoints="1"/>
          </p:cNvSpPr>
          <p:nvPr/>
        </p:nvSpPr>
        <p:spPr bwMode="auto">
          <a:xfrm>
            <a:off x="10197216" y="2215813"/>
            <a:ext cx="655318" cy="456904"/>
          </a:xfrm>
          <a:custGeom>
            <a:avLst/>
            <a:gdLst>
              <a:gd name="T0" fmla="*/ 501 w 503"/>
              <a:gd name="T1" fmla="*/ 339 h 351"/>
              <a:gd name="T2" fmla="*/ 445 w 503"/>
              <a:gd name="T3" fmla="*/ 252 h 351"/>
              <a:gd name="T4" fmla="*/ 445 w 503"/>
              <a:gd name="T5" fmla="*/ 8 h 351"/>
              <a:gd name="T6" fmla="*/ 437 w 503"/>
              <a:gd name="T7" fmla="*/ 0 h 351"/>
              <a:gd name="T8" fmla="*/ 65 w 503"/>
              <a:gd name="T9" fmla="*/ 0 h 351"/>
              <a:gd name="T10" fmla="*/ 58 w 503"/>
              <a:gd name="T11" fmla="*/ 8 h 351"/>
              <a:gd name="T12" fmla="*/ 58 w 503"/>
              <a:gd name="T13" fmla="*/ 252 h 351"/>
              <a:gd name="T14" fmla="*/ 1 w 503"/>
              <a:gd name="T15" fmla="*/ 339 h 351"/>
              <a:gd name="T16" fmla="*/ 1 w 503"/>
              <a:gd name="T17" fmla="*/ 347 h 351"/>
              <a:gd name="T18" fmla="*/ 8 w 503"/>
              <a:gd name="T19" fmla="*/ 351 h 351"/>
              <a:gd name="T20" fmla="*/ 495 w 503"/>
              <a:gd name="T21" fmla="*/ 351 h 351"/>
              <a:gd name="T22" fmla="*/ 501 w 503"/>
              <a:gd name="T23" fmla="*/ 347 h 351"/>
              <a:gd name="T24" fmla="*/ 501 w 503"/>
              <a:gd name="T25" fmla="*/ 339 h 351"/>
              <a:gd name="T26" fmla="*/ 429 w 503"/>
              <a:gd name="T27" fmla="*/ 16 h 351"/>
              <a:gd name="T28" fmla="*/ 429 w 503"/>
              <a:gd name="T29" fmla="*/ 247 h 351"/>
              <a:gd name="T30" fmla="*/ 73 w 503"/>
              <a:gd name="T31" fmla="*/ 247 h 351"/>
              <a:gd name="T32" fmla="*/ 73 w 503"/>
              <a:gd name="T33" fmla="*/ 16 h 351"/>
              <a:gd name="T34" fmla="*/ 429 w 503"/>
              <a:gd name="T35" fmla="*/ 16 h 351"/>
              <a:gd name="T36" fmla="*/ 22 w 503"/>
              <a:gd name="T37" fmla="*/ 336 h 351"/>
              <a:gd name="T38" fmla="*/ 70 w 503"/>
              <a:gd name="T39" fmla="*/ 262 h 351"/>
              <a:gd name="T40" fmla="*/ 433 w 503"/>
              <a:gd name="T41" fmla="*/ 262 h 351"/>
              <a:gd name="T42" fmla="*/ 480 w 503"/>
              <a:gd name="T43" fmla="*/ 336 h 351"/>
              <a:gd name="T44" fmla="*/ 22 w 503"/>
              <a:gd name="T45" fmla="*/ 336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3" h="351">
                <a:moveTo>
                  <a:pt x="501" y="339"/>
                </a:moveTo>
                <a:cubicBezTo>
                  <a:pt x="445" y="252"/>
                  <a:pt x="445" y="252"/>
                  <a:pt x="445" y="252"/>
                </a:cubicBezTo>
                <a:cubicBezTo>
                  <a:pt x="445" y="8"/>
                  <a:pt x="445" y="8"/>
                  <a:pt x="445" y="8"/>
                </a:cubicBezTo>
                <a:cubicBezTo>
                  <a:pt x="445" y="4"/>
                  <a:pt x="441" y="0"/>
                  <a:pt x="437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1" y="0"/>
                  <a:pt x="58" y="4"/>
                  <a:pt x="58" y="8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1" y="339"/>
                  <a:pt x="1" y="339"/>
                  <a:pt x="1" y="339"/>
                </a:cubicBezTo>
                <a:cubicBezTo>
                  <a:pt x="0" y="341"/>
                  <a:pt x="0" y="345"/>
                  <a:pt x="1" y="347"/>
                </a:cubicBezTo>
                <a:cubicBezTo>
                  <a:pt x="2" y="349"/>
                  <a:pt x="5" y="351"/>
                  <a:pt x="8" y="351"/>
                </a:cubicBezTo>
                <a:cubicBezTo>
                  <a:pt x="495" y="351"/>
                  <a:pt x="495" y="351"/>
                  <a:pt x="495" y="351"/>
                </a:cubicBezTo>
                <a:cubicBezTo>
                  <a:pt x="498" y="351"/>
                  <a:pt x="500" y="349"/>
                  <a:pt x="501" y="347"/>
                </a:cubicBezTo>
                <a:cubicBezTo>
                  <a:pt x="503" y="345"/>
                  <a:pt x="503" y="341"/>
                  <a:pt x="501" y="339"/>
                </a:cubicBezTo>
                <a:close/>
                <a:moveTo>
                  <a:pt x="429" y="16"/>
                </a:moveTo>
                <a:cubicBezTo>
                  <a:pt x="429" y="247"/>
                  <a:pt x="429" y="247"/>
                  <a:pt x="429" y="247"/>
                </a:cubicBezTo>
                <a:cubicBezTo>
                  <a:pt x="73" y="247"/>
                  <a:pt x="73" y="247"/>
                  <a:pt x="73" y="247"/>
                </a:cubicBezTo>
                <a:cubicBezTo>
                  <a:pt x="73" y="16"/>
                  <a:pt x="73" y="16"/>
                  <a:pt x="73" y="16"/>
                </a:cubicBezTo>
                <a:lnTo>
                  <a:pt x="429" y="16"/>
                </a:lnTo>
                <a:close/>
                <a:moveTo>
                  <a:pt x="22" y="336"/>
                </a:moveTo>
                <a:cubicBezTo>
                  <a:pt x="70" y="262"/>
                  <a:pt x="70" y="262"/>
                  <a:pt x="70" y="262"/>
                </a:cubicBezTo>
                <a:cubicBezTo>
                  <a:pt x="433" y="262"/>
                  <a:pt x="433" y="262"/>
                  <a:pt x="433" y="262"/>
                </a:cubicBezTo>
                <a:cubicBezTo>
                  <a:pt x="480" y="336"/>
                  <a:pt x="480" y="336"/>
                  <a:pt x="480" y="336"/>
                </a:cubicBezTo>
                <a:lnTo>
                  <a:pt x="22" y="3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发展规划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圆角矩形 27"/>
          <p:cNvSpPr/>
          <p:nvPr/>
        </p:nvSpPr>
        <p:spPr>
          <a:xfrm>
            <a:off x="8001725" y="968445"/>
            <a:ext cx="2579609" cy="5390474"/>
          </a:xfrm>
          <a:prstGeom prst="roundRect">
            <a:avLst>
              <a:gd name="adj" fmla="val 12212"/>
            </a:avLst>
          </a:prstGeom>
          <a:blipFill>
            <a:blip r:embed="rId1"/>
            <a:srcRect/>
            <a:stretch>
              <a:fillRect l="-23629" r="-37856"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2449631" y="4055903"/>
            <a:ext cx="3809093" cy="5679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dolor sit </a:t>
            </a:r>
            <a:r>
              <a:rPr lang="en-US" altLang="zh-CN" dirty="0" err="1" smtClean="0">
                <a:solidFill>
                  <a:schemeClr val="bg1"/>
                </a:solidFill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elit</a:t>
            </a:r>
            <a:r>
              <a:rPr lang="en-US" altLang="zh-CN" dirty="0">
                <a:solidFill>
                  <a:schemeClr val="bg1"/>
                </a:solidFill>
              </a:rPr>
              <a:t>. Maecenas porttitor congue massa. </a:t>
            </a:r>
            <a:r>
              <a:rPr lang="en-US" altLang="zh-CN" dirty="0" err="1">
                <a:solidFill>
                  <a:schemeClr val="bg1"/>
                </a:solidFill>
              </a:rPr>
              <a:t>Fusce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posuere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449631" y="5054094"/>
            <a:ext cx="3809093" cy="56797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dolor sit </a:t>
            </a:r>
            <a:r>
              <a:rPr lang="en-US" altLang="zh-CN" dirty="0" err="1" smtClean="0">
                <a:solidFill>
                  <a:schemeClr val="bg1"/>
                </a:solidFill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elit</a:t>
            </a:r>
            <a:r>
              <a:rPr lang="en-US" altLang="zh-CN" dirty="0">
                <a:solidFill>
                  <a:schemeClr val="bg1"/>
                </a:solidFill>
              </a:rPr>
              <a:t>. Maecenas porttitor congue massa. </a:t>
            </a:r>
            <a:r>
              <a:rPr lang="en-US" altLang="zh-CN" dirty="0" err="1">
                <a:solidFill>
                  <a:schemeClr val="bg1"/>
                </a:solidFill>
              </a:rPr>
              <a:t>Fusce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posuere</a:t>
            </a:r>
            <a:endParaRPr lang="en-US" altLang="zh-CN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2169780" y="4056096"/>
            <a:ext cx="0" cy="56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250361" y="4016726"/>
            <a:ext cx="69762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2169780" y="5054287"/>
            <a:ext cx="0" cy="56759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/>
          <p:cNvSpPr txBox="1"/>
          <p:nvPr/>
        </p:nvSpPr>
        <p:spPr>
          <a:xfrm>
            <a:off x="1250360" y="5014917"/>
            <a:ext cx="697628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36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250453" y="2577630"/>
            <a:ext cx="5565627" cy="716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ct val="200000"/>
              </a:lnSpc>
              <a:spcBef>
                <a:spcPts val="1200"/>
              </a:spcBef>
            </a:pPr>
            <a:r>
              <a:rPr lang="en-US" altLang="zh-CN" dirty="0">
                <a:solidFill>
                  <a:schemeClr val="bg1"/>
                </a:solidFill>
              </a:rPr>
              <a:t>Lorem ipsum dolor sit </a:t>
            </a:r>
            <a:r>
              <a:rPr lang="en-US" altLang="zh-CN" dirty="0" err="1" smtClean="0">
                <a:solidFill>
                  <a:schemeClr val="bg1"/>
                </a:solidFill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elit</a:t>
            </a:r>
            <a:r>
              <a:rPr lang="en-US" altLang="zh-CN" dirty="0">
                <a:solidFill>
                  <a:schemeClr val="bg1"/>
                </a:solidFill>
              </a:rPr>
              <a:t>. Maecenas porttitor congue massa. Fusce posuere, magna sed </a:t>
            </a:r>
            <a:r>
              <a:rPr lang="en-US" altLang="zh-CN" dirty="0" err="1">
                <a:solidFill>
                  <a:schemeClr val="bg1"/>
                </a:solidFill>
              </a:rPr>
              <a:t>pulvinar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ultricies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 err="1">
                <a:solidFill>
                  <a:schemeClr val="bg1"/>
                </a:solidFill>
              </a:rPr>
              <a:t>purus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lectus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250453" y="205633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accent1"/>
                </a:solidFill>
                <a:effectLst>
                  <a:outerShdw dist="63500" dir="5400000" algn="tl" rotWithShape="0">
                    <a:prstClr val="black">
                      <a:alpha val="10000"/>
                    </a:prstClr>
                  </a:outerShdw>
                </a:effectLst>
                <a:latin typeface="DIN-BlackItalic" pitchFamily="50" charset="0"/>
                <a:ea typeface="+mj-ea"/>
              </a:defRPr>
            </a:lvl1pPr>
          </a:lstStyle>
          <a:p>
            <a:r>
              <a:rPr lang="zh-CN" altLang="en-US" dirty="0" smtClean="0">
                <a:effectLst/>
              </a:rPr>
              <a:t>添加标题内容</a:t>
            </a:r>
            <a:endParaRPr lang="zh-CN" altLang="en-US" dirty="0">
              <a:effectLst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4012" y="875013"/>
            <a:ext cx="2810500" cy="55783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51959" y="1599899"/>
            <a:ext cx="1297151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 smtClean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06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融资计划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613" y="3794453"/>
            <a:ext cx="2896844" cy="40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spc="3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FINANCING PLAN</a:t>
            </a:r>
            <a:endParaRPr lang="en-US" altLang="zh-CN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融资</a:t>
            </a:r>
            <a:r>
              <a:rPr lang="zh-CN" altLang="en-US" sz="3200" spc="150" dirty="0" smtClean="0">
                <a:latin typeface="+mj-ea"/>
                <a:ea typeface="+mj-ea"/>
              </a:rPr>
              <a:t>计划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8"/>
          <p:cNvSpPr txBox="1"/>
          <p:nvPr/>
        </p:nvSpPr>
        <p:spPr>
          <a:xfrm>
            <a:off x="1027564" y="1628800"/>
            <a:ext cx="902811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j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第一季度</a:t>
            </a:r>
            <a:endParaRPr lang="zh-CN" altLang="en-US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1014196" y="2558407"/>
            <a:ext cx="902811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j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第二季度</a:t>
            </a:r>
            <a:endParaRPr lang="zh-CN" altLang="en-US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974092" y="3497471"/>
            <a:ext cx="902811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j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第三季度</a:t>
            </a:r>
            <a:endParaRPr lang="zh-CN" altLang="en-US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0" name="Freeform 6"/>
          <p:cNvSpPr/>
          <p:nvPr/>
        </p:nvSpPr>
        <p:spPr bwMode="auto">
          <a:xfrm>
            <a:off x="1105851" y="1987891"/>
            <a:ext cx="10117697" cy="428475"/>
          </a:xfrm>
          <a:custGeom>
            <a:avLst/>
            <a:gdLst>
              <a:gd name="T0" fmla="*/ 5 w 374"/>
              <a:gd name="T1" fmla="*/ 0 h 27"/>
              <a:gd name="T2" fmla="*/ 369 w 374"/>
              <a:gd name="T3" fmla="*/ 0 h 27"/>
              <a:gd name="T4" fmla="*/ 374 w 374"/>
              <a:gd name="T5" fmla="*/ 4 h 27"/>
              <a:gd name="T6" fmla="*/ 374 w 374"/>
              <a:gd name="T7" fmla="*/ 23 h 27"/>
              <a:gd name="T8" fmla="*/ 369 w 374"/>
              <a:gd name="T9" fmla="*/ 27 h 27"/>
              <a:gd name="T10" fmla="*/ 5 w 374"/>
              <a:gd name="T11" fmla="*/ 27 h 27"/>
              <a:gd name="T12" fmla="*/ 0 w 374"/>
              <a:gd name="T13" fmla="*/ 23 h 27"/>
              <a:gd name="T14" fmla="*/ 0 w 374"/>
              <a:gd name="T15" fmla="*/ 4 h 27"/>
              <a:gd name="T16" fmla="*/ 5 w 374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7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4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7"/>
                  <a:pt x="36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B4055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1" name="Freeform 7"/>
          <p:cNvSpPr/>
          <p:nvPr/>
        </p:nvSpPr>
        <p:spPr bwMode="auto">
          <a:xfrm>
            <a:off x="1105846" y="1987891"/>
            <a:ext cx="4669414" cy="429284"/>
          </a:xfrm>
          <a:custGeom>
            <a:avLst/>
            <a:gdLst>
              <a:gd name="T0" fmla="*/ 5 w 153"/>
              <a:gd name="T1" fmla="*/ 0 h 27"/>
              <a:gd name="T2" fmla="*/ 149 w 153"/>
              <a:gd name="T3" fmla="*/ 0 h 27"/>
              <a:gd name="T4" fmla="*/ 153 w 153"/>
              <a:gd name="T5" fmla="*/ 4 h 27"/>
              <a:gd name="T6" fmla="*/ 153 w 153"/>
              <a:gd name="T7" fmla="*/ 23 h 27"/>
              <a:gd name="T8" fmla="*/ 149 w 153"/>
              <a:gd name="T9" fmla="*/ 27 h 27"/>
              <a:gd name="T10" fmla="*/ 5 w 153"/>
              <a:gd name="T11" fmla="*/ 27 h 27"/>
              <a:gd name="T12" fmla="*/ 0 w 153"/>
              <a:gd name="T13" fmla="*/ 23 h 27"/>
              <a:gd name="T14" fmla="*/ 0 w 153"/>
              <a:gd name="T15" fmla="*/ 4 h 27"/>
              <a:gd name="T16" fmla="*/ 5 w 153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3" h="27">
                <a:moveTo>
                  <a:pt x="5" y="0"/>
                </a:moveTo>
                <a:cubicBezTo>
                  <a:pt x="149" y="0"/>
                  <a:pt x="149" y="0"/>
                  <a:pt x="149" y="0"/>
                </a:cubicBezTo>
                <a:cubicBezTo>
                  <a:pt x="151" y="0"/>
                  <a:pt x="153" y="2"/>
                  <a:pt x="153" y="4"/>
                </a:cubicBezTo>
                <a:cubicBezTo>
                  <a:pt x="153" y="23"/>
                  <a:pt x="153" y="23"/>
                  <a:pt x="153" y="23"/>
                </a:cubicBezTo>
                <a:cubicBezTo>
                  <a:pt x="153" y="25"/>
                  <a:pt x="151" y="27"/>
                  <a:pt x="149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2" y="27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6000"/>
                </a:schemeClr>
              </a:gs>
              <a:gs pos="0">
                <a:schemeClr val="accent1"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000" dirty="0">
                <a:solidFill>
                  <a:schemeClr val="lt1"/>
                </a:solidFill>
                <a:latin typeface="+mn-lt"/>
                <a:ea typeface="+mn-ea"/>
                <a:sym typeface="+mn-lt"/>
              </a:rPr>
              <a:t>28743.76</a:t>
            </a:r>
            <a:endParaRPr lang="zh-CN" altLang="en-US" sz="2000" dirty="0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32" name="Freeform 8"/>
          <p:cNvSpPr/>
          <p:nvPr/>
        </p:nvSpPr>
        <p:spPr bwMode="auto">
          <a:xfrm>
            <a:off x="1105851" y="2906827"/>
            <a:ext cx="10117697" cy="441864"/>
          </a:xfrm>
          <a:custGeom>
            <a:avLst/>
            <a:gdLst>
              <a:gd name="T0" fmla="*/ 5 w 374"/>
              <a:gd name="T1" fmla="*/ 0 h 28"/>
              <a:gd name="T2" fmla="*/ 369 w 374"/>
              <a:gd name="T3" fmla="*/ 0 h 28"/>
              <a:gd name="T4" fmla="*/ 374 w 374"/>
              <a:gd name="T5" fmla="*/ 5 h 28"/>
              <a:gd name="T6" fmla="*/ 374 w 374"/>
              <a:gd name="T7" fmla="*/ 23 h 28"/>
              <a:gd name="T8" fmla="*/ 369 w 374"/>
              <a:gd name="T9" fmla="*/ 28 h 28"/>
              <a:gd name="T10" fmla="*/ 5 w 374"/>
              <a:gd name="T11" fmla="*/ 28 h 28"/>
              <a:gd name="T12" fmla="*/ 0 w 374"/>
              <a:gd name="T13" fmla="*/ 23 h 28"/>
              <a:gd name="T14" fmla="*/ 0 w 374"/>
              <a:gd name="T15" fmla="*/ 5 h 28"/>
              <a:gd name="T16" fmla="*/ 5 w 374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8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5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5"/>
                  <a:pt x="372" y="28"/>
                  <a:pt x="369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B4055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3" name="Freeform 9"/>
          <p:cNvSpPr/>
          <p:nvPr/>
        </p:nvSpPr>
        <p:spPr bwMode="auto">
          <a:xfrm>
            <a:off x="1105851" y="3825764"/>
            <a:ext cx="10117697" cy="441864"/>
          </a:xfrm>
          <a:custGeom>
            <a:avLst/>
            <a:gdLst>
              <a:gd name="T0" fmla="*/ 5 w 374"/>
              <a:gd name="T1" fmla="*/ 0 h 28"/>
              <a:gd name="T2" fmla="*/ 369 w 374"/>
              <a:gd name="T3" fmla="*/ 0 h 28"/>
              <a:gd name="T4" fmla="*/ 374 w 374"/>
              <a:gd name="T5" fmla="*/ 5 h 28"/>
              <a:gd name="T6" fmla="*/ 374 w 374"/>
              <a:gd name="T7" fmla="*/ 23 h 28"/>
              <a:gd name="T8" fmla="*/ 369 w 374"/>
              <a:gd name="T9" fmla="*/ 28 h 28"/>
              <a:gd name="T10" fmla="*/ 5 w 374"/>
              <a:gd name="T11" fmla="*/ 28 h 28"/>
              <a:gd name="T12" fmla="*/ 0 w 374"/>
              <a:gd name="T13" fmla="*/ 23 h 28"/>
              <a:gd name="T14" fmla="*/ 0 w 374"/>
              <a:gd name="T15" fmla="*/ 5 h 28"/>
              <a:gd name="T16" fmla="*/ 5 w 374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8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5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6"/>
                  <a:pt x="372" y="28"/>
                  <a:pt x="369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B4055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4" name="Freeform 10"/>
          <p:cNvSpPr/>
          <p:nvPr/>
        </p:nvSpPr>
        <p:spPr bwMode="auto">
          <a:xfrm>
            <a:off x="1105846" y="2906827"/>
            <a:ext cx="8603591" cy="442699"/>
          </a:xfrm>
          <a:custGeom>
            <a:avLst/>
            <a:gdLst>
              <a:gd name="T0" fmla="*/ 5 w 282"/>
              <a:gd name="T1" fmla="*/ 0 h 28"/>
              <a:gd name="T2" fmla="*/ 277 w 282"/>
              <a:gd name="T3" fmla="*/ 0 h 28"/>
              <a:gd name="T4" fmla="*/ 282 w 282"/>
              <a:gd name="T5" fmla="*/ 4 h 28"/>
              <a:gd name="T6" fmla="*/ 282 w 282"/>
              <a:gd name="T7" fmla="*/ 23 h 28"/>
              <a:gd name="T8" fmla="*/ 277 w 282"/>
              <a:gd name="T9" fmla="*/ 28 h 28"/>
              <a:gd name="T10" fmla="*/ 5 w 282"/>
              <a:gd name="T11" fmla="*/ 28 h 28"/>
              <a:gd name="T12" fmla="*/ 0 w 282"/>
              <a:gd name="T13" fmla="*/ 23 h 28"/>
              <a:gd name="T14" fmla="*/ 0 w 282"/>
              <a:gd name="T15" fmla="*/ 4 h 28"/>
              <a:gd name="T16" fmla="*/ 5 w 282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2" h="28">
                <a:moveTo>
                  <a:pt x="5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9" y="0"/>
                  <a:pt x="282" y="2"/>
                  <a:pt x="282" y="4"/>
                </a:cubicBezTo>
                <a:cubicBezTo>
                  <a:pt x="282" y="23"/>
                  <a:pt x="282" y="23"/>
                  <a:pt x="282" y="23"/>
                </a:cubicBezTo>
                <a:cubicBezTo>
                  <a:pt x="282" y="25"/>
                  <a:pt x="279" y="28"/>
                  <a:pt x="277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5"/>
                  <a:pt x="0" y="23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6000"/>
                </a:schemeClr>
              </a:gs>
              <a:gs pos="0">
                <a:schemeClr val="accent1"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000" dirty="0">
                <a:solidFill>
                  <a:schemeClr val="lt1"/>
                </a:solidFill>
                <a:latin typeface="+mn-lt"/>
                <a:ea typeface="+mn-ea"/>
                <a:sym typeface="+mn-lt"/>
              </a:rPr>
              <a:t>51443.98</a:t>
            </a:r>
            <a:endParaRPr lang="zh-CN" altLang="en-US" sz="2000" dirty="0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35" name="Freeform 11"/>
          <p:cNvSpPr/>
          <p:nvPr/>
        </p:nvSpPr>
        <p:spPr bwMode="auto">
          <a:xfrm>
            <a:off x="1105847" y="3825764"/>
            <a:ext cx="6346275" cy="442699"/>
          </a:xfrm>
          <a:custGeom>
            <a:avLst/>
            <a:gdLst>
              <a:gd name="T0" fmla="*/ 5 w 208"/>
              <a:gd name="T1" fmla="*/ 0 h 28"/>
              <a:gd name="T2" fmla="*/ 204 w 208"/>
              <a:gd name="T3" fmla="*/ 0 h 28"/>
              <a:gd name="T4" fmla="*/ 208 w 208"/>
              <a:gd name="T5" fmla="*/ 5 h 28"/>
              <a:gd name="T6" fmla="*/ 208 w 208"/>
              <a:gd name="T7" fmla="*/ 23 h 28"/>
              <a:gd name="T8" fmla="*/ 204 w 208"/>
              <a:gd name="T9" fmla="*/ 28 h 28"/>
              <a:gd name="T10" fmla="*/ 5 w 208"/>
              <a:gd name="T11" fmla="*/ 28 h 28"/>
              <a:gd name="T12" fmla="*/ 0 w 208"/>
              <a:gd name="T13" fmla="*/ 23 h 28"/>
              <a:gd name="T14" fmla="*/ 0 w 208"/>
              <a:gd name="T15" fmla="*/ 5 h 28"/>
              <a:gd name="T16" fmla="*/ 5 w 20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" h="28">
                <a:moveTo>
                  <a:pt x="5" y="0"/>
                </a:moveTo>
                <a:cubicBezTo>
                  <a:pt x="204" y="0"/>
                  <a:pt x="204" y="0"/>
                  <a:pt x="204" y="0"/>
                </a:cubicBezTo>
                <a:cubicBezTo>
                  <a:pt x="206" y="0"/>
                  <a:pt x="208" y="2"/>
                  <a:pt x="208" y="5"/>
                </a:cubicBezTo>
                <a:cubicBezTo>
                  <a:pt x="208" y="23"/>
                  <a:pt x="208" y="23"/>
                  <a:pt x="208" y="23"/>
                </a:cubicBezTo>
                <a:cubicBezTo>
                  <a:pt x="208" y="26"/>
                  <a:pt x="206" y="28"/>
                  <a:pt x="204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6000"/>
                </a:schemeClr>
              </a:gs>
              <a:gs pos="0">
                <a:schemeClr val="accent1"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000" dirty="0">
                <a:solidFill>
                  <a:schemeClr val="lt1"/>
                </a:solidFill>
                <a:latin typeface="+mn-lt"/>
                <a:ea typeface="+mn-ea"/>
                <a:sym typeface="+mn-lt"/>
              </a:rPr>
              <a:t>36618.46</a:t>
            </a:r>
            <a:endParaRPr lang="zh-CN" altLang="en-US" sz="2000" dirty="0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39" name="Freeform 9"/>
          <p:cNvSpPr/>
          <p:nvPr/>
        </p:nvSpPr>
        <p:spPr bwMode="auto">
          <a:xfrm>
            <a:off x="1005380" y="4716601"/>
            <a:ext cx="10117697" cy="441864"/>
          </a:xfrm>
          <a:custGeom>
            <a:avLst/>
            <a:gdLst>
              <a:gd name="T0" fmla="*/ 5 w 374"/>
              <a:gd name="T1" fmla="*/ 0 h 28"/>
              <a:gd name="T2" fmla="*/ 369 w 374"/>
              <a:gd name="T3" fmla="*/ 0 h 28"/>
              <a:gd name="T4" fmla="*/ 374 w 374"/>
              <a:gd name="T5" fmla="*/ 5 h 28"/>
              <a:gd name="T6" fmla="*/ 374 w 374"/>
              <a:gd name="T7" fmla="*/ 23 h 28"/>
              <a:gd name="T8" fmla="*/ 369 w 374"/>
              <a:gd name="T9" fmla="*/ 28 h 28"/>
              <a:gd name="T10" fmla="*/ 5 w 374"/>
              <a:gd name="T11" fmla="*/ 28 h 28"/>
              <a:gd name="T12" fmla="*/ 0 w 374"/>
              <a:gd name="T13" fmla="*/ 23 h 28"/>
              <a:gd name="T14" fmla="*/ 0 w 374"/>
              <a:gd name="T15" fmla="*/ 5 h 28"/>
              <a:gd name="T16" fmla="*/ 5 w 374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4" h="28">
                <a:moveTo>
                  <a:pt x="5" y="0"/>
                </a:moveTo>
                <a:cubicBezTo>
                  <a:pt x="369" y="0"/>
                  <a:pt x="369" y="0"/>
                  <a:pt x="369" y="0"/>
                </a:cubicBezTo>
                <a:cubicBezTo>
                  <a:pt x="372" y="0"/>
                  <a:pt x="374" y="2"/>
                  <a:pt x="374" y="5"/>
                </a:cubicBezTo>
                <a:cubicBezTo>
                  <a:pt x="374" y="23"/>
                  <a:pt x="374" y="23"/>
                  <a:pt x="374" y="23"/>
                </a:cubicBezTo>
                <a:cubicBezTo>
                  <a:pt x="374" y="26"/>
                  <a:pt x="372" y="28"/>
                  <a:pt x="369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solidFill>
            <a:srgbClr val="0B4055"/>
          </a:solidFill>
          <a:ln>
            <a:noFill/>
          </a:ln>
        </p:spPr>
        <p:txBody>
          <a:bodyPr vert="horz" wrap="square" lIns="68573" tIns="34286" rIns="68573" bIns="34286" numCol="1" anchor="t" anchorCtr="0" compatLnSpc="1"/>
          <a:lstStyle/>
          <a:p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40" name="Freeform 11"/>
          <p:cNvSpPr/>
          <p:nvPr/>
        </p:nvSpPr>
        <p:spPr bwMode="auto">
          <a:xfrm>
            <a:off x="1005376" y="4716601"/>
            <a:ext cx="6346275" cy="442699"/>
          </a:xfrm>
          <a:custGeom>
            <a:avLst/>
            <a:gdLst>
              <a:gd name="T0" fmla="*/ 5 w 208"/>
              <a:gd name="T1" fmla="*/ 0 h 28"/>
              <a:gd name="T2" fmla="*/ 204 w 208"/>
              <a:gd name="T3" fmla="*/ 0 h 28"/>
              <a:gd name="T4" fmla="*/ 208 w 208"/>
              <a:gd name="T5" fmla="*/ 5 h 28"/>
              <a:gd name="T6" fmla="*/ 208 w 208"/>
              <a:gd name="T7" fmla="*/ 23 h 28"/>
              <a:gd name="T8" fmla="*/ 204 w 208"/>
              <a:gd name="T9" fmla="*/ 28 h 28"/>
              <a:gd name="T10" fmla="*/ 5 w 208"/>
              <a:gd name="T11" fmla="*/ 28 h 28"/>
              <a:gd name="T12" fmla="*/ 0 w 208"/>
              <a:gd name="T13" fmla="*/ 23 h 28"/>
              <a:gd name="T14" fmla="*/ 0 w 208"/>
              <a:gd name="T15" fmla="*/ 5 h 28"/>
              <a:gd name="T16" fmla="*/ 5 w 208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8" h="28">
                <a:moveTo>
                  <a:pt x="5" y="0"/>
                </a:moveTo>
                <a:cubicBezTo>
                  <a:pt x="204" y="0"/>
                  <a:pt x="204" y="0"/>
                  <a:pt x="204" y="0"/>
                </a:cubicBezTo>
                <a:cubicBezTo>
                  <a:pt x="206" y="0"/>
                  <a:pt x="208" y="2"/>
                  <a:pt x="208" y="5"/>
                </a:cubicBezTo>
                <a:cubicBezTo>
                  <a:pt x="208" y="23"/>
                  <a:pt x="208" y="23"/>
                  <a:pt x="208" y="23"/>
                </a:cubicBezTo>
                <a:cubicBezTo>
                  <a:pt x="208" y="26"/>
                  <a:pt x="206" y="28"/>
                  <a:pt x="204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alpha val="66000"/>
                </a:schemeClr>
              </a:gs>
              <a:gs pos="0">
                <a:schemeClr val="accent1">
                  <a:alpha val="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sz="2000" dirty="0">
                <a:solidFill>
                  <a:schemeClr val="lt1"/>
                </a:solidFill>
                <a:latin typeface="+mn-lt"/>
                <a:ea typeface="+mn-ea"/>
                <a:sym typeface="+mn-lt"/>
              </a:rPr>
              <a:t>36618.46</a:t>
            </a:r>
            <a:endParaRPr lang="zh-CN" altLang="en-US" sz="2000" dirty="0">
              <a:solidFill>
                <a:schemeClr val="lt1"/>
              </a:solidFill>
              <a:latin typeface="+mn-lt"/>
              <a:ea typeface="+mn-ea"/>
              <a:sym typeface="+mn-lt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975326" y="4388308"/>
            <a:ext cx="902811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>
                <a:solidFill>
                  <a:schemeClr val="tx2"/>
                </a:solidFill>
                <a:latin typeface="+mj-ea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sym typeface="+mn-lt"/>
              </a:rPr>
              <a:t>第四季度</a:t>
            </a:r>
            <a:endParaRPr lang="zh-CN" altLang="en-US" sz="1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31831" y="5478893"/>
            <a:ext cx="10348745" cy="567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100" spc="100">
                <a:solidFill>
                  <a:schemeClr val="tx2"/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dirty="0" err="1">
                <a:solidFill>
                  <a:schemeClr val="bg1"/>
                </a:solidFill>
              </a:rPr>
              <a:t>quis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urna.Pellentesque</a:t>
            </a:r>
            <a:r>
              <a:rPr lang="en-US" altLang="zh-CN" dirty="0" smtClean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chemeClr val="bg1"/>
                </a:solidFill>
              </a:rPr>
              <a:t>habitant </a:t>
            </a:r>
            <a:r>
              <a:rPr lang="en-US" altLang="zh-CN" dirty="0" err="1">
                <a:solidFill>
                  <a:schemeClr val="bg1"/>
                </a:solidFill>
              </a:rPr>
              <a:t>morbi</a:t>
            </a:r>
            <a:r>
              <a:rPr lang="en-US" altLang="zh-CN" dirty="0">
                <a:solidFill>
                  <a:schemeClr val="bg1"/>
                </a:solidFill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</a:rPr>
              <a:t>tristique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887229" y="430399"/>
            <a:ext cx="936104" cy="936104"/>
          </a:xfrm>
          <a:prstGeom prst="ellipse">
            <a:avLst/>
          </a:prstGeom>
          <a:gradFill>
            <a:gsLst>
              <a:gs pos="77000">
                <a:srgbClr val="4DBBA2">
                  <a:alpha val="0"/>
                </a:srgbClr>
              </a:gs>
              <a:gs pos="20000">
                <a:schemeClr val="accent1">
                  <a:alpha val="50000"/>
                </a:schemeClr>
              </a:gs>
            </a:gsLst>
            <a:lin ang="300000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071672" y="570517"/>
            <a:ext cx="128753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6000">
                <a:gradFill>
                  <a:gsLst>
                    <a:gs pos="0">
                      <a:srgbClr val="FBC57B"/>
                    </a:gs>
                    <a:gs pos="50000">
                      <a:srgbClr val="FED197"/>
                    </a:gs>
                    <a:gs pos="100000">
                      <a:srgbClr val="FBC57B"/>
                    </a:gs>
                  </a:gsLst>
                  <a:lin ang="0" scaled="0"/>
                </a:gradFill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pPr algn="l"/>
            <a:r>
              <a:rPr lang="zh-CN" altLang="en-US" sz="4000" spc="3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目录</a:t>
            </a:r>
            <a:endParaRPr lang="zh-CN" altLang="en-US" sz="4000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351584" y="908720"/>
            <a:ext cx="1656184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altLang="zh-CN" sz="1600" spc="3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ea"/>
                <a:sym typeface="+mn-lt"/>
              </a:rPr>
              <a:t>CONTENT</a:t>
            </a:r>
            <a:endParaRPr lang="zh-CN" altLang="en-US" sz="1600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3194982" y="211612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公司</a:t>
            </a:r>
            <a:r>
              <a:rPr lang="zh-CN" altLang="en-US" sz="2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简介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194982" y="33546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项目规划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94982" y="457803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发展规划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83365" y="2128828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行业背景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7683365" y="336735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商业模式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2061882" y="1993018"/>
            <a:ext cx="8082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01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2033028" y="3231547"/>
            <a:ext cx="865943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 smtClean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03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2029021" y="4454920"/>
            <a:ext cx="87395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 smtClean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05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539268" y="2005718"/>
            <a:ext cx="889988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 smtClean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02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508812" y="3244246"/>
            <a:ext cx="912429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 smtClean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04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2991005" y="2734036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2991005" y="3966544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>
            <a:off x="2991005" y="5183896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7512616" y="2728673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>
            <a:off x="7512616" y="3961180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文本框 94"/>
          <p:cNvSpPr txBox="1"/>
          <p:nvPr/>
        </p:nvSpPr>
        <p:spPr>
          <a:xfrm>
            <a:off x="7683365" y="458286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融资计划</a:t>
            </a:r>
            <a:endParaRPr lang="zh-CN" altLang="en-US" sz="2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516827" y="4459759"/>
            <a:ext cx="88838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48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4400" dirty="0" smtClean="0">
                <a:gradFill>
                  <a:gsLst>
                    <a:gs pos="0">
                      <a:schemeClr val="accent1"/>
                    </a:gs>
                    <a:gs pos="83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  <a:sym typeface="+mn-ea"/>
              </a:rPr>
              <a:t>06</a:t>
            </a:r>
            <a:endParaRPr lang="zh-CN" altLang="en-US" sz="4400" dirty="0">
              <a:gradFill>
                <a:gsLst>
                  <a:gs pos="0">
                    <a:schemeClr val="accent1"/>
                  </a:gs>
                  <a:gs pos="83000">
                    <a:schemeClr val="accent1">
                      <a:alpha val="0"/>
                    </a:schemeClr>
                  </a:gs>
                </a:gsLst>
                <a:lin ang="4800000" scaled="0"/>
              </a:gradFill>
              <a:sym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7512616" y="5188735"/>
            <a:ext cx="2509424" cy="0"/>
          </a:xfrm>
          <a:prstGeom prst="line">
            <a:avLst/>
          </a:prstGeom>
          <a:ln w="19050">
            <a:solidFill>
              <a:schemeClr val="bg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3"/>
          <p:cNvCxnSpPr/>
          <p:nvPr/>
        </p:nvCxnSpPr>
        <p:spPr>
          <a:xfrm>
            <a:off x="317500" y="3767483"/>
            <a:ext cx="11557000" cy="12700"/>
          </a:xfrm>
          <a:prstGeom prst="curvedConnector3">
            <a:avLst>
              <a:gd name="adj1" fmla="val 50000"/>
            </a:avLst>
          </a:prstGeom>
          <a:ln w="19050" cap="rnd">
            <a:solidFill>
              <a:schemeClr val="accent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93916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66128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435673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  <a:effectLst>
            <a:outerShdw blurRad="101600" sx="102000" sy="102000" algn="ctr" rotWithShape="0">
              <a:schemeClr val="accent2"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10552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82764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549765" y="3692920"/>
            <a:ext cx="161826" cy="161826"/>
          </a:xfrm>
          <a:prstGeom prst="ellipse">
            <a:avLst/>
          </a:prstGeom>
          <a:solidFill>
            <a:srgbClr val="121558"/>
          </a:solidFill>
          <a:ln w="349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-矩形 38"/>
          <p:cNvSpPr/>
          <p:nvPr>
            <p:custDataLst>
              <p:tags r:id="rId1"/>
            </p:custDataLst>
          </p:nvPr>
        </p:nvSpPr>
        <p:spPr>
          <a:xfrm>
            <a:off x="473403" y="4245606"/>
            <a:ext cx="2469235" cy="182567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16200000">
            <a:off x="1697220" y="4800388"/>
            <a:ext cx="21600" cy="246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-矩形 38"/>
          <p:cNvSpPr/>
          <p:nvPr>
            <p:custDataLst>
              <p:tags r:id="rId2"/>
            </p:custDataLst>
          </p:nvPr>
        </p:nvSpPr>
        <p:spPr>
          <a:xfrm>
            <a:off x="2248863" y="1862674"/>
            <a:ext cx="2469235" cy="152909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 rot="16200000">
            <a:off x="3472681" y="616739"/>
            <a:ext cx="21600" cy="246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PA-矩形 38"/>
          <p:cNvSpPr/>
          <p:nvPr>
            <p:custDataLst>
              <p:tags r:id="rId3"/>
            </p:custDataLst>
          </p:nvPr>
        </p:nvSpPr>
        <p:spPr>
          <a:xfrm>
            <a:off x="3967770" y="4245606"/>
            <a:ext cx="2542958" cy="182567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 rot="16200000">
            <a:off x="5228450" y="4763526"/>
            <a:ext cx="21600" cy="254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chemeClr val="accent2">
                      <a:alpha val="70000"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</a:endParaRPr>
          </a:p>
        </p:txBody>
      </p:sp>
      <p:sp>
        <p:nvSpPr>
          <p:cNvPr id="34" name="PA-矩形 38"/>
          <p:cNvSpPr/>
          <p:nvPr>
            <p:custDataLst>
              <p:tags r:id="rId4"/>
            </p:custDataLst>
          </p:nvPr>
        </p:nvSpPr>
        <p:spPr>
          <a:xfrm>
            <a:off x="5811452" y="1862674"/>
            <a:ext cx="2469235" cy="152909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16200000">
            <a:off x="7035270" y="616739"/>
            <a:ext cx="21600" cy="246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-矩形 38"/>
          <p:cNvSpPr/>
          <p:nvPr>
            <p:custDataLst>
              <p:tags r:id="rId5"/>
            </p:custDataLst>
          </p:nvPr>
        </p:nvSpPr>
        <p:spPr>
          <a:xfrm>
            <a:off x="7535863" y="4245606"/>
            <a:ext cx="2469235" cy="182567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 rot="16200000">
            <a:off x="8759680" y="4800388"/>
            <a:ext cx="21600" cy="246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PA-矩形 38"/>
          <p:cNvSpPr/>
          <p:nvPr>
            <p:custDataLst>
              <p:tags r:id="rId6"/>
            </p:custDataLst>
          </p:nvPr>
        </p:nvSpPr>
        <p:spPr>
          <a:xfrm>
            <a:off x="9162741" y="1862674"/>
            <a:ext cx="2469235" cy="1529090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100000">
                <a:schemeClr val="accent1">
                  <a:alpha val="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rot="16200000">
            <a:off x="10386559" y="616739"/>
            <a:ext cx="21600" cy="24692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PA-big-right-arrow_21506"/>
          <p:cNvSpPr>
            <a:spLocks noChangeAspect="1"/>
          </p:cNvSpPr>
          <p:nvPr>
            <p:custDataLst>
              <p:tags r:id="rId7"/>
            </p:custDataLst>
          </p:nvPr>
        </p:nvSpPr>
        <p:spPr bwMode="auto">
          <a:xfrm>
            <a:off x="829666" y="2532266"/>
            <a:ext cx="447688" cy="444380"/>
          </a:xfrm>
          <a:custGeom>
            <a:avLst/>
            <a:gdLst>
              <a:gd name="T0" fmla="*/ 836 w 847"/>
              <a:gd name="T1" fmla="*/ 433 h 842"/>
              <a:gd name="T2" fmla="*/ 847 w 847"/>
              <a:gd name="T3" fmla="*/ 422 h 842"/>
              <a:gd name="T4" fmla="*/ 836 w 847"/>
              <a:gd name="T5" fmla="*/ 411 h 842"/>
              <a:gd name="T6" fmla="*/ 836 w 847"/>
              <a:gd name="T7" fmla="*/ 411 h 842"/>
              <a:gd name="T8" fmla="*/ 431 w 847"/>
              <a:gd name="T9" fmla="*/ 6 h 842"/>
              <a:gd name="T10" fmla="*/ 409 w 847"/>
              <a:gd name="T11" fmla="*/ 6 h 842"/>
              <a:gd name="T12" fmla="*/ 409 w 847"/>
              <a:gd name="T13" fmla="*/ 28 h 842"/>
              <a:gd name="T14" fmla="*/ 788 w 847"/>
              <a:gd name="T15" fmla="*/ 406 h 842"/>
              <a:gd name="T16" fmla="*/ 16 w 847"/>
              <a:gd name="T17" fmla="*/ 406 h 842"/>
              <a:gd name="T18" fmla="*/ 0 w 847"/>
              <a:gd name="T19" fmla="*/ 422 h 842"/>
              <a:gd name="T20" fmla="*/ 16 w 847"/>
              <a:gd name="T21" fmla="*/ 437 h 842"/>
              <a:gd name="T22" fmla="*/ 788 w 847"/>
              <a:gd name="T23" fmla="*/ 437 h 842"/>
              <a:gd name="T24" fmla="*/ 409 w 847"/>
              <a:gd name="T25" fmla="*/ 816 h 842"/>
              <a:gd name="T26" fmla="*/ 409 w 847"/>
              <a:gd name="T27" fmla="*/ 838 h 842"/>
              <a:gd name="T28" fmla="*/ 420 w 847"/>
              <a:gd name="T29" fmla="*/ 842 h 842"/>
              <a:gd name="T30" fmla="*/ 432 w 847"/>
              <a:gd name="T31" fmla="*/ 838 h 842"/>
              <a:gd name="T32" fmla="*/ 836 w 847"/>
              <a:gd name="T33" fmla="*/ 433 h 842"/>
              <a:gd name="T34" fmla="*/ 836 w 847"/>
              <a:gd name="T35" fmla="*/ 433 h 8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7" h="842">
                <a:moveTo>
                  <a:pt x="836" y="433"/>
                </a:moveTo>
                <a:lnTo>
                  <a:pt x="847" y="422"/>
                </a:lnTo>
                <a:lnTo>
                  <a:pt x="836" y="411"/>
                </a:lnTo>
                <a:lnTo>
                  <a:pt x="836" y="411"/>
                </a:lnTo>
                <a:lnTo>
                  <a:pt x="431" y="6"/>
                </a:lnTo>
                <a:cubicBezTo>
                  <a:pt x="425" y="0"/>
                  <a:pt x="415" y="0"/>
                  <a:pt x="409" y="6"/>
                </a:cubicBezTo>
                <a:cubicBezTo>
                  <a:pt x="403" y="12"/>
                  <a:pt x="403" y="22"/>
                  <a:pt x="409" y="28"/>
                </a:cubicBezTo>
                <a:lnTo>
                  <a:pt x="788" y="406"/>
                </a:lnTo>
                <a:lnTo>
                  <a:pt x="16" y="406"/>
                </a:lnTo>
                <a:cubicBezTo>
                  <a:pt x="7" y="406"/>
                  <a:pt x="0" y="413"/>
                  <a:pt x="0" y="422"/>
                </a:cubicBezTo>
                <a:cubicBezTo>
                  <a:pt x="0" y="430"/>
                  <a:pt x="7" y="437"/>
                  <a:pt x="16" y="437"/>
                </a:cubicBezTo>
                <a:lnTo>
                  <a:pt x="788" y="437"/>
                </a:lnTo>
                <a:lnTo>
                  <a:pt x="409" y="816"/>
                </a:lnTo>
                <a:cubicBezTo>
                  <a:pt x="403" y="822"/>
                  <a:pt x="403" y="831"/>
                  <a:pt x="409" y="838"/>
                </a:cubicBezTo>
                <a:cubicBezTo>
                  <a:pt x="413" y="841"/>
                  <a:pt x="416" y="842"/>
                  <a:pt x="420" y="842"/>
                </a:cubicBezTo>
                <a:cubicBezTo>
                  <a:pt x="424" y="842"/>
                  <a:pt x="428" y="841"/>
                  <a:pt x="432" y="838"/>
                </a:cubicBezTo>
                <a:lnTo>
                  <a:pt x="836" y="433"/>
                </a:lnTo>
                <a:cubicBezTo>
                  <a:pt x="836" y="433"/>
                  <a:pt x="836" y="433"/>
                  <a:pt x="836" y="43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1" name="文本框 40"/>
          <p:cNvSpPr txBox="1"/>
          <p:nvPr/>
        </p:nvSpPr>
        <p:spPr>
          <a:xfrm>
            <a:off x="1052099" y="451296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42456" y="451296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64852" y="4512964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821319" y="2011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314079" y="2011065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9836475" y="2011065"/>
            <a:ext cx="12105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3" name="object 11"/>
          <p:cNvSpPr txBox="1"/>
          <p:nvPr/>
        </p:nvSpPr>
        <p:spPr>
          <a:xfrm>
            <a:off x="2370707" y="2493771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54" name="object 11"/>
          <p:cNvSpPr txBox="1"/>
          <p:nvPr/>
        </p:nvSpPr>
        <p:spPr>
          <a:xfrm>
            <a:off x="5912690" y="2493771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55" name="object 11"/>
          <p:cNvSpPr txBox="1"/>
          <p:nvPr/>
        </p:nvSpPr>
        <p:spPr>
          <a:xfrm>
            <a:off x="9264352" y="2493771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56" name="object 11"/>
          <p:cNvSpPr txBox="1"/>
          <p:nvPr/>
        </p:nvSpPr>
        <p:spPr>
          <a:xfrm>
            <a:off x="586033" y="5035622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57" name="object 11"/>
          <p:cNvSpPr txBox="1"/>
          <p:nvPr/>
        </p:nvSpPr>
        <p:spPr>
          <a:xfrm>
            <a:off x="4128016" y="5035622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58" name="object 11"/>
          <p:cNvSpPr txBox="1"/>
          <p:nvPr/>
        </p:nvSpPr>
        <p:spPr>
          <a:xfrm>
            <a:off x="7634709" y="5035622"/>
            <a:ext cx="227154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ctr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 </a:t>
            </a:r>
            <a:r>
              <a:rPr lang="en-US" dirty="0" err="1" smtClean="0"/>
              <a:t>adipisicing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/>
          </a:p>
        </p:txBody>
      </p:sp>
      <p:sp>
        <p:nvSpPr>
          <p:cNvPr id="42" name="文本框 41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融资</a:t>
            </a:r>
            <a:r>
              <a:rPr lang="zh-CN" altLang="en-US" sz="3200" spc="150" dirty="0" smtClean="0">
                <a:latin typeface="+mj-ea"/>
                <a:ea typeface="+mj-ea"/>
              </a:rPr>
              <a:t>计划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16637"/>
          <a:stretch>
            <a:fillRect/>
          </a:stretch>
        </p:blipFill>
        <p:spPr>
          <a:xfrm>
            <a:off x="0" y="1124223"/>
            <a:ext cx="12192000" cy="47093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86" y="1001486"/>
            <a:ext cx="10168000" cy="4220009"/>
          </a:xfrm>
          <a:prstGeom prst="rect">
            <a:avLst/>
          </a:prstGeom>
        </p:spPr>
      </p:pic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5392944" y="3573016"/>
            <a:ext cx="13965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ea"/>
              </a:defRPr>
            </a:lvl1pPr>
          </a:lstStyle>
          <a:p>
            <a:pPr algn="ctr"/>
            <a:r>
              <a:rPr lang="zh-CN" altLang="en-US" sz="3200" spc="600" dirty="0" smtClean="0"/>
              <a:t>谢 谢</a:t>
            </a:r>
            <a:endParaRPr lang="zh-CN" altLang="en-US" sz="3200" spc="600" dirty="0"/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4066457" y="1844824"/>
            <a:ext cx="40495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ea"/>
              </a:defRPr>
            </a:lvl1pPr>
          </a:lstStyle>
          <a:p>
            <a:pPr algn="ctr"/>
            <a:r>
              <a:rPr lang="en-US" altLang="zh-CN" sz="8800" dirty="0" smtClean="0">
                <a:solidFill>
                  <a:schemeClr val="accent1"/>
                </a:solidFill>
              </a:rPr>
              <a:t>T</a:t>
            </a:r>
            <a:r>
              <a:rPr lang="en-US" altLang="zh-CN" sz="8800" dirty="0" smtClean="0"/>
              <a:t>h</a:t>
            </a:r>
            <a:r>
              <a:rPr lang="en-US" altLang="zh-CN" sz="8800" dirty="0" smtClean="0">
                <a:solidFill>
                  <a:schemeClr val="accent1"/>
                </a:solidFill>
              </a:rPr>
              <a:t>a</a:t>
            </a:r>
            <a:r>
              <a:rPr lang="en-US" altLang="zh-CN" sz="8800" dirty="0" smtClean="0"/>
              <a:t>n</a:t>
            </a:r>
            <a:r>
              <a:rPr lang="en-US" altLang="zh-CN" sz="8800" dirty="0" smtClean="0">
                <a:solidFill>
                  <a:schemeClr val="accent1"/>
                </a:solidFill>
              </a:rPr>
              <a:t>k</a:t>
            </a:r>
            <a:r>
              <a:rPr lang="en-US" altLang="zh-CN" sz="8800" dirty="0" smtClean="0"/>
              <a:t>s</a:t>
            </a:r>
            <a:endParaRPr lang="zh-CN" altLang="en-US" sz="8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roup 21"/>
          <p:cNvGrpSpPr/>
          <p:nvPr/>
        </p:nvGrpSpPr>
        <p:grpSpPr>
          <a:xfrm>
            <a:off x="1355411" y="1527500"/>
            <a:ext cx="435150" cy="435151"/>
            <a:chOff x="1528705" y="1617036"/>
            <a:chExt cx="479425" cy="479426"/>
          </a:xfrm>
          <a:noFill/>
        </p:grpSpPr>
        <p:sp>
          <p:nvSpPr>
            <p:cNvPr id="297" name="Freeform 1"/>
            <p:cNvSpPr/>
            <p:nvPr/>
          </p:nvSpPr>
          <p:spPr bwMode="auto">
            <a:xfrm>
              <a:off x="1577918" y="1828174"/>
              <a:ext cx="381000" cy="268288"/>
            </a:xfrm>
            <a:custGeom>
              <a:avLst/>
              <a:gdLst>
                <a:gd name="T0" fmla="*/ 0 w 184"/>
                <a:gd name="T1" fmla="*/ 0 h 130"/>
                <a:gd name="T2" fmla="*/ 0 w 184"/>
                <a:gd name="T3" fmla="*/ 126 h 130"/>
                <a:gd name="T4" fmla="*/ 4 w 184"/>
                <a:gd name="T5" fmla="*/ 130 h 130"/>
                <a:gd name="T6" fmla="*/ 48 w 184"/>
                <a:gd name="T7" fmla="*/ 130 h 130"/>
                <a:gd name="T8" fmla="*/ 52 w 184"/>
                <a:gd name="T9" fmla="*/ 126 h 130"/>
                <a:gd name="T10" fmla="*/ 52 w 184"/>
                <a:gd name="T11" fmla="*/ 50 h 130"/>
                <a:gd name="T12" fmla="*/ 56 w 184"/>
                <a:gd name="T13" fmla="*/ 46 h 130"/>
                <a:gd name="T14" fmla="*/ 128 w 184"/>
                <a:gd name="T15" fmla="*/ 46 h 130"/>
                <a:gd name="T16" fmla="*/ 132 w 184"/>
                <a:gd name="T17" fmla="*/ 50 h 130"/>
                <a:gd name="T18" fmla="*/ 132 w 184"/>
                <a:gd name="T19" fmla="*/ 126 h 130"/>
                <a:gd name="T20" fmla="*/ 136 w 184"/>
                <a:gd name="T21" fmla="*/ 130 h 130"/>
                <a:gd name="T22" fmla="*/ 180 w 184"/>
                <a:gd name="T23" fmla="*/ 130 h 130"/>
                <a:gd name="T24" fmla="*/ 184 w 184"/>
                <a:gd name="T25" fmla="*/ 126 h 130"/>
                <a:gd name="T26" fmla="*/ 184 w 184"/>
                <a:gd name="T2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4" h="130">
                  <a:moveTo>
                    <a:pt x="0" y="0"/>
                  </a:moveTo>
                  <a:cubicBezTo>
                    <a:pt x="0" y="126"/>
                    <a:pt x="0" y="126"/>
                    <a:pt x="0" y="126"/>
                  </a:cubicBezTo>
                  <a:cubicBezTo>
                    <a:pt x="0" y="128"/>
                    <a:pt x="2" y="130"/>
                    <a:pt x="4" y="130"/>
                  </a:cubicBezTo>
                  <a:cubicBezTo>
                    <a:pt x="48" y="130"/>
                    <a:pt x="48" y="130"/>
                    <a:pt x="48" y="130"/>
                  </a:cubicBezTo>
                  <a:cubicBezTo>
                    <a:pt x="50" y="130"/>
                    <a:pt x="52" y="128"/>
                    <a:pt x="52" y="126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2" y="48"/>
                    <a:pt x="54" y="46"/>
                    <a:pt x="56" y="46"/>
                  </a:cubicBezTo>
                  <a:cubicBezTo>
                    <a:pt x="128" y="46"/>
                    <a:pt x="128" y="46"/>
                    <a:pt x="128" y="46"/>
                  </a:cubicBezTo>
                  <a:cubicBezTo>
                    <a:pt x="130" y="46"/>
                    <a:pt x="132" y="48"/>
                    <a:pt x="132" y="50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8"/>
                    <a:pt x="134" y="130"/>
                    <a:pt x="136" y="130"/>
                  </a:cubicBezTo>
                  <a:cubicBezTo>
                    <a:pt x="180" y="130"/>
                    <a:pt x="180" y="130"/>
                    <a:pt x="180" y="130"/>
                  </a:cubicBezTo>
                  <a:cubicBezTo>
                    <a:pt x="182" y="130"/>
                    <a:pt x="184" y="128"/>
                    <a:pt x="184" y="126"/>
                  </a:cubicBezTo>
                  <a:cubicBezTo>
                    <a:pt x="184" y="0"/>
                    <a:pt x="184" y="0"/>
                    <a:pt x="184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8" name="Freeform 2"/>
            <p:cNvSpPr/>
            <p:nvPr/>
          </p:nvSpPr>
          <p:spPr bwMode="auto">
            <a:xfrm>
              <a:off x="1528705" y="1617036"/>
              <a:ext cx="479425" cy="265113"/>
            </a:xfrm>
            <a:custGeom>
              <a:avLst/>
              <a:gdLst>
                <a:gd name="T0" fmla="*/ 0 w 302"/>
                <a:gd name="T1" fmla="*/ 167 h 167"/>
                <a:gd name="T2" fmla="*/ 151 w 302"/>
                <a:gd name="T3" fmla="*/ 0 h 167"/>
                <a:gd name="T4" fmla="*/ 302 w 302"/>
                <a:gd name="T5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2" h="167">
                  <a:moveTo>
                    <a:pt x="0" y="167"/>
                  </a:moveTo>
                  <a:lnTo>
                    <a:pt x="151" y="0"/>
                  </a:lnTo>
                  <a:lnTo>
                    <a:pt x="302" y="167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9" name="Group 22"/>
          <p:cNvGrpSpPr/>
          <p:nvPr/>
        </p:nvGrpSpPr>
        <p:grpSpPr>
          <a:xfrm>
            <a:off x="2310789" y="1527500"/>
            <a:ext cx="435150" cy="435151"/>
            <a:chOff x="2438343" y="1617036"/>
            <a:chExt cx="479425" cy="479426"/>
          </a:xfrm>
          <a:noFill/>
        </p:grpSpPr>
        <p:sp>
          <p:nvSpPr>
            <p:cNvPr id="300" name="Oval 3"/>
            <p:cNvSpPr>
              <a:spLocks noChangeArrowheads="1"/>
            </p:cNvSpPr>
            <p:nvPr/>
          </p:nvSpPr>
          <p:spPr bwMode="auto">
            <a:xfrm>
              <a:off x="2786005" y="1617036"/>
              <a:ext cx="131763" cy="13176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1" name="Oval 4"/>
            <p:cNvSpPr>
              <a:spLocks noChangeArrowheads="1"/>
            </p:cNvSpPr>
            <p:nvPr/>
          </p:nvSpPr>
          <p:spPr bwMode="auto">
            <a:xfrm>
              <a:off x="2786005" y="1964699"/>
              <a:ext cx="131763" cy="13176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2" name="Oval 5"/>
            <p:cNvSpPr>
              <a:spLocks noChangeArrowheads="1"/>
            </p:cNvSpPr>
            <p:nvPr/>
          </p:nvSpPr>
          <p:spPr bwMode="auto">
            <a:xfrm>
              <a:off x="2438343" y="1790074"/>
              <a:ext cx="131763" cy="133350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3" name="Line 10"/>
            <p:cNvSpPr>
              <a:spLocks noChangeShapeType="1"/>
            </p:cNvSpPr>
            <p:nvPr/>
          </p:nvSpPr>
          <p:spPr bwMode="auto">
            <a:xfrm>
              <a:off x="2854268" y="2032961"/>
              <a:ext cx="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4" name="Line 11"/>
            <p:cNvSpPr>
              <a:spLocks noChangeShapeType="1"/>
            </p:cNvSpPr>
            <p:nvPr/>
          </p:nvSpPr>
          <p:spPr bwMode="auto">
            <a:xfrm flipH="1">
              <a:off x="2563755" y="1712286"/>
              <a:ext cx="228600" cy="1158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5" name="Line 12"/>
            <p:cNvSpPr>
              <a:spLocks noChangeShapeType="1"/>
            </p:cNvSpPr>
            <p:nvPr/>
          </p:nvSpPr>
          <p:spPr bwMode="auto">
            <a:xfrm>
              <a:off x="2563755" y="1885324"/>
              <a:ext cx="228600" cy="1158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6" name="Group 23"/>
          <p:cNvGrpSpPr/>
          <p:nvPr/>
        </p:nvGrpSpPr>
        <p:grpSpPr>
          <a:xfrm>
            <a:off x="3396491" y="1527500"/>
            <a:ext cx="270889" cy="420742"/>
            <a:chOff x="3438468" y="1617036"/>
            <a:chExt cx="298450" cy="463551"/>
          </a:xfrm>
          <a:noFill/>
        </p:grpSpPr>
        <p:sp>
          <p:nvSpPr>
            <p:cNvPr id="307" name="Freeform 9"/>
            <p:cNvSpPr/>
            <p:nvPr/>
          </p:nvSpPr>
          <p:spPr bwMode="auto">
            <a:xfrm>
              <a:off x="3511493" y="1904374"/>
              <a:ext cx="12700" cy="34925"/>
            </a:xfrm>
            <a:custGeom>
              <a:avLst/>
              <a:gdLst>
                <a:gd name="T0" fmla="*/ 5 w 6"/>
                <a:gd name="T1" fmla="*/ 17 h 17"/>
                <a:gd name="T2" fmla="*/ 0 w 6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5" y="17"/>
                  </a:moveTo>
                  <a:cubicBezTo>
                    <a:pt x="5" y="17"/>
                    <a:pt x="6" y="6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8" name="Freeform 10"/>
            <p:cNvSpPr/>
            <p:nvPr/>
          </p:nvSpPr>
          <p:spPr bwMode="auto">
            <a:xfrm>
              <a:off x="3651193" y="1904374"/>
              <a:ext cx="12700" cy="34925"/>
            </a:xfrm>
            <a:custGeom>
              <a:avLst/>
              <a:gdLst>
                <a:gd name="T0" fmla="*/ 1 w 6"/>
                <a:gd name="T1" fmla="*/ 17 h 17"/>
                <a:gd name="T2" fmla="*/ 6 w 6"/>
                <a:gd name="T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7">
                  <a:moveTo>
                    <a:pt x="1" y="17"/>
                  </a:moveTo>
                  <a:cubicBezTo>
                    <a:pt x="1" y="17"/>
                    <a:pt x="0" y="5"/>
                    <a:pt x="6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9" name="Freeform 11"/>
            <p:cNvSpPr/>
            <p:nvPr/>
          </p:nvSpPr>
          <p:spPr bwMode="auto">
            <a:xfrm>
              <a:off x="3438468" y="1617036"/>
              <a:ext cx="149225" cy="287338"/>
            </a:xfrm>
            <a:custGeom>
              <a:avLst/>
              <a:gdLst>
                <a:gd name="T0" fmla="*/ 35 w 72"/>
                <a:gd name="T1" fmla="*/ 139 h 139"/>
                <a:gd name="T2" fmla="*/ 0 w 72"/>
                <a:gd name="T3" fmla="*/ 75 h 139"/>
                <a:gd name="T4" fmla="*/ 72 w 72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39">
                  <a:moveTo>
                    <a:pt x="35" y="139"/>
                  </a:moveTo>
                  <a:cubicBezTo>
                    <a:pt x="14" y="123"/>
                    <a:pt x="0" y="102"/>
                    <a:pt x="0" y="75"/>
                  </a:cubicBezTo>
                  <a:cubicBezTo>
                    <a:pt x="0" y="33"/>
                    <a:pt x="32" y="0"/>
                    <a:pt x="72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0" name="Freeform 12"/>
            <p:cNvSpPr/>
            <p:nvPr/>
          </p:nvSpPr>
          <p:spPr bwMode="auto">
            <a:xfrm>
              <a:off x="3587693" y="1617036"/>
              <a:ext cx="149225" cy="287338"/>
            </a:xfrm>
            <a:custGeom>
              <a:avLst/>
              <a:gdLst>
                <a:gd name="T0" fmla="*/ 37 w 72"/>
                <a:gd name="T1" fmla="*/ 139 h 139"/>
                <a:gd name="T2" fmla="*/ 72 w 72"/>
                <a:gd name="T3" fmla="*/ 75 h 139"/>
                <a:gd name="T4" fmla="*/ 0 w 72"/>
                <a:gd name="T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139">
                  <a:moveTo>
                    <a:pt x="37" y="139"/>
                  </a:moveTo>
                  <a:cubicBezTo>
                    <a:pt x="58" y="123"/>
                    <a:pt x="72" y="102"/>
                    <a:pt x="72" y="75"/>
                  </a:cubicBezTo>
                  <a:cubicBezTo>
                    <a:pt x="72" y="33"/>
                    <a:pt x="40" y="0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1" name="Freeform 13"/>
            <p:cNvSpPr/>
            <p:nvPr/>
          </p:nvSpPr>
          <p:spPr bwMode="auto">
            <a:xfrm>
              <a:off x="3521018" y="1939299"/>
              <a:ext cx="66675" cy="141288"/>
            </a:xfrm>
            <a:custGeom>
              <a:avLst/>
              <a:gdLst>
                <a:gd name="T0" fmla="*/ 32 w 32"/>
                <a:gd name="T1" fmla="*/ 68 h 68"/>
                <a:gd name="T2" fmla="*/ 0 w 32"/>
                <a:gd name="T3" fmla="*/ 44 h 68"/>
                <a:gd name="T4" fmla="*/ 0 w 32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8">
                  <a:moveTo>
                    <a:pt x="32" y="68"/>
                  </a:moveTo>
                  <a:cubicBezTo>
                    <a:pt x="4" y="68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2" name="Freeform 14"/>
            <p:cNvSpPr/>
            <p:nvPr/>
          </p:nvSpPr>
          <p:spPr bwMode="auto">
            <a:xfrm>
              <a:off x="3587693" y="1939299"/>
              <a:ext cx="66675" cy="141288"/>
            </a:xfrm>
            <a:custGeom>
              <a:avLst/>
              <a:gdLst>
                <a:gd name="T0" fmla="*/ 0 w 32"/>
                <a:gd name="T1" fmla="*/ 68 h 68"/>
                <a:gd name="T2" fmla="*/ 32 w 32"/>
                <a:gd name="T3" fmla="*/ 44 h 68"/>
                <a:gd name="T4" fmla="*/ 32 w 32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8">
                  <a:moveTo>
                    <a:pt x="0" y="68"/>
                  </a:moveTo>
                  <a:cubicBezTo>
                    <a:pt x="28" y="68"/>
                    <a:pt x="32" y="44"/>
                    <a:pt x="32" y="44"/>
                  </a:cubicBezTo>
                  <a:cubicBezTo>
                    <a:pt x="32" y="0"/>
                    <a:pt x="32" y="0"/>
                    <a:pt x="32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3" name="Freeform 15"/>
            <p:cNvSpPr/>
            <p:nvPr/>
          </p:nvSpPr>
          <p:spPr bwMode="auto">
            <a:xfrm>
              <a:off x="3521018" y="1964699"/>
              <a:ext cx="133350" cy="36513"/>
            </a:xfrm>
            <a:custGeom>
              <a:avLst/>
              <a:gdLst>
                <a:gd name="T0" fmla="*/ 0 w 64"/>
                <a:gd name="T1" fmla="*/ 0 h 18"/>
                <a:gd name="T2" fmla="*/ 64 w 64"/>
                <a:gd name="T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4" h="18">
                  <a:moveTo>
                    <a:pt x="0" y="0"/>
                  </a:moveTo>
                  <a:cubicBezTo>
                    <a:pt x="0" y="0"/>
                    <a:pt x="32" y="18"/>
                    <a:pt x="64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4" name="Group 24"/>
          <p:cNvGrpSpPr/>
          <p:nvPr/>
        </p:nvGrpSpPr>
        <p:grpSpPr>
          <a:xfrm>
            <a:off x="4333555" y="1527500"/>
            <a:ext cx="436592" cy="436592"/>
            <a:chOff x="4256030" y="1617036"/>
            <a:chExt cx="481013" cy="481013"/>
          </a:xfrm>
          <a:noFill/>
        </p:grpSpPr>
        <p:sp>
          <p:nvSpPr>
            <p:cNvPr id="315" name="Freeform 16"/>
            <p:cNvSpPr/>
            <p:nvPr/>
          </p:nvSpPr>
          <p:spPr bwMode="auto">
            <a:xfrm>
              <a:off x="4256030" y="1617036"/>
              <a:ext cx="481013" cy="481013"/>
            </a:xfrm>
            <a:custGeom>
              <a:avLst/>
              <a:gdLst>
                <a:gd name="T0" fmla="*/ 233 w 233"/>
                <a:gd name="T1" fmla="*/ 93 h 233"/>
                <a:gd name="T2" fmla="*/ 228 w 233"/>
                <a:gd name="T3" fmla="*/ 107 h 233"/>
                <a:gd name="T4" fmla="*/ 108 w 233"/>
                <a:gd name="T5" fmla="*/ 230 h 233"/>
                <a:gd name="T6" fmla="*/ 97 w 233"/>
                <a:gd name="T7" fmla="*/ 230 h 233"/>
                <a:gd name="T8" fmla="*/ 3 w 233"/>
                <a:gd name="T9" fmla="*/ 136 h 233"/>
                <a:gd name="T10" fmla="*/ 3 w 233"/>
                <a:gd name="T11" fmla="*/ 125 h 233"/>
                <a:gd name="T12" fmla="*/ 126 w 233"/>
                <a:gd name="T13" fmla="*/ 5 h 233"/>
                <a:gd name="T14" fmla="*/ 140 w 233"/>
                <a:gd name="T15" fmla="*/ 0 h 233"/>
                <a:gd name="T16" fmla="*/ 225 w 233"/>
                <a:gd name="T17" fmla="*/ 0 h 233"/>
                <a:gd name="T18" fmla="*/ 233 w 233"/>
                <a:gd name="T19" fmla="*/ 8 h 233"/>
                <a:gd name="T20" fmla="*/ 233 w 233"/>
                <a:gd name="T21" fmla="*/ 9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33">
                  <a:moveTo>
                    <a:pt x="233" y="93"/>
                  </a:moveTo>
                  <a:cubicBezTo>
                    <a:pt x="233" y="98"/>
                    <a:pt x="231" y="104"/>
                    <a:pt x="228" y="107"/>
                  </a:cubicBezTo>
                  <a:cubicBezTo>
                    <a:pt x="108" y="230"/>
                    <a:pt x="108" y="230"/>
                    <a:pt x="108" y="230"/>
                  </a:cubicBezTo>
                  <a:cubicBezTo>
                    <a:pt x="105" y="233"/>
                    <a:pt x="100" y="233"/>
                    <a:pt x="97" y="230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0" y="133"/>
                    <a:pt x="0" y="128"/>
                    <a:pt x="3" y="125"/>
                  </a:cubicBezTo>
                  <a:cubicBezTo>
                    <a:pt x="126" y="5"/>
                    <a:pt x="126" y="5"/>
                    <a:pt x="126" y="5"/>
                  </a:cubicBezTo>
                  <a:cubicBezTo>
                    <a:pt x="129" y="2"/>
                    <a:pt x="135" y="0"/>
                    <a:pt x="140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30" y="0"/>
                    <a:pt x="233" y="3"/>
                    <a:pt x="233" y="8"/>
                  </a:cubicBezTo>
                  <a:lnTo>
                    <a:pt x="233" y="93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6" name="Oval 17"/>
            <p:cNvSpPr>
              <a:spLocks noChangeArrowheads="1"/>
            </p:cNvSpPr>
            <p:nvPr/>
          </p:nvSpPr>
          <p:spPr bwMode="auto">
            <a:xfrm>
              <a:off x="4621155" y="1666249"/>
              <a:ext cx="66675" cy="666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17" name="Group 25"/>
          <p:cNvGrpSpPr/>
          <p:nvPr/>
        </p:nvGrpSpPr>
        <p:grpSpPr>
          <a:xfrm>
            <a:off x="5343935" y="1535087"/>
            <a:ext cx="435150" cy="427946"/>
            <a:chOff x="5167255" y="1624974"/>
            <a:chExt cx="479425" cy="471488"/>
          </a:xfrm>
          <a:noFill/>
        </p:grpSpPr>
        <p:sp>
          <p:nvSpPr>
            <p:cNvPr id="318" name="Line 22"/>
            <p:cNvSpPr>
              <a:spLocks noChangeShapeType="1"/>
            </p:cNvSpPr>
            <p:nvPr/>
          </p:nvSpPr>
          <p:spPr bwMode="auto">
            <a:xfrm>
              <a:off x="5406968" y="1624974"/>
              <a:ext cx="0" cy="412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9" name="Freeform 19"/>
            <p:cNvSpPr/>
            <p:nvPr/>
          </p:nvSpPr>
          <p:spPr bwMode="auto">
            <a:xfrm>
              <a:off x="5275205" y="1856749"/>
              <a:ext cx="131763" cy="239713"/>
            </a:xfrm>
            <a:custGeom>
              <a:avLst/>
              <a:gdLst>
                <a:gd name="T0" fmla="*/ 64 w 64"/>
                <a:gd name="T1" fmla="*/ 0 h 116"/>
                <a:gd name="T2" fmla="*/ 64 w 64"/>
                <a:gd name="T3" fmla="*/ 85 h 116"/>
                <a:gd name="T4" fmla="*/ 31 w 64"/>
                <a:gd name="T5" fmla="*/ 116 h 116"/>
                <a:gd name="T6" fmla="*/ 0 w 64"/>
                <a:gd name="T7" fmla="*/ 8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16">
                  <a:moveTo>
                    <a:pt x="64" y="0"/>
                  </a:moveTo>
                  <a:cubicBezTo>
                    <a:pt x="64" y="85"/>
                    <a:pt x="64" y="85"/>
                    <a:pt x="64" y="85"/>
                  </a:cubicBezTo>
                  <a:cubicBezTo>
                    <a:pt x="64" y="102"/>
                    <a:pt x="49" y="116"/>
                    <a:pt x="31" y="116"/>
                  </a:cubicBezTo>
                  <a:cubicBezTo>
                    <a:pt x="13" y="116"/>
                    <a:pt x="0" y="103"/>
                    <a:pt x="0" y="86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0" name="Freeform 20"/>
            <p:cNvSpPr/>
            <p:nvPr/>
          </p:nvSpPr>
          <p:spPr bwMode="auto">
            <a:xfrm>
              <a:off x="5167255" y="1672599"/>
              <a:ext cx="479425" cy="184150"/>
            </a:xfrm>
            <a:custGeom>
              <a:avLst/>
              <a:gdLst>
                <a:gd name="T0" fmla="*/ 232 w 232"/>
                <a:gd name="T1" fmla="*/ 81 h 89"/>
                <a:gd name="T2" fmla="*/ 116 w 232"/>
                <a:gd name="T3" fmla="*/ 0 h 89"/>
                <a:gd name="T4" fmla="*/ 0 w 232"/>
                <a:gd name="T5" fmla="*/ 81 h 89"/>
                <a:gd name="T6" fmla="*/ 0 w 232"/>
                <a:gd name="T7" fmla="*/ 81 h 89"/>
                <a:gd name="T8" fmla="*/ 8 w 232"/>
                <a:gd name="T9" fmla="*/ 89 h 89"/>
                <a:gd name="T10" fmla="*/ 224 w 232"/>
                <a:gd name="T11" fmla="*/ 89 h 89"/>
                <a:gd name="T12" fmla="*/ 232 w 232"/>
                <a:gd name="T13" fmla="*/ 8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89">
                  <a:moveTo>
                    <a:pt x="232" y="81"/>
                  </a:moveTo>
                  <a:cubicBezTo>
                    <a:pt x="232" y="25"/>
                    <a:pt x="170" y="0"/>
                    <a:pt x="116" y="0"/>
                  </a:cubicBezTo>
                  <a:cubicBezTo>
                    <a:pt x="62" y="0"/>
                    <a:pt x="0" y="25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5"/>
                    <a:pt x="4" y="89"/>
                    <a:pt x="8" y="89"/>
                  </a:cubicBezTo>
                  <a:cubicBezTo>
                    <a:pt x="224" y="89"/>
                    <a:pt x="224" y="89"/>
                    <a:pt x="224" y="89"/>
                  </a:cubicBezTo>
                  <a:cubicBezTo>
                    <a:pt x="228" y="89"/>
                    <a:pt x="232" y="85"/>
                    <a:pt x="232" y="81"/>
                  </a:cubicBez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1" name="Group 26"/>
          <p:cNvGrpSpPr/>
          <p:nvPr/>
        </p:nvGrpSpPr>
        <p:grpSpPr>
          <a:xfrm>
            <a:off x="6300428" y="1644319"/>
            <a:ext cx="435150" cy="242070"/>
            <a:chOff x="5997678" y="1739274"/>
            <a:chExt cx="479425" cy="266700"/>
          </a:xfrm>
          <a:noFill/>
        </p:grpSpPr>
        <p:sp>
          <p:nvSpPr>
            <p:cNvPr id="322" name="Line 25"/>
            <p:cNvSpPr>
              <a:spLocks noChangeShapeType="1"/>
            </p:cNvSpPr>
            <p:nvPr/>
          </p:nvSpPr>
          <p:spPr bwMode="auto">
            <a:xfrm flipV="1">
              <a:off x="6318353" y="1774199"/>
              <a:ext cx="123825" cy="1047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3" name="Line 26"/>
            <p:cNvSpPr>
              <a:spLocks noChangeShapeType="1"/>
            </p:cNvSpPr>
            <p:nvPr/>
          </p:nvSpPr>
          <p:spPr bwMode="auto">
            <a:xfrm>
              <a:off x="6177066" y="1839287"/>
              <a:ext cx="101600" cy="4603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4" name="Line 27"/>
            <p:cNvSpPr>
              <a:spLocks noChangeShapeType="1"/>
            </p:cNvSpPr>
            <p:nvPr/>
          </p:nvSpPr>
          <p:spPr bwMode="auto">
            <a:xfrm flipV="1">
              <a:off x="6032603" y="1844049"/>
              <a:ext cx="109538" cy="12541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5" name="Oval 47"/>
            <p:cNvSpPr>
              <a:spLocks noChangeArrowheads="1"/>
            </p:cNvSpPr>
            <p:nvPr/>
          </p:nvSpPr>
          <p:spPr bwMode="auto">
            <a:xfrm>
              <a:off x="5997678" y="1964699"/>
              <a:ext cx="41275" cy="412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6" name="Oval 48"/>
            <p:cNvSpPr>
              <a:spLocks noChangeArrowheads="1"/>
            </p:cNvSpPr>
            <p:nvPr/>
          </p:nvSpPr>
          <p:spPr bwMode="auto">
            <a:xfrm>
              <a:off x="6137378" y="1807537"/>
              <a:ext cx="42863" cy="412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7" name="Oval 49"/>
            <p:cNvSpPr>
              <a:spLocks noChangeArrowheads="1"/>
            </p:cNvSpPr>
            <p:nvPr/>
          </p:nvSpPr>
          <p:spPr bwMode="auto">
            <a:xfrm>
              <a:off x="6278666" y="1872624"/>
              <a:ext cx="41275" cy="412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8" name="Oval 50"/>
            <p:cNvSpPr>
              <a:spLocks noChangeArrowheads="1"/>
            </p:cNvSpPr>
            <p:nvPr/>
          </p:nvSpPr>
          <p:spPr bwMode="auto">
            <a:xfrm>
              <a:off x="6435828" y="1739274"/>
              <a:ext cx="41275" cy="412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29" name="Group 32"/>
          <p:cNvGrpSpPr/>
          <p:nvPr/>
        </p:nvGrpSpPr>
        <p:grpSpPr>
          <a:xfrm>
            <a:off x="8469713" y="1527501"/>
            <a:ext cx="420741" cy="435150"/>
            <a:chOff x="7824891" y="1617037"/>
            <a:chExt cx="463550" cy="479425"/>
          </a:xfrm>
          <a:noFill/>
        </p:grpSpPr>
        <p:sp>
          <p:nvSpPr>
            <p:cNvPr id="330" name="Rectangle 51"/>
            <p:cNvSpPr>
              <a:spLocks noChangeArrowheads="1"/>
            </p:cNvSpPr>
            <p:nvPr/>
          </p:nvSpPr>
          <p:spPr bwMode="auto">
            <a:xfrm>
              <a:off x="8188428" y="1617037"/>
              <a:ext cx="100013" cy="4794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1" name="Rectangle 52"/>
            <p:cNvSpPr>
              <a:spLocks noChangeArrowheads="1"/>
            </p:cNvSpPr>
            <p:nvPr/>
          </p:nvSpPr>
          <p:spPr bwMode="auto">
            <a:xfrm>
              <a:off x="8007453" y="1864687"/>
              <a:ext cx="98425" cy="23177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2" name="Rectangle 53"/>
            <p:cNvSpPr>
              <a:spLocks noChangeArrowheads="1"/>
            </p:cNvSpPr>
            <p:nvPr/>
          </p:nvSpPr>
          <p:spPr bwMode="auto">
            <a:xfrm>
              <a:off x="7824891" y="1782137"/>
              <a:ext cx="100013" cy="3143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3" name="Group 27"/>
          <p:cNvGrpSpPr/>
          <p:nvPr/>
        </p:nvGrpSpPr>
        <p:grpSpPr>
          <a:xfrm>
            <a:off x="7297177" y="1527501"/>
            <a:ext cx="435150" cy="435150"/>
            <a:chOff x="6907316" y="1617037"/>
            <a:chExt cx="479425" cy="479425"/>
          </a:xfrm>
          <a:noFill/>
        </p:grpSpPr>
        <p:sp>
          <p:nvSpPr>
            <p:cNvPr id="334" name="Freeform 54"/>
            <p:cNvSpPr/>
            <p:nvPr/>
          </p:nvSpPr>
          <p:spPr bwMode="auto">
            <a:xfrm>
              <a:off x="6907316" y="1617037"/>
              <a:ext cx="198438" cy="198438"/>
            </a:xfrm>
            <a:custGeom>
              <a:avLst/>
              <a:gdLst>
                <a:gd name="T0" fmla="*/ 0 w 96"/>
                <a:gd name="T1" fmla="*/ 96 h 96"/>
                <a:gd name="T2" fmla="*/ 96 w 96"/>
                <a:gd name="T3" fmla="*/ 0 h 96"/>
                <a:gd name="T4" fmla="*/ 96 w 96"/>
                <a:gd name="T5" fmla="*/ 0 h 96"/>
                <a:gd name="T6" fmla="*/ 96 w 96"/>
                <a:gd name="T7" fmla="*/ 96 h 96"/>
                <a:gd name="T8" fmla="*/ 0 w 96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6">
                  <a:moveTo>
                    <a:pt x="0" y="96"/>
                  </a:moveTo>
                  <a:cubicBezTo>
                    <a:pt x="0" y="43"/>
                    <a:pt x="43" y="0"/>
                    <a:pt x="96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0" y="96"/>
                    <a:pt x="0" y="96"/>
                    <a:pt x="0" y="96"/>
                  </a:cubicBez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5" name="Freeform 55"/>
            <p:cNvSpPr/>
            <p:nvPr/>
          </p:nvSpPr>
          <p:spPr bwMode="auto">
            <a:xfrm>
              <a:off x="6923191" y="1632912"/>
              <a:ext cx="463550" cy="463550"/>
            </a:xfrm>
            <a:custGeom>
              <a:avLst/>
              <a:gdLst>
                <a:gd name="T0" fmla="*/ 0 w 224"/>
                <a:gd name="T1" fmla="*/ 112 h 224"/>
                <a:gd name="T2" fmla="*/ 112 w 224"/>
                <a:gd name="T3" fmla="*/ 224 h 224"/>
                <a:gd name="T4" fmla="*/ 224 w 224"/>
                <a:gd name="T5" fmla="*/ 112 h 224"/>
                <a:gd name="T6" fmla="*/ 112 w 224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224">
                  <a:moveTo>
                    <a:pt x="0" y="112"/>
                  </a:move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36" name="Group 33"/>
          <p:cNvGrpSpPr/>
          <p:nvPr/>
        </p:nvGrpSpPr>
        <p:grpSpPr>
          <a:xfrm>
            <a:off x="9489285" y="1527501"/>
            <a:ext cx="435150" cy="435150"/>
            <a:chOff x="8726591" y="1617037"/>
            <a:chExt cx="479425" cy="479425"/>
          </a:xfrm>
          <a:noFill/>
        </p:grpSpPr>
        <p:sp>
          <p:nvSpPr>
            <p:cNvPr id="337" name="Freeform 56"/>
            <p:cNvSpPr/>
            <p:nvPr/>
          </p:nvSpPr>
          <p:spPr bwMode="auto">
            <a:xfrm>
              <a:off x="8909153" y="1617037"/>
              <a:ext cx="296863" cy="479425"/>
            </a:xfrm>
            <a:custGeom>
              <a:avLst/>
              <a:gdLst>
                <a:gd name="T0" fmla="*/ 0 w 144"/>
                <a:gd name="T1" fmla="*/ 81 h 232"/>
                <a:gd name="T2" fmla="*/ 0 w 144"/>
                <a:gd name="T3" fmla="*/ 4 h 232"/>
                <a:gd name="T4" fmla="*/ 4 w 144"/>
                <a:gd name="T5" fmla="*/ 0 h 232"/>
                <a:gd name="T6" fmla="*/ 140 w 144"/>
                <a:gd name="T7" fmla="*/ 0 h 232"/>
                <a:gd name="T8" fmla="*/ 144 w 144"/>
                <a:gd name="T9" fmla="*/ 4 h 232"/>
                <a:gd name="T10" fmla="*/ 144 w 144"/>
                <a:gd name="T11" fmla="*/ 228 h 232"/>
                <a:gd name="T12" fmla="*/ 140 w 144"/>
                <a:gd name="T13" fmla="*/ 232 h 232"/>
                <a:gd name="T14" fmla="*/ 4 w 144"/>
                <a:gd name="T15" fmla="*/ 232 h 232"/>
                <a:gd name="T16" fmla="*/ 0 w 144"/>
                <a:gd name="T17" fmla="*/ 228 h 232"/>
                <a:gd name="T18" fmla="*/ 0 w 144"/>
                <a:gd name="T19" fmla="*/ 15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32">
                  <a:moveTo>
                    <a:pt x="0" y="81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2" y="0"/>
                    <a:pt x="144" y="2"/>
                    <a:pt x="144" y="4"/>
                  </a:cubicBezTo>
                  <a:cubicBezTo>
                    <a:pt x="144" y="228"/>
                    <a:pt x="144" y="228"/>
                    <a:pt x="144" y="228"/>
                  </a:cubicBezTo>
                  <a:cubicBezTo>
                    <a:pt x="144" y="230"/>
                    <a:pt x="142" y="232"/>
                    <a:pt x="140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2" y="232"/>
                    <a:pt x="0" y="230"/>
                    <a:pt x="0" y="228"/>
                  </a:cubicBezTo>
                  <a:cubicBezTo>
                    <a:pt x="0" y="153"/>
                    <a:pt x="0" y="153"/>
                    <a:pt x="0" y="153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8" name="Line 38"/>
            <p:cNvSpPr>
              <a:spLocks noChangeShapeType="1"/>
            </p:cNvSpPr>
            <p:nvPr/>
          </p:nvSpPr>
          <p:spPr bwMode="auto">
            <a:xfrm>
              <a:off x="8726591" y="1856749"/>
              <a:ext cx="347663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9" name="Freeform 58"/>
            <p:cNvSpPr/>
            <p:nvPr/>
          </p:nvSpPr>
          <p:spPr bwMode="auto">
            <a:xfrm>
              <a:off x="8974241" y="1756737"/>
              <a:ext cx="100013" cy="198438"/>
            </a:xfrm>
            <a:custGeom>
              <a:avLst/>
              <a:gdLst>
                <a:gd name="T0" fmla="*/ 0 w 63"/>
                <a:gd name="T1" fmla="*/ 0 h 125"/>
                <a:gd name="T2" fmla="*/ 63 w 63"/>
                <a:gd name="T3" fmla="*/ 63 h 125"/>
                <a:gd name="T4" fmla="*/ 0 w 63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125">
                  <a:moveTo>
                    <a:pt x="0" y="0"/>
                  </a:moveTo>
                  <a:lnTo>
                    <a:pt x="63" y="63"/>
                  </a:lnTo>
                  <a:lnTo>
                    <a:pt x="0" y="125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0" name="Group 34"/>
          <p:cNvGrpSpPr/>
          <p:nvPr/>
        </p:nvGrpSpPr>
        <p:grpSpPr>
          <a:xfrm>
            <a:off x="10521544" y="1527501"/>
            <a:ext cx="435151" cy="435150"/>
            <a:chOff x="9636228" y="1617037"/>
            <a:chExt cx="479426" cy="479425"/>
          </a:xfrm>
          <a:noFill/>
        </p:grpSpPr>
        <p:sp>
          <p:nvSpPr>
            <p:cNvPr id="341" name="Freeform 59"/>
            <p:cNvSpPr/>
            <p:nvPr/>
          </p:nvSpPr>
          <p:spPr bwMode="auto">
            <a:xfrm>
              <a:off x="9818791" y="1617037"/>
              <a:ext cx="296863" cy="479425"/>
            </a:xfrm>
            <a:custGeom>
              <a:avLst/>
              <a:gdLst>
                <a:gd name="T0" fmla="*/ 0 w 144"/>
                <a:gd name="T1" fmla="*/ 80 h 232"/>
                <a:gd name="T2" fmla="*/ 0 w 144"/>
                <a:gd name="T3" fmla="*/ 4 h 232"/>
                <a:gd name="T4" fmla="*/ 4 w 144"/>
                <a:gd name="T5" fmla="*/ 0 h 232"/>
                <a:gd name="T6" fmla="*/ 140 w 144"/>
                <a:gd name="T7" fmla="*/ 0 h 232"/>
                <a:gd name="T8" fmla="*/ 144 w 144"/>
                <a:gd name="T9" fmla="*/ 4 h 232"/>
                <a:gd name="T10" fmla="*/ 144 w 144"/>
                <a:gd name="T11" fmla="*/ 228 h 232"/>
                <a:gd name="T12" fmla="*/ 140 w 144"/>
                <a:gd name="T13" fmla="*/ 232 h 232"/>
                <a:gd name="T14" fmla="*/ 4 w 144"/>
                <a:gd name="T15" fmla="*/ 232 h 232"/>
                <a:gd name="T16" fmla="*/ 0 w 144"/>
                <a:gd name="T17" fmla="*/ 228 h 232"/>
                <a:gd name="T18" fmla="*/ 0 w 144"/>
                <a:gd name="T19" fmla="*/ 15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232">
                  <a:moveTo>
                    <a:pt x="0" y="8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2" y="0"/>
                    <a:pt x="144" y="2"/>
                    <a:pt x="144" y="4"/>
                  </a:cubicBezTo>
                  <a:cubicBezTo>
                    <a:pt x="144" y="228"/>
                    <a:pt x="144" y="228"/>
                    <a:pt x="144" y="228"/>
                  </a:cubicBezTo>
                  <a:cubicBezTo>
                    <a:pt x="144" y="230"/>
                    <a:pt x="142" y="232"/>
                    <a:pt x="140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2" y="232"/>
                    <a:pt x="0" y="230"/>
                    <a:pt x="0" y="228"/>
                  </a:cubicBezTo>
                  <a:cubicBezTo>
                    <a:pt x="0" y="152"/>
                    <a:pt x="0" y="152"/>
                    <a:pt x="0" y="152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2" name="Line 41"/>
            <p:cNvSpPr>
              <a:spLocks noChangeShapeType="1"/>
            </p:cNvSpPr>
            <p:nvPr/>
          </p:nvSpPr>
          <p:spPr bwMode="auto">
            <a:xfrm flipH="1">
              <a:off x="9636228" y="1856749"/>
              <a:ext cx="347663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3" name="Freeform 61"/>
            <p:cNvSpPr/>
            <p:nvPr/>
          </p:nvSpPr>
          <p:spPr bwMode="auto">
            <a:xfrm>
              <a:off x="9636228" y="1756737"/>
              <a:ext cx="100013" cy="198438"/>
            </a:xfrm>
            <a:custGeom>
              <a:avLst/>
              <a:gdLst>
                <a:gd name="T0" fmla="*/ 63 w 63"/>
                <a:gd name="T1" fmla="*/ 125 h 125"/>
                <a:gd name="T2" fmla="*/ 0 w 63"/>
                <a:gd name="T3" fmla="*/ 63 h 125"/>
                <a:gd name="T4" fmla="*/ 63 w 63"/>
                <a:gd name="T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125">
                  <a:moveTo>
                    <a:pt x="63" y="125"/>
                  </a:moveTo>
                  <a:lnTo>
                    <a:pt x="0" y="63"/>
                  </a:lnTo>
                  <a:lnTo>
                    <a:pt x="63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4" name="Group 35"/>
          <p:cNvGrpSpPr/>
          <p:nvPr/>
        </p:nvGrpSpPr>
        <p:grpSpPr>
          <a:xfrm>
            <a:off x="2310789" y="2392638"/>
            <a:ext cx="435150" cy="435150"/>
            <a:chOff x="2438343" y="2521911"/>
            <a:chExt cx="479425" cy="479425"/>
          </a:xfrm>
          <a:noFill/>
        </p:grpSpPr>
        <p:sp>
          <p:nvSpPr>
            <p:cNvPr id="345" name="Oval 62"/>
            <p:cNvSpPr>
              <a:spLocks noChangeArrowheads="1"/>
            </p:cNvSpPr>
            <p:nvPr/>
          </p:nvSpPr>
          <p:spPr bwMode="auto">
            <a:xfrm>
              <a:off x="2438343" y="2521911"/>
              <a:ext cx="479425" cy="47942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6" name="Freeform 63"/>
            <p:cNvSpPr/>
            <p:nvPr/>
          </p:nvSpPr>
          <p:spPr bwMode="auto">
            <a:xfrm>
              <a:off x="2562168" y="2694949"/>
              <a:ext cx="66675" cy="131763"/>
            </a:xfrm>
            <a:custGeom>
              <a:avLst/>
              <a:gdLst>
                <a:gd name="T0" fmla="*/ 42 w 42"/>
                <a:gd name="T1" fmla="*/ 83 h 83"/>
                <a:gd name="T2" fmla="*/ 0 w 42"/>
                <a:gd name="T3" fmla="*/ 42 h 83"/>
                <a:gd name="T4" fmla="*/ 42 w 42"/>
                <a:gd name="T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83">
                  <a:moveTo>
                    <a:pt x="42" y="83"/>
                  </a:moveTo>
                  <a:lnTo>
                    <a:pt x="0" y="42"/>
                  </a:lnTo>
                  <a:lnTo>
                    <a:pt x="42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7" name="Line 45"/>
            <p:cNvSpPr>
              <a:spLocks noChangeShapeType="1"/>
            </p:cNvSpPr>
            <p:nvPr/>
          </p:nvSpPr>
          <p:spPr bwMode="auto">
            <a:xfrm>
              <a:off x="2562168" y="2761624"/>
              <a:ext cx="231775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48" name="Group 36"/>
          <p:cNvGrpSpPr/>
          <p:nvPr/>
        </p:nvGrpSpPr>
        <p:grpSpPr>
          <a:xfrm>
            <a:off x="3310015" y="2392638"/>
            <a:ext cx="435150" cy="435150"/>
            <a:chOff x="3347980" y="2521911"/>
            <a:chExt cx="479425" cy="479425"/>
          </a:xfrm>
          <a:noFill/>
        </p:grpSpPr>
        <p:sp>
          <p:nvSpPr>
            <p:cNvPr id="349" name="Oval 65"/>
            <p:cNvSpPr>
              <a:spLocks noChangeArrowheads="1"/>
            </p:cNvSpPr>
            <p:nvPr/>
          </p:nvSpPr>
          <p:spPr bwMode="auto">
            <a:xfrm>
              <a:off x="3347980" y="2521911"/>
              <a:ext cx="479425" cy="47942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0" name="Freeform 66"/>
            <p:cNvSpPr/>
            <p:nvPr/>
          </p:nvSpPr>
          <p:spPr bwMode="auto">
            <a:xfrm>
              <a:off x="3636905" y="2694949"/>
              <a:ext cx="66675" cy="131763"/>
            </a:xfrm>
            <a:custGeom>
              <a:avLst/>
              <a:gdLst>
                <a:gd name="T0" fmla="*/ 0 w 42"/>
                <a:gd name="T1" fmla="*/ 0 h 83"/>
                <a:gd name="T2" fmla="*/ 42 w 42"/>
                <a:gd name="T3" fmla="*/ 42 h 83"/>
                <a:gd name="T4" fmla="*/ 0 w 4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83">
                  <a:moveTo>
                    <a:pt x="0" y="0"/>
                  </a:moveTo>
                  <a:lnTo>
                    <a:pt x="42" y="42"/>
                  </a:lnTo>
                  <a:lnTo>
                    <a:pt x="0" y="8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1" name="Line 48"/>
            <p:cNvSpPr>
              <a:spLocks noChangeShapeType="1"/>
            </p:cNvSpPr>
            <p:nvPr/>
          </p:nvSpPr>
          <p:spPr bwMode="auto">
            <a:xfrm flipH="1">
              <a:off x="3471805" y="2761624"/>
              <a:ext cx="231775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52" name="Group 28"/>
          <p:cNvGrpSpPr/>
          <p:nvPr/>
        </p:nvGrpSpPr>
        <p:grpSpPr>
          <a:xfrm>
            <a:off x="1355411" y="2392638"/>
            <a:ext cx="435150" cy="435151"/>
            <a:chOff x="1528705" y="2521911"/>
            <a:chExt cx="479425" cy="479426"/>
          </a:xfrm>
          <a:noFill/>
        </p:grpSpPr>
        <p:sp>
          <p:nvSpPr>
            <p:cNvPr id="353" name="Freeform 68"/>
            <p:cNvSpPr/>
            <p:nvPr/>
          </p:nvSpPr>
          <p:spPr bwMode="auto">
            <a:xfrm>
              <a:off x="1528705" y="2571124"/>
              <a:ext cx="479425" cy="430213"/>
            </a:xfrm>
            <a:custGeom>
              <a:avLst/>
              <a:gdLst>
                <a:gd name="T0" fmla="*/ 232 w 232"/>
                <a:gd name="T1" fmla="*/ 200 h 208"/>
                <a:gd name="T2" fmla="*/ 224 w 232"/>
                <a:gd name="T3" fmla="*/ 208 h 208"/>
                <a:gd name="T4" fmla="*/ 8 w 232"/>
                <a:gd name="T5" fmla="*/ 208 h 208"/>
                <a:gd name="T6" fmla="*/ 0 w 232"/>
                <a:gd name="T7" fmla="*/ 200 h 208"/>
                <a:gd name="T8" fmla="*/ 0 w 232"/>
                <a:gd name="T9" fmla="*/ 8 h 208"/>
                <a:gd name="T10" fmla="*/ 8 w 232"/>
                <a:gd name="T11" fmla="*/ 0 h 208"/>
                <a:gd name="T12" fmla="*/ 224 w 232"/>
                <a:gd name="T13" fmla="*/ 0 h 208"/>
                <a:gd name="T14" fmla="*/ 232 w 232"/>
                <a:gd name="T15" fmla="*/ 8 h 208"/>
                <a:gd name="T16" fmla="*/ 232 w 232"/>
                <a:gd name="T17" fmla="*/ 20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08">
                  <a:moveTo>
                    <a:pt x="232" y="200"/>
                  </a:moveTo>
                  <a:cubicBezTo>
                    <a:pt x="232" y="204"/>
                    <a:pt x="228" y="208"/>
                    <a:pt x="224" y="208"/>
                  </a:cubicBezTo>
                  <a:cubicBezTo>
                    <a:pt x="8" y="208"/>
                    <a:pt x="8" y="208"/>
                    <a:pt x="8" y="208"/>
                  </a:cubicBezTo>
                  <a:cubicBezTo>
                    <a:pt x="4" y="208"/>
                    <a:pt x="0" y="204"/>
                    <a:pt x="0" y="20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lnTo>
                    <a:pt x="232" y="200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4" name="Line 50"/>
            <p:cNvSpPr>
              <a:spLocks noChangeShapeType="1"/>
            </p:cNvSpPr>
            <p:nvPr/>
          </p:nvSpPr>
          <p:spPr bwMode="auto">
            <a:xfrm>
              <a:off x="1685868" y="2521911"/>
              <a:ext cx="0" cy="8255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5" name="Line 51"/>
            <p:cNvSpPr>
              <a:spLocks noChangeShapeType="1"/>
            </p:cNvSpPr>
            <p:nvPr/>
          </p:nvSpPr>
          <p:spPr bwMode="auto">
            <a:xfrm>
              <a:off x="1850968" y="2521911"/>
              <a:ext cx="0" cy="8255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6" name="Rectangle 71"/>
            <p:cNvSpPr>
              <a:spLocks noChangeArrowheads="1"/>
            </p:cNvSpPr>
            <p:nvPr/>
          </p:nvSpPr>
          <p:spPr bwMode="auto">
            <a:xfrm>
              <a:off x="1627130" y="2710824"/>
              <a:ext cx="33338" cy="33338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7" name="Rectangle 72"/>
            <p:cNvSpPr>
              <a:spLocks noChangeArrowheads="1"/>
            </p:cNvSpPr>
            <p:nvPr/>
          </p:nvSpPr>
          <p:spPr bwMode="auto">
            <a:xfrm>
              <a:off x="1752543" y="2710824"/>
              <a:ext cx="31750" cy="33338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8" name="Rectangle 73"/>
            <p:cNvSpPr>
              <a:spLocks noChangeArrowheads="1"/>
            </p:cNvSpPr>
            <p:nvPr/>
          </p:nvSpPr>
          <p:spPr bwMode="auto">
            <a:xfrm>
              <a:off x="1876368" y="2710824"/>
              <a:ext cx="33338" cy="33338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9" name="Rectangle 74"/>
            <p:cNvSpPr>
              <a:spLocks noChangeArrowheads="1"/>
            </p:cNvSpPr>
            <p:nvPr/>
          </p:nvSpPr>
          <p:spPr bwMode="auto">
            <a:xfrm>
              <a:off x="1627130" y="2836236"/>
              <a:ext cx="33338" cy="31750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0" name="Rectangle 75"/>
            <p:cNvSpPr>
              <a:spLocks noChangeArrowheads="1"/>
            </p:cNvSpPr>
            <p:nvPr/>
          </p:nvSpPr>
          <p:spPr bwMode="auto">
            <a:xfrm>
              <a:off x="1752543" y="2836236"/>
              <a:ext cx="31750" cy="31750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1" name="Rectangle 76"/>
            <p:cNvSpPr>
              <a:spLocks noChangeArrowheads="1"/>
            </p:cNvSpPr>
            <p:nvPr/>
          </p:nvSpPr>
          <p:spPr bwMode="auto">
            <a:xfrm>
              <a:off x="1876368" y="2836236"/>
              <a:ext cx="33338" cy="31750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2" name="Group 37"/>
          <p:cNvGrpSpPr/>
          <p:nvPr/>
        </p:nvGrpSpPr>
        <p:grpSpPr>
          <a:xfrm>
            <a:off x="4381345" y="2392638"/>
            <a:ext cx="345815" cy="435150"/>
            <a:chOff x="4306830" y="2521911"/>
            <a:chExt cx="381000" cy="479425"/>
          </a:xfrm>
          <a:noFill/>
        </p:grpSpPr>
        <p:sp>
          <p:nvSpPr>
            <p:cNvPr id="363" name="Freeform 77"/>
            <p:cNvSpPr/>
            <p:nvPr/>
          </p:nvSpPr>
          <p:spPr bwMode="auto">
            <a:xfrm>
              <a:off x="4340168" y="2604461"/>
              <a:ext cx="314325" cy="396875"/>
            </a:xfrm>
            <a:custGeom>
              <a:avLst/>
              <a:gdLst>
                <a:gd name="T0" fmla="*/ 152 w 152"/>
                <a:gd name="T1" fmla="*/ 0 h 192"/>
                <a:gd name="T2" fmla="*/ 130 w 152"/>
                <a:gd name="T3" fmla="*/ 188 h 192"/>
                <a:gd name="T4" fmla="*/ 125 w 152"/>
                <a:gd name="T5" fmla="*/ 192 h 192"/>
                <a:gd name="T6" fmla="*/ 27 w 152"/>
                <a:gd name="T7" fmla="*/ 192 h 192"/>
                <a:gd name="T8" fmla="*/ 22 w 152"/>
                <a:gd name="T9" fmla="*/ 188 h 192"/>
                <a:gd name="T10" fmla="*/ 0 w 152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92">
                  <a:moveTo>
                    <a:pt x="152" y="0"/>
                  </a:moveTo>
                  <a:cubicBezTo>
                    <a:pt x="130" y="188"/>
                    <a:pt x="130" y="188"/>
                    <a:pt x="130" y="188"/>
                  </a:cubicBezTo>
                  <a:cubicBezTo>
                    <a:pt x="129" y="190"/>
                    <a:pt x="127" y="192"/>
                    <a:pt x="125" y="192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25" y="192"/>
                    <a:pt x="23" y="190"/>
                    <a:pt x="22" y="1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4" name="Line 59"/>
            <p:cNvSpPr>
              <a:spLocks noChangeShapeType="1"/>
            </p:cNvSpPr>
            <p:nvPr/>
          </p:nvSpPr>
          <p:spPr bwMode="auto">
            <a:xfrm>
              <a:off x="4306830" y="2604461"/>
              <a:ext cx="38100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5" name="Freeform 79"/>
            <p:cNvSpPr/>
            <p:nvPr/>
          </p:nvSpPr>
          <p:spPr bwMode="auto">
            <a:xfrm>
              <a:off x="4430655" y="2521911"/>
              <a:ext cx="133350" cy="82550"/>
            </a:xfrm>
            <a:custGeom>
              <a:avLst/>
              <a:gdLst>
                <a:gd name="T0" fmla="*/ 0 w 64"/>
                <a:gd name="T1" fmla="*/ 40 h 40"/>
                <a:gd name="T2" fmla="*/ 0 w 64"/>
                <a:gd name="T3" fmla="*/ 8 h 40"/>
                <a:gd name="T4" fmla="*/ 8 w 64"/>
                <a:gd name="T5" fmla="*/ 0 h 40"/>
                <a:gd name="T6" fmla="*/ 56 w 64"/>
                <a:gd name="T7" fmla="*/ 0 h 40"/>
                <a:gd name="T8" fmla="*/ 64 w 64"/>
                <a:gd name="T9" fmla="*/ 8 h 40"/>
                <a:gd name="T10" fmla="*/ 64 w 64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40">
                  <a:moveTo>
                    <a:pt x="0" y="4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60" y="0"/>
                    <a:pt x="64" y="4"/>
                    <a:pt x="64" y="8"/>
                  </a:cubicBezTo>
                  <a:cubicBezTo>
                    <a:pt x="64" y="40"/>
                    <a:pt x="64" y="40"/>
                    <a:pt x="64" y="4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66" name="Group 38"/>
          <p:cNvGrpSpPr/>
          <p:nvPr/>
        </p:nvGrpSpPr>
        <p:grpSpPr>
          <a:xfrm>
            <a:off x="5341659" y="2390362"/>
            <a:ext cx="439473" cy="439473"/>
            <a:chOff x="5167255" y="2517149"/>
            <a:chExt cx="484188" cy="484188"/>
          </a:xfrm>
          <a:noFill/>
        </p:grpSpPr>
        <p:sp>
          <p:nvSpPr>
            <p:cNvPr id="367" name="Freeform 80"/>
            <p:cNvSpPr/>
            <p:nvPr/>
          </p:nvSpPr>
          <p:spPr bwMode="auto">
            <a:xfrm>
              <a:off x="5214880" y="2537786"/>
              <a:ext cx="415925" cy="415925"/>
            </a:xfrm>
            <a:custGeom>
              <a:avLst/>
              <a:gdLst>
                <a:gd name="T0" fmla="*/ 262 w 262"/>
                <a:gd name="T1" fmla="*/ 43 h 262"/>
                <a:gd name="T2" fmla="*/ 43 w 262"/>
                <a:gd name="T3" fmla="*/ 262 h 262"/>
                <a:gd name="T4" fmla="*/ 0 w 262"/>
                <a:gd name="T5" fmla="*/ 219 h 262"/>
                <a:gd name="T6" fmla="*/ 219 w 262"/>
                <a:gd name="T7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62">
                  <a:moveTo>
                    <a:pt x="262" y="43"/>
                  </a:moveTo>
                  <a:lnTo>
                    <a:pt x="43" y="262"/>
                  </a:lnTo>
                  <a:lnTo>
                    <a:pt x="0" y="219"/>
                  </a:lnTo>
                  <a:lnTo>
                    <a:pt x="219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8" name="Freeform 81"/>
            <p:cNvSpPr/>
            <p:nvPr/>
          </p:nvSpPr>
          <p:spPr bwMode="auto">
            <a:xfrm>
              <a:off x="5167255" y="2885449"/>
              <a:ext cx="115888" cy="115888"/>
            </a:xfrm>
            <a:custGeom>
              <a:avLst/>
              <a:gdLst>
                <a:gd name="T0" fmla="*/ 30 w 73"/>
                <a:gd name="T1" fmla="*/ 0 h 73"/>
                <a:gd name="T2" fmla="*/ 0 w 73"/>
                <a:gd name="T3" fmla="*/ 73 h 73"/>
                <a:gd name="T4" fmla="*/ 73 w 73"/>
                <a:gd name="T5" fmla="*/ 4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73">
                  <a:moveTo>
                    <a:pt x="30" y="0"/>
                  </a:moveTo>
                  <a:lnTo>
                    <a:pt x="0" y="73"/>
                  </a:lnTo>
                  <a:lnTo>
                    <a:pt x="73" y="4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9" name="Freeform 82"/>
            <p:cNvSpPr/>
            <p:nvPr/>
          </p:nvSpPr>
          <p:spPr bwMode="auto">
            <a:xfrm>
              <a:off x="5564130" y="2517149"/>
              <a:ext cx="87313" cy="87313"/>
            </a:xfrm>
            <a:custGeom>
              <a:avLst/>
              <a:gdLst>
                <a:gd name="T0" fmla="*/ 0 w 42"/>
                <a:gd name="T1" fmla="*/ 9 h 42"/>
                <a:gd name="T2" fmla="*/ 33 w 42"/>
                <a:gd name="T3" fmla="*/ 9 h 42"/>
                <a:gd name="T4" fmla="*/ 33 w 42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42">
                  <a:moveTo>
                    <a:pt x="0" y="9"/>
                  </a:moveTo>
                  <a:cubicBezTo>
                    <a:pt x="9" y="0"/>
                    <a:pt x="24" y="0"/>
                    <a:pt x="33" y="9"/>
                  </a:cubicBezTo>
                  <a:cubicBezTo>
                    <a:pt x="42" y="18"/>
                    <a:pt x="42" y="33"/>
                    <a:pt x="33" y="42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0" name="Line 64"/>
            <p:cNvSpPr>
              <a:spLocks noChangeShapeType="1"/>
            </p:cNvSpPr>
            <p:nvPr/>
          </p:nvSpPr>
          <p:spPr bwMode="auto">
            <a:xfrm>
              <a:off x="5530793" y="2569536"/>
              <a:ext cx="68263" cy="6826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1" name="Group 43"/>
          <p:cNvGrpSpPr/>
          <p:nvPr/>
        </p:nvGrpSpPr>
        <p:grpSpPr>
          <a:xfrm>
            <a:off x="7357707" y="2392638"/>
            <a:ext cx="435150" cy="435150"/>
            <a:chOff x="2453056" y="3442661"/>
            <a:chExt cx="479425" cy="479425"/>
          </a:xfrm>
          <a:noFill/>
        </p:grpSpPr>
        <p:sp>
          <p:nvSpPr>
            <p:cNvPr id="372" name="Freeform 106"/>
            <p:cNvSpPr/>
            <p:nvPr/>
          </p:nvSpPr>
          <p:spPr bwMode="auto">
            <a:xfrm>
              <a:off x="2453056" y="3442661"/>
              <a:ext cx="198438" cy="198438"/>
            </a:xfrm>
            <a:custGeom>
              <a:avLst/>
              <a:gdLst>
                <a:gd name="T0" fmla="*/ 96 w 96"/>
                <a:gd name="T1" fmla="*/ 92 h 96"/>
                <a:gd name="T2" fmla="*/ 92 w 96"/>
                <a:gd name="T3" fmla="*/ 96 h 96"/>
                <a:gd name="T4" fmla="*/ 4 w 96"/>
                <a:gd name="T5" fmla="*/ 96 h 96"/>
                <a:gd name="T6" fmla="*/ 0 w 96"/>
                <a:gd name="T7" fmla="*/ 92 h 96"/>
                <a:gd name="T8" fmla="*/ 0 w 96"/>
                <a:gd name="T9" fmla="*/ 4 h 96"/>
                <a:gd name="T10" fmla="*/ 4 w 96"/>
                <a:gd name="T11" fmla="*/ 0 h 96"/>
                <a:gd name="T12" fmla="*/ 92 w 96"/>
                <a:gd name="T13" fmla="*/ 0 h 96"/>
                <a:gd name="T14" fmla="*/ 96 w 96"/>
                <a:gd name="T15" fmla="*/ 4 h 96"/>
                <a:gd name="T16" fmla="*/ 96 w 96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6">
                  <a:moveTo>
                    <a:pt x="96" y="92"/>
                  </a:moveTo>
                  <a:cubicBezTo>
                    <a:pt x="96" y="94"/>
                    <a:pt x="94" y="96"/>
                    <a:pt x="92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lnTo>
                    <a:pt x="96" y="9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3" name="Freeform 107"/>
            <p:cNvSpPr/>
            <p:nvPr/>
          </p:nvSpPr>
          <p:spPr bwMode="auto">
            <a:xfrm>
              <a:off x="2734043" y="3442661"/>
              <a:ext cx="198438" cy="198438"/>
            </a:xfrm>
            <a:custGeom>
              <a:avLst/>
              <a:gdLst>
                <a:gd name="T0" fmla="*/ 96 w 96"/>
                <a:gd name="T1" fmla="*/ 92 h 96"/>
                <a:gd name="T2" fmla="*/ 92 w 96"/>
                <a:gd name="T3" fmla="*/ 96 h 96"/>
                <a:gd name="T4" fmla="*/ 4 w 96"/>
                <a:gd name="T5" fmla="*/ 96 h 96"/>
                <a:gd name="T6" fmla="*/ 0 w 96"/>
                <a:gd name="T7" fmla="*/ 92 h 96"/>
                <a:gd name="T8" fmla="*/ 0 w 96"/>
                <a:gd name="T9" fmla="*/ 4 h 96"/>
                <a:gd name="T10" fmla="*/ 4 w 96"/>
                <a:gd name="T11" fmla="*/ 0 h 96"/>
                <a:gd name="T12" fmla="*/ 92 w 96"/>
                <a:gd name="T13" fmla="*/ 0 h 96"/>
                <a:gd name="T14" fmla="*/ 96 w 96"/>
                <a:gd name="T15" fmla="*/ 4 h 96"/>
                <a:gd name="T16" fmla="*/ 96 w 96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6">
                  <a:moveTo>
                    <a:pt x="96" y="92"/>
                  </a:moveTo>
                  <a:cubicBezTo>
                    <a:pt x="96" y="94"/>
                    <a:pt x="94" y="96"/>
                    <a:pt x="92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lnTo>
                    <a:pt x="96" y="9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4" name="Freeform 108"/>
            <p:cNvSpPr/>
            <p:nvPr/>
          </p:nvSpPr>
          <p:spPr bwMode="auto">
            <a:xfrm>
              <a:off x="2453056" y="3723648"/>
              <a:ext cx="198438" cy="198438"/>
            </a:xfrm>
            <a:custGeom>
              <a:avLst/>
              <a:gdLst>
                <a:gd name="T0" fmla="*/ 96 w 96"/>
                <a:gd name="T1" fmla="*/ 92 h 96"/>
                <a:gd name="T2" fmla="*/ 92 w 96"/>
                <a:gd name="T3" fmla="*/ 96 h 96"/>
                <a:gd name="T4" fmla="*/ 4 w 96"/>
                <a:gd name="T5" fmla="*/ 96 h 96"/>
                <a:gd name="T6" fmla="*/ 0 w 96"/>
                <a:gd name="T7" fmla="*/ 92 h 96"/>
                <a:gd name="T8" fmla="*/ 0 w 96"/>
                <a:gd name="T9" fmla="*/ 4 h 96"/>
                <a:gd name="T10" fmla="*/ 4 w 96"/>
                <a:gd name="T11" fmla="*/ 0 h 96"/>
                <a:gd name="T12" fmla="*/ 92 w 96"/>
                <a:gd name="T13" fmla="*/ 0 h 96"/>
                <a:gd name="T14" fmla="*/ 96 w 96"/>
                <a:gd name="T15" fmla="*/ 4 h 96"/>
                <a:gd name="T16" fmla="*/ 96 w 96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6">
                  <a:moveTo>
                    <a:pt x="96" y="92"/>
                  </a:moveTo>
                  <a:cubicBezTo>
                    <a:pt x="96" y="94"/>
                    <a:pt x="94" y="96"/>
                    <a:pt x="92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lnTo>
                    <a:pt x="96" y="9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5" name="Freeform 109"/>
            <p:cNvSpPr/>
            <p:nvPr/>
          </p:nvSpPr>
          <p:spPr bwMode="auto">
            <a:xfrm>
              <a:off x="2734043" y="3723648"/>
              <a:ext cx="198438" cy="198438"/>
            </a:xfrm>
            <a:custGeom>
              <a:avLst/>
              <a:gdLst>
                <a:gd name="T0" fmla="*/ 96 w 96"/>
                <a:gd name="T1" fmla="*/ 92 h 96"/>
                <a:gd name="T2" fmla="*/ 92 w 96"/>
                <a:gd name="T3" fmla="*/ 96 h 96"/>
                <a:gd name="T4" fmla="*/ 4 w 96"/>
                <a:gd name="T5" fmla="*/ 96 h 96"/>
                <a:gd name="T6" fmla="*/ 0 w 96"/>
                <a:gd name="T7" fmla="*/ 92 h 96"/>
                <a:gd name="T8" fmla="*/ 0 w 96"/>
                <a:gd name="T9" fmla="*/ 4 h 96"/>
                <a:gd name="T10" fmla="*/ 4 w 96"/>
                <a:gd name="T11" fmla="*/ 0 h 96"/>
                <a:gd name="T12" fmla="*/ 92 w 96"/>
                <a:gd name="T13" fmla="*/ 0 h 96"/>
                <a:gd name="T14" fmla="*/ 96 w 96"/>
                <a:gd name="T15" fmla="*/ 4 h 96"/>
                <a:gd name="T16" fmla="*/ 96 w 96"/>
                <a:gd name="T1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6" h="96">
                  <a:moveTo>
                    <a:pt x="96" y="92"/>
                  </a:moveTo>
                  <a:cubicBezTo>
                    <a:pt x="96" y="94"/>
                    <a:pt x="94" y="96"/>
                    <a:pt x="92" y="9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2" y="96"/>
                    <a:pt x="0" y="94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4" y="0"/>
                    <a:pt x="96" y="2"/>
                    <a:pt x="96" y="4"/>
                  </a:cubicBezTo>
                  <a:lnTo>
                    <a:pt x="96" y="9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76" name="Group 29"/>
          <p:cNvGrpSpPr/>
          <p:nvPr/>
        </p:nvGrpSpPr>
        <p:grpSpPr>
          <a:xfrm>
            <a:off x="6300428" y="2487458"/>
            <a:ext cx="435151" cy="255039"/>
            <a:chOff x="1543418" y="3549023"/>
            <a:chExt cx="479426" cy="280988"/>
          </a:xfrm>
          <a:noFill/>
        </p:grpSpPr>
        <p:sp>
          <p:nvSpPr>
            <p:cNvPr id="377" name="Rectangle 110"/>
            <p:cNvSpPr>
              <a:spLocks noChangeArrowheads="1"/>
            </p:cNvSpPr>
            <p:nvPr/>
          </p:nvSpPr>
          <p:spPr bwMode="auto">
            <a:xfrm>
              <a:off x="1543418" y="3549023"/>
              <a:ext cx="49213" cy="50800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8" name="Line 70"/>
            <p:cNvSpPr>
              <a:spLocks noChangeShapeType="1"/>
            </p:cNvSpPr>
            <p:nvPr/>
          </p:nvSpPr>
          <p:spPr bwMode="auto">
            <a:xfrm>
              <a:off x="1700581" y="3574423"/>
              <a:ext cx="322263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9" name="Rectangle 112"/>
            <p:cNvSpPr>
              <a:spLocks noChangeArrowheads="1"/>
            </p:cNvSpPr>
            <p:nvPr/>
          </p:nvSpPr>
          <p:spPr bwMode="auto">
            <a:xfrm>
              <a:off x="1543418" y="3664911"/>
              <a:ext cx="49213" cy="49213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0" name="Line 72"/>
            <p:cNvSpPr>
              <a:spLocks noChangeShapeType="1"/>
            </p:cNvSpPr>
            <p:nvPr/>
          </p:nvSpPr>
          <p:spPr bwMode="auto">
            <a:xfrm>
              <a:off x="1700581" y="3690311"/>
              <a:ext cx="322263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1" name="Rectangle 114"/>
            <p:cNvSpPr>
              <a:spLocks noChangeArrowheads="1"/>
            </p:cNvSpPr>
            <p:nvPr/>
          </p:nvSpPr>
          <p:spPr bwMode="auto">
            <a:xfrm>
              <a:off x="1543418" y="3780798"/>
              <a:ext cx="49213" cy="49213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2" name="Line 74"/>
            <p:cNvSpPr>
              <a:spLocks noChangeShapeType="1"/>
            </p:cNvSpPr>
            <p:nvPr/>
          </p:nvSpPr>
          <p:spPr bwMode="auto">
            <a:xfrm>
              <a:off x="1700581" y="3806198"/>
              <a:ext cx="322263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3" name="Group 203"/>
          <p:cNvGrpSpPr/>
          <p:nvPr/>
        </p:nvGrpSpPr>
        <p:grpSpPr>
          <a:xfrm>
            <a:off x="8459851" y="2390362"/>
            <a:ext cx="439473" cy="439473"/>
            <a:chOff x="3362693" y="3437898"/>
            <a:chExt cx="484188" cy="484188"/>
          </a:xfrm>
          <a:noFill/>
        </p:grpSpPr>
        <p:sp>
          <p:nvSpPr>
            <p:cNvPr id="384" name="Line 75"/>
            <p:cNvSpPr>
              <a:spLocks noChangeShapeType="1"/>
            </p:cNvSpPr>
            <p:nvPr/>
          </p:nvSpPr>
          <p:spPr bwMode="auto">
            <a:xfrm flipV="1">
              <a:off x="3545256" y="3450598"/>
              <a:ext cx="230188" cy="2317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5" name="Line 76"/>
            <p:cNvSpPr>
              <a:spLocks noChangeShapeType="1"/>
            </p:cNvSpPr>
            <p:nvPr/>
          </p:nvSpPr>
          <p:spPr bwMode="auto">
            <a:xfrm flipH="1">
              <a:off x="3602406" y="3507748"/>
              <a:ext cx="231775" cy="2317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6" name="Freeform 118"/>
            <p:cNvSpPr/>
            <p:nvPr/>
          </p:nvSpPr>
          <p:spPr bwMode="auto">
            <a:xfrm>
              <a:off x="3775443" y="3437898"/>
              <a:ext cx="71438" cy="69850"/>
            </a:xfrm>
            <a:custGeom>
              <a:avLst/>
              <a:gdLst>
                <a:gd name="T0" fmla="*/ 0 w 34"/>
                <a:gd name="T1" fmla="*/ 6 h 34"/>
                <a:gd name="T2" fmla="*/ 27 w 34"/>
                <a:gd name="T3" fmla="*/ 8 h 34"/>
                <a:gd name="T4" fmla="*/ 28 w 34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34">
                  <a:moveTo>
                    <a:pt x="0" y="6"/>
                  </a:moveTo>
                  <a:cubicBezTo>
                    <a:pt x="5" y="1"/>
                    <a:pt x="20" y="0"/>
                    <a:pt x="27" y="8"/>
                  </a:cubicBezTo>
                  <a:cubicBezTo>
                    <a:pt x="34" y="15"/>
                    <a:pt x="33" y="28"/>
                    <a:pt x="28" y="34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7" name="Freeform 119"/>
            <p:cNvSpPr/>
            <p:nvPr/>
          </p:nvSpPr>
          <p:spPr bwMode="auto">
            <a:xfrm>
              <a:off x="3511918" y="3682373"/>
              <a:ext cx="90488" cy="90488"/>
            </a:xfrm>
            <a:custGeom>
              <a:avLst/>
              <a:gdLst>
                <a:gd name="T0" fmla="*/ 57 w 57"/>
                <a:gd name="T1" fmla="*/ 36 h 57"/>
                <a:gd name="T2" fmla="*/ 0 w 57"/>
                <a:gd name="T3" fmla="*/ 57 h 57"/>
                <a:gd name="T4" fmla="*/ 21 w 57"/>
                <a:gd name="T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57">
                  <a:moveTo>
                    <a:pt x="57" y="36"/>
                  </a:moveTo>
                  <a:lnTo>
                    <a:pt x="0" y="57"/>
                  </a:lnTo>
                  <a:lnTo>
                    <a:pt x="21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8" name="Freeform 120"/>
            <p:cNvSpPr/>
            <p:nvPr/>
          </p:nvSpPr>
          <p:spPr bwMode="auto">
            <a:xfrm>
              <a:off x="3362693" y="3507748"/>
              <a:ext cx="412750" cy="414338"/>
            </a:xfrm>
            <a:custGeom>
              <a:avLst/>
              <a:gdLst>
                <a:gd name="T0" fmla="*/ 260 w 260"/>
                <a:gd name="T1" fmla="*/ 94 h 261"/>
                <a:gd name="T2" fmla="*/ 260 w 260"/>
                <a:gd name="T3" fmla="*/ 261 h 261"/>
                <a:gd name="T4" fmla="*/ 0 w 260"/>
                <a:gd name="T5" fmla="*/ 261 h 261"/>
                <a:gd name="T6" fmla="*/ 0 w 260"/>
                <a:gd name="T7" fmla="*/ 0 h 261"/>
                <a:gd name="T8" fmla="*/ 167 w 260"/>
                <a:gd name="T9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61">
                  <a:moveTo>
                    <a:pt x="260" y="94"/>
                  </a:moveTo>
                  <a:lnTo>
                    <a:pt x="260" y="261"/>
                  </a:lnTo>
                  <a:lnTo>
                    <a:pt x="0" y="261"/>
                  </a:lnTo>
                  <a:lnTo>
                    <a:pt x="0" y="0"/>
                  </a:lnTo>
                  <a:lnTo>
                    <a:pt x="167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9" name="Group 204"/>
          <p:cNvGrpSpPr/>
          <p:nvPr/>
        </p:nvGrpSpPr>
        <p:grpSpPr>
          <a:xfrm>
            <a:off x="9489285" y="2392638"/>
            <a:ext cx="435150" cy="435150"/>
            <a:chOff x="4272331" y="3442661"/>
            <a:chExt cx="479425" cy="479425"/>
          </a:xfrm>
          <a:noFill/>
        </p:grpSpPr>
        <p:sp>
          <p:nvSpPr>
            <p:cNvPr id="390" name="Line 80"/>
            <p:cNvSpPr>
              <a:spLocks noChangeShapeType="1"/>
            </p:cNvSpPr>
            <p:nvPr/>
          </p:nvSpPr>
          <p:spPr bwMode="auto">
            <a:xfrm flipH="1" flipV="1">
              <a:off x="4272331" y="3442661"/>
              <a:ext cx="165100" cy="1651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1" name="Freeform 122"/>
            <p:cNvSpPr/>
            <p:nvPr/>
          </p:nvSpPr>
          <p:spPr bwMode="auto">
            <a:xfrm>
              <a:off x="4272331" y="3442661"/>
              <a:ext cx="100013" cy="98425"/>
            </a:xfrm>
            <a:custGeom>
              <a:avLst/>
              <a:gdLst>
                <a:gd name="T0" fmla="*/ 0 w 63"/>
                <a:gd name="T1" fmla="*/ 62 h 62"/>
                <a:gd name="T2" fmla="*/ 0 w 63"/>
                <a:gd name="T3" fmla="*/ 0 h 62"/>
                <a:gd name="T4" fmla="*/ 63 w 63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62">
                  <a:moveTo>
                    <a:pt x="0" y="62"/>
                  </a:moveTo>
                  <a:lnTo>
                    <a:pt x="0" y="0"/>
                  </a:lnTo>
                  <a:lnTo>
                    <a:pt x="63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2" name="Line 82"/>
            <p:cNvSpPr>
              <a:spLocks noChangeShapeType="1"/>
            </p:cNvSpPr>
            <p:nvPr/>
          </p:nvSpPr>
          <p:spPr bwMode="auto">
            <a:xfrm flipV="1">
              <a:off x="4586656" y="3442661"/>
              <a:ext cx="165100" cy="1651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3" name="Freeform 124"/>
            <p:cNvSpPr/>
            <p:nvPr/>
          </p:nvSpPr>
          <p:spPr bwMode="auto">
            <a:xfrm>
              <a:off x="4653331" y="3442661"/>
              <a:ext cx="98425" cy="98425"/>
            </a:xfrm>
            <a:custGeom>
              <a:avLst/>
              <a:gdLst>
                <a:gd name="T0" fmla="*/ 62 w 62"/>
                <a:gd name="T1" fmla="*/ 62 h 62"/>
                <a:gd name="T2" fmla="*/ 62 w 62"/>
                <a:gd name="T3" fmla="*/ 0 h 62"/>
                <a:gd name="T4" fmla="*/ 0 w 62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4" name="Line 84"/>
            <p:cNvSpPr>
              <a:spLocks noChangeShapeType="1"/>
            </p:cNvSpPr>
            <p:nvPr/>
          </p:nvSpPr>
          <p:spPr bwMode="auto">
            <a:xfrm>
              <a:off x="4586656" y="3755398"/>
              <a:ext cx="165100" cy="1666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5" name="Freeform 126"/>
            <p:cNvSpPr/>
            <p:nvPr/>
          </p:nvSpPr>
          <p:spPr bwMode="auto">
            <a:xfrm>
              <a:off x="4653331" y="3822073"/>
              <a:ext cx="98425" cy="100013"/>
            </a:xfrm>
            <a:custGeom>
              <a:avLst/>
              <a:gdLst>
                <a:gd name="T0" fmla="*/ 62 w 62"/>
                <a:gd name="T1" fmla="*/ 0 h 63"/>
                <a:gd name="T2" fmla="*/ 62 w 62"/>
                <a:gd name="T3" fmla="*/ 63 h 63"/>
                <a:gd name="T4" fmla="*/ 0 w 62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3">
                  <a:moveTo>
                    <a:pt x="62" y="0"/>
                  </a:moveTo>
                  <a:lnTo>
                    <a:pt x="62" y="63"/>
                  </a:lnTo>
                  <a:lnTo>
                    <a:pt x="0" y="6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6" name="Line 86"/>
            <p:cNvSpPr>
              <a:spLocks noChangeShapeType="1"/>
            </p:cNvSpPr>
            <p:nvPr/>
          </p:nvSpPr>
          <p:spPr bwMode="auto">
            <a:xfrm flipH="1">
              <a:off x="4272331" y="3755398"/>
              <a:ext cx="165100" cy="1666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7" name="Freeform 128"/>
            <p:cNvSpPr/>
            <p:nvPr/>
          </p:nvSpPr>
          <p:spPr bwMode="auto">
            <a:xfrm>
              <a:off x="4272331" y="3822073"/>
              <a:ext cx="100013" cy="100013"/>
            </a:xfrm>
            <a:custGeom>
              <a:avLst/>
              <a:gdLst>
                <a:gd name="T0" fmla="*/ 0 w 63"/>
                <a:gd name="T1" fmla="*/ 0 h 63"/>
                <a:gd name="T2" fmla="*/ 0 w 63"/>
                <a:gd name="T3" fmla="*/ 63 h 63"/>
                <a:gd name="T4" fmla="*/ 63 w 63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63">
                  <a:moveTo>
                    <a:pt x="0" y="0"/>
                  </a:moveTo>
                  <a:lnTo>
                    <a:pt x="0" y="63"/>
                  </a:lnTo>
                  <a:lnTo>
                    <a:pt x="63" y="6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98" name="Group 205"/>
          <p:cNvGrpSpPr/>
          <p:nvPr/>
        </p:nvGrpSpPr>
        <p:grpSpPr>
          <a:xfrm>
            <a:off x="10521544" y="2392638"/>
            <a:ext cx="435150" cy="435150"/>
            <a:chOff x="5181968" y="3442661"/>
            <a:chExt cx="479425" cy="479425"/>
          </a:xfrm>
          <a:noFill/>
        </p:grpSpPr>
        <p:sp>
          <p:nvSpPr>
            <p:cNvPr id="399" name="Line 88"/>
            <p:cNvSpPr>
              <a:spLocks noChangeShapeType="1"/>
            </p:cNvSpPr>
            <p:nvPr/>
          </p:nvSpPr>
          <p:spPr bwMode="auto">
            <a:xfrm>
              <a:off x="5181968" y="3442661"/>
              <a:ext cx="165100" cy="1651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0" name="Freeform 130"/>
            <p:cNvSpPr/>
            <p:nvPr/>
          </p:nvSpPr>
          <p:spPr bwMode="auto">
            <a:xfrm>
              <a:off x="5248643" y="3507748"/>
              <a:ext cx="98425" cy="100013"/>
            </a:xfrm>
            <a:custGeom>
              <a:avLst/>
              <a:gdLst>
                <a:gd name="T0" fmla="*/ 62 w 62"/>
                <a:gd name="T1" fmla="*/ 0 h 63"/>
                <a:gd name="T2" fmla="*/ 62 w 62"/>
                <a:gd name="T3" fmla="*/ 63 h 63"/>
                <a:gd name="T4" fmla="*/ 0 w 62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3">
                  <a:moveTo>
                    <a:pt x="62" y="0"/>
                  </a:moveTo>
                  <a:lnTo>
                    <a:pt x="62" y="63"/>
                  </a:lnTo>
                  <a:lnTo>
                    <a:pt x="0" y="6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1" name="Line 90"/>
            <p:cNvSpPr>
              <a:spLocks noChangeShapeType="1"/>
            </p:cNvSpPr>
            <p:nvPr/>
          </p:nvSpPr>
          <p:spPr bwMode="auto">
            <a:xfrm flipH="1">
              <a:off x="5496293" y="3442661"/>
              <a:ext cx="165100" cy="1651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2" name="Freeform 132"/>
            <p:cNvSpPr/>
            <p:nvPr/>
          </p:nvSpPr>
          <p:spPr bwMode="auto">
            <a:xfrm>
              <a:off x="5496293" y="3507748"/>
              <a:ext cx="100013" cy="100013"/>
            </a:xfrm>
            <a:custGeom>
              <a:avLst/>
              <a:gdLst>
                <a:gd name="T0" fmla="*/ 0 w 63"/>
                <a:gd name="T1" fmla="*/ 0 h 63"/>
                <a:gd name="T2" fmla="*/ 0 w 63"/>
                <a:gd name="T3" fmla="*/ 63 h 63"/>
                <a:gd name="T4" fmla="*/ 63 w 63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63">
                  <a:moveTo>
                    <a:pt x="0" y="0"/>
                  </a:moveTo>
                  <a:lnTo>
                    <a:pt x="0" y="63"/>
                  </a:lnTo>
                  <a:lnTo>
                    <a:pt x="63" y="6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3" name="Line 92"/>
            <p:cNvSpPr>
              <a:spLocks noChangeShapeType="1"/>
            </p:cNvSpPr>
            <p:nvPr/>
          </p:nvSpPr>
          <p:spPr bwMode="auto">
            <a:xfrm flipH="1" flipV="1">
              <a:off x="5496293" y="3755398"/>
              <a:ext cx="165100" cy="1666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4" name="Freeform 134"/>
            <p:cNvSpPr/>
            <p:nvPr/>
          </p:nvSpPr>
          <p:spPr bwMode="auto">
            <a:xfrm>
              <a:off x="5496293" y="3755398"/>
              <a:ext cx="100013" cy="100013"/>
            </a:xfrm>
            <a:custGeom>
              <a:avLst/>
              <a:gdLst>
                <a:gd name="T0" fmla="*/ 0 w 63"/>
                <a:gd name="T1" fmla="*/ 63 h 63"/>
                <a:gd name="T2" fmla="*/ 0 w 63"/>
                <a:gd name="T3" fmla="*/ 0 h 63"/>
                <a:gd name="T4" fmla="*/ 63 w 63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3" h="63">
                  <a:moveTo>
                    <a:pt x="0" y="63"/>
                  </a:moveTo>
                  <a:lnTo>
                    <a:pt x="0" y="0"/>
                  </a:lnTo>
                  <a:lnTo>
                    <a:pt x="63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5" name="Line 94"/>
            <p:cNvSpPr>
              <a:spLocks noChangeShapeType="1"/>
            </p:cNvSpPr>
            <p:nvPr/>
          </p:nvSpPr>
          <p:spPr bwMode="auto">
            <a:xfrm flipV="1">
              <a:off x="5181968" y="3755398"/>
              <a:ext cx="165100" cy="1666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6" name="Freeform 136"/>
            <p:cNvSpPr/>
            <p:nvPr/>
          </p:nvSpPr>
          <p:spPr bwMode="auto">
            <a:xfrm>
              <a:off x="5248643" y="3755398"/>
              <a:ext cx="98425" cy="100013"/>
            </a:xfrm>
            <a:custGeom>
              <a:avLst/>
              <a:gdLst>
                <a:gd name="T0" fmla="*/ 62 w 62"/>
                <a:gd name="T1" fmla="*/ 63 h 63"/>
                <a:gd name="T2" fmla="*/ 62 w 62"/>
                <a:gd name="T3" fmla="*/ 0 h 63"/>
                <a:gd name="T4" fmla="*/ 0 w 62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07" name="Group 206"/>
          <p:cNvGrpSpPr/>
          <p:nvPr/>
        </p:nvGrpSpPr>
        <p:grpSpPr>
          <a:xfrm>
            <a:off x="1355411" y="3237469"/>
            <a:ext cx="435150" cy="436592"/>
            <a:chOff x="1531880" y="3391065"/>
            <a:chExt cx="479425" cy="481013"/>
          </a:xfrm>
          <a:noFill/>
        </p:grpSpPr>
        <p:sp>
          <p:nvSpPr>
            <p:cNvPr id="408" name="Oval 137"/>
            <p:cNvSpPr>
              <a:spLocks noChangeArrowheads="1"/>
            </p:cNvSpPr>
            <p:nvPr/>
          </p:nvSpPr>
          <p:spPr bwMode="auto">
            <a:xfrm>
              <a:off x="1531880" y="3391065"/>
              <a:ext cx="479425" cy="48101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9" name="Freeform 138"/>
            <p:cNvSpPr/>
            <p:nvPr/>
          </p:nvSpPr>
          <p:spPr bwMode="auto">
            <a:xfrm>
              <a:off x="1714443" y="3506952"/>
              <a:ext cx="114300" cy="182563"/>
            </a:xfrm>
            <a:custGeom>
              <a:avLst/>
              <a:gdLst>
                <a:gd name="T0" fmla="*/ 28 w 56"/>
                <a:gd name="T1" fmla="*/ 88 h 88"/>
                <a:gd name="T2" fmla="*/ 44 w 56"/>
                <a:gd name="T3" fmla="*/ 55 h 88"/>
                <a:gd name="T4" fmla="*/ 56 w 56"/>
                <a:gd name="T5" fmla="*/ 30 h 88"/>
                <a:gd name="T6" fmla="*/ 28 w 56"/>
                <a:gd name="T7" fmla="*/ 0 h 88"/>
                <a:gd name="T8" fmla="*/ 0 w 56"/>
                <a:gd name="T9" fmla="*/ 2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88">
                  <a:moveTo>
                    <a:pt x="28" y="88"/>
                  </a:moveTo>
                  <a:cubicBezTo>
                    <a:pt x="28" y="88"/>
                    <a:pt x="26" y="70"/>
                    <a:pt x="44" y="55"/>
                  </a:cubicBezTo>
                  <a:cubicBezTo>
                    <a:pt x="53" y="48"/>
                    <a:pt x="56" y="40"/>
                    <a:pt x="56" y="30"/>
                  </a:cubicBezTo>
                  <a:cubicBezTo>
                    <a:pt x="56" y="14"/>
                    <a:pt x="43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0" name="Oval 139"/>
            <p:cNvSpPr>
              <a:spLocks noChangeArrowheads="1"/>
            </p:cNvSpPr>
            <p:nvPr/>
          </p:nvSpPr>
          <p:spPr bwMode="auto">
            <a:xfrm>
              <a:off x="1763655" y="3746665"/>
              <a:ext cx="15875" cy="1746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11" name="Freeform 142"/>
          <p:cNvSpPr/>
          <p:nvPr/>
        </p:nvSpPr>
        <p:spPr bwMode="auto">
          <a:xfrm>
            <a:off x="2341131" y="3234435"/>
            <a:ext cx="377515" cy="442355"/>
          </a:xfrm>
          <a:custGeom>
            <a:avLst/>
            <a:gdLst>
              <a:gd name="T0" fmla="*/ 9 w 201"/>
              <a:gd name="T1" fmla="*/ 233 h 236"/>
              <a:gd name="T2" fmla="*/ 0 w 201"/>
              <a:gd name="T3" fmla="*/ 227 h 236"/>
              <a:gd name="T4" fmla="*/ 0 w 201"/>
              <a:gd name="T5" fmla="*/ 9 h 236"/>
              <a:gd name="T6" fmla="*/ 9 w 201"/>
              <a:gd name="T7" fmla="*/ 3 h 236"/>
              <a:gd name="T8" fmla="*/ 196 w 201"/>
              <a:gd name="T9" fmla="*/ 116 h 236"/>
              <a:gd name="T10" fmla="*/ 196 w 201"/>
              <a:gd name="T11" fmla="*/ 127 h 236"/>
              <a:gd name="T12" fmla="*/ 9 w 201"/>
              <a:gd name="T13" fmla="*/ 23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" h="236">
                <a:moveTo>
                  <a:pt x="9" y="233"/>
                </a:moveTo>
                <a:cubicBezTo>
                  <a:pt x="4" y="236"/>
                  <a:pt x="0" y="233"/>
                  <a:pt x="0" y="227"/>
                </a:cubicBezTo>
                <a:cubicBezTo>
                  <a:pt x="0" y="9"/>
                  <a:pt x="0" y="9"/>
                  <a:pt x="0" y="9"/>
                </a:cubicBezTo>
                <a:cubicBezTo>
                  <a:pt x="0" y="3"/>
                  <a:pt x="4" y="0"/>
                  <a:pt x="9" y="3"/>
                </a:cubicBezTo>
                <a:cubicBezTo>
                  <a:pt x="196" y="116"/>
                  <a:pt x="196" y="116"/>
                  <a:pt x="196" y="116"/>
                </a:cubicBezTo>
                <a:cubicBezTo>
                  <a:pt x="201" y="119"/>
                  <a:pt x="201" y="124"/>
                  <a:pt x="196" y="127"/>
                </a:cubicBezTo>
                <a:lnTo>
                  <a:pt x="9" y="233"/>
                </a:ln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2" name="Freeform 143"/>
          <p:cNvSpPr/>
          <p:nvPr/>
        </p:nvSpPr>
        <p:spPr bwMode="auto">
          <a:xfrm>
            <a:off x="4333555" y="3299671"/>
            <a:ext cx="436591" cy="318438"/>
          </a:xfrm>
          <a:custGeom>
            <a:avLst/>
            <a:gdLst>
              <a:gd name="T0" fmla="*/ 4 w 233"/>
              <a:gd name="T1" fmla="*/ 86 h 170"/>
              <a:gd name="T2" fmla="*/ 134 w 233"/>
              <a:gd name="T3" fmla="*/ 168 h 170"/>
              <a:gd name="T4" fmla="*/ 141 w 233"/>
              <a:gd name="T5" fmla="*/ 164 h 170"/>
              <a:gd name="T6" fmla="*/ 141 w 233"/>
              <a:gd name="T7" fmla="*/ 116 h 170"/>
              <a:gd name="T8" fmla="*/ 226 w 233"/>
              <a:gd name="T9" fmla="*/ 168 h 170"/>
              <a:gd name="T10" fmla="*/ 233 w 233"/>
              <a:gd name="T11" fmla="*/ 164 h 170"/>
              <a:gd name="T12" fmla="*/ 233 w 233"/>
              <a:gd name="T13" fmla="*/ 6 h 170"/>
              <a:gd name="T14" fmla="*/ 226 w 233"/>
              <a:gd name="T15" fmla="*/ 2 h 170"/>
              <a:gd name="T16" fmla="*/ 141 w 233"/>
              <a:gd name="T17" fmla="*/ 55 h 170"/>
              <a:gd name="T18" fmla="*/ 141 w 233"/>
              <a:gd name="T19" fmla="*/ 6 h 170"/>
              <a:gd name="T20" fmla="*/ 134 w 233"/>
              <a:gd name="T21" fmla="*/ 2 h 170"/>
              <a:gd name="T22" fmla="*/ 4 w 233"/>
              <a:gd name="T23" fmla="*/ 78 h 170"/>
              <a:gd name="T24" fmla="*/ 4 w 233"/>
              <a:gd name="T25" fmla="*/ 8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170">
                <a:moveTo>
                  <a:pt x="4" y="86"/>
                </a:moveTo>
                <a:cubicBezTo>
                  <a:pt x="134" y="168"/>
                  <a:pt x="134" y="168"/>
                  <a:pt x="134" y="168"/>
                </a:cubicBezTo>
                <a:cubicBezTo>
                  <a:pt x="137" y="170"/>
                  <a:pt x="141" y="169"/>
                  <a:pt x="141" y="164"/>
                </a:cubicBezTo>
                <a:cubicBezTo>
                  <a:pt x="141" y="116"/>
                  <a:pt x="141" y="116"/>
                  <a:pt x="141" y="116"/>
                </a:cubicBezTo>
                <a:cubicBezTo>
                  <a:pt x="226" y="168"/>
                  <a:pt x="226" y="168"/>
                  <a:pt x="226" y="168"/>
                </a:cubicBezTo>
                <a:cubicBezTo>
                  <a:pt x="230" y="170"/>
                  <a:pt x="233" y="169"/>
                  <a:pt x="233" y="164"/>
                </a:cubicBezTo>
                <a:cubicBezTo>
                  <a:pt x="233" y="6"/>
                  <a:pt x="233" y="6"/>
                  <a:pt x="233" y="6"/>
                </a:cubicBezTo>
                <a:cubicBezTo>
                  <a:pt x="233" y="2"/>
                  <a:pt x="230" y="0"/>
                  <a:pt x="226" y="2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41" y="6"/>
                  <a:pt x="141" y="6"/>
                  <a:pt x="141" y="6"/>
                </a:cubicBezTo>
                <a:cubicBezTo>
                  <a:pt x="141" y="2"/>
                  <a:pt x="137" y="0"/>
                  <a:pt x="134" y="2"/>
                </a:cubicBezTo>
                <a:cubicBezTo>
                  <a:pt x="4" y="78"/>
                  <a:pt x="4" y="78"/>
                  <a:pt x="4" y="78"/>
                </a:cubicBezTo>
                <a:cubicBezTo>
                  <a:pt x="0" y="80"/>
                  <a:pt x="0" y="84"/>
                  <a:pt x="4" y="86"/>
                </a:cubicBez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13" name="Freeform 144"/>
          <p:cNvSpPr/>
          <p:nvPr/>
        </p:nvSpPr>
        <p:spPr bwMode="auto">
          <a:xfrm>
            <a:off x="5343176" y="3299671"/>
            <a:ext cx="436591" cy="318438"/>
          </a:xfrm>
          <a:custGeom>
            <a:avLst/>
            <a:gdLst>
              <a:gd name="T0" fmla="*/ 229 w 233"/>
              <a:gd name="T1" fmla="*/ 84 h 170"/>
              <a:gd name="T2" fmla="*/ 99 w 233"/>
              <a:gd name="T3" fmla="*/ 2 h 170"/>
              <a:gd name="T4" fmla="*/ 92 w 233"/>
              <a:gd name="T5" fmla="*/ 6 h 170"/>
              <a:gd name="T6" fmla="*/ 92 w 233"/>
              <a:gd name="T7" fmla="*/ 54 h 170"/>
              <a:gd name="T8" fmla="*/ 7 w 233"/>
              <a:gd name="T9" fmla="*/ 2 h 170"/>
              <a:gd name="T10" fmla="*/ 0 w 233"/>
              <a:gd name="T11" fmla="*/ 6 h 170"/>
              <a:gd name="T12" fmla="*/ 0 w 233"/>
              <a:gd name="T13" fmla="*/ 164 h 170"/>
              <a:gd name="T14" fmla="*/ 7 w 233"/>
              <a:gd name="T15" fmla="*/ 168 h 170"/>
              <a:gd name="T16" fmla="*/ 92 w 233"/>
              <a:gd name="T17" fmla="*/ 115 h 170"/>
              <a:gd name="T18" fmla="*/ 92 w 233"/>
              <a:gd name="T19" fmla="*/ 164 h 170"/>
              <a:gd name="T20" fmla="*/ 99 w 233"/>
              <a:gd name="T21" fmla="*/ 168 h 170"/>
              <a:gd name="T22" fmla="*/ 229 w 233"/>
              <a:gd name="T23" fmla="*/ 92 h 170"/>
              <a:gd name="T24" fmla="*/ 229 w 233"/>
              <a:gd name="T25" fmla="*/ 8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33" h="170">
                <a:moveTo>
                  <a:pt x="229" y="84"/>
                </a:moveTo>
                <a:cubicBezTo>
                  <a:pt x="99" y="2"/>
                  <a:pt x="99" y="2"/>
                  <a:pt x="99" y="2"/>
                </a:cubicBezTo>
                <a:cubicBezTo>
                  <a:pt x="96" y="0"/>
                  <a:pt x="92" y="1"/>
                  <a:pt x="92" y="6"/>
                </a:cubicBezTo>
                <a:cubicBezTo>
                  <a:pt x="92" y="54"/>
                  <a:pt x="92" y="54"/>
                  <a:pt x="92" y="54"/>
                </a:cubicBezTo>
                <a:cubicBezTo>
                  <a:pt x="7" y="2"/>
                  <a:pt x="7" y="2"/>
                  <a:pt x="7" y="2"/>
                </a:cubicBezTo>
                <a:cubicBezTo>
                  <a:pt x="3" y="0"/>
                  <a:pt x="0" y="1"/>
                  <a:pt x="0" y="6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69"/>
                  <a:pt x="3" y="170"/>
                  <a:pt x="7" y="168"/>
                </a:cubicBezTo>
                <a:cubicBezTo>
                  <a:pt x="92" y="115"/>
                  <a:pt x="92" y="115"/>
                  <a:pt x="92" y="115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9"/>
                  <a:pt x="96" y="170"/>
                  <a:pt x="99" y="168"/>
                </a:cubicBezTo>
                <a:cubicBezTo>
                  <a:pt x="229" y="92"/>
                  <a:pt x="229" y="92"/>
                  <a:pt x="229" y="92"/>
                </a:cubicBezTo>
                <a:cubicBezTo>
                  <a:pt x="233" y="90"/>
                  <a:pt x="233" y="86"/>
                  <a:pt x="229" y="84"/>
                </a:cubicBez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414" name="Group 210"/>
          <p:cNvGrpSpPr/>
          <p:nvPr/>
        </p:nvGrpSpPr>
        <p:grpSpPr>
          <a:xfrm>
            <a:off x="8525846" y="3238228"/>
            <a:ext cx="314115" cy="435151"/>
            <a:chOff x="7940888" y="3423186"/>
            <a:chExt cx="346075" cy="479426"/>
          </a:xfrm>
          <a:noFill/>
        </p:grpSpPr>
        <p:sp>
          <p:nvSpPr>
            <p:cNvPr id="415" name="Oval 145"/>
            <p:cNvSpPr>
              <a:spLocks noChangeArrowheads="1"/>
            </p:cNvSpPr>
            <p:nvPr/>
          </p:nvSpPr>
          <p:spPr bwMode="auto">
            <a:xfrm>
              <a:off x="7940888" y="3754974"/>
              <a:ext cx="180975" cy="147638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6" name="Freeform 146"/>
            <p:cNvSpPr/>
            <p:nvPr/>
          </p:nvSpPr>
          <p:spPr bwMode="auto">
            <a:xfrm>
              <a:off x="8121863" y="3423186"/>
              <a:ext cx="165100" cy="407988"/>
            </a:xfrm>
            <a:custGeom>
              <a:avLst/>
              <a:gdLst>
                <a:gd name="T0" fmla="*/ 0 w 104"/>
                <a:gd name="T1" fmla="*/ 257 h 257"/>
                <a:gd name="T2" fmla="*/ 0 w 104"/>
                <a:gd name="T3" fmla="*/ 0 h 257"/>
                <a:gd name="T4" fmla="*/ 104 w 104"/>
                <a:gd name="T5" fmla="*/ 9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257">
                  <a:moveTo>
                    <a:pt x="0" y="257"/>
                  </a:moveTo>
                  <a:lnTo>
                    <a:pt x="0" y="0"/>
                  </a:lnTo>
                  <a:lnTo>
                    <a:pt x="104" y="99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7" name="Group 211"/>
          <p:cNvGrpSpPr/>
          <p:nvPr/>
        </p:nvGrpSpPr>
        <p:grpSpPr>
          <a:xfrm>
            <a:off x="9504456" y="3238228"/>
            <a:ext cx="406333" cy="435151"/>
            <a:chOff x="8791788" y="3423186"/>
            <a:chExt cx="447676" cy="479426"/>
          </a:xfrm>
          <a:noFill/>
        </p:grpSpPr>
        <p:sp>
          <p:nvSpPr>
            <p:cNvPr id="418" name="Oval 147"/>
            <p:cNvSpPr>
              <a:spLocks noChangeArrowheads="1"/>
            </p:cNvSpPr>
            <p:nvPr/>
          </p:nvSpPr>
          <p:spPr bwMode="auto">
            <a:xfrm>
              <a:off x="8791788" y="3770849"/>
              <a:ext cx="165100" cy="13176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9" name="Freeform 148"/>
            <p:cNvSpPr/>
            <p:nvPr/>
          </p:nvSpPr>
          <p:spPr bwMode="auto">
            <a:xfrm>
              <a:off x="8956888" y="3423186"/>
              <a:ext cx="282575" cy="414338"/>
            </a:xfrm>
            <a:custGeom>
              <a:avLst/>
              <a:gdLst>
                <a:gd name="T0" fmla="*/ 0 w 178"/>
                <a:gd name="T1" fmla="*/ 261 h 261"/>
                <a:gd name="T2" fmla="*/ 0 w 178"/>
                <a:gd name="T3" fmla="*/ 39 h 261"/>
                <a:gd name="T4" fmla="*/ 178 w 178"/>
                <a:gd name="T5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8" h="261">
                  <a:moveTo>
                    <a:pt x="0" y="261"/>
                  </a:moveTo>
                  <a:lnTo>
                    <a:pt x="0" y="39"/>
                  </a:lnTo>
                  <a:lnTo>
                    <a:pt x="178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0" name="Oval 149"/>
            <p:cNvSpPr>
              <a:spLocks noChangeArrowheads="1"/>
            </p:cNvSpPr>
            <p:nvPr/>
          </p:nvSpPr>
          <p:spPr bwMode="auto">
            <a:xfrm>
              <a:off x="9072776" y="3688299"/>
              <a:ext cx="166688" cy="13176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1" name="Line 109"/>
            <p:cNvSpPr>
              <a:spLocks noChangeShapeType="1"/>
            </p:cNvSpPr>
            <p:nvPr/>
          </p:nvSpPr>
          <p:spPr bwMode="auto">
            <a:xfrm flipV="1">
              <a:off x="9239463" y="3423186"/>
              <a:ext cx="0" cy="3317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2" name="Group 209"/>
          <p:cNvGrpSpPr/>
          <p:nvPr/>
        </p:nvGrpSpPr>
        <p:grpSpPr>
          <a:xfrm>
            <a:off x="7383759" y="3235952"/>
            <a:ext cx="374632" cy="439473"/>
            <a:chOff x="6997913" y="3421599"/>
            <a:chExt cx="412750" cy="484188"/>
          </a:xfrm>
          <a:noFill/>
        </p:grpSpPr>
        <p:sp>
          <p:nvSpPr>
            <p:cNvPr id="423" name="Freeform 151"/>
            <p:cNvSpPr/>
            <p:nvPr/>
          </p:nvSpPr>
          <p:spPr bwMode="auto">
            <a:xfrm>
              <a:off x="6997913" y="3421599"/>
              <a:ext cx="406400" cy="484188"/>
            </a:xfrm>
            <a:custGeom>
              <a:avLst/>
              <a:gdLst>
                <a:gd name="T0" fmla="*/ 7 w 197"/>
                <a:gd name="T1" fmla="*/ 232 h 234"/>
                <a:gd name="T2" fmla="*/ 0 w 197"/>
                <a:gd name="T3" fmla="*/ 228 h 234"/>
                <a:gd name="T4" fmla="*/ 0 w 197"/>
                <a:gd name="T5" fmla="*/ 6 h 234"/>
                <a:gd name="T6" fmla="*/ 7 w 197"/>
                <a:gd name="T7" fmla="*/ 2 h 234"/>
                <a:gd name="T8" fmla="*/ 193 w 197"/>
                <a:gd name="T9" fmla="*/ 117 h 234"/>
                <a:gd name="T10" fmla="*/ 193 w 197"/>
                <a:gd name="T11" fmla="*/ 125 h 234"/>
                <a:gd name="T12" fmla="*/ 7 w 197"/>
                <a:gd name="T13" fmla="*/ 23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234">
                  <a:moveTo>
                    <a:pt x="7" y="232"/>
                  </a:moveTo>
                  <a:cubicBezTo>
                    <a:pt x="3" y="234"/>
                    <a:pt x="0" y="232"/>
                    <a:pt x="0" y="22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2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7" y="119"/>
                    <a:pt x="197" y="123"/>
                    <a:pt x="193" y="125"/>
                  </a:cubicBezTo>
                  <a:lnTo>
                    <a:pt x="7" y="23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4" name="Line 111"/>
            <p:cNvSpPr>
              <a:spLocks noChangeShapeType="1"/>
            </p:cNvSpPr>
            <p:nvPr/>
          </p:nvSpPr>
          <p:spPr bwMode="auto">
            <a:xfrm flipV="1">
              <a:off x="7410663" y="3423186"/>
              <a:ext cx="0" cy="47942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5" name="Group 208"/>
          <p:cNvGrpSpPr/>
          <p:nvPr/>
        </p:nvGrpSpPr>
        <p:grpSpPr>
          <a:xfrm>
            <a:off x="6332289" y="3235952"/>
            <a:ext cx="374632" cy="439473"/>
            <a:chOff x="6088276" y="3421599"/>
            <a:chExt cx="412750" cy="484188"/>
          </a:xfrm>
          <a:noFill/>
        </p:grpSpPr>
        <p:sp>
          <p:nvSpPr>
            <p:cNvPr id="426" name="Freeform 153"/>
            <p:cNvSpPr/>
            <p:nvPr/>
          </p:nvSpPr>
          <p:spPr bwMode="auto">
            <a:xfrm>
              <a:off x="6094626" y="3421599"/>
              <a:ext cx="406400" cy="484188"/>
            </a:xfrm>
            <a:custGeom>
              <a:avLst/>
              <a:gdLst>
                <a:gd name="T0" fmla="*/ 190 w 197"/>
                <a:gd name="T1" fmla="*/ 2 h 234"/>
                <a:gd name="T2" fmla="*/ 197 w 197"/>
                <a:gd name="T3" fmla="*/ 6 h 234"/>
                <a:gd name="T4" fmla="*/ 197 w 197"/>
                <a:gd name="T5" fmla="*/ 228 h 234"/>
                <a:gd name="T6" fmla="*/ 190 w 197"/>
                <a:gd name="T7" fmla="*/ 232 h 234"/>
                <a:gd name="T8" fmla="*/ 4 w 197"/>
                <a:gd name="T9" fmla="*/ 117 h 234"/>
                <a:gd name="T10" fmla="*/ 4 w 197"/>
                <a:gd name="T11" fmla="*/ 109 h 234"/>
                <a:gd name="T12" fmla="*/ 190 w 197"/>
                <a:gd name="T13" fmla="*/ 2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7" h="234">
                  <a:moveTo>
                    <a:pt x="190" y="2"/>
                  </a:moveTo>
                  <a:cubicBezTo>
                    <a:pt x="194" y="0"/>
                    <a:pt x="197" y="2"/>
                    <a:pt x="197" y="6"/>
                  </a:cubicBezTo>
                  <a:cubicBezTo>
                    <a:pt x="197" y="228"/>
                    <a:pt x="197" y="228"/>
                    <a:pt x="197" y="228"/>
                  </a:cubicBezTo>
                  <a:cubicBezTo>
                    <a:pt x="197" y="232"/>
                    <a:pt x="194" y="234"/>
                    <a:pt x="190" y="232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0" y="115"/>
                    <a:pt x="0" y="111"/>
                    <a:pt x="4" y="109"/>
                  </a:cubicBezTo>
                  <a:lnTo>
                    <a:pt x="190" y="2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7" name="Line 113"/>
            <p:cNvSpPr>
              <a:spLocks noChangeShapeType="1"/>
            </p:cNvSpPr>
            <p:nvPr/>
          </p:nvSpPr>
          <p:spPr bwMode="auto">
            <a:xfrm>
              <a:off x="6088276" y="3423186"/>
              <a:ext cx="0" cy="47942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28" name="Group 31"/>
          <p:cNvGrpSpPr/>
          <p:nvPr/>
        </p:nvGrpSpPr>
        <p:grpSpPr>
          <a:xfrm>
            <a:off x="10521544" y="3238228"/>
            <a:ext cx="435150" cy="435151"/>
            <a:chOff x="5164827" y="4369759"/>
            <a:chExt cx="479425" cy="479426"/>
          </a:xfrm>
          <a:noFill/>
        </p:grpSpPr>
        <p:sp>
          <p:nvSpPr>
            <p:cNvPr id="429" name="Line 114"/>
            <p:cNvSpPr>
              <a:spLocks noChangeShapeType="1"/>
            </p:cNvSpPr>
            <p:nvPr/>
          </p:nvSpPr>
          <p:spPr bwMode="auto">
            <a:xfrm flipV="1">
              <a:off x="5214040" y="4660272"/>
              <a:ext cx="0" cy="18891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0" name="Line 115"/>
            <p:cNvSpPr>
              <a:spLocks noChangeShapeType="1"/>
            </p:cNvSpPr>
            <p:nvPr/>
          </p:nvSpPr>
          <p:spPr bwMode="auto">
            <a:xfrm flipV="1">
              <a:off x="5214040" y="4369759"/>
              <a:ext cx="0" cy="18891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1" name="Line 116"/>
            <p:cNvSpPr>
              <a:spLocks noChangeShapeType="1"/>
            </p:cNvSpPr>
            <p:nvPr/>
          </p:nvSpPr>
          <p:spPr bwMode="auto">
            <a:xfrm flipV="1">
              <a:off x="5595040" y="4568197"/>
              <a:ext cx="0" cy="2809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2" name="Line 117"/>
            <p:cNvSpPr>
              <a:spLocks noChangeShapeType="1"/>
            </p:cNvSpPr>
            <p:nvPr/>
          </p:nvSpPr>
          <p:spPr bwMode="auto">
            <a:xfrm flipV="1">
              <a:off x="5595040" y="4369759"/>
              <a:ext cx="0" cy="9525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3" name="Line 118"/>
            <p:cNvSpPr>
              <a:spLocks noChangeShapeType="1"/>
            </p:cNvSpPr>
            <p:nvPr/>
          </p:nvSpPr>
          <p:spPr bwMode="auto">
            <a:xfrm flipV="1">
              <a:off x="5404540" y="4758697"/>
              <a:ext cx="0" cy="9048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4" name="Line 119"/>
            <p:cNvSpPr>
              <a:spLocks noChangeShapeType="1"/>
            </p:cNvSpPr>
            <p:nvPr/>
          </p:nvSpPr>
          <p:spPr bwMode="auto">
            <a:xfrm flipV="1">
              <a:off x="5404540" y="4369759"/>
              <a:ext cx="0" cy="28733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5" name="Oval 161"/>
            <p:cNvSpPr>
              <a:spLocks noChangeArrowheads="1"/>
            </p:cNvSpPr>
            <p:nvPr/>
          </p:nvSpPr>
          <p:spPr bwMode="auto">
            <a:xfrm>
              <a:off x="5355327" y="4660272"/>
              <a:ext cx="98425" cy="9842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6" name="Oval 162"/>
            <p:cNvSpPr>
              <a:spLocks noChangeArrowheads="1"/>
            </p:cNvSpPr>
            <p:nvPr/>
          </p:nvSpPr>
          <p:spPr bwMode="auto">
            <a:xfrm>
              <a:off x="5545827" y="4469772"/>
              <a:ext cx="98425" cy="9842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7" name="Oval 163"/>
            <p:cNvSpPr>
              <a:spLocks noChangeArrowheads="1"/>
            </p:cNvSpPr>
            <p:nvPr/>
          </p:nvSpPr>
          <p:spPr bwMode="auto">
            <a:xfrm>
              <a:off x="5164827" y="4560259"/>
              <a:ext cx="100013" cy="10001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38" name="Group 212"/>
          <p:cNvGrpSpPr/>
          <p:nvPr/>
        </p:nvGrpSpPr>
        <p:grpSpPr>
          <a:xfrm>
            <a:off x="1449473" y="4111328"/>
            <a:ext cx="256479" cy="435150"/>
            <a:chOff x="1548857" y="4312970"/>
            <a:chExt cx="282575" cy="479425"/>
          </a:xfrm>
          <a:noFill/>
        </p:grpSpPr>
        <p:sp>
          <p:nvSpPr>
            <p:cNvPr id="439" name="Line 123"/>
            <p:cNvSpPr>
              <a:spLocks noChangeShapeType="1"/>
            </p:cNvSpPr>
            <p:nvPr/>
          </p:nvSpPr>
          <p:spPr bwMode="auto">
            <a:xfrm>
              <a:off x="1756820" y="4378057"/>
              <a:ext cx="0" cy="18256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0" name="Line 124"/>
            <p:cNvSpPr>
              <a:spLocks noChangeShapeType="1"/>
            </p:cNvSpPr>
            <p:nvPr/>
          </p:nvSpPr>
          <p:spPr bwMode="auto">
            <a:xfrm flipV="1">
              <a:off x="1623470" y="4379645"/>
              <a:ext cx="0" cy="18415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1" name="Freeform 166"/>
            <p:cNvSpPr/>
            <p:nvPr/>
          </p:nvSpPr>
          <p:spPr bwMode="auto">
            <a:xfrm>
              <a:off x="1623470" y="4560620"/>
              <a:ext cx="133350" cy="66675"/>
            </a:xfrm>
            <a:custGeom>
              <a:avLst/>
              <a:gdLst>
                <a:gd name="T0" fmla="*/ 0 w 64"/>
                <a:gd name="T1" fmla="*/ 0 h 32"/>
                <a:gd name="T2" fmla="*/ 32 w 64"/>
                <a:gd name="T3" fmla="*/ 32 h 32"/>
                <a:gd name="T4" fmla="*/ 64 w 64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32">
                  <a:moveTo>
                    <a:pt x="0" y="0"/>
                  </a:moveTo>
                  <a:cubicBezTo>
                    <a:pt x="0" y="18"/>
                    <a:pt x="14" y="32"/>
                    <a:pt x="32" y="32"/>
                  </a:cubicBezTo>
                  <a:cubicBezTo>
                    <a:pt x="50" y="32"/>
                    <a:pt x="64" y="18"/>
                    <a:pt x="64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2" name="Freeform 167"/>
            <p:cNvSpPr/>
            <p:nvPr/>
          </p:nvSpPr>
          <p:spPr bwMode="auto">
            <a:xfrm>
              <a:off x="1548857" y="4570145"/>
              <a:ext cx="282575" cy="139700"/>
            </a:xfrm>
            <a:custGeom>
              <a:avLst/>
              <a:gdLst>
                <a:gd name="T0" fmla="*/ 0 w 136"/>
                <a:gd name="T1" fmla="*/ 0 h 68"/>
                <a:gd name="T2" fmla="*/ 68 w 136"/>
                <a:gd name="T3" fmla="*/ 68 h 68"/>
                <a:gd name="T4" fmla="*/ 136 w 136"/>
                <a:gd name="T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68">
                  <a:moveTo>
                    <a:pt x="0" y="0"/>
                  </a:moveTo>
                  <a:cubicBezTo>
                    <a:pt x="0" y="38"/>
                    <a:pt x="30" y="68"/>
                    <a:pt x="68" y="68"/>
                  </a:cubicBezTo>
                  <a:cubicBezTo>
                    <a:pt x="106" y="68"/>
                    <a:pt x="136" y="38"/>
                    <a:pt x="136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3" name="Freeform 168"/>
            <p:cNvSpPr/>
            <p:nvPr/>
          </p:nvSpPr>
          <p:spPr bwMode="auto">
            <a:xfrm>
              <a:off x="1623470" y="4312970"/>
              <a:ext cx="133350" cy="66675"/>
            </a:xfrm>
            <a:custGeom>
              <a:avLst/>
              <a:gdLst>
                <a:gd name="T0" fmla="*/ 64 w 64"/>
                <a:gd name="T1" fmla="*/ 32 h 32"/>
                <a:gd name="T2" fmla="*/ 32 w 64"/>
                <a:gd name="T3" fmla="*/ 0 h 32"/>
                <a:gd name="T4" fmla="*/ 0 w 64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32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4" name="Line 128"/>
            <p:cNvSpPr>
              <a:spLocks noChangeShapeType="1"/>
            </p:cNvSpPr>
            <p:nvPr/>
          </p:nvSpPr>
          <p:spPr bwMode="auto">
            <a:xfrm>
              <a:off x="1590132" y="4792395"/>
              <a:ext cx="200025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5" name="Line 129"/>
            <p:cNvSpPr>
              <a:spLocks noChangeShapeType="1"/>
            </p:cNvSpPr>
            <p:nvPr/>
          </p:nvSpPr>
          <p:spPr bwMode="auto">
            <a:xfrm flipV="1">
              <a:off x="1690145" y="4709845"/>
              <a:ext cx="0" cy="8255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6" name="Line 130"/>
            <p:cNvSpPr>
              <a:spLocks noChangeShapeType="1"/>
            </p:cNvSpPr>
            <p:nvPr/>
          </p:nvSpPr>
          <p:spPr bwMode="auto">
            <a:xfrm>
              <a:off x="1831432" y="4503470"/>
              <a:ext cx="0" cy="666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7" name="Line 131"/>
            <p:cNvSpPr>
              <a:spLocks noChangeShapeType="1"/>
            </p:cNvSpPr>
            <p:nvPr/>
          </p:nvSpPr>
          <p:spPr bwMode="auto">
            <a:xfrm>
              <a:off x="1548857" y="4503470"/>
              <a:ext cx="0" cy="6667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48" name="Group 213"/>
          <p:cNvGrpSpPr/>
          <p:nvPr/>
        </p:nvGrpSpPr>
        <p:grpSpPr>
          <a:xfrm>
            <a:off x="2310789" y="4159117"/>
            <a:ext cx="435150" cy="344374"/>
            <a:chOff x="2360070" y="4371707"/>
            <a:chExt cx="479425" cy="379413"/>
          </a:xfrm>
          <a:noFill/>
        </p:grpSpPr>
        <p:sp>
          <p:nvSpPr>
            <p:cNvPr id="449" name="Freeform 173"/>
            <p:cNvSpPr/>
            <p:nvPr/>
          </p:nvSpPr>
          <p:spPr bwMode="auto">
            <a:xfrm>
              <a:off x="2360070" y="4371707"/>
              <a:ext cx="479425" cy="314325"/>
            </a:xfrm>
            <a:custGeom>
              <a:avLst/>
              <a:gdLst>
                <a:gd name="T0" fmla="*/ 1 w 232"/>
                <a:gd name="T1" fmla="*/ 152 h 152"/>
                <a:gd name="T2" fmla="*/ 217 w 232"/>
                <a:gd name="T3" fmla="*/ 152 h 152"/>
                <a:gd name="T4" fmla="*/ 232 w 232"/>
                <a:gd name="T5" fmla="*/ 136 h 152"/>
                <a:gd name="T6" fmla="*/ 232 w 232"/>
                <a:gd name="T7" fmla="*/ 16 h 152"/>
                <a:gd name="T8" fmla="*/ 217 w 232"/>
                <a:gd name="T9" fmla="*/ 0 h 152"/>
                <a:gd name="T10" fmla="*/ 15 w 232"/>
                <a:gd name="T11" fmla="*/ 0 h 152"/>
                <a:gd name="T12" fmla="*/ 0 w 232"/>
                <a:gd name="T13" fmla="*/ 16 h 152"/>
                <a:gd name="T14" fmla="*/ 0 w 232"/>
                <a:gd name="T15" fmla="*/ 10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2" h="152">
                  <a:moveTo>
                    <a:pt x="1" y="152"/>
                  </a:moveTo>
                  <a:cubicBezTo>
                    <a:pt x="217" y="152"/>
                    <a:pt x="217" y="152"/>
                    <a:pt x="217" y="152"/>
                  </a:cubicBezTo>
                  <a:cubicBezTo>
                    <a:pt x="225" y="152"/>
                    <a:pt x="232" y="145"/>
                    <a:pt x="232" y="136"/>
                  </a:cubicBezTo>
                  <a:cubicBezTo>
                    <a:pt x="232" y="16"/>
                    <a:pt x="232" y="16"/>
                    <a:pt x="232" y="16"/>
                  </a:cubicBezTo>
                  <a:cubicBezTo>
                    <a:pt x="232" y="7"/>
                    <a:pt x="225" y="0"/>
                    <a:pt x="21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08"/>
                    <a:pt x="0" y="108"/>
                    <a:pt x="0" y="108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0" name="Freeform 174"/>
            <p:cNvSpPr/>
            <p:nvPr/>
          </p:nvSpPr>
          <p:spPr bwMode="auto">
            <a:xfrm>
              <a:off x="2360070" y="4619357"/>
              <a:ext cx="66675" cy="131763"/>
            </a:xfrm>
            <a:custGeom>
              <a:avLst/>
              <a:gdLst>
                <a:gd name="T0" fmla="*/ 42 w 42"/>
                <a:gd name="T1" fmla="*/ 83 h 83"/>
                <a:gd name="T2" fmla="*/ 0 w 42"/>
                <a:gd name="T3" fmla="*/ 42 h 83"/>
                <a:gd name="T4" fmla="*/ 42 w 42"/>
                <a:gd name="T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83">
                  <a:moveTo>
                    <a:pt x="42" y="83"/>
                  </a:moveTo>
                  <a:lnTo>
                    <a:pt x="0" y="42"/>
                  </a:lnTo>
                  <a:lnTo>
                    <a:pt x="42" y="0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1" name="Group 39"/>
          <p:cNvGrpSpPr/>
          <p:nvPr/>
        </p:nvGrpSpPr>
        <p:grpSpPr>
          <a:xfrm>
            <a:off x="3388905" y="3237469"/>
            <a:ext cx="285298" cy="436592"/>
            <a:chOff x="3441643" y="3391065"/>
            <a:chExt cx="314325" cy="481013"/>
          </a:xfrm>
          <a:noFill/>
        </p:grpSpPr>
        <p:sp>
          <p:nvSpPr>
            <p:cNvPr id="452" name="Rectangle 140"/>
            <p:cNvSpPr>
              <a:spLocks noChangeArrowheads="1"/>
            </p:cNvSpPr>
            <p:nvPr/>
          </p:nvSpPr>
          <p:spPr bwMode="auto">
            <a:xfrm>
              <a:off x="3640080" y="3391065"/>
              <a:ext cx="115888" cy="481013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3" name="Rectangle 141"/>
            <p:cNvSpPr>
              <a:spLocks noChangeArrowheads="1"/>
            </p:cNvSpPr>
            <p:nvPr/>
          </p:nvSpPr>
          <p:spPr bwMode="auto">
            <a:xfrm>
              <a:off x="3441643" y="3391065"/>
              <a:ext cx="115888" cy="481013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54" name="Group 40"/>
          <p:cNvGrpSpPr/>
          <p:nvPr/>
        </p:nvGrpSpPr>
        <p:grpSpPr>
          <a:xfrm>
            <a:off x="3310015" y="4143187"/>
            <a:ext cx="435150" cy="374633"/>
            <a:chOff x="3269707" y="4346307"/>
            <a:chExt cx="479425" cy="412751"/>
          </a:xfrm>
          <a:noFill/>
        </p:grpSpPr>
        <p:sp>
          <p:nvSpPr>
            <p:cNvPr id="455" name="Freeform 175"/>
            <p:cNvSpPr/>
            <p:nvPr/>
          </p:nvSpPr>
          <p:spPr bwMode="auto">
            <a:xfrm>
              <a:off x="3682457" y="4346307"/>
              <a:ext cx="66675" cy="131763"/>
            </a:xfrm>
            <a:custGeom>
              <a:avLst/>
              <a:gdLst>
                <a:gd name="T0" fmla="*/ 0 w 42"/>
                <a:gd name="T1" fmla="*/ 0 h 83"/>
                <a:gd name="T2" fmla="*/ 42 w 42"/>
                <a:gd name="T3" fmla="*/ 42 h 83"/>
                <a:gd name="T4" fmla="*/ 0 w 42"/>
                <a:gd name="T5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83">
                  <a:moveTo>
                    <a:pt x="0" y="0"/>
                  </a:moveTo>
                  <a:lnTo>
                    <a:pt x="42" y="42"/>
                  </a:lnTo>
                  <a:lnTo>
                    <a:pt x="0" y="83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grpSp>
          <p:nvGrpSpPr>
            <p:cNvPr id="456" name="Group 214"/>
            <p:cNvGrpSpPr/>
            <p:nvPr/>
          </p:nvGrpSpPr>
          <p:grpSpPr>
            <a:xfrm>
              <a:off x="3269707" y="4412982"/>
              <a:ext cx="477838" cy="346076"/>
              <a:chOff x="3269707" y="4412982"/>
              <a:chExt cx="477838" cy="346076"/>
            </a:xfrm>
            <a:grpFill/>
          </p:grpSpPr>
          <p:sp>
            <p:nvSpPr>
              <p:cNvPr id="457" name="Freeform 176"/>
              <p:cNvSpPr/>
              <p:nvPr/>
            </p:nvSpPr>
            <p:spPr bwMode="auto">
              <a:xfrm>
                <a:off x="3680870" y="4627295"/>
                <a:ext cx="66675" cy="131763"/>
              </a:xfrm>
              <a:custGeom>
                <a:avLst/>
                <a:gdLst>
                  <a:gd name="T0" fmla="*/ 0 w 42"/>
                  <a:gd name="T1" fmla="*/ 0 h 83"/>
                  <a:gd name="T2" fmla="*/ 42 w 42"/>
                  <a:gd name="T3" fmla="*/ 42 h 83"/>
                  <a:gd name="T4" fmla="*/ 0 w 42"/>
                  <a:gd name="T5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83">
                    <a:moveTo>
                      <a:pt x="0" y="0"/>
                    </a:moveTo>
                    <a:lnTo>
                      <a:pt x="42" y="42"/>
                    </a:lnTo>
                    <a:lnTo>
                      <a:pt x="0" y="83"/>
                    </a:lnTo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8" name="Freeform 177"/>
              <p:cNvSpPr/>
              <p:nvPr/>
            </p:nvSpPr>
            <p:spPr bwMode="auto">
              <a:xfrm>
                <a:off x="3269707" y="4412982"/>
                <a:ext cx="477838" cy="280988"/>
              </a:xfrm>
              <a:custGeom>
                <a:avLst/>
                <a:gdLst>
                  <a:gd name="T0" fmla="*/ 0 w 231"/>
                  <a:gd name="T1" fmla="*/ 136 h 136"/>
                  <a:gd name="T2" fmla="*/ 56 w 231"/>
                  <a:gd name="T3" fmla="*/ 136 h 136"/>
                  <a:gd name="T4" fmla="*/ 79 w 231"/>
                  <a:gd name="T5" fmla="*/ 124 h 136"/>
                  <a:gd name="T6" fmla="*/ 162 w 231"/>
                  <a:gd name="T7" fmla="*/ 12 h 136"/>
                  <a:gd name="T8" fmla="*/ 185 w 231"/>
                  <a:gd name="T9" fmla="*/ 0 h 136"/>
                  <a:gd name="T10" fmla="*/ 231 w 231"/>
                  <a:gd name="T11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" h="136">
                    <a:moveTo>
                      <a:pt x="0" y="136"/>
                    </a:moveTo>
                    <a:cubicBezTo>
                      <a:pt x="56" y="136"/>
                      <a:pt x="56" y="136"/>
                      <a:pt x="56" y="136"/>
                    </a:cubicBezTo>
                    <a:cubicBezTo>
                      <a:pt x="65" y="136"/>
                      <a:pt x="74" y="132"/>
                      <a:pt x="79" y="124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8" y="4"/>
                      <a:pt x="176" y="0"/>
                      <a:pt x="185" y="0"/>
                    </a:cubicBezTo>
                    <a:cubicBezTo>
                      <a:pt x="231" y="0"/>
                      <a:pt x="231" y="0"/>
                      <a:pt x="231" y="0"/>
                    </a:cubicBezTo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59" name="Freeform 178"/>
              <p:cNvSpPr/>
              <p:nvPr/>
            </p:nvSpPr>
            <p:spPr bwMode="auto">
              <a:xfrm>
                <a:off x="3557045" y="4603482"/>
                <a:ext cx="190500" cy="90488"/>
              </a:xfrm>
              <a:custGeom>
                <a:avLst/>
                <a:gdLst>
                  <a:gd name="T0" fmla="*/ 92 w 92"/>
                  <a:gd name="T1" fmla="*/ 44 h 44"/>
                  <a:gd name="T2" fmla="*/ 47 w 92"/>
                  <a:gd name="T3" fmla="*/ 44 h 44"/>
                  <a:gd name="T4" fmla="*/ 24 w 92"/>
                  <a:gd name="T5" fmla="*/ 32 h 44"/>
                  <a:gd name="T6" fmla="*/ 0 w 92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2" h="44">
                    <a:moveTo>
                      <a:pt x="92" y="44"/>
                    </a:moveTo>
                    <a:cubicBezTo>
                      <a:pt x="47" y="44"/>
                      <a:pt x="47" y="44"/>
                      <a:pt x="47" y="44"/>
                    </a:cubicBezTo>
                    <a:cubicBezTo>
                      <a:pt x="38" y="44"/>
                      <a:pt x="29" y="40"/>
                      <a:pt x="24" y="3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60" name="Freeform 179"/>
              <p:cNvSpPr/>
              <p:nvPr/>
            </p:nvSpPr>
            <p:spPr bwMode="auto">
              <a:xfrm>
                <a:off x="3269707" y="4412982"/>
                <a:ext cx="247650" cy="139700"/>
              </a:xfrm>
              <a:custGeom>
                <a:avLst/>
                <a:gdLst>
                  <a:gd name="T0" fmla="*/ 120 w 120"/>
                  <a:gd name="T1" fmla="*/ 68 h 68"/>
                  <a:gd name="T2" fmla="*/ 76 w 120"/>
                  <a:gd name="T3" fmla="*/ 12 h 68"/>
                  <a:gd name="T4" fmla="*/ 53 w 120"/>
                  <a:gd name="T5" fmla="*/ 0 h 68"/>
                  <a:gd name="T6" fmla="*/ 0 w 120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" h="68">
                    <a:moveTo>
                      <a:pt x="120" y="68"/>
                    </a:moveTo>
                    <a:cubicBezTo>
                      <a:pt x="76" y="12"/>
                      <a:pt x="76" y="12"/>
                      <a:pt x="76" y="12"/>
                    </a:cubicBezTo>
                    <a:cubicBezTo>
                      <a:pt x="71" y="4"/>
                      <a:pt x="62" y="0"/>
                      <a:pt x="5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19050" cap="rnd">
                <a:solidFill>
                  <a:schemeClr val="accent1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61" name="Group 215"/>
          <p:cNvGrpSpPr/>
          <p:nvPr/>
        </p:nvGrpSpPr>
        <p:grpSpPr>
          <a:xfrm>
            <a:off x="4334314" y="4122706"/>
            <a:ext cx="435150" cy="413537"/>
            <a:chOff x="4179345" y="4320907"/>
            <a:chExt cx="479425" cy="455613"/>
          </a:xfrm>
          <a:noFill/>
        </p:grpSpPr>
        <p:sp>
          <p:nvSpPr>
            <p:cNvPr id="462" name="Freeform 180"/>
            <p:cNvSpPr/>
            <p:nvPr/>
          </p:nvSpPr>
          <p:spPr bwMode="auto">
            <a:xfrm>
              <a:off x="4560345" y="4320907"/>
              <a:ext cx="98425" cy="198438"/>
            </a:xfrm>
            <a:custGeom>
              <a:avLst/>
              <a:gdLst>
                <a:gd name="T0" fmla="*/ 0 w 62"/>
                <a:gd name="T1" fmla="*/ 0 h 125"/>
                <a:gd name="T2" fmla="*/ 62 w 62"/>
                <a:gd name="T3" fmla="*/ 63 h 125"/>
                <a:gd name="T4" fmla="*/ 0 w 62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25">
                  <a:moveTo>
                    <a:pt x="0" y="0"/>
                  </a:moveTo>
                  <a:lnTo>
                    <a:pt x="62" y="63"/>
                  </a:lnTo>
                  <a:lnTo>
                    <a:pt x="0" y="125"/>
                  </a:ln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3" name="Freeform 181"/>
            <p:cNvSpPr/>
            <p:nvPr/>
          </p:nvSpPr>
          <p:spPr bwMode="auto">
            <a:xfrm>
              <a:off x="4179345" y="4420920"/>
              <a:ext cx="446088" cy="355600"/>
            </a:xfrm>
            <a:custGeom>
              <a:avLst/>
              <a:gdLst>
                <a:gd name="T0" fmla="*/ 216 w 216"/>
                <a:gd name="T1" fmla="*/ 72 h 172"/>
                <a:gd name="T2" fmla="*/ 216 w 216"/>
                <a:gd name="T3" fmla="*/ 168 h 172"/>
                <a:gd name="T4" fmla="*/ 212 w 216"/>
                <a:gd name="T5" fmla="*/ 172 h 172"/>
                <a:gd name="T6" fmla="*/ 4 w 216"/>
                <a:gd name="T7" fmla="*/ 172 h 172"/>
                <a:gd name="T8" fmla="*/ 0 w 216"/>
                <a:gd name="T9" fmla="*/ 168 h 172"/>
                <a:gd name="T10" fmla="*/ 0 w 216"/>
                <a:gd name="T11" fmla="*/ 4 h 172"/>
                <a:gd name="T12" fmla="*/ 4 w 216"/>
                <a:gd name="T13" fmla="*/ 0 h 172"/>
                <a:gd name="T14" fmla="*/ 64 w 216"/>
                <a:gd name="T15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172">
                  <a:moveTo>
                    <a:pt x="216" y="72"/>
                  </a:moveTo>
                  <a:cubicBezTo>
                    <a:pt x="216" y="168"/>
                    <a:pt x="216" y="168"/>
                    <a:pt x="216" y="168"/>
                  </a:cubicBezTo>
                  <a:cubicBezTo>
                    <a:pt x="216" y="170"/>
                    <a:pt x="214" y="172"/>
                    <a:pt x="212" y="172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2" y="172"/>
                    <a:pt x="0" y="170"/>
                    <a:pt x="0" y="16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64" y="0"/>
                    <a:pt x="64" y="0"/>
                    <a:pt x="64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4" name="Freeform 182"/>
            <p:cNvSpPr/>
            <p:nvPr/>
          </p:nvSpPr>
          <p:spPr bwMode="auto">
            <a:xfrm>
              <a:off x="4303170" y="4420920"/>
              <a:ext cx="347663" cy="192088"/>
            </a:xfrm>
            <a:custGeom>
              <a:avLst/>
              <a:gdLst>
                <a:gd name="T0" fmla="*/ 0 w 168"/>
                <a:gd name="T1" fmla="*/ 93 h 93"/>
                <a:gd name="T2" fmla="*/ 0 w 168"/>
                <a:gd name="T3" fmla="*/ 93 h 93"/>
                <a:gd name="T4" fmla="*/ 92 w 168"/>
                <a:gd name="T5" fmla="*/ 0 h 93"/>
                <a:gd name="T6" fmla="*/ 168 w 168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93">
                  <a:moveTo>
                    <a:pt x="0" y="93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41" y="0"/>
                    <a:pt x="92" y="0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5" name="Freeform 183"/>
          <p:cNvSpPr/>
          <p:nvPr/>
        </p:nvSpPr>
        <p:spPr bwMode="auto">
          <a:xfrm>
            <a:off x="5343935" y="4111328"/>
            <a:ext cx="435150" cy="435150"/>
          </a:xfrm>
          <a:custGeom>
            <a:avLst/>
            <a:gdLst>
              <a:gd name="T0" fmla="*/ 0 w 302"/>
              <a:gd name="T1" fmla="*/ 130 h 302"/>
              <a:gd name="T2" fmla="*/ 302 w 302"/>
              <a:gd name="T3" fmla="*/ 0 h 302"/>
              <a:gd name="T4" fmla="*/ 172 w 302"/>
              <a:gd name="T5" fmla="*/ 302 h 302"/>
              <a:gd name="T6" fmla="*/ 135 w 302"/>
              <a:gd name="T7" fmla="*/ 167 h 302"/>
              <a:gd name="T8" fmla="*/ 0 w 302"/>
              <a:gd name="T9" fmla="*/ 130 h 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" h="302">
                <a:moveTo>
                  <a:pt x="0" y="130"/>
                </a:moveTo>
                <a:lnTo>
                  <a:pt x="302" y="0"/>
                </a:lnTo>
                <a:lnTo>
                  <a:pt x="172" y="302"/>
                </a:lnTo>
                <a:lnTo>
                  <a:pt x="135" y="167"/>
                </a:lnTo>
                <a:lnTo>
                  <a:pt x="0" y="130"/>
                </a:ln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84" name="Group 216"/>
          <p:cNvGrpSpPr/>
          <p:nvPr/>
        </p:nvGrpSpPr>
        <p:grpSpPr>
          <a:xfrm>
            <a:off x="6294359" y="4105260"/>
            <a:ext cx="446678" cy="446677"/>
            <a:chOff x="6028461" y="4318347"/>
            <a:chExt cx="492126" cy="492125"/>
          </a:xfrm>
          <a:noFill/>
        </p:grpSpPr>
        <p:sp>
          <p:nvSpPr>
            <p:cNvPr id="685" name="Line 143"/>
            <p:cNvSpPr>
              <a:spLocks noChangeShapeType="1"/>
            </p:cNvSpPr>
            <p:nvPr/>
          </p:nvSpPr>
          <p:spPr bwMode="auto">
            <a:xfrm flipH="1">
              <a:off x="6133236" y="4575522"/>
              <a:ext cx="187325" cy="212725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6" name="Line 144"/>
            <p:cNvSpPr>
              <a:spLocks noChangeShapeType="1"/>
            </p:cNvSpPr>
            <p:nvPr/>
          </p:nvSpPr>
          <p:spPr bwMode="auto">
            <a:xfrm flipV="1">
              <a:off x="6050686" y="4519960"/>
              <a:ext cx="212725" cy="185738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7" name="Freeform 186"/>
            <p:cNvSpPr/>
            <p:nvPr/>
          </p:nvSpPr>
          <p:spPr bwMode="auto">
            <a:xfrm>
              <a:off x="6028461" y="4705697"/>
              <a:ext cx="104775" cy="104775"/>
            </a:xfrm>
            <a:custGeom>
              <a:avLst/>
              <a:gdLst>
                <a:gd name="T0" fmla="*/ 51 w 51"/>
                <a:gd name="T1" fmla="*/ 40 h 51"/>
                <a:gd name="T2" fmla="*/ 11 w 51"/>
                <a:gd name="T3" fmla="*/ 40 h 51"/>
                <a:gd name="T4" fmla="*/ 11 w 51"/>
                <a:gd name="T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51">
                  <a:moveTo>
                    <a:pt x="51" y="40"/>
                  </a:moveTo>
                  <a:cubicBezTo>
                    <a:pt x="40" y="51"/>
                    <a:pt x="22" y="51"/>
                    <a:pt x="11" y="40"/>
                  </a:cubicBezTo>
                  <a:cubicBezTo>
                    <a:pt x="0" y="29"/>
                    <a:pt x="0" y="11"/>
                    <a:pt x="11" y="0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8" name="Freeform 187"/>
            <p:cNvSpPr/>
            <p:nvPr/>
          </p:nvSpPr>
          <p:spPr bwMode="auto">
            <a:xfrm>
              <a:off x="6239599" y="4318347"/>
              <a:ext cx="280988" cy="280988"/>
            </a:xfrm>
            <a:custGeom>
              <a:avLst/>
              <a:gdLst>
                <a:gd name="T0" fmla="*/ 39 w 136"/>
                <a:gd name="T1" fmla="*/ 124 h 136"/>
                <a:gd name="T2" fmla="*/ 114 w 136"/>
                <a:gd name="T3" fmla="*/ 112 h 136"/>
                <a:gd name="T4" fmla="*/ 132 w 136"/>
                <a:gd name="T5" fmla="*/ 56 h 136"/>
                <a:gd name="T6" fmla="*/ 101 w 136"/>
                <a:gd name="T7" fmla="*/ 86 h 136"/>
                <a:gd name="T8" fmla="*/ 76 w 136"/>
                <a:gd name="T9" fmla="*/ 78 h 136"/>
                <a:gd name="T10" fmla="*/ 58 w 136"/>
                <a:gd name="T11" fmla="*/ 60 h 136"/>
                <a:gd name="T12" fmla="*/ 50 w 136"/>
                <a:gd name="T13" fmla="*/ 35 h 136"/>
                <a:gd name="T14" fmla="*/ 79 w 136"/>
                <a:gd name="T15" fmla="*/ 4 h 136"/>
                <a:gd name="T16" fmla="*/ 79 w 136"/>
                <a:gd name="T17" fmla="*/ 4 h 136"/>
                <a:gd name="T18" fmla="*/ 24 w 136"/>
                <a:gd name="T19" fmla="*/ 22 h 136"/>
                <a:gd name="T20" fmla="*/ 12 w 136"/>
                <a:gd name="T21" fmla="*/ 97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6" h="136">
                  <a:moveTo>
                    <a:pt x="39" y="124"/>
                  </a:moveTo>
                  <a:cubicBezTo>
                    <a:pt x="63" y="136"/>
                    <a:pt x="94" y="133"/>
                    <a:pt x="114" y="112"/>
                  </a:cubicBezTo>
                  <a:cubicBezTo>
                    <a:pt x="130" y="97"/>
                    <a:pt x="136" y="76"/>
                    <a:pt x="132" y="56"/>
                  </a:cubicBezTo>
                  <a:cubicBezTo>
                    <a:pt x="101" y="86"/>
                    <a:pt x="101" y="86"/>
                    <a:pt x="101" y="86"/>
                  </a:cubicBezTo>
                  <a:cubicBezTo>
                    <a:pt x="76" y="78"/>
                    <a:pt x="76" y="78"/>
                    <a:pt x="76" y="78"/>
                  </a:cubicBezTo>
                  <a:cubicBezTo>
                    <a:pt x="68" y="75"/>
                    <a:pt x="61" y="68"/>
                    <a:pt x="58" y="60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59" y="0"/>
                    <a:pt x="39" y="6"/>
                    <a:pt x="24" y="22"/>
                  </a:cubicBezTo>
                  <a:cubicBezTo>
                    <a:pt x="3" y="42"/>
                    <a:pt x="0" y="73"/>
                    <a:pt x="12" y="97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89" name="Group 217"/>
          <p:cNvGrpSpPr/>
          <p:nvPr/>
        </p:nvGrpSpPr>
        <p:grpSpPr>
          <a:xfrm>
            <a:off x="7332664" y="4111328"/>
            <a:ext cx="435150" cy="435150"/>
            <a:chOff x="6944449" y="4324697"/>
            <a:chExt cx="479425" cy="479425"/>
          </a:xfrm>
          <a:noFill/>
        </p:grpSpPr>
        <p:sp>
          <p:nvSpPr>
            <p:cNvPr id="690" name="Line 147"/>
            <p:cNvSpPr>
              <a:spLocks noChangeShapeType="1"/>
            </p:cNvSpPr>
            <p:nvPr/>
          </p:nvSpPr>
          <p:spPr bwMode="auto">
            <a:xfrm flipV="1">
              <a:off x="7134949" y="4332635"/>
              <a:ext cx="0" cy="1270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1" name="Line 148"/>
            <p:cNvSpPr>
              <a:spLocks noChangeShapeType="1"/>
            </p:cNvSpPr>
            <p:nvPr/>
          </p:nvSpPr>
          <p:spPr bwMode="auto">
            <a:xfrm>
              <a:off x="7233374" y="4332635"/>
              <a:ext cx="0" cy="12700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2" name="Line 149"/>
            <p:cNvSpPr>
              <a:spLocks noChangeShapeType="1"/>
            </p:cNvSpPr>
            <p:nvPr/>
          </p:nvSpPr>
          <p:spPr bwMode="auto">
            <a:xfrm>
              <a:off x="7233374" y="4670772"/>
              <a:ext cx="0" cy="12541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3" name="Line 150"/>
            <p:cNvSpPr>
              <a:spLocks noChangeShapeType="1"/>
            </p:cNvSpPr>
            <p:nvPr/>
          </p:nvSpPr>
          <p:spPr bwMode="auto">
            <a:xfrm flipV="1">
              <a:off x="7134949" y="4670772"/>
              <a:ext cx="0" cy="125413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4" name="Line 151"/>
            <p:cNvSpPr>
              <a:spLocks noChangeShapeType="1"/>
            </p:cNvSpPr>
            <p:nvPr/>
          </p:nvSpPr>
          <p:spPr bwMode="auto">
            <a:xfrm>
              <a:off x="7288936" y="4515197"/>
              <a:ext cx="12700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5" name="Line 152"/>
            <p:cNvSpPr>
              <a:spLocks noChangeShapeType="1"/>
            </p:cNvSpPr>
            <p:nvPr/>
          </p:nvSpPr>
          <p:spPr bwMode="auto">
            <a:xfrm flipH="1">
              <a:off x="7288936" y="4613622"/>
              <a:ext cx="12700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6" name="Line 153"/>
            <p:cNvSpPr>
              <a:spLocks noChangeShapeType="1"/>
            </p:cNvSpPr>
            <p:nvPr/>
          </p:nvSpPr>
          <p:spPr bwMode="auto">
            <a:xfrm flipH="1">
              <a:off x="6952386" y="4613622"/>
              <a:ext cx="12700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7" name="Line 154"/>
            <p:cNvSpPr>
              <a:spLocks noChangeShapeType="1"/>
            </p:cNvSpPr>
            <p:nvPr/>
          </p:nvSpPr>
          <p:spPr bwMode="auto">
            <a:xfrm>
              <a:off x="6952386" y="4515197"/>
              <a:ext cx="127000" cy="0"/>
            </a:xfrm>
            <a:prstGeom prst="lin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1" name="Oval 196"/>
            <p:cNvSpPr>
              <a:spLocks noChangeArrowheads="1"/>
            </p:cNvSpPr>
            <p:nvPr/>
          </p:nvSpPr>
          <p:spPr bwMode="auto">
            <a:xfrm>
              <a:off x="6944449" y="4324697"/>
              <a:ext cx="479425" cy="47942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2" name="Oval 197"/>
            <p:cNvSpPr>
              <a:spLocks noChangeArrowheads="1"/>
            </p:cNvSpPr>
            <p:nvPr/>
          </p:nvSpPr>
          <p:spPr bwMode="auto">
            <a:xfrm>
              <a:off x="7068274" y="4448522"/>
              <a:ext cx="231775" cy="231775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03" name="Freeform 198"/>
          <p:cNvSpPr/>
          <p:nvPr/>
        </p:nvSpPr>
        <p:spPr bwMode="auto">
          <a:xfrm>
            <a:off x="8477298" y="4111328"/>
            <a:ext cx="406332" cy="435150"/>
          </a:xfrm>
          <a:custGeom>
            <a:avLst/>
            <a:gdLst>
              <a:gd name="T0" fmla="*/ 128 w 216"/>
              <a:gd name="T1" fmla="*/ 92 h 232"/>
              <a:gd name="T2" fmla="*/ 188 w 216"/>
              <a:gd name="T3" fmla="*/ 92 h 232"/>
              <a:gd name="T4" fmla="*/ 211 w 216"/>
              <a:gd name="T5" fmla="*/ 110 h 232"/>
              <a:gd name="T6" fmla="*/ 196 w 216"/>
              <a:gd name="T7" fmla="*/ 128 h 232"/>
              <a:gd name="T8" fmla="*/ 216 w 216"/>
              <a:gd name="T9" fmla="*/ 147 h 232"/>
              <a:gd name="T10" fmla="*/ 196 w 216"/>
              <a:gd name="T11" fmla="*/ 164 h 232"/>
              <a:gd name="T12" fmla="*/ 211 w 216"/>
              <a:gd name="T13" fmla="*/ 181 h 232"/>
              <a:gd name="T14" fmla="*/ 188 w 216"/>
              <a:gd name="T15" fmla="*/ 200 h 232"/>
              <a:gd name="T16" fmla="*/ 200 w 216"/>
              <a:gd name="T17" fmla="*/ 214 h 232"/>
              <a:gd name="T18" fmla="*/ 161 w 216"/>
              <a:gd name="T19" fmla="*/ 232 h 232"/>
              <a:gd name="T20" fmla="*/ 116 w 216"/>
              <a:gd name="T21" fmla="*/ 232 h 232"/>
              <a:gd name="T22" fmla="*/ 48 w 216"/>
              <a:gd name="T23" fmla="*/ 216 h 232"/>
              <a:gd name="T24" fmla="*/ 16 w 216"/>
              <a:gd name="T25" fmla="*/ 216 h 232"/>
              <a:gd name="T26" fmla="*/ 0 w 216"/>
              <a:gd name="T27" fmla="*/ 168 h 232"/>
              <a:gd name="T28" fmla="*/ 12 w 216"/>
              <a:gd name="T29" fmla="*/ 112 h 232"/>
              <a:gd name="T30" fmla="*/ 70 w 216"/>
              <a:gd name="T31" fmla="*/ 81 h 232"/>
              <a:gd name="T32" fmla="*/ 105 w 216"/>
              <a:gd name="T33" fmla="*/ 5 h 232"/>
              <a:gd name="T34" fmla="*/ 112 w 216"/>
              <a:gd name="T35" fmla="*/ 0 h 232"/>
              <a:gd name="T36" fmla="*/ 136 w 216"/>
              <a:gd name="T37" fmla="*/ 40 h 232"/>
              <a:gd name="T38" fmla="*/ 128 w 216"/>
              <a:gd name="T39" fmla="*/ 9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32">
                <a:moveTo>
                  <a:pt x="128" y="92"/>
                </a:moveTo>
                <a:cubicBezTo>
                  <a:pt x="128" y="92"/>
                  <a:pt x="180" y="92"/>
                  <a:pt x="188" y="92"/>
                </a:cubicBezTo>
                <a:cubicBezTo>
                  <a:pt x="203" y="92"/>
                  <a:pt x="211" y="98"/>
                  <a:pt x="211" y="110"/>
                </a:cubicBezTo>
                <a:cubicBezTo>
                  <a:pt x="211" y="125"/>
                  <a:pt x="196" y="128"/>
                  <a:pt x="196" y="128"/>
                </a:cubicBezTo>
                <a:cubicBezTo>
                  <a:pt x="196" y="128"/>
                  <a:pt x="216" y="128"/>
                  <a:pt x="216" y="147"/>
                </a:cubicBezTo>
                <a:cubicBezTo>
                  <a:pt x="216" y="165"/>
                  <a:pt x="196" y="164"/>
                  <a:pt x="196" y="164"/>
                </a:cubicBezTo>
                <a:cubicBezTo>
                  <a:pt x="196" y="164"/>
                  <a:pt x="211" y="165"/>
                  <a:pt x="211" y="181"/>
                </a:cubicBezTo>
                <a:cubicBezTo>
                  <a:pt x="211" y="200"/>
                  <a:pt x="188" y="200"/>
                  <a:pt x="188" y="200"/>
                </a:cubicBezTo>
                <a:cubicBezTo>
                  <a:pt x="188" y="200"/>
                  <a:pt x="200" y="201"/>
                  <a:pt x="200" y="214"/>
                </a:cubicBezTo>
                <a:cubicBezTo>
                  <a:pt x="200" y="225"/>
                  <a:pt x="194" y="232"/>
                  <a:pt x="161" y="232"/>
                </a:cubicBezTo>
                <a:cubicBezTo>
                  <a:pt x="131" y="232"/>
                  <a:pt x="123" y="232"/>
                  <a:pt x="116" y="232"/>
                </a:cubicBezTo>
                <a:cubicBezTo>
                  <a:pt x="82" y="232"/>
                  <a:pt x="70" y="216"/>
                  <a:pt x="48" y="216"/>
                </a:cubicBezTo>
                <a:cubicBezTo>
                  <a:pt x="33" y="216"/>
                  <a:pt x="16" y="216"/>
                  <a:pt x="16" y="216"/>
                </a:cubicBezTo>
                <a:cubicBezTo>
                  <a:pt x="16" y="216"/>
                  <a:pt x="0" y="205"/>
                  <a:pt x="0" y="168"/>
                </a:cubicBezTo>
                <a:cubicBezTo>
                  <a:pt x="0" y="131"/>
                  <a:pt x="12" y="112"/>
                  <a:pt x="12" y="112"/>
                </a:cubicBezTo>
                <a:cubicBezTo>
                  <a:pt x="12" y="112"/>
                  <a:pt x="48" y="103"/>
                  <a:pt x="70" y="81"/>
                </a:cubicBezTo>
                <a:cubicBezTo>
                  <a:pt x="91" y="60"/>
                  <a:pt x="104" y="28"/>
                  <a:pt x="105" y="5"/>
                </a:cubicBezTo>
                <a:cubicBezTo>
                  <a:pt x="106" y="2"/>
                  <a:pt x="108" y="0"/>
                  <a:pt x="112" y="0"/>
                </a:cubicBezTo>
                <a:cubicBezTo>
                  <a:pt x="120" y="1"/>
                  <a:pt x="136" y="8"/>
                  <a:pt x="136" y="40"/>
                </a:cubicBezTo>
                <a:cubicBezTo>
                  <a:pt x="136" y="63"/>
                  <a:pt x="128" y="92"/>
                  <a:pt x="128" y="92"/>
                </a:cubicBez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04" name="Freeform 199"/>
          <p:cNvSpPr/>
          <p:nvPr/>
        </p:nvSpPr>
        <p:spPr bwMode="auto">
          <a:xfrm>
            <a:off x="9505216" y="4111328"/>
            <a:ext cx="404892" cy="435150"/>
          </a:xfrm>
          <a:custGeom>
            <a:avLst/>
            <a:gdLst>
              <a:gd name="T0" fmla="*/ 88 w 216"/>
              <a:gd name="T1" fmla="*/ 140 h 232"/>
              <a:gd name="T2" fmla="*/ 28 w 216"/>
              <a:gd name="T3" fmla="*/ 140 h 232"/>
              <a:gd name="T4" fmla="*/ 5 w 216"/>
              <a:gd name="T5" fmla="*/ 122 h 232"/>
              <a:gd name="T6" fmla="*/ 20 w 216"/>
              <a:gd name="T7" fmla="*/ 104 h 232"/>
              <a:gd name="T8" fmla="*/ 0 w 216"/>
              <a:gd name="T9" fmla="*/ 85 h 232"/>
              <a:gd name="T10" fmla="*/ 20 w 216"/>
              <a:gd name="T11" fmla="*/ 68 h 232"/>
              <a:gd name="T12" fmla="*/ 5 w 216"/>
              <a:gd name="T13" fmla="*/ 51 h 232"/>
              <a:gd name="T14" fmla="*/ 28 w 216"/>
              <a:gd name="T15" fmla="*/ 32 h 232"/>
              <a:gd name="T16" fmla="*/ 16 w 216"/>
              <a:gd name="T17" fmla="*/ 18 h 232"/>
              <a:gd name="T18" fmla="*/ 55 w 216"/>
              <a:gd name="T19" fmla="*/ 0 h 232"/>
              <a:gd name="T20" fmla="*/ 100 w 216"/>
              <a:gd name="T21" fmla="*/ 0 h 232"/>
              <a:gd name="T22" fmla="*/ 168 w 216"/>
              <a:gd name="T23" fmla="*/ 16 h 232"/>
              <a:gd name="T24" fmla="*/ 200 w 216"/>
              <a:gd name="T25" fmla="*/ 16 h 232"/>
              <a:gd name="T26" fmla="*/ 216 w 216"/>
              <a:gd name="T27" fmla="*/ 64 h 232"/>
              <a:gd name="T28" fmla="*/ 204 w 216"/>
              <a:gd name="T29" fmla="*/ 120 h 232"/>
              <a:gd name="T30" fmla="*/ 146 w 216"/>
              <a:gd name="T31" fmla="*/ 151 h 232"/>
              <a:gd name="T32" fmla="*/ 111 w 216"/>
              <a:gd name="T33" fmla="*/ 227 h 232"/>
              <a:gd name="T34" fmla="*/ 104 w 216"/>
              <a:gd name="T35" fmla="*/ 232 h 232"/>
              <a:gd name="T36" fmla="*/ 80 w 216"/>
              <a:gd name="T37" fmla="*/ 192 h 232"/>
              <a:gd name="T38" fmla="*/ 88 w 216"/>
              <a:gd name="T39" fmla="*/ 14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16" h="232">
                <a:moveTo>
                  <a:pt x="88" y="140"/>
                </a:moveTo>
                <a:cubicBezTo>
                  <a:pt x="88" y="140"/>
                  <a:pt x="36" y="140"/>
                  <a:pt x="28" y="140"/>
                </a:cubicBezTo>
                <a:cubicBezTo>
                  <a:pt x="13" y="140"/>
                  <a:pt x="5" y="134"/>
                  <a:pt x="5" y="122"/>
                </a:cubicBezTo>
                <a:cubicBezTo>
                  <a:pt x="5" y="107"/>
                  <a:pt x="20" y="104"/>
                  <a:pt x="20" y="104"/>
                </a:cubicBezTo>
                <a:cubicBezTo>
                  <a:pt x="20" y="104"/>
                  <a:pt x="0" y="104"/>
                  <a:pt x="0" y="85"/>
                </a:cubicBezTo>
                <a:cubicBezTo>
                  <a:pt x="0" y="67"/>
                  <a:pt x="20" y="68"/>
                  <a:pt x="20" y="68"/>
                </a:cubicBezTo>
                <a:cubicBezTo>
                  <a:pt x="20" y="68"/>
                  <a:pt x="5" y="67"/>
                  <a:pt x="5" y="51"/>
                </a:cubicBezTo>
                <a:cubicBezTo>
                  <a:pt x="5" y="32"/>
                  <a:pt x="28" y="32"/>
                  <a:pt x="28" y="32"/>
                </a:cubicBezTo>
                <a:cubicBezTo>
                  <a:pt x="28" y="32"/>
                  <a:pt x="16" y="31"/>
                  <a:pt x="16" y="18"/>
                </a:cubicBezTo>
                <a:cubicBezTo>
                  <a:pt x="16" y="7"/>
                  <a:pt x="23" y="0"/>
                  <a:pt x="55" y="0"/>
                </a:cubicBezTo>
                <a:cubicBezTo>
                  <a:pt x="85" y="0"/>
                  <a:pt x="93" y="0"/>
                  <a:pt x="100" y="0"/>
                </a:cubicBezTo>
                <a:cubicBezTo>
                  <a:pt x="134" y="0"/>
                  <a:pt x="146" y="16"/>
                  <a:pt x="168" y="16"/>
                </a:cubicBezTo>
                <a:cubicBezTo>
                  <a:pt x="183" y="16"/>
                  <a:pt x="200" y="16"/>
                  <a:pt x="200" y="16"/>
                </a:cubicBezTo>
                <a:cubicBezTo>
                  <a:pt x="200" y="16"/>
                  <a:pt x="216" y="27"/>
                  <a:pt x="216" y="64"/>
                </a:cubicBezTo>
                <a:cubicBezTo>
                  <a:pt x="216" y="101"/>
                  <a:pt x="204" y="120"/>
                  <a:pt x="204" y="120"/>
                </a:cubicBezTo>
                <a:cubicBezTo>
                  <a:pt x="204" y="120"/>
                  <a:pt x="168" y="129"/>
                  <a:pt x="146" y="151"/>
                </a:cubicBezTo>
                <a:cubicBezTo>
                  <a:pt x="125" y="172"/>
                  <a:pt x="112" y="204"/>
                  <a:pt x="111" y="227"/>
                </a:cubicBezTo>
                <a:cubicBezTo>
                  <a:pt x="110" y="230"/>
                  <a:pt x="108" y="232"/>
                  <a:pt x="104" y="232"/>
                </a:cubicBezTo>
                <a:cubicBezTo>
                  <a:pt x="96" y="231"/>
                  <a:pt x="80" y="224"/>
                  <a:pt x="80" y="192"/>
                </a:cubicBezTo>
                <a:cubicBezTo>
                  <a:pt x="80" y="169"/>
                  <a:pt x="88" y="140"/>
                  <a:pt x="88" y="140"/>
                </a:cubicBez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705" name="Group 30"/>
          <p:cNvGrpSpPr/>
          <p:nvPr/>
        </p:nvGrpSpPr>
        <p:grpSpPr>
          <a:xfrm>
            <a:off x="10514717" y="4104501"/>
            <a:ext cx="448119" cy="448119"/>
            <a:chOff x="7683741" y="5257172"/>
            <a:chExt cx="493713" cy="493713"/>
          </a:xfrm>
          <a:noFill/>
        </p:grpSpPr>
        <p:sp>
          <p:nvSpPr>
            <p:cNvPr id="706" name="Freeform 200"/>
            <p:cNvSpPr/>
            <p:nvPr/>
          </p:nvSpPr>
          <p:spPr bwMode="auto">
            <a:xfrm>
              <a:off x="7683741" y="5257172"/>
              <a:ext cx="493713" cy="493713"/>
            </a:xfrm>
            <a:custGeom>
              <a:avLst/>
              <a:gdLst>
                <a:gd name="T0" fmla="*/ 46 w 239"/>
                <a:gd name="T1" fmla="*/ 154 h 239"/>
                <a:gd name="T2" fmla="*/ 0 w 239"/>
                <a:gd name="T3" fmla="*/ 138 h 239"/>
                <a:gd name="T4" fmla="*/ 31 w 239"/>
                <a:gd name="T5" fmla="*/ 115 h 239"/>
                <a:gd name="T6" fmla="*/ 70 w 239"/>
                <a:gd name="T7" fmla="*/ 115 h 239"/>
                <a:gd name="T8" fmla="*/ 130 w 239"/>
                <a:gd name="T9" fmla="*/ 24 h 239"/>
                <a:gd name="T10" fmla="*/ 231 w 239"/>
                <a:gd name="T11" fmla="*/ 8 h 239"/>
                <a:gd name="T12" fmla="*/ 215 w 239"/>
                <a:gd name="T13" fmla="*/ 109 h 239"/>
                <a:gd name="T14" fmla="*/ 124 w 239"/>
                <a:gd name="T15" fmla="*/ 169 h 239"/>
                <a:gd name="T16" fmla="*/ 124 w 239"/>
                <a:gd name="T17" fmla="*/ 208 h 239"/>
                <a:gd name="T18" fmla="*/ 101 w 239"/>
                <a:gd name="T19" fmla="*/ 239 h 239"/>
                <a:gd name="T20" fmla="*/ 85 w 239"/>
                <a:gd name="T21" fmla="*/ 193 h 239"/>
                <a:gd name="T22" fmla="*/ 46 w 239"/>
                <a:gd name="T23" fmla="*/ 154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239">
                  <a:moveTo>
                    <a:pt x="46" y="154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84" y="85"/>
                    <a:pt x="98" y="57"/>
                    <a:pt x="130" y="24"/>
                  </a:cubicBezTo>
                  <a:cubicBezTo>
                    <a:pt x="154" y="0"/>
                    <a:pt x="231" y="8"/>
                    <a:pt x="231" y="8"/>
                  </a:cubicBezTo>
                  <a:cubicBezTo>
                    <a:pt x="231" y="8"/>
                    <a:pt x="239" y="85"/>
                    <a:pt x="215" y="109"/>
                  </a:cubicBezTo>
                  <a:cubicBezTo>
                    <a:pt x="182" y="141"/>
                    <a:pt x="154" y="155"/>
                    <a:pt x="124" y="169"/>
                  </a:cubicBezTo>
                  <a:cubicBezTo>
                    <a:pt x="124" y="208"/>
                    <a:pt x="124" y="208"/>
                    <a:pt x="124" y="208"/>
                  </a:cubicBezTo>
                  <a:cubicBezTo>
                    <a:pt x="101" y="239"/>
                    <a:pt x="101" y="239"/>
                    <a:pt x="101" y="239"/>
                  </a:cubicBezTo>
                  <a:cubicBezTo>
                    <a:pt x="85" y="193"/>
                    <a:pt x="85" y="193"/>
                    <a:pt x="85" y="193"/>
                  </a:cubicBezTo>
                  <a:lnTo>
                    <a:pt x="46" y="154"/>
                  </a:lnTo>
                  <a:close/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7" name="Freeform 201"/>
            <p:cNvSpPr/>
            <p:nvPr/>
          </p:nvSpPr>
          <p:spPr bwMode="auto">
            <a:xfrm>
              <a:off x="7683741" y="5634997"/>
              <a:ext cx="115888" cy="115888"/>
            </a:xfrm>
            <a:custGeom>
              <a:avLst/>
              <a:gdLst>
                <a:gd name="T0" fmla="*/ 40 w 56"/>
                <a:gd name="T1" fmla="*/ 0 h 56"/>
                <a:gd name="T2" fmla="*/ 11 w 56"/>
                <a:gd name="T3" fmla="*/ 14 h 56"/>
                <a:gd name="T4" fmla="*/ 0 w 56"/>
                <a:gd name="T5" fmla="*/ 56 h 56"/>
                <a:gd name="T6" fmla="*/ 44 w 56"/>
                <a:gd name="T7" fmla="*/ 47 h 56"/>
                <a:gd name="T8" fmla="*/ 56 w 56"/>
                <a:gd name="T9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0" y="0"/>
                  </a:moveTo>
                  <a:cubicBezTo>
                    <a:pt x="40" y="0"/>
                    <a:pt x="20" y="5"/>
                    <a:pt x="11" y="14"/>
                  </a:cubicBezTo>
                  <a:cubicBezTo>
                    <a:pt x="2" y="24"/>
                    <a:pt x="0" y="56"/>
                    <a:pt x="0" y="56"/>
                  </a:cubicBezTo>
                  <a:cubicBezTo>
                    <a:pt x="0" y="56"/>
                    <a:pt x="35" y="56"/>
                    <a:pt x="44" y="47"/>
                  </a:cubicBezTo>
                  <a:cubicBezTo>
                    <a:pt x="53" y="38"/>
                    <a:pt x="56" y="16"/>
                    <a:pt x="56" y="16"/>
                  </a:cubicBezTo>
                </a:path>
              </a:pathLst>
            </a:cu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8" name="Oval 202"/>
            <p:cNvSpPr>
              <a:spLocks noChangeArrowheads="1"/>
            </p:cNvSpPr>
            <p:nvPr/>
          </p:nvSpPr>
          <p:spPr bwMode="auto">
            <a:xfrm>
              <a:off x="7972666" y="5361947"/>
              <a:ext cx="100013" cy="100013"/>
            </a:xfrm>
            <a:prstGeom prst="ellipse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09" name="组合 708"/>
          <p:cNvGrpSpPr/>
          <p:nvPr/>
        </p:nvGrpSpPr>
        <p:grpSpPr>
          <a:xfrm>
            <a:off x="1355411" y="4916918"/>
            <a:ext cx="435150" cy="406333"/>
            <a:chOff x="1304667" y="4914642"/>
            <a:chExt cx="458170" cy="427829"/>
          </a:xfrm>
        </p:grpSpPr>
        <p:sp>
          <p:nvSpPr>
            <p:cNvPr id="710" name="Freeform 23"/>
            <p:cNvSpPr/>
            <p:nvPr/>
          </p:nvSpPr>
          <p:spPr bwMode="auto">
            <a:xfrm>
              <a:off x="1304667" y="5025392"/>
              <a:ext cx="458170" cy="87993"/>
            </a:xfrm>
            <a:custGeom>
              <a:avLst/>
              <a:gdLst>
                <a:gd name="T0" fmla="*/ 232 w 232"/>
                <a:gd name="T1" fmla="*/ 44 h 44"/>
                <a:gd name="T2" fmla="*/ 0 w 232"/>
                <a:gd name="T3" fmla="*/ 44 h 44"/>
                <a:gd name="T4" fmla="*/ 0 w 232"/>
                <a:gd name="T5" fmla="*/ 8 h 44"/>
                <a:gd name="T6" fmla="*/ 8 w 232"/>
                <a:gd name="T7" fmla="*/ 0 h 44"/>
                <a:gd name="T8" fmla="*/ 226 w 232"/>
                <a:gd name="T9" fmla="*/ 0 h 44"/>
                <a:gd name="T10" fmla="*/ 232 w 232"/>
                <a:gd name="T11" fmla="*/ 6 h 44"/>
                <a:gd name="T12" fmla="*/ 232 w 232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44">
                  <a:moveTo>
                    <a:pt x="232" y="44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30" y="0"/>
                    <a:pt x="232" y="2"/>
                    <a:pt x="232" y="6"/>
                  </a:cubicBezTo>
                  <a:lnTo>
                    <a:pt x="232" y="44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1" name="Freeform 24"/>
            <p:cNvSpPr/>
            <p:nvPr/>
          </p:nvSpPr>
          <p:spPr bwMode="auto">
            <a:xfrm>
              <a:off x="1328941" y="5113385"/>
              <a:ext cx="409622" cy="229086"/>
            </a:xfrm>
            <a:custGeom>
              <a:avLst/>
              <a:gdLst>
                <a:gd name="T0" fmla="*/ 201 w 208"/>
                <a:gd name="T1" fmla="*/ 116 h 116"/>
                <a:gd name="T2" fmla="*/ 8 w 208"/>
                <a:gd name="T3" fmla="*/ 116 h 116"/>
                <a:gd name="T4" fmla="*/ 0 w 208"/>
                <a:gd name="T5" fmla="*/ 108 h 116"/>
                <a:gd name="T6" fmla="*/ 0 w 208"/>
                <a:gd name="T7" fmla="*/ 0 h 116"/>
                <a:gd name="T8" fmla="*/ 208 w 208"/>
                <a:gd name="T9" fmla="*/ 0 h 116"/>
                <a:gd name="T10" fmla="*/ 208 w 208"/>
                <a:gd name="T11" fmla="*/ 108 h 116"/>
                <a:gd name="T12" fmla="*/ 201 w 208"/>
                <a:gd name="T13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116">
                  <a:moveTo>
                    <a:pt x="201" y="116"/>
                  </a:moveTo>
                  <a:cubicBezTo>
                    <a:pt x="8" y="116"/>
                    <a:pt x="8" y="116"/>
                    <a:pt x="8" y="116"/>
                  </a:cubicBezTo>
                  <a:cubicBezTo>
                    <a:pt x="4" y="116"/>
                    <a:pt x="0" y="112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108"/>
                    <a:pt x="208" y="108"/>
                    <a:pt x="208" y="108"/>
                  </a:cubicBezTo>
                  <a:cubicBezTo>
                    <a:pt x="208" y="112"/>
                    <a:pt x="205" y="116"/>
                    <a:pt x="201" y="116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2" name="Line 25"/>
            <p:cNvSpPr>
              <a:spLocks noChangeShapeType="1"/>
            </p:cNvSpPr>
            <p:nvPr/>
          </p:nvSpPr>
          <p:spPr bwMode="auto">
            <a:xfrm>
              <a:off x="1533752" y="5022358"/>
              <a:ext cx="0" cy="32011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3" name="Freeform 26"/>
            <p:cNvSpPr/>
            <p:nvPr/>
          </p:nvSpPr>
          <p:spPr bwMode="auto">
            <a:xfrm>
              <a:off x="1538303" y="4914642"/>
              <a:ext cx="165366" cy="110750"/>
            </a:xfrm>
            <a:custGeom>
              <a:avLst/>
              <a:gdLst>
                <a:gd name="T0" fmla="*/ 44 w 84"/>
                <a:gd name="T1" fmla="*/ 56 h 56"/>
                <a:gd name="T2" fmla="*/ 84 w 84"/>
                <a:gd name="T3" fmla="*/ 20 h 56"/>
                <a:gd name="T4" fmla="*/ 60 w 84"/>
                <a:gd name="T5" fmla="*/ 0 h 56"/>
                <a:gd name="T6" fmla="*/ 0 w 8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56">
                  <a:moveTo>
                    <a:pt x="44" y="56"/>
                  </a:moveTo>
                  <a:cubicBezTo>
                    <a:pt x="59" y="56"/>
                    <a:pt x="84" y="43"/>
                    <a:pt x="84" y="20"/>
                  </a:cubicBezTo>
                  <a:cubicBezTo>
                    <a:pt x="84" y="0"/>
                    <a:pt x="68" y="0"/>
                    <a:pt x="60" y="0"/>
                  </a:cubicBezTo>
                  <a:cubicBezTo>
                    <a:pt x="48" y="0"/>
                    <a:pt x="23" y="10"/>
                    <a:pt x="0" y="5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4" name="Freeform 27"/>
            <p:cNvSpPr/>
            <p:nvPr/>
          </p:nvSpPr>
          <p:spPr bwMode="auto">
            <a:xfrm>
              <a:off x="1371420" y="4914642"/>
              <a:ext cx="166883" cy="110750"/>
            </a:xfrm>
            <a:custGeom>
              <a:avLst/>
              <a:gdLst>
                <a:gd name="T0" fmla="*/ 40 w 84"/>
                <a:gd name="T1" fmla="*/ 56 h 56"/>
                <a:gd name="T2" fmla="*/ 0 w 84"/>
                <a:gd name="T3" fmla="*/ 20 h 56"/>
                <a:gd name="T4" fmla="*/ 24 w 84"/>
                <a:gd name="T5" fmla="*/ 0 h 56"/>
                <a:gd name="T6" fmla="*/ 84 w 8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56">
                  <a:moveTo>
                    <a:pt x="40" y="56"/>
                  </a:moveTo>
                  <a:cubicBezTo>
                    <a:pt x="25" y="56"/>
                    <a:pt x="0" y="43"/>
                    <a:pt x="0" y="20"/>
                  </a:cubicBezTo>
                  <a:cubicBezTo>
                    <a:pt x="0" y="0"/>
                    <a:pt x="16" y="0"/>
                    <a:pt x="24" y="0"/>
                  </a:cubicBezTo>
                  <a:cubicBezTo>
                    <a:pt x="36" y="0"/>
                    <a:pt x="61" y="10"/>
                    <a:pt x="84" y="5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15" name="组合 714"/>
          <p:cNvGrpSpPr/>
          <p:nvPr/>
        </p:nvGrpSpPr>
        <p:grpSpPr>
          <a:xfrm>
            <a:off x="2308513" y="4899471"/>
            <a:ext cx="439473" cy="439473"/>
            <a:chOff x="2769176" y="4899471"/>
            <a:chExt cx="462722" cy="462722"/>
          </a:xfrm>
        </p:grpSpPr>
        <p:sp>
          <p:nvSpPr>
            <p:cNvPr id="716" name="Freeform 28"/>
            <p:cNvSpPr/>
            <p:nvPr/>
          </p:nvSpPr>
          <p:spPr bwMode="auto">
            <a:xfrm>
              <a:off x="3074118" y="4899471"/>
              <a:ext cx="157780" cy="157780"/>
            </a:xfrm>
            <a:custGeom>
              <a:avLst/>
              <a:gdLst>
                <a:gd name="T0" fmla="*/ 40 w 80"/>
                <a:gd name="T1" fmla="*/ 80 h 80"/>
                <a:gd name="T2" fmla="*/ 80 w 80"/>
                <a:gd name="T3" fmla="*/ 40 h 80"/>
                <a:gd name="T4" fmla="*/ 40 w 80"/>
                <a:gd name="T5" fmla="*/ 0 h 80"/>
                <a:gd name="T6" fmla="*/ 0 w 80"/>
                <a:gd name="T7" fmla="*/ 4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40" y="80"/>
                  </a:move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0" name="Freeform 29"/>
            <p:cNvSpPr/>
            <p:nvPr/>
          </p:nvSpPr>
          <p:spPr bwMode="auto">
            <a:xfrm>
              <a:off x="2769176" y="4904023"/>
              <a:ext cx="459688" cy="458170"/>
            </a:xfrm>
            <a:custGeom>
              <a:avLst/>
              <a:gdLst>
                <a:gd name="T0" fmla="*/ 154 w 232"/>
                <a:gd name="T1" fmla="*/ 38 h 232"/>
                <a:gd name="T2" fmla="*/ 126 w 232"/>
                <a:gd name="T3" fmla="*/ 7 h 232"/>
                <a:gd name="T4" fmla="*/ 103 w 232"/>
                <a:gd name="T5" fmla="*/ 7 h 232"/>
                <a:gd name="T6" fmla="*/ 86 w 232"/>
                <a:gd name="T7" fmla="*/ 27 h 232"/>
                <a:gd name="T8" fmla="*/ 89 w 232"/>
                <a:gd name="T9" fmla="*/ 44 h 232"/>
                <a:gd name="T10" fmla="*/ 114 w 232"/>
                <a:gd name="T11" fmla="*/ 77 h 232"/>
                <a:gd name="T12" fmla="*/ 75 w 232"/>
                <a:gd name="T13" fmla="*/ 118 h 232"/>
                <a:gd name="T14" fmla="*/ 42 w 232"/>
                <a:gd name="T15" fmla="*/ 93 h 232"/>
                <a:gd name="T16" fmla="*/ 24 w 232"/>
                <a:gd name="T17" fmla="*/ 90 h 232"/>
                <a:gd name="T18" fmla="*/ 7 w 232"/>
                <a:gd name="T19" fmla="*/ 106 h 232"/>
                <a:gd name="T20" fmla="*/ 7 w 232"/>
                <a:gd name="T21" fmla="*/ 129 h 232"/>
                <a:gd name="T22" fmla="*/ 103 w 232"/>
                <a:gd name="T23" fmla="*/ 225 h 232"/>
                <a:gd name="T24" fmla="*/ 126 w 232"/>
                <a:gd name="T25" fmla="*/ 225 h 232"/>
                <a:gd name="T26" fmla="*/ 225 w 232"/>
                <a:gd name="T27" fmla="*/ 129 h 232"/>
                <a:gd name="T28" fmla="*/ 225 w 232"/>
                <a:gd name="T29" fmla="*/ 106 h 232"/>
                <a:gd name="T30" fmla="*/ 194 w 232"/>
                <a:gd name="T31" fmla="*/ 7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232">
                  <a:moveTo>
                    <a:pt x="154" y="38"/>
                  </a:moveTo>
                  <a:cubicBezTo>
                    <a:pt x="126" y="7"/>
                    <a:pt x="126" y="7"/>
                    <a:pt x="126" y="7"/>
                  </a:cubicBezTo>
                  <a:cubicBezTo>
                    <a:pt x="120" y="0"/>
                    <a:pt x="110" y="0"/>
                    <a:pt x="103" y="7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80" y="33"/>
                    <a:pt x="81" y="41"/>
                    <a:pt x="89" y="44"/>
                  </a:cubicBezTo>
                  <a:cubicBezTo>
                    <a:pt x="89" y="44"/>
                    <a:pt x="114" y="55"/>
                    <a:pt x="114" y="77"/>
                  </a:cubicBezTo>
                  <a:cubicBezTo>
                    <a:pt x="114" y="99"/>
                    <a:pt x="97" y="118"/>
                    <a:pt x="75" y="118"/>
                  </a:cubicBezTo>
                  <a:cubicBezTo>
                    <a:pt x="53" y="118"/>
                    <a:pt x="42" y="93"/>
                    <a:pt x="42" y="93"/>
                  </a:cubicBezTo>
                  <a:cubicBezTo>
                    <a:pt x="38" y="85"/>
                    <a:pt x="30" y="84"/>
                    <a:pt x="24" y="9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0" y="112"/>
                    <a:pt x="0" y="122"/>
                    <a:pt x="7" y="129"/>
                  </a:cubicBezTo>
                  <a:cubicBezTo>
                    <a:pt x="103" y="225"/>
                    <a:pt x="103" y="225"/>
                    <a:pt x="103" y="225"/>
                  </a:cubicBezTo>
                  <a:cubicBezTo>
                    <a:pt x="110" y="232"/>
                    <a:pt x="120" y="232"/>
                    <a:pt x="126" y="225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32" y="122"/>
                    <a:pt x="232" y="112"/>
                    <a:pt x="225" y="106"/>
                  </a:cubicBezTo>
                  <a:cubicBezTo>
                    <a:pt x="194" y="78"/>
                    <a:pt x="194" y="78"/>
                    <a:pt x="194" y="7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1" name="组合 720"/>
          <p:cNvGrpSpPr/>
          <p:nvPr/>
        </p:nvGrpSpPr>
        <p:grpSpPr>
          <a:xfrm>
            <a:off x="4334314" y="4916160"/>
            <a:ext cx="435150" cy="407773"/>
            <a:chOff x="4512347" y="4913125"/>
            <a:chExt cx="458170" cy="429345"/>
          </a:xfrm>
        </p:grpSpPr>
        <p:sp>
          <p:nvSpPr>
            <p:cNvPr id="722" name="Freeform 66"/>
            <p:cNvSpPr/>
            <p:nvPr/>
          </p:nvSpPr>
          <p:spPr bwMode="auto">
            <a:xfrm>
              <a:off x="4512347" y="4982912"/>
              <a:ext cx="458170" cy="359558"/>
            </a:xfrm>
            <a:custGeom>
              <a:avLst/>
              <a:gdLst>
                <a:gd name="T0" fmla="*/ 232 w 232"/>
                <a:gd name="T1" fmla="*/ 6 h 182"/>
                <a:gd name="T2" fmla="*/ 232 w 232"/>
                <a:gd name="T3" fmla="*/ 167 h 182"/>
                <a:gd name="T4" fmla="*/ 217 w 232"/>
                <a:gd name="T5" fmla="*/ 182 h 182"/>
                <a:gd name="T6" fmla="*/ 15 w 232"/>
                <a:gd name="T7" fmla="*/ 182 h 182"/>
                <a:gd name="T8" fmla="*/ 0 w 232"/>
                <a:gd name="T9" fmla="*/ 167 h 182"/>
                <a:gd name="T10" fmla="*/ 0 w 232"/>
                <a:gd name="T11" fmla="*/ 25 h 182"/>
                <a:gd name="T12" fmla="*/ 15 w 232"/>
                <a:gd name="T13" fmla="*/ 10 h 182"/>
                <a:gd name="T14" fmla="*/ 209 w 232"/>
                <a:gd name="T15" fmla="*/ 10 h 182"/>
                <a:gd name="T16" fmla="*/ 232 w 232"/>
                <a:gd name="T17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2">
                  <a:moveTo>
                    <a:pt x="232" y="6"/>
                  </a:moveTo>
                  <a:cubicBezTo>
                    <a:pt x="232" y="167"/>
                    <a:pt x="232" y="167"/>
                    <a:pt x="232" y="167"/>
                  </a:cubicBezTo>
                  <a:cubicBezTo>
                    <a:pt x="232" y="175"/>
                    <a:pt x="225" y="182"/>
                    <a:pt x="217" y="182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7" y="182"/>
                    <a:pt x="0" y="175"/>
                    <a:pt x="0" y="167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7"/>
                    <a:pt x="7" y="10"/>
                    <a:pt x="15" y="10"/>
                  </a:cubicBezTo>
                  <a:cubicBezTo>
                    <a:pt x="15" y="10"/>
                    <a:pt x="201" y="10"/>
                    <a:pt x="209" y="10"/>
                  </a:cubicBezTo>
                  <a:cubicBezTo>
                    <a:pt x="219" y="10"/>
                    <a:pt x="230" y="9"/>
                    <a:pt x="232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3" name="Freeform 67"/>
            <p:cNvSpPr/>
            <p:nvPr/>
          </p:nvSpPr>
          <p:spPr bwMode="auto">
            <a:xfrm>
              <a:off x="4568480" y="4913125"/>
              <a:ext cx="402037" cy="91027"/>
            </a:xfrm>
            <a:custGeom>
              <a:avLst/>
              <a:gdLst>
                <a:gd name="T0" fmla="*/ 0 w 204"/>
                <a:gd name="T1" fmla="*/ 42 h 46"/>
                <a:gd name="T2" fmla="*/ 0 w 204"/>
                <a:gd name="T3" fmla="*/ 14 h 46"/>
                <a:gd name="T4" fmla="*/ 15 w 204"/>
                <a:gd name="T5" fmla="*/ 1 h 46"/>
                <a:gd name="T6" fmla="*/ 189 w 204"/>
                <a:gd name="T7" fmla="*/ 24 h 46"/>
                <a:gd name="T8" fmla="*/ 204 w 204"/>
                <a:gd name="T9" fmla="*/ 36 h 46"/>
                <a:gd name="T10" fmla="*/ 204 w 204"/>
                <a:gd name="T11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4" h="46">
                  <a:moveTo>
                    <a:pt x="0" y="42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5"/>
                    <a:pt x="7" y="0"/>
                    <a:pt x="15" y="1"/>
                  </a:cubicBezTo>
                  <a:cubicBezTo>
                    <a:pt x="189" y="24"/>
                    <a:pt x="189" y="24"/>
                    <a:pt x="189" y="24"/>
                  </a:cubicBezTo>
                  <a:cubicBezTo>
                    <a:pt x="204" y="26"/>
                    <a:pt x="204" y="36"/>
                    <a:pt x="204" y="36"/>
                  </a:cubicBezTo>
                  <a:cubicBezTo>
                    <a:pt x="204" y="46"/>
                    <a:pt x="204" y="46"/>
                    <a:pt x="204" y="4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4" name="Oval 68"/>
            <p:cNvSpPr>
              <a:spLocks noChangeArrowheads="1"/>
            </p:cNvSpPr>
            <p:nvPr/>
          </p:nvSpPr>
          <p:spPr bwMode="auto">
            <a:xfrm>
              <a:off x="4551792" y="5152830"/>
              <a:ext cx="39445" cy="3944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25" name="组合 724"/>
          <p:cNvGrpSpPr/>
          <p:nvPr/>
        </p:nvGrpSpPr>
        <p:grpSpPr>
          <a:xfrm>
            <a:off x="5343935" y="4926021"/>
            <a:ext cx="435150" cy="389041"/>
            <a:chOff x="5381657" y="4923745"/>
            <a:chExt cx="458170" cy="409622"/>
          </a:xfrm>
        </p:grpSpPr>
        <p:sp>
          <p:nvSpPr>
            <p:cNvPr id="726" name="Freeform 78"/>
            <p:cNvSpPr/>
            <p:nvPr/>
          </p:nvSpPr>
          <p:spPr bwMode="auto">
            <a:xfrm>
              <a:off x="5381657" y="4923745"/>
              <a:ext cx="458170" cy="315561"/>
            </a:xfrm>
            <a:custGeom>
              <a:avLst/>
              <a:gdLst>
                <a:gd name="T0" fmla="*/ 48 w 232"/>
                <a:gd name="T1" fmla="*/ 160 h 160"/>
                <a:gd name="T2" fmla="*/ 8 w 232"/>
                <a:gd name="T3" fmla="*/ 160 h 160"/>
                <a:gd name="T4" fmla="*/ 0 w 232"/>
                <a:gd name="T5" fmla="*/ 152 h 160"/>
                <a:gd name="T6" fmla="*/ 0 w 232"/>
                <a:gd name="T7" fmla="*/ 8 h 160"/>
                <a:gd name="T8" fmla="*/ 8 w 232"/>
                <a:gd name="T9" fmla="*/ 0 h 160"/>
                <a:gd name="T10" fmla="*/ 224 w 232"/>
                <a:gd name="T11" fmla="*/ 0 h 160"/>
                <a:gd name="T12" fmla="*/ 232 w 232"/>
                <a:gd name="T13" fmla="*/ 8 h 160"/>
                <a:gd name="T14" fmla="*/ 232 w 232"/>
                <a:gd name="T15" fmla="*/ 152 h 160"/>
                <a:gd name="T16" fmla="*/ 224 w 232"/>
                <a:gd name="T17" fmla="*/ 160 h 160"/>
                <a:gd name="T18" fmla="*/ 88 w 232"/>
                <a:gd name="T1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60">
                  <a:moveTo>
                    <a:pt x="48" y="160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4" y="160"/>
                    <a:pt x="0" y="156"/>
                    <a:pt x="0" y="1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6"/>
                    <a:pt x="228" y="160"/>
                    <a:pt x="224" y="160"/>
                  </a:cubicBezTo>
                  <a:cubicBezTo>
                    <a:pt x="88" y="160"/>
                    <a:pt x="88" y="160"/>
                    <a:pt x="88" y="16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7" name="Line 79"/>
            <p:cNvSpPr>
              <a:spLocks noChangeShapeType="1"/>
            </p:cNvSpPr>
            <p:nvPr/>
          </p:nvSpPr>
          <p:spPr bwMode="auto">
            <a:xfrm>
              <a:off x="5468133" y="5017806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8" name="Line 80"/>
            <p:cNvSpPr>
              <a:spLocks noChangeShapeType="1"/>
            </p:cNvSpPr>
            <p:nvPr/>
          </p:nvSpPr>
          <p:spPr bwMode="auto">
            <a:xfrm>
              <a:off x="5468133" y="5081525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9" name="Line 81"/>
            <p:cNvSpPr>
              <a:spLocks noChangeShapeType="1"/>
            </p:cNvSpPr>
            <p:nvPr/>
          </p:nvSpPr>
          <p:spPr bwMode="auto">
            <a:xfrm>
              <a:off x="5468133" y="5143728"/>
              <a:ext cx="18964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0" name="Freeform 82"/>
            <p:cNvSpPr/>
            <p:nvPr/>
          </p:nvSpPr>
          <p:spPr bwMode="auto">
            <a:xfrm>
              <a:off x="5477236" y="5239306"/>
              <a:ext cx="78890" cy="94061"/>
            </a:xfrm>
            <a:custGeom>
              <a:avLst/>
              <a:gdLst>
                <a:gd name="T0" fmla="*/ 52 w 52"/>
                <a:gd name="T1" fmla="*/ 0 h 62"/>
                <a:gd name="T2" fmla="*/ 0 w 52"/>
                <a:gd name="T3" fmla="*/ 62 h 62"/>
                <a:gd name="T4" fmla="*/ 0 w 52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62">
                  <a:moveTo>
                    <a:pt x="52" y="0"/>
                  </a:moveTo>
                  <a:lnTo>
                    <a:pt x="0" y="62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31" name="组合 730"/>
          <p:cNvGrpSpPr/>
          <p:nvPr/>
        </p:nvGrpSpPr>
        <p:grpSpPr>
          <a:xfrm>
            <a:off x="3310015" y="4948778"/>
            <a:ext cx="435150" cy="345815"/>
            <a:chOff x="3643037" y="4946502"/>
            <a:chExt cx="458170" cy="364109"/>
          </a:xfrm>
        </p:grpSpPr>
        <p:grpSp>
          <p:nvGrpSpPr>
            <p:cNvPr id="732" name="组合 731"/>
            <p:cNvGrpSpPr/>
            <p:nvPr/>
          </p:nvGrpSpPr>
          <p:grpSpPr>
            <a:xfrm>
              <a:off x="3643037" y="4946502"/>
              <a:ext cx="458170" cy="364109"/>
              <a:chOff x="3643037" y="4946502"/>
              <a:chExt cx="458170" cy="364109"/>
            </a:xfrm>
          </p:grpSpPr>
          <p:sp>
            <p:nvSpPr>
              <p:cNvPr id="734" name="Freeform 83"/>
              <p:cNvSpPr/>
              <p:nvPr/>
            </p:nvSpPr>
            <p:spPr bwMode="auto">
              <a:xfrm>
                <a:off x="3643037" y="5113385"/>
                <a:ext cx="458170" cy="197226"/>
              </a:xfrm>
              <a:custGeom>
                <a:avLst/>
                <a:gdLst>
                  <a:gd name="T0" fmla="*/ 232 w 232"/>
                  <a:gd name="T1" fmla="*/ 0 h 100"/>
                  <a:gd name="T2" fmla="*/ 232 w 232"/>
                  <a:gd name="T3" fmla="*/ 96 h 100"/>
                  <a:gd name="T4" fmla="*/ 228 w 232"/>
                  <a:gd name="T5" fmla="*/ 100 h 100"/>
                  <a:gd name="T6" fmla="*/ 4 w 232"/>
                  <a:gd name="T7" fmla="*/ 100 h 100"/>
                  <a:gd name="T8" fmla="*/ 0 w 232"/>
                  <a:gd name="T9" fmla="*/ 96 h 100"/>
                  <a:gd name="T10" fmla="*/ 0 w 232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2" h="100">
                    <a:moveTo>
                      <a:pt x="232" y="0"/>
                    </a:moveTo>
                    <a:cubicBezTo>
                      <a:pt x="232" y="96"/>
                      <a:pt x="232" y="96"/>
                      <a:pt x="232" y="96"/>
                    </a:cubicBezTo>
                    <a:cubicBezTo>
                      <a:pt x="232" y="98"/>
                      <a:pt x="230" y="100"/>
                      <a:pt x="228" y="100"/>
                    </a:cubicBezTo>
                    <a:cubicBezTo>
                      <a:pt x="4" y="100"/>
                      <a:pt x="4" y="100"/>
                      <a:pt x="4" y="100"/>
                    </a:cubicBezTo>
                    <a:cubicBezTo>
                      <a:pt x="2" y="100"/>
                      <a:pt x="0" y="98"/>
                      <a:pt x="0" y="96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rnd">
                <a:solidFill>
                  <a:schemeClr val="accent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738" name="Freeform 84"/>
              <p:cNvSpPr/>
              <p:nvPr/>
            </p:nvSpPr>
            <p:spPr bwMode="auto">
              <a:xfrm>
                <a:off x="3643037" y="4946502"/>
                <a:ext cx="458170" cy="166883"/>
              </a:xfrm>
              <a:custGeom>
                <a:avLst/>
                <a:gdLst>
                  <a:gd name="T0" fmla="*/ 0 w 302"/>
                  <a:gd name="T1" fmla="*/ 110 h 110"/>
                  <a:gd name="T2" fmla="*/ 30 w 302"/>
                  <a:gd name="T3" fmla="*/ 0 h 110"/>
                  <a:gd name="T4" fmla="*/ 272 w 302"/>
                  <a:gd name="T5" fmla="*/ 0 h 110"/>
                  <a:gd name="T6" fmla="*/ 302 w 302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2" h="110">
                    <a:moveTo>
                      <a:pt x="0" y="110"/>
                    </a:moveTo>
                    <a:lnTo>
                      <a:pt x="30" y="0"/>
                    </a:lnTo>
                    <a:lnTo>
                      <a:pt x="272" y="0"/>
                    </a:lnTo>
                    <a:lnTo>
                      <a:pt x="302" y="110"/>
                    </a:lnTo>
                  </a:path>
                </a:pathLst>
              </a:custGeom>
              <a:noFill/>
              <a:ln w="19050" cap="rnd">
                <a:solidFill>
                  <a:schemeClr val="accent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sp>
          <p:nvSpPr>
            <p:cNvPr id="733" name="Freeform 85"/>
            <p:cNvSpPr/>
            <p:nvPr/>
          </p:nvSpPr>
          <p:spPr bwMode="auto">
            <a:xfrm>
              <a:off x="3643037" y="5113385"/>
              <a:ext cx="458170" cy="78890"/>
            </a:xfrm>
            <a:custGeom>
              <a:avLst/>
              <a:gdLst>
                <a:gd name="T0" fmla="*/ 0 w 232"/>
                <a:gd name="T1" fmla="*/ 0 h 40"/>
                <a:gd name="T2" fmla="*/ 76 w 232"/>
                <a:gd name="T3" fmla="*/ 0 h 40"/>
                <a:gd name="T4" fmla="*/ 116 w 232"/>
                <a:gd name="T5" fmla="*/ 40 h 40"/>
                <a:gd name="T6" fmla="*/ 156 w 232"/>
                <a:gd name="T7" fmla="*/ 0 h 40"/>
                <a:gd name="T8" fmla="*/ 232 w 232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40">
                  <a:moveTo>
                    <a:pt x="0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22"/>
                    <a:pt x="95" y="40"/>
                    <a:pt x="116" y="40"/>
                  </a:cubicBezTo>
                  <a:cubicBezTo>
                    <a:pt x="137" y="40"/>
                    <a:pt x="156" y="22"/>
                    <a:pt x="156" y="0"/>
                  </a:cubicBezTo>
                  <a:cubicBezTo>
                    <a:pt x="232" y="0"/>
                    <a:pt x="232" y="0"/>
                    <a:pt x="232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39" name="组合 738"/>
          <p:cNvGrpSpPr/>
          <p:nvPr/>
        </p:nvGrpSpPr>
        <p:grpSpPr>
          <a:xfrm>
            <a:off x="10521544" y="4901747"/>
            <a:ext cx="435150" cy="435150"/>
            <a:chOff x="9831371" y="4904023"/>
            <a:chExt cx="458170" cy="458170"/>
          </a:xfrm>
        </p:grpSpPr>
        <p:sp>
          <p:nvSpPr>
            <p:cNvPr id="740" name="Freeform 40"/>
            <p:cNvSpPr/>
            <p:nvPr/>
          </p:nvSpPr>
          <p:spPr bwMode="auto">
            <a:xfrm>
              <a:off x="9831371" y="5022358"/>
              <a:ext cx="458170" cy="236671"/>
            </a:xfrm>
            <a:custGeom>
              <a:avLst/>
              <a:gdLst>
                <a:gd name="T0" fmla="*/ 52 w 232"/>
                <a:gd name="T1" fmla="*/ 120 h 120"/>
                <a:gd name="T2" fmla="*/ 8 w 232"/>
                <a:gd name="T3" fmla="*/ 120 h 120"/>
                <a:gd name="T4" fmla="*/ 0 w 232"/>
                <a:gd name="T5" fmla="*/ 113 h 120"/>
                <a:gd name="T6" fmla="*/ 0 w 232"/>
                <a:gd name="T7" fmla="*/ 8 h 120"/>
                <a:gd name="T8" fmla="*/ 8 w 232"/>
                <a:gd name="T9" fmla="*/ 0 h 120"/>
                <a:gd name="T10" fmla="*/ 224 w 232"/>
                <a:gd name="T11" fmla="*/ 0 h 120"/>
                <a:gd name="T12" fmla="*/ 232 w 232"/>
                <a:gd name="T13" fmla="*/ 8 h 120"/>
                <a:gd name="T14" fmla="*/ 232 w 232"/>
                <a:gd name="T15" fmla="*/ 113 h 120"/>
                <a:gd name="T16" fmla="*/ 224 w 232"/>
                <a:gd name="T17" fmla="*/ 120 h 120"/>
                <a:gd name="T18" fmla="*/ 180 w 232"/>
                <a:gd name="T1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20">
                  <a:moveTo>
                    <a:pt x="52" y="120"/>
                  </a:moveTo>
                  <a:cubicBezTo>
                    <a:pt x="8" y="120"/>
                    <a:pt x="8" y="120"/>
                    <a:pt x="8" y="120"/>
                  </a:cubicBezTo>
                  <a:cubicBezTo>
                    <a:pt x="3" y="120"/>
                    <a:pt x="0" y="117"/>
                    <a:pt x="0" y="1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9" y="0"/>
                    <a:pt x="232" y="3"/>
                    <a:pt x="232" y="8"/>
                  </a:cubicBezTo>
                  <a:cubicBezTo>
                    <a:pt x="232" y="113"/>
                    <a:pt x="232" y="113"/>
                    <a:pt x="232" y="113"/>
                  </a:cubicBezTo>
                  <a:cubicBezTo>
                    <a:pt x="232" y="117"/>
                    <a:pt x="229" y="120"/>
                    <a:pt x="224" y="120"/>
                  </a:cubicBezTo>
                  <a:cubicBezTo>
                    <a:pt x="180" y="120"/>
                    <a:pt x="180" y="120"/>
                    <a:pt x="180" y="12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1" name="Rectangle 41"/>
            <p:cNvSpPr>
              <a:spLocks noChangeArrowheads="1"/>
            </p:cNvSpPr>
            <p:nvPr/>
          </p:nvSpPr>
          <p:spPr bwMode="auto">
            <a:xfrm>
              <a:off x="9934535" y="4904023"/>
              <a:ext cx="253359" cy="118335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2" name="Rectangle 42"/>
            <p:cNvSpPr>
              <a:spLocks noChangeArrowheads="1"/>
            </p:cNvSpPr>
            <p:nvPr/>
          </p:nvSpPr>
          <p:spPr bwMode="auto">
            <a:xfrm>
              <a:off x="9934535" y="5164968"/>
              <a:ext cx="253359" cy="197225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3" name="Line 43"/>
            <p:cNvSpPr>
              <a:spLocks noChangeShapeType="1"/>
            </p:cNvSpPr>
            <p:nvPr/>
          </p:nvSpPr>
          <p:spPr bwMode="auto">
            <a:xfrm>
              <a:off x="10187894" y="5086077"/>
              <a:ext cx="3186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44" name="组合 743"/>
          <p:cNvGrpSpPr/>
          <p:nvPr/>
        </p:nvGrpSpPr>
        <p:grpSpPr>
          <a:xfrm>
            <a:off x="6300427" y="4907057"/>
            <a:ext cx="435152" cy="425065"/>
            <a:chOff x="6346545" y="4910091"/>
            <a:chExt cx="458172" cy="447551"/>
          </a:xfrm>
        </p:grpSpPr>
        <p:sp>
          <p:nvSpPr>
            <p:cNvPr id="745" name="Freeform 86"/>
            <p:cNvSpPr/>
            <p:nvPr/>
          </p:nvSpPr>
          <p:spPr bwMode="auto">
            <a:xfrm>
              <a:off x="6575631" y="4910091"/>
              <a:ext cx="229086" cy="447551"/>
            </a:xfrm>
            <a:custGeom>
              <a:avLst/>
              <a:gdLst>
                <a:gd name="T0" fmla="*/ 0 w 116"/>
                <a:gd name="T1" fmla="*/ 227 h 227"/>
                <a:gd name="T2" fmla="*/ 108 w 116"/>
                <a:gd name="T3" fmla="*/ 210 h 227"/>
                <a:gd name="T4" fmla="*/ 116 w 116"/>
                <a:gd name="T5" fmla="*/ 201 h 227"/>
                <a:gd name="T6" fmla="*/ 116 w 116"/>
                <a:gd name="T7" fmla="*/ 7 h 227"/>
                <a:gd name="T8" fmla="*/ 108 w 116"/>
                <a:gd name="T9" fmla="*/ 1 h 227"/>
                <a:gd name="T10" fmla="*/ 0 w 116"/>
                <a:gd name="T11" fmla="*/ 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27">
                  <a:moveTo>
                    <a:pt x="0" y="227"/>
                  </a:moveTo>
                  <a:cubicBezTo>
                    <a:pt x="108" y="210"/>
                    <a:pt x="108" y="210"/>
                    <a:pt x="108" y="210"/>
                  </a:cubicBezTo>
                  <a:cubicBezTo>
                    <a:pt x="113" y="209"/>
                    <a:pt x="116" y="205"/>
                    <a:pt x="116" y="201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3"/>
                    <a:pt x="113" y="0"/>
                    <a:pt x="108" y="1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6" name="Freeform 87"/>
            <p:cNvSpPr/>
            <p:nvPr/>
          </p:nvSpPr>
          <p:spPr bwMode="auto">
            <a:xfrm>
              <a:off x="6575631" y="4949536"/>
              <a:ext cx="0" cy="408106"/>
            </a:xfrm>
            <a:custGeom>
              <a:avLst/>
              <a:gdLst>
                <a:gd name="T0" fmla="*/ 0 h 269"/>
                <a:gd name="T1" fmla="*/ 269 h 269"/>
                <a:gd name="T2" fmla="*/ 0 h 26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9">
                  <a:moveTo>
                    <a:pt x="0" y="0"/>
                  </a:moveTo>
                  <a:lnTo>
                    <a:pt x="0" y="2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7" name="Line 88"/>
            <p:cNvSpPr>
              <a:spLocks noChangeShapeType="1"/>
            </p:cNvSpPr>
            <p:nvPr/>
          </p:nvSpPr>
          <p:spPr bwMode="auto">
            <a:xfrm>
              <a:off x="6575631" y="4949536"/>
              <a:ext cx="0" cy="40810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8" name="Line 89"/>
            <p:cNvSpPr>
              <a:spLocks noChangeShapeType="1"/>
            </p:cNvSpPr>
            <p:nvPr/>
          </p:nvSpPr>
          <p:spPr bwMode="auto">
            <a:xfrm>
              <a:off x="6575631" y="4949536"/>
              <a:ext cx="0" cy="40810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9" name="Freeform 90"/>
            <p:cNvSpPr/>
            <p:nvPr/>
          </p:nvSpPr>
          <p:spPr bwMode="auto">
            <a:xfrm>
              <a:off x="6639350" y="5230203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0" name="Line 91"/>
            <p:cNvSpPr>
              <a:spLocks noChangeShapeType="1"/>
            </p:cNvSpPr>
            <p:nvPr/>
          </p:nvSpPr>
          <p:spPr bwMode="auto">
            <a:xfrm flipH="1">
              <a:off x="6639350" y="5230203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1" name="Freeform 92"/>
            <p:cNvSpPr/>
            <p:nvPr/>
          </p:nvSpPr>
          <p:spPr bwMode="auto">
            <a:xfrm>
              <a:off x="6639350" y="5016289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2" name="Line 93"/>
            <p:cNvSpPr>
              <a:spLocks noChangeShapeType="1"/>
            </p:cNvSpPr>
            <p:nvPr/>
          </p:nvSpPr>
          <p:spPr bwMode="auto">
            <a:xfrm flipH="1">
              <a:off x="6639350" y="501628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3" name="Freeform 94"/>
            <p:cNvSpPr/>
            <p:nvPr/>
          </p:nvSpPr>
          <p:spPr bwMode="auto">
            <a:xfrm>
              <a:off x="6639350" y="5127039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7" name="Line 95"/>
            <p:cNvSpPr>
              <a:spLocks noChangeShapeType="1"/>
            </p:cNvSpPr>
            <p:nvPr/>
          </p:nvSpPr>
          <p:spPr bwMode="auto">
            <a:xfrm flipH="1">
              <a:off x="6639350" y="512703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8" name="Freeform 96"/>
            <p:cNvSpPr/>
            <p:nvPr/>
          </p:nvSpPr>
          <p:spPr bwMode="auto">
            <a:xfrm>
              <a:off x="6346545" y="4910091"/>
              <a:ext cx="229086" cy="447551"/>
            </a:xfrm>
            <a:custGeom>
              <a:avLst/>
              <a:gdLst>
                <a:gd name="T0" fmla="*/ 116 w 116"/>
                <a:gd name="T1" fmla="*/ 227 h 227"/>
                <a:gd name="T2" fmla="*/ 8 w 116"/>
                <a:gd name="T3" fmla="*/ 210 h 227"/>
                <a:gd name="T4" fmla="*/ 0 w 116"/>
                <a:gd name="T5" fmla="*/ 201 h 227"/>
                <a:gd name="T6" fmla="*/ 0 w 116"/>
                <a:gd name="T7" fmla="*/ 7 h 227"/>
                <a:gd name="T8" fmla="*/ 8 w 116"/>
                <a:gd name="T9" fmla="*/ 1 h 227"/>
                <a:gd name="T10" fmla="*/ 116 w 116"/>
                <a:gd name="T11" fmla="*/ 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27">
                  <a:moveTo>
                    <a:pt x="116" y="227"/>
                  </a:moveTo>
                  <a:cubicBezTo>
                    <a:pt x="8" y="210"/>
                    <a:pt x="8" y="210"/>
                    <a:pt x="8" y="210"/>
                  </a:cubicBezTo>
                  <a:cubicBezTo>
                    <a:pt x="3" y="209"/>
                    <a:pt x="0" y="205"/>
                    <a:pt x="0" y="2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1"/>
                  </a:cubicBezTo>
                  <a:cubicBezTo>
                    <a:pt x="116" y="20"/>
                    <a:pt x="116" y="20"/>
                    <a:pt x="116" y="2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9" name="Freeform 97"/>
            <p:cNvSpPr/>
            <p:nvPr/>
          </p:nvSpPr>
          <p:spPr bwMode="auto">
            <a:xfrm>
              <a:off x="6417850" y="5230203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0" name="Line 98"/>
            <p:cNvSpPr>
              <a:spLocks noChangeShapeType="1"/>
            </p:cNvSpPr>
            <p:nvPr/>
          </p:nvSpPr>
          <p:spPr bwMode="auto">
            <a:xfrm>
              <a:off x="6417850" y="5230203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1" name="Freeform 99"/>
            <p:cNvSpPr/>
            <p:nvPr/>
          </p:nvSpPr>
          <p:spPr bwMode="auto">
            <a:xfrm>
              <a:off x="6417850" y="5016289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2" name="Line 100"/>
            <p:cNvSpPr>
              <a:spLocks noChangeShapeType="1"/>
            </p:cNvSpPr>
            <p:nvPr/>
          </p:nvSpPr>
          <p:spPr bwMode="auto">
            <a:xfrm>
              <a:off x="6417850" y="501628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3" name="Freeform 101"/>
            <p:cNvSpPr/>
            <p:nvPr/>
          </p:nvSpPr>
          <p:spPr bwMode="auto">
            <a:xfrm>
              <a:off x="6417850" y="5127039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4" name="Line 102"/>
            <p:cNvSpPr>
              <a:spLocks noChangeShapeType="1"/>
            </p:cNvSpPr>
            <p:nvPr/>
          </p:nvSpPr>
          <p:spPr bwMode="auto">
            <a:xfrm>
              <a:off x="6417850" y="512703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65" name="组合 764"/>
          <p:cNvGrpSpPr/>
          <p:nvPr/>
        </p:nvGrpSpPr>
        <p:grpSpPr>
          <a:xfrm>
            <a:off x="8454541" y="4933606"/>
            <a:ext cx="449559" cy="374633"/>
            <a:chOff x="8069994" y="4935882"/>
            <a:chExt cx="473342" cy="394452"/>
          </a:xfrm>
        </p:grpSpPr>
        <p:sp>
          <p:nvSpPr>
            <p:cNvPr id="766" name="Freeform 103"/>
            <p:cNvSpPr/>
            <p:nvPr/>
          </p:nvSpPr>
          <p:spPr bwMode="auto">
            <a:xfrm>
              <a:off x="8338524" y="4935882"/>
              <a:ext cx="204812" cy="347421"/>
            </a:xfrm>
            <a:custGeom>
              <a:avLst/>
              <a:gdLst>
                <a:gd name="T0" fmla="*/ 0 w 135"/>
                <a:gd name="T1" fmla="*/ 156 h 229"/>
                <a:gd name="T2" fmla="*/ 0 w 135"/>
                <a:gd name="T3" fmla="*/ 229 h 229"/>
                <a:gd name="T4" fmla="*/ 135 w 135"/>
                <a:gd name="T5" fmla="*/ 114 h 229"/>
                <a:gd name="T6" fmla="*/ 0 w 135"/>
                <a:gd name="T7" fmla="*/ 0 h 229"/>
                <a:gd name="T8" fmla="*/ 0 w 135"/>
                <a:gd name="T9" fmla="*/ 7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29">
                  <a:moveTo>
                    <a:pt x="0" y="156"/>
                  </a:moveTo>
                  <a:lnTo>
                    <a:pt x="0" y="229"/>
                  </a:lnTo>
                  <a:lnTo>
                    <a:pt x="135" y="114"/>
                  </a:lnTo>
                  <a:lnTo>
                    <a:pt x="0" y="0"/>
                  </a:lnTo>
                  <a:lnTo>
                    <a:pt x="0" y="7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7" name="Freeform 104"/>
            <p:cNvSpPr/>
            <p:nvPr/>
          </p:nvSpPr>
          <p:spPr bwMode="auto">
            <a:xfrm>
              <a:off x="8069994" y="5040564"/>
              <a:ext cx="268530" cy="289770"/>
            </a:xfrm>
            <a:custGeom>
              <a:avLst/>
              <a:gdLst>
                <a:gd name="T0" fmla="*/ 136 w 136"/>
                <a:gd name="T1" fmla="*/ 3 h 147"/>
                <a:gd name="T2" fmla="*/ 8 w 136"/>
                <a:gd name="T3" fmla="*/ 147 h 147"/>
                <a:gd name="T4" fmla="*/ 136 w 136"/>
                <a:gd name="T5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147">
                  <a:moveTo>
                    <a:pt x="136" y="3"/>
                  </a:moveTo>
                  <a:cubicBezTo>
                    <a:pt x="136" y="3"/>
                    <a:pt x="0" y="0"/>
                    <a:pt x="8" y="147"/>
                  </a:cubicBezTo>
                  <a:cubicBezTo>
                    <a:pt x="8" y="147"/>
                    <a:pt x="8" y="67"/>
                    <a:pt x="136" y="67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68" name="组合 767"/>
          <p:cNvGrpSpPr/>
          <p:nvPr/>
        </p:nvGrpSpPr>
        <p:grpSpPr>
          <a:xfrm>
            <a:off x="7393656" y="4933606"/>
            <a:ext cx="450999" cy="374633"/>
            <a:chOff x="7215856" y="4935882"/>
            <a:chExt cx="474858" cy="394452"/>
          </a:xfrm>
        </p:grpSpPr>
        <p:sp>
          <p:nvSpPr>
            <p:cNvPr id="769" name="Freeform 105"/>
            <p:cNvSpPr/>
            <p:nvPr/>
          </p:nvSpPr>
          <p:spPr bwMode="auto">
            <a:xfrm>
              <a:off x="7215856" y="4935882"/>
              <a:ext cx="204812" cy="347421"/>
            </a:xfrm>
            <a:custGeom>
              <a:avLst/>
              <a:gdLst>
                <a:gd name="T0" fmla="*/ 135 w 135"/>
                <a:gd name="T1" fmla="*/ 156 h 229"/>
                <a:gd name="T2" fmla="*/ 135 w 135"/>
                <a:gd name="T3" fmla="*/ 229 h 229"/>
                <a:gd name="T4" fmla="*/ 0 w 135"/>
                <a:gd name="T5" fmla="*/ 114 h 229"/>
                <a:gd name="T6" fmla="*/ 135 w 135"/>
                <a:gd name="T7" fmla="*/ 0 h 229"/>
                <a:gd name="T8" fmla="*/ 135 w 135"/>
                <a:gd name="T9" fmla="*/ 73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29">
                  <a:moveTo>
                    <a:pt x="135" y="156"/>
                  </a:moveTo>
                  <a:lnTo>
                    <a:pt x="135" y="229"/>
                  </a:lnTo>
                  <a:lnTo>
                    <a:pt x="0" y="114"/>
                  </a:lnTo>
                  <a:lnTo>
                    <a:pt x="135" y="0"/>
                  </a:lnTo>
                  <a:lnTo>
                    <a:pt x="135" y="7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0" name="Freeform 106"/>
            <p:cNvSpPr/>
            <p:nvPr/>
          </p:nvSpPr>
          <p:spPr bwMode="auto">
            <a:xfrm>
              <a:off x="7420667" y="5040564"/>
              <a:ext cx="270047" cy="289770"/>
            </a:xfrm>
            <a:custGeom>
              <a:avLst/>
              <a:gdLst>
                <a:gd name="T0" fmla="*/ 0 w 136"/>
                <a:gd name="T1" fmla="*/ 3 h 147"/>
                <a:gd name="T2" fmla="*/ 128 w 136"/>
                <a:gd name="T3" fmla="*/ 147 h 147"/>
                <a:gd name="T4" fmla="*/ 0 w 136"/>
                <a:gd name="T5" fmla="*/ 6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6" h="147">
                  <a:moveTo>
                    <a:pt x="0" y="3"/>
                  </a:moveTo>
                  <a:cubicBezTo>
                    <a:pt x="0" y="3"/>
                    <a:pt x="136" y="0"/>
                    <a:pt x="128" y="147"/>
                  </a:cubicBezTo>
                  <a:cubicBezTo>
                    <a:pt x="128" y="147"/>
                    <a:pt x="128" y="67"/>
                    <a:pt x="0" y="67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1" name="组合 770"/>
          <p:cNvGrpSpPr/>
          <p:nvPr/>
        </p:nvGrpSpPr>
        <p:grpSpPr>
          <a:xfrm>
            <a:off x="9489285" y="4917678"/>
            <a:ext cx="435150" cy="404892"/>
            <a:chOff x="8954476" y="4919194"/>
            <a:chExt cx="458170" cy="426311"/>
          </a:xfrm>
        </p:grpSpPr>
        <p:sp>
          <p:nvSpPr>
            <p:cNvPr id="772" name="Freeform 107"/>
            <p:cNvSpPr/>
            <p:nvPr/>
          </p:nvSpPr>
          <p:spPr bwMode="auto">
            <a:xfrm>
              <a:off x="8954476" y="4919194"/>
              <a:ext cx="364109" cy="347421"/>
            </a:xfrm>
            <a:custGeom>
              <a:avLst/>
              <a:gdLst>
                <a:gd name="T0" fmla="*/ 72 w 184"/>
                <a:gd name="T1" fmla="*/ 148 h 176"/>
                <a:gd name="T2" fmla="*/ 92 w 184"/>
                <a:gd name="T3" fmla="*/ 148 h 176"/>
                <a:gd name="T4" fmla="*/ 92 w 184"/>
                <a:gd name="T5" fmla="*/ 148 h 176"/>
                <a:gd name="T6" fmla="*/ 184 w 184"/>
                <a:gd name="T7" fmla="*/ 74 h 176"/>
                <a:gd name="T8" fmla="*/ 92 w 184"/>
                <a:gd name="T9" fmla="*/ 0 h 176"/>
                <a:gd name="T10" fmla="*/ 0 w 184"/>
                <a:gd name="T11" fmla="*/ 74 h 176"/>
                <a:gd name="T12" fmla="*/ 36 w 184"/>
                <a:gd name="T13" fmla="*/ 132 h 176"/>
                <a:gd name="T14" fmla="*/ 16 w 184"/>
                <a:gd name="T15" fmla="*/ 176 h 176"/>
                <a:gd name="T16" fmla="*/ 72 w 184"/>
                <a:gd name="T17" fmla="*/ 14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76">
                  <a:moveTo>
                    <a:pt x="72" y="148"/>
                  </a:moveTo>
                  <a:cubicBezTo>
                    <a:pt x="72" y="148"/>
                    <a:pt x="86" y="148"/>
                    <a:pt x="92" y="148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143" y="148"/>
                    <a:pt x="184" y="115"/>
                    <a:pt x="184" y="74"/>
                  </a:cubicBezTo>
                  <a:cubicBezTo>
                    <a:pt x="184" y="33"/>
                    <a:pt x="143" y="0"/>
                    <a:pt x="92" y="0"/>
                  </a:cubicBezTo>
                  <a:cubicBezTo>
                    <a:pt x="41" y="0"/>
                    <a:pt x="0" y="33"/>
                    <a:pt x="0" y="74"/>
                  </a:cubicBezTo>
                  <a:cubicBezTo>
                    <a:pt x="0" y="99"/>
                    <a:pt x="13" y="119"/>
                    <a:pt x="36" y="132"/>
                  </a:cubicBezTo>
                  <a:cubicBezTo>
                    <a:pt x="34" y="158"/>
                    <a:pt x="16" y="176"/>
                    <a:pt x="16" y="176"/>
                  </a:cubicBezTo>
                  <a:cubicBezTo>
                    <a:pt x="16" y="176"/>
                    <a:pt x="52" y="173"/>
                    <a:pt x="72" y="148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6" name="Freeform 108"/>
            <p:cNvSpPr/>
            <p:nvPr/>
          </p:nvSpPr>
          <p:spPr bwMode="auto">
            <a:xfrm>
              <a:off x="9119842" y="5061803"/>
              <a:ext cx="292804" cy="283702"/>
            </a:xfrm>
            <a:custGeom>
              <a:avLst/>
              <a:gdLst>
                <a:gd name="T0" fmla="*/ 124 w 148"/>
                <a:gd name="T1" fmla="*/ 0 h 144"/>
                <a:gd name="T2" fmla="*/ 148 w 148"/>
                <a:gd name="T3" fmla="*/ 42 h 144"/>
                <a:gd name="T4" fmla="*/ 112 w 148"/>
                <a:gd name="T5" fmla="*/ 100 h 144"/>
                <a:gd name="T6" fmla="*/ 132 w 148"/>
                <a:gd name="T7" fmla="*/ 144 h 144"/>
                <a:gd name="T8" fmla="*/ 76 w 148"/>
                <a:gd name="T9" fmla="*/ 116 h 144"/>
                <a:gd name="T10" fmla="*/ 56 w 148"/>
                <a:gd name="T11" fmla="*/ 116 h 144"/>
                <a:gd name="T12" fmla="*/ 56 w 148"/>
                <a:gd name="T13" fmla="*/ 116 h 144"/>
                <a:gd name="T14" fmla="*/ 0 w 148"/>
                <a:gd name="T15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44">
                  <a:moveTo>
                    <a:pt x="124" y="0"/>
                  </a:moveTo>
                  <a:cubicBezTo>
                    <a:pt x="140" y="12"/>
                    <a:pt x="148" y="30"/>
                    <a:pt x="148" y="42"/>
                  </a:cubicBezTo>
                  <a:cubicBezTo>
                    <a:pt x="148" y="67"/>
                    <a:pt x="135" y="87"/>
                    <a:pt x="112" y="100"/>
                  </a:cubicBezTo>
                  <a:cubicBezTo>
                    <a:pt x="114" y="126"/>
                    <a:pt x="132" y="144"/>
                    <a:pt x="132" y="144"/>
                  </a:cubicBezTo>
                  <a:cubicBezTo>
                    <a:pt x="132" y="144"/>
                    <a:pt x="96" y="141"/>
                    <a:pt x="76" y="116"/>
                  </a:cubicBezTo>
                  <a:cubicBezTo>
                    <a:pt x="76" y="116"/>
                    <a:pt x="62" y="116"/>
                    <a:pt x="56" y="116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36" y="116"/>
                    <a:pt x="16" y="112"/>
                    <a:pt x="0" y="10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77" name="组合 776"/>
          <p:cNvGrpSpPr/>
          <p:nvPr/>
        </p:nvGrpSpPr>
        <p:grpSpPr>
          <a:xfrm>
            <a:off x="2357820" y="5787850"/>
            <a:ext cx="345815" cy="435150"/>
            <a:chOff x="2812659" y="5780265"/>
            <a:chExt cx="364109" cy="458170"/>
          </a:xfrm>
        </p:grpSpPr>
        <p:sp>
          <p:nvSpPr>
            <p:cNvPr id="778" name="Freeform 49"/>
            <p:cNvSpPr/>
            <p:nvPr/>
          </p:nvSpPr>
          <p:spPr bwMode="auto">
            <a:xfrm>
              <a:off x="2812659" y="5874326"/>
              <a:ext cx="364109" cy="364109"/>
            </a:xfrm>
            <a:custGeom>
              <a:avLst/>
              <a:gdLst>
                <a:gd name="T0" fmla="*/ 184 w 184"/>
                <a:gd name="T1" fmla="*/ 180 h 184"/>
                <a:gd name="T2" fmla="*/ 180 w 184"/>
                <a:gd name="T3" fmla="*/ 184 h 184"/>
                <a:gd name="T4" fmla="*/ 4 w 184"/>
                <a:gd name="T5" fmla="*/ 184 h 184"/>
                <a:gd name="T6" fmla="*/ 0 w 184"/>
                <a:gd name="T7" fmla="*/ 180 h 184"/>
                <a:gd name="T8" fmla="*/ 0 w 184"/>
                <a:gd name="T9" fmla="*/ 4 h 184"/>
                <a:gd name="T10" fmla="*/ 4 w 184"/>
                <a:gd name="T11" fmla="*/ 0 h 184"/>
                <a:gd name="T12" fmla="*/ 180 w 184"/>
                <a:gd name="T13" fmla="*/ 0 h 184"/>
                <a:gd name="T14" fmla="*/ 184 w 184"/>
                <a:gd name="T15" fmla="*/ 4 h 184"/>
                <a:gd name="T16" fmla="*/ 184 w 184"/>
                <a:gd name="T17" fmla="*/ 18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84">
                  <a:moveTo>
                    <a:pt x="184" y="180"/>
                  </a:moveTo>
                  <a:cubicBezTo>
                    <a:pt x="184" y="182"/>
                    <a:pt x="182" y="184"/>
                    <a:pt x="180" y="184"/>
                  </a:cubicBezTo>
                  <a:cubicBezTo>
                    <a:pt x="4" y="184"/>
                    <a:pt x="4" y="184"/>
                    <a:pt x="4" y="184"/>
                  </a:cubicBezTo>
                  <a:cubicBezTo>
                    <a:pt x="2" y="184"/>
                    <a:pt x="0" y="182"/>
                    <a:pt x="0" y="18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4" y="2"/>
                    <a:pt x="184" y="4"/>
                  </a:cubicBezTo>
                  <a:lnTo>
                    <a:pt x="184" y="18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9" name="Freeform 50"/>
            <p:cNvSpPr/>
            <p:nvPr/>
          </p:nvSpPr>
          <p:spPr bwMode="auto">
            <a:xfrm>
              <a:off x="2930994" y="5780265"/>
              <a:ext cx="127438" cy="125921"/>
            </a:xfrm>
            <a:custGeom>
              <a:avLst/>
              <a:gdLst>
                <a:gd name="T0" fmla="*/ 64 w 64"/>
                <a:gd name="T1" fmla="*/ 64 h 64"/>
                <a:gd name="T2" fmla="*/ 64 w 64"/>
                <a:gd name="T3" fmla="*/ 16 h 64"/>
                <a:gd name="T4" fmla="*/ 48 w 64"/>
                <a:gd name="T5" fmla="*/ 0 h 64"/>
                <a:gd name="T6" fmla="*/ 16 w 64"/>
                <a:gd name="T7" fmla="*/ 0 h 64"/>
                <a:gd name="T8" fmla="*/ 0 w 64"/>
                <a:gd name="T9" fmla="*/ 16 h 64"/>
                <a:gd name="T10" fmla="*/ 0 w 64"/>
                <a:gd name="T1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64">
                  <a:moveTo>
                    <a:pt x="64" y="64"/>
                  </a:moveTo>
                  <a:cubicBezTo>
                    <a:pt x="64" y="16"/>
                    <a:pt x="64" y="16"/>
                    <a:pt x="64" y="16"/>
                  </a:cubicBezTo>
                  <a:cubicBezTo>
                    <a:pt x="64" y="7"/>
                    <a:pt x="57" y="0"/>
                    <a:pt x="4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64"/>
                    <a:pt x="0" y="64"/>
                    <a:pt x="0" y="64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80" name="组合 779"/>
          <p:cNvGrpSpPr/>
          <p:nvPr/>
        </p:nvGrpSpPr>
        <p:grpSpPr>
          <a:xfrm>
            <a:off x="3308498" y="5787850"/>
            <a:ext cx="438033" cy="435151"/>
            <a:chOff x="3633421" y="5780265"/>
            <a:chExt cx="461205" cy="458171"/>
          </a:xfrm>
        </p:grpSpPr>
        <p:sp>
          <p:nvSpPr>
            <p:cNvPr id="781" name="Freeform 60"/>
            <p:cNvSpPr/>
            <p:nvPr/>
          </p:nvSpPr>
          <p:spPr bwMode="auto">
            <a:xfrm>
              <a:off x="3633421" y="5921358"/>
              <a:ext cx="461205" cy="317078"/>
            </a:xfrm>
            <a:custGeom>
              <a:avLst/>
              <a:gdLst>
                <a:gd name="T0" fmla="*/ 233 w 234"/>
                <a:gd name="T1" fmla="*/ 152 h 160"/>
                <a:gd name="T2" fmla="*/ 227 w 234"/>
                <a:gd name="T3" fmla="*/ 160 h 160"/>
                <a:gd name="T4" fmla="*/ 8 w 234"/>
                <a:gd name="T5" fmla="*/ 160 h 160"/>
                <a:gd name="T6" fmla="*/ 1 w 234"/>
                <a:gd name="T7" fmla="*/ 152 h 160"/>
                <a:gd name="T8" fmla="*/ 21 w 234"/>
                <a:gd name="T9" fmla="*/ 16 h 160"/>
                <a:gd name="T10" fmla="*/ 39 w 234"/>
                <a:gd name="T11" fmla="*/ 0 h 160"/>
                <a:gd name="T12" fmla="*/ 196 w 234"/>
                <a:gd name="T13" fmla="*/ 0 h 160"/>
                <a:gd name="T14" fmla="*/ 213 w 234"/>
                <a:gd name="T15" fmla="*/ 16 h 160"/>
                <a:gd name="T16" fmla="*/ 233 w 234"/>
                <a:gd name="T17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160">
                  <a:moveTo>
                    <a:pt x="233" y="152"/>
                  </a:moveTo>
                  <a:cubicBezTo>
                    <a:pt x="234" y="157"/>
                    <a:pt x="231" y="160"/>
                    <a:pt x="227" y="160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4" y="160"/>
                    <a:pt x="0" y="156"/>
                    <a:pt x="1" y="15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7"/>
                    <a:pt x="31" y="0"/>
                    <a:pt x="3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204" y="0"/>
                    <a:pt x="212" y="7"/>
                    <a:pt x="213" y="16"/>
                  </a:cubicBezTo>
                  <a:lnTo>
                    <a:pt x="233" y="152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2" name="Freeform 61"/>
            <p:cNvSpPr/>
            <p:nvPr/>
          </p:nvSpPr>
          <p:spPr bwMode="auto">
            <a:xfrm>
              <a:off x="3769962" y="5780265"/>
              <a:ext cx="189641" cy="94061"/>
            </a:xfrm>
            <a:custGeom>
              <a:avLst/>
              <a:gdLst>
                <a:gd name="T0" fmla="*/ 0 w 96"/>
                <a:gd name="T1" fmla="*/ 48 h 48"/>
                <a:gd name="T2" fmla="*/ 48 w 96"/>
                <a:gd name="T3" fmla="*/ 0 h 48"/>
                <a:gd name="T4" fmla="*/ 96 w 96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48">
                  <a:moveTo>
                    <a:pt x="0" y="48"/>
                  </a:moveTo>
                  <a:cubicBezTo>
                    <a:pt x="0" y="22"/>
                    <a:pt x="22" y="0"/>
                    <a:pt x="48" y="0"/>
                  </a:cubicBezTo>
                  <a:cubicBezTo>
                    <a:pt x="75" y="0"/>
                    <a:pt x="96" y="22"/>
                    <a:pt x="96" y="4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3" name="Line 62"/>
            <p:cNvSpPr>
              <a:spLocks noChangeShapeType="1"/>
            </p:cNvSpPr>
            <p:nvPr/>
          </p:nvSpPr>
          <p:spPr bwMode="auto">
            <a:xfrm>
              <a:off x="3959602" y="5874326"/>
              <a:ext cx="0" cy="12743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4" name="Oval 63"/>
            <p:cNvSpPr>
              <a:spLocks noChangeArrowheads="1"/>
            </p:cNvSpPr>
            <p:nvPr/>
          </p:nvSpPr>
          <p:spPr bwMode="auto">
            <a:xfrm>
              <a:off x="3942914" y="6001764"/>
              <a:ext cx="31860" cy="30342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5" name="Line 64"/>
            <p:cNvSpPr>
              <a:spLocks noChangeShapeType="1"/>
            </p:cNvSpPr>
            <p:nvPr/>
          </p:nvSpPr>
          <p:spPr bwMode="auto">
            <a:xfrm>
              <a:off x="3769962" y="5874326"/>
              <a:ext cx="0" cy="12743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6" name="Oval 65"/>
            <p:cNvSpPr>
              <a:spLocks noChangeArrowheads="1"/>
            </p:cNvSpPr>
            <p:nvPr/>
          </p:nvSpPr>
          <p:spPr bwMode="auto">
            <a:xfrm>
              <a:off x="3753273" y="6001764"/>
              <a:ext cx="31860" cy="30342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87" name="组合 786"/>
          <p:cNvGrpSpPr/>
          <p:nvPr/>
        </p:nvGrpSpPr>
        <p:grpSpPr>
          <a:xfrm>
            <a:off x="1355411" y="5811365"/>
            <a:ext cx="435150" cy="390483"/>
            <a:chOff x="1296568" y="5803022"/>
            <a:chExt cx="458170" cy="411140"/>
          </a:xfrm>
        </p:grpSpPr>
        <p:sp>
          <p:nvSpPr>
            <p:cNvPr id="788" name="Freeform 109"/>
            <p:cNvSpPr/>
            <p:nvPr/>
          </p:nvSpPr>
          <p:spPr bwMode="auto">
            <a:xfrm>
              <a:off x="1296568" y="5881912"/>
              <a:ext cx="458170" cy="332250"/>
            </a:xfrm>
            <a:custGeom>
              <a:avLst/>
              <a:gdLst>
                <a:gd name="T0" fmla="*/ 224 w 232"/>
                <a:gd name="T1" fmla="*/ 0 h 168"/>
                <a:gd name="T2" fmla="*/ 8 w 232"/>
                <a:gd name="T3" fmla="*/ 0 h 168"/>
                <a:gd name="T4" fmla="*/ 0 w 232"/>
                <a:gd name="T5" fmla="*/ 8 h 168"/>
                <a:gd name="T6" fmla="*/ 0 w 232"/>
                <a:gd name="T7" fmla="*/ 160 h 168"/>
                <a:gd name="T8" fmla="*/ 8 w 232"/>
                <a:gd name="T9" fmla="*/ 168 h 168"/>
                <a:gd name="T10" fmla="*/ 224 w 232"/>
                <a:gd name="T11" fmla="*/ 168 h 168"/>
                <a:gd name="T12" fmla="*/ 232 w 232"/>
                <a:gd name="T13" fmla="*/ 160 h 168"/>
                <a:gd name="T14" fmla="*/ 232 w 232"/>
                <a:gd name="T15" fmla="*/ 8 h 168"/>
                <a:gd name="T16" fmla="*/ 224 w 232"/>
                <a:gd name="T1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68">
                  <a:moveTo>
                    <a:pt x="22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5"/>
                    <a:pt x="3" y="168"/>
                    <a:pt x="8" y="168"/>
                  </a:cubicBezTo>
                  <a:cubicBezTo>
                    <a:pt x="224" y="168"/>
                    <a:pt x="224" y="168"/>
                    <a:pt x="224" y="168"/>
                  </a:cubicBezTo>
                  <a:cubicBezTo>
                    <a:pt x="229" y="168"/>
                    <a:pt x="232" y="165"/>
                    <a:pt x="232" y="160"/>
                  </a:cubicBezTo>
                  <a:cubicBezTo>
                    <a:pt x="232" y="8"/>
                    <a:pt x="232" y="8"/>
                    <a:pt x="232" y="8"/>
                  </a:cubicBezTo>
                  <a:cubicBezTo>
                    <a:pt x="232" y="3"/>
                    <a:pt x="229" y="0"/>
                    <a:pt x="224" y="0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9" name="Line 110"/>
            <p:cNvSpPr>
              <a:spLocks noChangeShapeType="1"/>
            </p:cNvSpPr>
            <p:nvPr/>
          </p:nvSpPr>
          <p:spPr bwMode="auto">
            <a:xfrm flipH="1">
              <a:off x="1296568" y="6009350"/>
              <a:ext cx="19722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0" name="Line 111"/>
            <p:cNvSpPr>
              <a:spLocks noChangeShapeType="1"/>
            </p:cNvSpPr>
            <p:nvPr/>
          </p:nvSpPr>
          <p:spPr bwMode="auto">
            <a:xfrm flipH="1">
              <a:off x="1557513" y="6009350"/>
              <a:ext cx="19722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1" name="Freeform 112"/>
            <p:cNvSpPr/>
            <p:nvPr/>
          </p:nvSpPr>
          <p:spPr bwMode="auto">
            <a:xfrm>
              <a:off x="1446763" y="5803022"/>
              <a:ext cx="157780" cy="78890"/>
            </a:xfrm>
            <a:custGeom>
              <a:avLst/>
              <a:gdLst>
                <a:gd name="T0" fmla="*/ 0 w 80"/>
                <a:gd name="T1" fmla="*/ 40 h 40"/>
                <a:gd name="T2" fmla="*/ 0 w 80"/>
                <a:gd name="T3" fmla="*/ 16 h 40"/>
                <a:gd name="T4" fmla="*/ 16 w 80"/>
                <a:gd name="T5" fmla="*/ 0 h 40"/>
                <a:gd name="T6" fmla="*/ 64 w 80"/>
                <a:gd name="T7" fmla="*/ 0 h 40"/>
                <a:gd name="T8" fmla="*/ 80 w 80"/>
                <a:gd name="T9" fmla="*/ 16 h 40"/>
                <a:gd name="T10" fmla="*/ 80 w 80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" h="40">
                  <a:moveTo>
                    <a:pt x="0" y="4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73" y="0"/>
                    <a:pt x="80" y="7"/>
                    <a:pt x="80" y="16"/>
                  </a:cubicBezTo>
                  <a:cubicBezTo>
                    <a:pt x="80" y="40"/>
                    <a:pt x="80" y="40"/>
                    <a:pt x="80" y="4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5" name="Freeform 113"/>
            <p:cNvSpPr/>
            <p:nvPr/>
          </p:nvSpPr>
          <p:spPr bwMode="auto">
            <a:xfrm>
              <a:off x="1493793" y="5960802"/>
              <a:ext cx="63719" cy="110750"/>
            </a:xfrm>
            <a:custGeom>
              <a:avLst/>
              <a:gdLst>
                <a:gd name="T0" fmla="*/ 32 w 32"/>
                <a:gd name="T1" fmla="*/ 16 h 56"/>
                <a:gd name="T2" fmla="*/ 32 w 32"/>
                <a:gd name="T3" fmla="*/ 40 h 56"/>
                <a:gd name="T4" fmla="*/ 16 w 32"/>
                <a:gd name="T5" fmla="*/ 56 h 56"/>
                <a:gd name="T6" fmla="*/ 5 w 32"/>
                <a:gd name="T7" fmla="*/ 51 h 56"/>
                <a:gd name="T8" fmla="*/ 0 w 32"/>
                <a:gd name="T9" fmla="*/ 40 h 56"/>
                <a:gd name="T10" fmla="*/ 0 w 32"/>
                <a:gd name="T11" fmla="*/ 16 h 56"/>
                <a:gd name="T12" fmla="*/ 16 w 32"/>
                <a:gd name="T13" fmla="*/ 0 h 56"/>
                <a:gd name="T14" fmla="*/ 27 w 32"/>
                <a:gd name="T15" fmla="*/ 5 h 56"/>
                <a:gd name="T16" fmla="*/ 32 w 32"/>
                <a:gd name="T17" fmla="*/ 1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56">
                  <a:moveTo>
                    <a:pt x="32" y="16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49"/>
                    <a:pt x="25" y="56"/>
                    <a:pt x="16" y="56"/>
                  </a:cubicBezTo>
                  <a:cubicBezTo>
                    <a:pt x="12" y="56"/>
                    <a:pt x="8" y="54"/>
                    <a:pt x="5" y="51"/>
                  </a:cubicBezTo>
                  <a:cubicBezTo>
                    <a:pt x="2" y="48"/>
                    <a:pt x="0" y="44"/>
                    <a:pt x="0" y="4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0" y="0"/>
                    <a:pt x="24" y="2"/>
                    <a:pt x="27" y="5"/>
                  </a:cubicBezTo>
                  <a:cubicBezTo>
                    <a:pt x="30" y="8"/>
                    <a:pt x="32" y="12"/>
                    <a:pt x="32" y="16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96" name="组合 795"/>
          <p:cNvGrpSpPr/>
          <p:nvPr/>
        </p:nvGrpSpPr>
        <p:grpSpPr>
          <a:xfrm>
            <a:off x="4334314" y="5787850"/>
            <a:ext cx="435150" cy="435151"/>
            <a:chOff x="4504248" y="5780265"/>
            <a:chExt cx="458170" cy="458171"/>
          </a:xfrm>
        </p:grpSpPr>
        <p:sp>
          <p:nvSpPr>
            <p:cNvPr id="797" name="Freeform 114"/>
            <p:cNvSpPr/>
            <p:nvPr/>
          </p:nvSpPr>
          <p:spPr bwMode="auto">
            <a:xfrm>
              <a:off x="4780364" y="5780265"/>
              <a:ext cx="182054" cy="180538"/>
            </a:xfrm>
            <a:custGeom>
              <a:avLst/>
              <a:gdLst>
                <a:gd name="T0" fmla="*/ 92 w 92"/>
                <a:gd name="T1" fmla="*/ 85 h 92"/>
                <a:gd name="T2" fmla="*/ 24 w 92"/>
                <a:gd name="T3" fmla="*/ 68 h 92"/>
                <a:gd name="T4" fmla="*/ 7 w 92"/>
                <a:gd name="T5" fmla="*/ 0 h 92"/>
                <a:gd name="T6" fmla="*/ 92 w 92"/>
                <a:gd name="T7" fmla="*/ 8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92">
                  <a:moveTo>
                    <a:pt x="92" y="85"/>
                  </a:moveTo>
                  <a:cubicBezTo>
                    <a:pt x="69" y="92"/>
                    <a:pt x="42" y="87"/>
                    <a:pt x="24" y="68"/>
                  </a:cubicBezTo>
                  <a:cubicBezTo>
                    <a:pt x="5" y="50"/>
                    <a:pt x="0" y="23"/>
                    <a:pt x="7" y="0"/>
                  </a:cubicBezTo>
                  <a:lnTo>
                    <a:pt x="92" y="85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8" name="Freeform 115"/>
            <p:cNvSpPr/>
            <p:nvPr/>
          </p:nvSpPr>
          <p:spPr bwMode="auto">
            <a:xfrm>
              <a:off x="4551278" y="5941080"/>
              <a:ext cx="248808" cy="250325"/>
            </a:xfrm>
            <a:custGeom>
              <a:avLst/>
              <a:gdLst>
                <a:gd name="T0" fmla="*/ 116 w 126"/>
                <a:gd name="T1" fmla="*/ 126 h 126"/>
                <a:gd name="T2" fmla="*/ 93 w 126"/>
                <a:gd name="T3" fmla="*/ 33 h 126"/>
                <a:gd name="T4" fmla="*/ 0 w 126"/>
                <a:gd name="T5" fmla="*/ 10 h 126"/>
                <a:gd name="T6" fmla="*/ 116 w 126"/>
                <a:gd name="T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126">
                  <a:moveTo>
                    <a:pt x="116" y="126"/>
                  </a:moveTo>
                  <a:cubicBezTo>
                    <a:pt x="126" y="94"/>
                    <a:pt x="118" y="58"/>
                    <a:pt x="93" y="33"/>
                  </a:cubicBezTo>
                  <a:cubicBezTo>
                    <a:pt x="68" y="8"/>
                    <a:pt x="32" y="0"/>
                    <a:pt x="0" y="10"/>
                  </a:cubicBezTo>
                  <a:lnTo>
                    <a:pt x="116" y="126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9" name="Line 116"/>
            <p:cNvSpPr>
              <a:spLocks noChangeShapeType="1"/>
            </p:cNvSpPr>
            <p:nvPr/>
          </p:nvSpPr>
          <p:spPr bwMode="auto">
            <a:xfrm flipH="1">
              <a:off x="4686302" y="5862189"/>
              <a:ext cx="109233" cy="10923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0" name="Line 117"/>
            <p:cNvSpPr>
              <a:spLocks noChangeShapeType="1"/>
            </p:cNvSpPr>
            <p:nvPr/>
          </p:nvSpPr>
          <p:spPr bwMode="auto">
            <a:xfrm flipH="1">
              <a:off x="4771261" y="5947148"/>
              <a:ext cx="109233" cy="10923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1" name="Line 118"/>
            <p:cNvSpPr>
              <a:spLocks noChangeShapeType="1"/>
            </p:cNvSpPr>
            <p:nvPr/>
          </p:nvSpPr>
          <p:spPr bwMode="auto">
            <a:xfrm flipH="1">
              <a:off x="4504248" y="6076104"/>
              <a:ext cx="162332" cy="162332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02" name="组合 801"/>
          <p:cNvGrpSpPr/>
          <p:nvPr/>
        </p:nvGrpSpPr>
        <p:grpSpPr>
          <a:xfrm>
            <a:off x="5343935" y="5787850"/>
            <a:ext cx="435150" cy="435150"/>
            <a:chOff x="5365973" y="5795436"/>
            <a:chExt cx="458170" cy="458170"/>
          </a:xfrm>
        </p:grpSpPr>
        <p:sp>
          <p:nvSpPr>
            <p:cNvPr id="803" name="Freeform 119"/>
            <p:cNvSpPr/>
            <p:nvPr/>
          </p:nvSpPr>
          <p:spPr bwMode="auto">
            <a:xfrm>
              <a:off x="5365973" y="5795436"/>
              <a:ext cx="458170" cy="458170"/>
            </a:xfrm>
            <a:custGeom>
              <a:avLst/>
              <a:gdLst>
                <a:gd name="T0" fmla="*/ 151 w 302"/>
                <a:gd name="T1" fmla="*/ 302 h 302"/>
                <a:gd name="T2" fmla="*/ 0 w 302"/>
                <a:gd name="T3" fmla="*/ 89 h 302"/>
                <a:gd name="T4" fmla="*/ 51 w 302"/>
                <a:gd name="T5" fmla="*/ 0 h 302"/>
                <a:gd name="T6" fmla="*/ 151 w 302"/>
                <a:gd name="T7" fmla="*/ 0 h 302"/>
                <a:gd name="T8" fmla="*/ 251 w 302"/>
                <a:gd name="T9" fmla="*/ 0 h 302"/>
                <a:gd name="T10" fmla="*/ 302 w 302"/>
                <a:gd name="T11" fmla="*/ 89 h 302"/>
                <a:gd name="T12" fmla="*/ 151 w 302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302">
                  <a:moveTo>
                    <a:pt x="151" y="302"/>
                  </a:moveTo>
                  <a:lnTo>
                    <a:pt x="0" y="89"/>
                  </a:lnTo>
                  <a:lnTo>
                    <a:pt x="51" y="0"/>
                  </a:lnTo>
                  <a:lnTo>
                    <a:pt x="151" y="0"/>
                  </a:lnTo>
                  <a:lnTo>
                    <a:pt x="251" y="0"/>
                  </a:lnTo>
                  <a:lnTo>
                    <a:pt x="302" y="89"/>
                  </a:lnTo>
                  <a:lnTo>
                    <a:pt x="151" y="302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4" name="Line 120"/>
            <p:cNvSpPr>
              <a:spLocks noChangeShapeType="1"/>
            </p:cNvSpPr>
            <p:nvPr/>
          </p:nvSpPr>
          <p:spPr bwMode="auto">
            <a:xfrm>
              <a:off x="5365973" y="5930460"/>
              <a:ext cx="45817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5" name="Freeform 121"/>
            <p:cNvSpPr/>
            <p:nvPr/>
          </p:nvSpPr>
          <p:spPr bwMode="auto">
            <a:xfrm>
              <a:off x="5443346" y="5795436"/>
              <a:ext cx="303424" cy="458170"/>
            </a:xfrm>
            <a:custGeom>
              <a:avLst/>
              <a:gdLst>
                <a:gd name="T0" fmla="*/ 200 w 200"/>
                <a:gd name="T1" fmla="*/ 0 h 302"/>
                <a:gd name="T2" fmla="*/ 100 w 200"/>
                <a:gd name="T3" fmla="*/ 302 h 302"/>
                <a:gd name="T4" fmla="*/ 0 w 200"/>
                <a:gd name="T5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0" h="302">
                  <a:moveTo>
                    <a:pt x="200" y="0"/>
                  </a:moveTo>
                  <a:lnTo>
                    <a:pt x="100" y="302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6" name="Line 122"/>
            <p:cNvSpPr>
              <a:spLocks noChangeShapeType="1"/>
            </p:cNvSpPr>
            <p:nvPr/>
          </p:nvSpPr>
          <p:spPr bwMode="auto">
            <a:xfrm flipV="1">
              <a:off x="5485825" y="5795436"/>
              <a:ext cx="109233" cy="13502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7" name="Line 123"/>
            <p:cNvSpPr>
              <a:spLocks noChangeShapeType="1"/>
            </p:cNvSpPr>
            <p:nvPr/>
          </p:nvSpPr>
          <p:spPr bwMode="auto">
            <a:xfrm flipH="1" flipV="1">
              <a:off x="5595058" y="5795436"/>
              <a:ext cx="109233" cy="13502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08" name="组合 807"/>
          <p:cNvGrpSpPr/>
          <p:nvPr/>
        </p:nvGrpSpPr>
        <p:grpSpPr>
          <a:xfrm>
            <a:off x="7405864" y="5787850"/>
            <a:ext cx="435150" cy="435150"/>
            <a:chOff x="7228064" y="5780265"/>
            <a:chExt cx="458170" cy="458170"/>
          </a:xfrm>
        </p:grpSpPr>
        <p:sp>
          <p:nvSpPr>
            <p:cNvPr id="809" name="Oval 10"/>
            <p:cNvSpPr>
              <a:spLocks noChangeArrowheads="1"/>
            </p:cNvSpPr>
            <p:nvPr/>
          </p:nvSpPr>
          <p:spPr bwMode="auto">
            <a:xfrm>
              <a:off x="7228064" y="5780265"/>
              <a:ext cx="458170" cy="458170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3" name="Freeform 11"/>
            <p:cNvSpPr/>
            <p:nvPr/>
          </p:nvSpPr>
          <p:spPr bwMode="auto">
            <a:xfrm>
              <a:off x="7346399" y="5898600"/>
              <a:ext cx="221499" cy="221499"/>
            </a:xfrm>
            <a:custGeom>
              <a:avLst/>
              <a:gdLst>
                <a:gd name="T0" fmla="*/ 100 w 146"/>
                <a:gd name="T1" fmla="*/ 100 h 146"/>
                <a:gd name="T2" fmla="*/ 0 w 146"/>
                <a:gd name="T3" fmla="*/ 146 h 146"/>
                <a:gd name="T4" fmla="*/ 46 w 146"/>
                <a:gd name="T5" fmla="*/ 45 h 146"/>
                <a:gd name="T6" fmla="*/ 146 w 146"/>
                <a:gd name="T7" fmla="*/ 0 h 146"/>
                <a:gd name="T8" fmla="*/ 100 w 146"/>
                <a:gd name="T9" fmla="*/ 100 h 146"/>
                <a:gd name="T10" fmla="*/ 100 w 146"/>
                <a:gd name="T11" fmla="*/ 10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146">
                  <a:moveTo>
                    <a:pt x="100" y="100"/>
                  </a:moveTo>
                  <a:lnTo>
                    <a:pt x="0" y="146"/>
                  </a:lnTo>
                  <a:lnTo>
                    <a:pt x="46" y="45"/>
                  </a:lnTo>
                  <a:lnTo>
                    <a:pt x="146" y="0"/>
                  </a:lnTo>
                  <a:lnTo>
                    <a:pt x="100" y="100"/>
                  </a:lnTo>
                  <a:lnTo>
                    <a:pt x="100" y="10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4" name="Line 12"/>
            <p:cNvSpPr>
              <a:spLocks noChangeShapeType="1"/>
            </p:cNvSpPr>
            <p:nvPr/>
          </p:nvSpPr>
          <p:spPr bwMode="auto">
            <a:xfrm>
              <a:off x="7417703" y="5969904"/>
              <a:ext cx="78890" cy="7889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15" name="组合 814"/>
          <p:cNvGrpSpPr/>
          <p:nvPr/>
        </p:nvGrpSpPr>
        <p:grpSpPr>
          <a:xfrm>
            <a:off x="8462127" y="5787850"/>
            <a:ext cx="435151" cy="435150"/>
            <a:chOff x="8097374" y="5780265"/>
            <a:chExt cx="458171" cy="458170"/>
          </a:xfrm>
        </p:grpSpPr>
        <p:sp>
          <p:nvSpPr>
            <p:cNvPr id="816" name="Freeform 13"/>
            <p:cNvSpPr/>
            <p:nvPr/>
          </p:nvSpPr>
          <p:spPr bwMode="auto">
            <a:xfrm>
              <a:off x="8097374" y="5780265"/>
              <a:ext cx="150195" cy="458170"/>
            </a:xfrm>
            <a:custGeom>
              <a:avLst/>
              <a:gdLst>
                <a:gd name="T0" fmla="*/ 99 w 99"/>
                <a:gd name="T1" fmla="*/ 302 h 302"/>
                <a:gd name="T2" fmla="*/ 0 w 99"/>
                <a:gd name="T3" fmla="*/ 265 h 302"/>
                <a:gd name="T4" fmla="*/ 0 w 99"/>
                <a:gd name="T5" fmla="*/ 0 h 302"/>
                <a:gd name="T6" fmla="*/ 99 w 99"/>
                <a:gd name="T7" fmla="*/ 36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302">
                  <a:moveTo>
                    <a:pt x="99" y="302"/>
                  </a:moveTo>
                  <a:lnTo>
                    <a:pt x="0" y="265"/>
                  </a:lnTo>
                  <a:lnTo>
                    <a:pt x="0" y="0"/>
                  </a:lnTo>
                  <a:lnTo>
                    <a:pt x="99" y="36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7" name="Freeform 14"/>
            <p:cNvSpPr/>
            <p:nvPr/>
          </p:nvSpPr>
          <p:spPr bwMode="auto">
            <a:xfrm>
              <a:off x="8405350" y="5780265"/>
              <a:ext cx="150195" cy="458170"/>
            </a:xfrm>
            <a:custGeom>
              <a:avLst/>
              <a:gdLst>
                <a:gd name="T0" fmla="*/ 0 w 99"/>
                <a:gd name="T1" fmla="*/ 0 h 302"/>
                <a:gd name="T2" fmla="*/ 99 w 99"/>
                <a:gd name="T3" fmla="*/ 36 h 302"/>
                <a:gd name="T4" fmla="*/ 99 w 99"/>
                <a:gd name="T5" fmla="*/ 302 h 302"/>
                <a:gd name="T6" fmla="*/ 0 w 99"/>
                <a:gd name="T7" fmla="*/ 265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302">
                  <a:moveTo>
                    <a:pt x="0" y="0"/>
                  </a:moveTo>
                  <a:lnTo>
                    <a:pt x="99" y="36"/>
                  </a:lnTo>
                  <a:lnTo>
                    <a:pt x="99" y="302"/>
                  </a:lnTo>
                  <a:lnTo>
                    <a:pt x="0" y="265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8" name="Line 15"/>
            <p:cNvSpPr>
              <a:spLocks noChangeShapeType="1"/>
            </p:cNvSpPr>
            <p:nvPr/>
          </p:nvSpPr>
          <p:spPr bwMode="auto">
            <a:xfrm flipH="1">
              <a:off x="8247569" y="5780265"/>
              <a:ext cx="157780" cy="5461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9" name="Line 16"/>
            <p:cNvSpPr>
              <a:spLocks noChangeShapeType="1"/>
            </p:cNvSpPr>
            <p:nvPr/>
          </p:nvSpPr>
          <p:spPr bwMode="auto">
            <a:xfrm flipV="1">
              <a:off x="8247569" y="6182301"/>
              <a:ext cx="157780" cy="5613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0" name="Line 17"/>
            <p:cNvSpPr>
              <a:spLocks noChangeShapeType="1"/>
            </p:cNvSpPr>
            <p:nvPr/>
          </p:nvSpPr>
          <p:spPr bwMode="auto">
            <a:xfrm>
              <a:off x="8247569" y="6238435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1" name="Line 18"/>
            <p:cNvSpPr>
              <a:spLocks noChangeShapeType="1"/>
            </p:cNvSpPr>
            <p:nvPr/>
          </p:nvSpPr>
          <p:spPr bwMode="auto">
            <a:xfrm>
              <a:off x="8247569" y="5834881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2" name="Line 19"/>
            <p:cNvSpPr>
              <a:spLocks noChangeShapeType="1"/>
            </p:cNvSpPr>
            <p:nvPr/>
          </p:nvSpPr>
          <p:spPr bwMode="auto">
            <a:xfrm>
              <a:off x="8405350" y="5780265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3" name="Line 20"/>
            <p:cNvSpPr>
              <a:spLocks noChangeShapeType="1"/>
            </p:cNvSpPr>
            <p:nvPr/>
          </p:nvSpPr>
          <p:spPr bwMode="auto">
            <a:xfrm>
              <a:off x="8405350" y="6182301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4" name="Line 21"/>
            <p:cNvSpPr>
              <a:spLocks noChangeShapeType="1"/>
            </p:cNvSpPr>
            <p:nvPr/>
          </p:nvSpPr>
          <p:spPr bwMode="auto">
            <a:xfrm>
              <a:off x="8247569" y="5834881"/>
              <a:ext cx="0" cy="40355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5" name="Line 22"/>
            <p:cNvSpPr>
              <a:spLocks noChangeShapeType="1"/>
            </p:cNvSpPr>
            <p:nvPr/>
          </p:nvSpPr>
          <p:spPr bwMode="auto">
            <a:xfrm>
              <a:off x="8405350" y="5780265"/>
              <a:ext cx="0" cy="402037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26" name="组合 825"/>
          <p:cNvGrpSpPr/>
          <p:nvPr/>
        </p:nvGrpSpPr>
        <p:grpSpPr>
          <a:xfrm>
            <a:off x="6300428" y="5787850"/>
            <a:ext cx="435151" cy="435150"/>
            <a:chOff x="6358754" y="5780265"/>
            <a:chExt cx="458171" cy="458170"/>
          </a:xfrm>
        </p:grpSpPr>
        <p:sp>
          <p:nvSpPr>
            <p:cNvPr id="827" name="Oval 44"/>
            <p:cNvSpPr>
              <a:spLocks noChangeArrowheads="1"/>
            </p:cNvSpPr>
            <p:nvPr/>
          </p:nvSpPr>
          <p:spPr bwMode="auto">
            <a:xfrm>
              <a:off x="6508949" y="6110997"/>
              <a:ext cx="157780" cy="12743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8" name="Freeform 45"/>
            <p:cNvSpPr/>
            <p:nvPr/>
          </p:nvSpPr>
          <p:spPr bwMode="auto">
            <a:xfrm>
              <a:off x="6666730" y="5780265"/>
              <a:ext cx="150195" cy="395969"/>
            </a:xfrm>
            <a:custGeom>
              <a:avLst/>
              <a:gdLst>
                <a:gd name="T0" fmla="*/ 0 w 99"/>
                <a:gd name="T1" fmla="*/ 261 h 261"/>
                <a:gd name="T2" fmla="*/ 0 w 99"/>
                <a:gd name="T3" fmla="*/ 0 h 261"/>
                <a:gd name="T4" fmla="*/ 99 w 99"/>
                <a:gd name="T5" fmla="*/ 99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261">
                  <a:moveTo>
                    <a:pt x="0" y="261"/>
                  </a:moveTo>
                  <a:lnTo>
                    <a:pt x="0" y="0"/>
                  </a:lnTo>
                  <a:lnTo>
                    <a:pt x="99" y="99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2" name="Line 46"/>
            <p:cNvSpPr>
              <a:spLocks noChangeShapeType="1"/>
            </p:cNvSpPr>
            <p:nvPr/>
          </p:nvSpPr>
          <p:spPr bwMode="auto">
            <a:xfrm>
              <a:off x="6358754" y="5780265"/>
              <a:ext cx="221499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3" name="Line 47"/>
            <p:cNvSpPr>
              <a:spLocks noChangeShapeType="1"/>
            </p:cNvSpPr>
            <p:nvPr/>
          </p:nvSpPr>
          <p:spPr bwMode="auto">
            <a:xfrm>
              <a:off x="6358754" y="5874326"/>
              <a:ext cx="221499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4" name="Line 48"/>
            <p:cNvSpPr>
              <a:spLocks noChangeShapeType="1"/>
            </p:cNvSpPr>
            <p:nvPr/>
          </p:nvSpPr>
          <p:spPr bwMode="auto">
            <a:xfrm>
              <a:off x="6358754" y="5969904"/>
              <a:ext cx="221499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35" name="组合 834"/>
          <p:cNvGrpSpPr/>
          <p:nvPr/>
        </p:nvGrpSpPr>
        <p:grpSpPr>
          <a:xfrm>
            <a:off x="9489285" y="5835639"/>
            <a:ext cx="435150" cy="344374"/>
            <a:chOff x="8966684" y="5827295"/>
            <a:chExt cx="458170" cy="362592"/>
          </a:xfrm>
        </p:grpSpPr>
        <p:sp>
          <p:nvSpPr>
            <p:cNvPr id="884" name="Freeform 124"/>
            <p:cNvSpPr/>
            <p:nvPr/>
          </p:nvSpPr>
          <p:spPr bwMode="auto">
            <a:xfrm>
              <a:off x="8966684" y="5827295"/>
              <a:ext cx="458170" cy="362592"/>
            </a:xfrm>
            <a:custGeom>
              <a:avLst/>
              <a:gdLst>
                <a:gd name="T0" fmla="*/ 232 w 232"/>
                <a:gd name="T1" fmla="*/ 176 h 184"/>
                <a:gd name="T2" fmla="*/ 224 w 232"/>
                <a:gd name="T3" fmla="*/ 184 h 184"/>
                <a:gd name="T4" fmla="*/ 8 w 232"/>
                <a:gd name="T5" fmla="*/ 184 h 184"/>
                <a:gd name="T6" fmla="*/ 0 w 232"/>
                <a:gd name="T7" fmla="*/ 176 h 184"/>
                <a:gd name="T8" fmla="*/ 0 w 232"/>
                <a:gd name="T9" fmla="*/ 8 h 184"/>
                <a:gd name="T10" fmla="*/ 8 w 232"/>
                <a:gd name="T11" fmla="*/ 0 h 184"/>
                <a:gd name="T12" fmla="*/ 224 w 232"/>
                <a:gd name="T13" fmla="*/ 0 h 184"/>
                <a:gd name="T14" fmla="*/ 232 w 232"/>
                <a:gd name="T15" fmla="*/ 8 h 184"/>
                <a:gd name="T16" fmla="*/ 232 w 232"/>
                <a:gd name="T17" fmla="*/ 176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84">
                  <a:moveTo>
                    <a:pt x="232" y="176"/>
                  </a:moveTo>
                  <a:cubicBezTo>
                    <a:pt x="232" y="180"/>
                    <a:pt x="228" y="184"/>
                    <a:pt x="224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4" y="184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lnTo>
                    <a:pt x="232" y="176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5" name="Freeform 125"/>
            <p:cNvSpPr/>
            <p:nvPr/>
          </p:nvSpPr>
          <p:spPr bwMode="auto">
            <a:xfrm>
              <a:off x="8966684" y="5960802"/>
              <a:ext cx="458170" cy="186606"/>
            </a:xfrm>
            <a:custGeom>
              <a:avLst/>
              <a:gdLst>
                <a:gd name="T0" fmla="*/ 0 w 302"/>
                <a:gd name="T1" fmla="*/ 82 h 123"/>
                <a:gd name="T2" fmla="*/ 89 w 302"/>
                <a:gd name="T3" fmla="*/ 0 h 123"/>
                <a:gd name="T4" fmla="*/ 172 w 302"/>
                <a:gd name="T5" fmla="*/ 84 h 123"/>
                <a:gd name="T6" fmla="*/ 224 w 302"/>
                <a:gd name="T7" fmla="*/ 42 h 123"/>
                <a:gd name="T8" fmla="*/ 302 w 302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123">
                  <a:moveTo>
                    <a:pt x="0" y="82"/>
                  </a:moveTo>
                  <a:lnTo>
                    <a:pt x="89" y="0"/>
                  </a:lnTo>
                  <a:lnTo>
                    <a:pt x="172" y="84"/>
                  </a:lnTo>
                  <a:lnTo>
                    <a:pt x="224" y="42"/>
                  </a:lnTo>
                  <a:lnTo>
                    <a:pt x="302" y="12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6" name="Oval 126"/>
            <p:cNvSpPr>
              <a:spLocks noChangeArrowheads="1"/>
            </p:cNvSpPr>
            <p:nvPr/>
          </p:nvSpPr>
          <p:spPr bwMode="auto">
            <a:xfrm>
              <a:off x="9282245" y="5913771"/>
              <a:ext cx="31860" cy="31860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87" name="组合 886"/>
          <p:cNvGrpSpPr/>
          <p:nvPr/>
        </p:nvGrpSpPr>
        <p:grpSpPr>
          <a:xfrm>
            <a:off x="10521544" y="5787850"/>
            <a:ext cx="435150" cy="435150"/>
            <a:chOff x="9835994" y="5780265"/>
            <a:chExt cx="458170" cy="458170"/>
          </a:xfrm>
        </p:grpSpPr>
        <p:sp>
          <p:nvSpPr>
            <p:cNvPr id="888" name="Freeform 127"/>
            <p:cNvSpPr/>
            <p:nvPr/>
          </p:nvSpPr>
          <p:spPr bwMode="auto">
            <a:xfrm>
              <a:off x="9835994" y="5780265"/>
              <a:ext cx="458170" cy="458170"/>
            </a:xfrm>
            <a:custGeom>
              <a:avLst/>
              <a:gdLst>
                <a:gd name="T0" fmla="*/ 8 w 232"/>
                <a:gd name="T1" fmla="*/ 232 h 232"/>
                <a:gd name="T2" fmla="*/ 0 w 232"/>
                <a:gd name="T3" fmla="*/ 224 h 232"/>
                <a:gd name="T4" fmla="*/ 0 w 232"/>
                <a:gd name="T5" fmla="*/ 8 h 232"/>
                <a:gd name="T6" fmla="*/ 8 w 232"/>
                <a:gd name="T7" fmla="*/ 0 h 232"/>
                <a:gd name="T8" fmla="*/ 224 w 232"/>
                <a:gd name="T9" fmla="*/ 0 h 232"/>
                <a:gd name="T10" fmla="*/ 232 w 232"/>
                <a:gd name="T11" fmla="*/ 8 h 232"/>
                <a:gd name="T12" fmla="*/ 232 w 232"/>
                <a:gd name="T13" fmla="*/ 224 h 232"/>
                <a:gd name="T14" fmla="*/ 224 w 232"/>
                <a:gd name="T15" fmla="*/ 232 h 232"/>
                <a:gd name="T16" fmla="*/ 8 w 232"/>
                <a:gd name="T17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32">
                  <a:moveTo>
                    <a:pt x="8" y="232"/>
                  </a:moveTo>
                  <a:cubicBezTo>
                    <a:pt x="4" y="232"/>
                    <a:pt x="0" y="228"/>
                    <a:pt x="0" y="2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cubicBezTo>
                    <a:pt x="232" y="224"/>
                    <a:pt x="232" y="224"/>
                    <a:pt x="232" y="224"/>
                  </a:cubicBezTo>
                  <a:cubicBezTo>
                    <a:pt x="232" y="228"/>
                    <a:pt x="228" y="232"/>
                    <a:pt x="224" y="232"/>
                  </a:cubicBezTo>
                  <a:lnTo>
                    <a:pt x="8" y="232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89" name="Rectangle 128"/>
            <p:cNvSpPr>
              <a:spLocks noChangeArrowheads="1"/>
            </p:cNvSpPr>
            <p:nvPr/>
          </p:nvSpPr>
          <p:spPr bwMode="auto">
            <a:xfrm>
              <a:off x="9899713" y="5842466"/>
              <a:ext cx="47031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0" name="Rectangle 129"/>
            <p:cNvSpPr>
              <a:spLocks noChangeArrowheads="1"/>
            </p:cNvSpPr>
            <p:nvPr/>
          </p:nvSpPr>
          <p:spPr bwMode="auto">
            <a:xfrm>
              <a:off x="9899713" y="5938045"/>
              <a:ext cx="47031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1" name="Rectangle 130"/>
            <p:cNvSpPr>
              <a:spLocks noChangeArrowheads="1"/>
            </p:cNvSpPr>
            <p:nvPr/>
          </p:nvSpPr>
          <p:spPr bwMode="auto">
            <a:xfrm>
              <a:off x="9899713" y="6039692"/>
              <a:ext cx="47031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2" name="Rectangle 131"/>
            <p:cNvSpPr>
              <a:spLocks noChangeArrowheads="1"/>
            </p:cNvSpPr>
            <p:nvPr/>
          </p:nvSpPr>
          <p:spPr bwMode="auto">
            <a:xfrm>
              <a:off x="9899713" y="6142856"/>
              <a:ext cx="47031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3" name="Rectangle 132"/>
            <p:cNvSpPr>
              <a:spLocks noChangeArrowheads="1"/>
            </p:cNvSpPr>
            <p:nvPr/>
          </p:nvSpPr>
          <p:spPr bwMode="auto">
            <a:xfrm>
              <a:off x="10183415" y="5842466"/>
              <a:ext cx="48548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4" name="Rectangle 133"/>
            <p:cNvSpPr>
              <a:spLocks noChangeArrowheads="1"/>
            </p:cNvSpPr>
            <p:nvPr/>
          </p:nvSpPr>
          <p:spPr bwMode="auto">
            <a:xfrm>
              <a:off x="10183415" y="5938045"/>
              <a:ext cx="48548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5" name="Rectangle 134"/>
            <p:cNvSpPr>
              <a:spLocks noChangeArrowheads="1"/>
            </p:cNvSpPr>
            <p:nvPr/>
          </p:nvSpPr>
          <p:spPr bwMode="auto">
            <a:xfrm>
              <a:off x="10183415" y="6039692"/>
              <a:ext cx="48548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96" name="Rectangle 135"/>
            <p:cNvSpPr>
              <a:spLocks noChangeArrowheads="1"/>
            </p:cNvSpPr>
            <p:nvPr/>
          </p:nvSpPr>
          <p:spPr bwMode="auto">
            <a:xfrm>
              <a:off x="10183415" y="6142856"/>
              <a:ext cx="48548" cy="31860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466" name="文本框 465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备用</a:t>
            </a:r>
            <a:r>
              <a:rPr lang="zh-CN" altLang="en-US" sz="3200" spc="150" dirty="0" smtClean="0">
                <a:latin typeface="+mj-ea"/>
                <a:ea typeface="+mj-ea"/>
              </a:rPr>
              <a:t>图标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467" name="直接连接符 466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4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5" name="组合 434"/>
          <p:cNvGrpSpPr/>
          <p:nvPr/>
        </p:nvGrpSpPr>
        <p:grpSpPr>
          <a:xfrm>
            <a:off x="2345478" y="3190518"/>
            <a:ext cx="465940" cy="464532"/>
            <a:chOff x="2863715" y="3190518"/>
            <a:chExt cx="494671" cy="493176"/>
          </a:xfrm>
        </p:grpSpPr>
        <p:sp>
          <p:nvSpPr>
            <p:cNvPr id="436" name="Freeform 5"/>
            <p:cNvSpPr/>
            <p:nvPr/>
          </p:nvSpPr>
          <p:spPr bwMode="auto">
            <a:xfrm>
              <a:off x="2863715" y="3190518"/>
              <a:ext cx="494671" cy="493176"/>
            </a:xfrm>
            <a:custGeom>
              <a:avLst/>
              <a:gdLst>
                <a:gd name="T0" fmla="*/ 209 w 254"/>
                <a:gd name="T1" fmla="*/ 45 h 254"/>
                <a:gd name="T2" fmla="*/ 209 w 254"/>
                <a:gd name="T3" fmla="*/ 209 h 254"/>
                <a:gd name="T4" fmla="*/ 45 w 254"/>
                <a:gd name="T5" fmla="*/ 209 h 254"/>
                <a:gd name="T6" fmla="*/ 45 w 254"/>
                <a:gd name="T7" fmla="*/ 45 h 254"/>
                <a:gd name="T8" fmla="*/ 209 w 254"/>
                <a:gd name="T9" fmla="*/ 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54">
                  <a:moveTo>
                    <a:pt x="209" y="45"/>
                  </a:moveTo>
                  <a:cubicBezTo>
                    <a:pt x="254" y="90"/>
                    <a:pt x="254" y="164"/>
                    <a:pt x="209" y="209"/>
                  </a:cubicBezTo>
                  <a:cubicBezTo>
                    <a:pt x="164" y="254"/>
                    <a:pt x="90" y="254"/>
                    <a:pt x="45" y="209"/>
                  </a:cubicBezTo>
                  <a:cubicBezTo>
                    <a:pt x="0" y="164"/>
                    <a:pt x="0" y="90"/>
                    <a:pt x="45" y="45"/>
                  </a:cubicBezTo>
                  <a:cubicBezTo>
                    <a:pt x="90" y="0"/>
                    <a:pt x="164" y="0"/>
                    <a:pt x="209" y="45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37" name="Line 6"/>
            <p:cNvSpPr>
              <a:spLocks noChangeShapeType="1"/>
            </p:cNvSpPr>
            <p:nvPr/>
          </p:nvSpPr>
          <p:spPr bwMode="auto">
            <a:xfrm>
              <a:off x="3001207" y="3437106"/>
              <a:ext cx="21819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38" name="Line 7"/>
            <p:cNvSpPr>
              <a:spLocks noChangeShapeType="1"/>
            </p:cNvSpPr>
            <p:nvPr/>
          </p:nvSpPr>
          <p:spPr bwMode="auto">
            <a:xfrm>
              <a:off x="3110303" y="3328009"/>
              <a:ext cx="0" cy="21819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39" name="Group 135"/>
          <p:cNvGrpSpPr/>
          <p:nvPr/>
        </p:nvGrpSpPr>
        <p:grpSpPr>
          <a:xfrm>
            <a:off x="1380163" y="3211440"/>
            <a:ext cx="425117" cy="425117"/>
            <a:chOff x="1460006" y="1642203"/>
            <a:chExt cx="479425" cy="479425"/>
          </a:xfrm>
        </p:grpSpPr>
        <p:sp>
          <p:nvSpPr>
            <p:cNvPr id="440" name="Oval 8"/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41" name="Freeform 9"/>
            <p:cNvSpPr/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42" name="组合 441"/>
          <p:cNvGrpSpPr/>
          <p:nvPr/>
        </p:nvGrpSpPr>
        <p:grpSpPr>
          <a:xfrm>
            <a:off x="3383312" y="3211440"/>
            <a:ext cx="425117" cy="425117"/>
            <a:chOff x="3740971" y="3211440"/>
            <a:chExt cx="451331" cy="451331"/>
          </a:xfrm>
        </p:grpSpPr>
        <p:sp>
          <p:nvSpPr>
            <p:cNvPr id="443" name="Oval 10"/>
            <p:cNvSpPr>
              <a:spLocks noChangeArrowheads="1"/>
            </p:cNvSpPr>
            <p:nvPr/>
          </p:nvSpPr>
          <p:spPr bwMode="auto">
            <a:xfrm>
              <a:off x="3740971" y="3211440"/>
              <a:ext cx="451331" cy="451331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44" name="Line 11"/>
            <p:cNvSpPr>
              <a:spLocks noChangeShapeType="1"/>
            </p:cNvSpPr>
            <p:nvPr/>
          </p:nvSpPr>
          <p:spPr bwMode="auto">
            <a:xfrm>
              <a:off x="3888924" y="3359394"/>
              <a:ext cx="155425" cy="155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45" name="Line 12"/>
            <p:cNvSpPr>
              <a:spLocks noChangeShapeType="1"/>
            </p:cNvSpPr>
            <p:nvPr/>
          </p:nvSpPr>
          <p:spPr bwMode="auto">
            <a:xfrm flipH="1">
              <a:off x="3888924" y="3359394"/>
              <a:ext cx="155425" cy="155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46" name="组合 445"/>
          <p:cNvGrpSpPr/>
          <p:nvPr/>
        </p:nvGrpSpPr>
        <p:grpSpPr>
          <a:xfrm>
            <a:off x="5332769" y="3211440"/>
            <a:ext cx="426525" cy="425117"/>
            <a:chOff x="5453637" y="3211440"/>
            <a:chExt cx="452826" cy="451331"/>
          </a:xfrm>
        </p:grpSpPr>
        <p:sp>
          <p:nvSpPr>
            <p:cNvPr id="447" name="Oval 13"/>
            <p:cNvSpPr>
              <a:spLocks noChangeArrowheads="1"/>
            </p:cNvSpPr>
            <p:nvPr/>
          </p:nvSpPr>
          <p:spPr bwMode="auto">
            <a:xfrm>
              <a:off x="5453637" y="3211440"/>
              <a:ext cx="452826" cy="451331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48" name="Line 14"/>
            <p:cNvSpPr>
              <a:spLocks noChangeShapeType="1"/>
            </p:cNvSpPr>
            <p:nvPr/>
          </p:nvSpPr>
          <p:spPr bwMode="auto">
            <a:xfrm>
              <a:off x="5522383" y="3280186"/>
              <a:ext cx="315334" cy="313839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49" name="组合 448"/>
          <p:cNvGrpSpPr/>
          <p:nvPr/>
        </p:nvGrpSpPr>
        <p:grpSpPr>
          <a:xfrm>
            <a:off x="4407962" y="3211440"/>
            <a:ext cx="367403" cy="425117"/>
            <a:chOff x="4628688" y="3211440"/>
            <a:chExt cx="390058" cy="451331"/>
          </a:xfrm>
        </p:grpSpPr>
        <p:sp>
          <p:nvSpPr>
            <p:cNvPr id="450" name="Freeform 21"/>
            <p:cNvSpPr/>
            <p:nvPr/>
          </p:nvSpPr>
          <p:spPr bwMode="auto">
            <a:xfrm>
              <a:off x="4628688" y="3289153"/>
              <a:ext cx="390058" cy="373618"/>
            </a:xfrm>
            <a:custGeom>
              <a:avLst/>
              <a:gdLst>
                <a:gd name="T0" fmla="*/ 132 w 200"/>
                <a:gd name="T1" fmla="*/ 0 h 192"/>
                <a:gd name="T2" fmla="*/ 200 w 200"/>
                <a:gd name="T3" fmla="*/ 94 h 192"/>
                <a:gd name="T4" fmla="*/ 100 w 200"/>
                <a:gd name="T5" fmla="*/ 192 h 192"/>
                <a:gd name="T6" fmla="*/ 0 w 200"/>
                <a:gd name="T7" fmla="*/ 94 h 192"/>
                <a:gd name="T8" fmla="*/ 68 w 200"/>
                <a:gd name="T9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92">
                  <a:moveTo>
                    <a:pt x="132" y="0"/>
                  </a:moveTo>
                  <a:cubicBezTo>
                    <a:pt x="172" y="13"/>
                    <a:pt x="200" y="50"/>
                    <a:pt x="200" y="94"/>
                  </a:cubicBezTo>
                  <a:cubicBezTo>
                    <a:pt x="200" y="148"/>
                    <a:pt x="155" y="192"/>
                    <a:pt x="100" y="192"/>
                  </a:cubicBezTo>
                  <a:cubicBezTo>
                    <a:pt x="45" y="192"/>
                    <a:pt x="0" y="148"/>
                    <a:pt x="0" y="94"/>
                  </a:cubicBezTo>
                  <a:cubicBezTo>
                    <a:pt x="0" y="50"/>
                    <a:pt x="28" y="13"/>
                    <a:pt x="68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1" name="Line 22"/>
            <p:cNvSpPr>
              <a:spLocks noChangeShapeType="1"/>
            </p:cNvSpPr>
            <p:nvPr/>
          </p:nvSpPr>
          <p:spPr bwMode="auto">
            <a:xfrm>
              <a:off x="4822969" y="3211440"/>
              <a:ext cx="0" cy="155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52" name="组合 451"/>
          <p:cNvGrpSpPr/>
          <p:nvPr/>
        </p:nvGrpSpPr>
        <p:grpSpPr>
          <a:xfrm>
            <a:off x="6406586" y="3189024"/>
            <a:ext cx="465940" cy="465940"/>
            <a:chOff x="6295670" y="3189023"/>
            <a:chExt cx="494671" cy="494671"/>
          </a:xfrm>
        </p:grpSpPr>
        <p:sp>
          <p:nvSpPr>
            <p:cNvPr id="453" name="Freeform 15"/>
            <p:cNvSpPr/>
            <p:nvPr/>
          </p:nvSpPr>
          <p:spPr bwMode="auto">
            <a:xfrm>
              <a:off x="6295670" y="3189023"/>
              <a:ext cx="494671" cy="494671"/>
            </a:xfrm>
            <a:custGeom>
              <a:avLst/>
              <a:gdLst>
                <a:gd name="T0" fmla="*/ 209 w 254"/>
                <a:gd name="T1" fmla="*/ 45 h 254"/>
                <a:gd name="T2" fmla="*/ 209 w 254"/>
                <a:gd name="T3" fmla="*/ 209 h 254"/>
                <a:gd name="T4" fmla="*/ 45 w 254"/>
                <a:gd name="T5" fmla="*/ 209 h 254"/>
                <a:gd name="T6" fmla="*/ 45 w 254"/>
                <a:gd name="T7" fmla="*/ 45 h 254"/>
                <a:gd name="T8" fmla="*/ 209 w 254"/>
                <a:gd name="T9" fmla="*/ 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54">
                  <a:moveTo>
                    <a:pt x="209" y="45"/>
                  </a:moveTo>
                  <a:cubicBezTo>
                    <a:pt x="254" y="90"/>
                    <a:pt x="254" y="164"/>
                    <a:pt x="209" y="209"/>
                  </a:cubicBezTo>
                  <a:cubicBezTo>
                    <a:pt x="164" y="254"/>
                    <a:pt x="90" y="254"/>
                    <a:pt x="45" y="209"/>
                  </a:cubicBezTo>
                  <a:cubicBezTo>
                    <a:pt x="0" y="164"/>
                    <a:pt x="0" y="90"/>
                    <a:pt x="45" y="45"/>
                  </a:cubicBezTo>
                  <a:cubicBezTo>
                    <a:pt x="90" y="0"/>
                    <a:pt x="164" y="0"/>
                    <a:pt x="209" y="45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4" name="Line 16"/>
            <p:cNvSpPr>
              <a:spLocks noChangeShapeType="1"/>
            </p:cNvSpPr>
            <p:nvPr/>
          </p:nvSpPr>
          <p:spPr bwMode="auto">
            <a:xfrm>
              <a:off x="6542259" y="3405722"/>
              <a:ext cx="0" cy="155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5" name="Line 17"/>
            <p:cNvSpPr>
              <a:spLocks noChangeShapeType="1"/>
            </p:cNvSpPr>
            <p:nvPr/>
          </p:nvSpPr>
          <p:spPr bwMode="auto">
            <a:xfrm flipH="1">
              <a:off x="6510874" y="3405722"/>
              <a:ext cx="31384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6" name="Line 18"/>
            <p:cNvSpPr>
              <a:spLocks noChangeShapeType="1"/>
            </p:cNvSpPr>
            <p:nvPr/>
          </p:nvSpPr>
          <p:spPr bwMode="auto">
            <a:xfrm flipH="1">
              <a:off x="6510874" y="3405722"/>
              <a:ext cx="31384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7" name="Line 19"/>
            <p:cNvSpPr>
              <a:spLocks noChangeShapeType="1"/>
            </p:cNvSpPr>
            <p:nvPr/>
          </p:nvSpPr>
          <p:spPr bwMode="auto">
            <a:xfrm flipH="1">
              <a:off x="6510874" y="3561147"/>
              <a:ext cx="6276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58" name="Oval 20"/>
            <p:cNvSpPr>
              <a:spLocks noChangeArrowheads="1"/>
            </p:cNvSpPr>
            <p:nvPr/>
          </p:nvSpPr>
          <p:spPr bwMode="auto">
            <a:xfrm>
              <a:off x="6519841" y="3304098"/>
              <a:ext cx="46329" cy="4782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9531820" y="3211440"/>
            <a:ext cx="382887" cy="425117"/>
            <a:chOff x="8908009" y="3211440"/>
            <a:chExt cx="406497" cy="451331"/>
          </a:xfrm>
        </p:grpSpPr>
        <p:sp>
          <p:nvSpPr>
            <p:cNvPr id="460" name="Freeform 23"/>
            <p:cNvSpPr/>
            <p:nvPr/>
          </p:nvSpPr>
          <p:spPr bwMode="auto">
            <a:xfrm>
              <a:off x="8908009" y="3211440"/>
              <a:ext cx="406497" cy="405003"/>
            </a:xfrm>
            <a:custGeom>
              <a:avLst/>
              <a:gdLst>
                <a:gd name="T0" fmla="*/ 116 w 209"/>
                <a:gd name="T1" fmla="*/ 207 h 208"/>
                <a:gd name="T2" fmla="*/ 105 w 209"/>
                <a:gd name="T3" fmla="*/ 208 h 208"/>
                <a:gd name="T4" fmla="*/ 0 w 209"/>
                <a:gd name="T5" fmla="*/ 104 h 208"/>
                <a:gd name="T6" fmla="*/ 105 w 209"/>
                <a:gd name="T7" fmla="*/ 0 h 208"/>
                <a:gd name="T8" fmla="*/ 209 w 209"/>
                <a:gd name="T9" fmla="*/ 104 h 208"/>
                <a:gd name="T10" fmla="*/ 163 w 209"/>
                <a:gd name="T11" fmla="*/ 19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9" h="208">
                  <a:moveTo>
                    <a:pt x="116" y="207"/>
                  </a:moveTo>
                  <a:cubicBezTo>
                    <a:pt x="112" y="208"/>
                    <a:pt x="109" y="208"/>
                    <a:pt x="105" y="208"/>
                  </a:cubicBezTo>
                  <a:cubicBezTo>
                    <a:pt x="47" y="208"/>
                    <a:pt x="0" y="161"/>
                    <a:pt x="0" y="104"/>
                  </a:cubicBezTo>
                  <a:cubicBezTo>
                    <a:pt x="0" y="47"/>
                    <a:pt x="47" y="0"/>
                    <a:pt x="105" y="0"/>
                  </a:cubicBezTo>
                  <a:cubicBezTo>
                    <a:pt x="162" y="0"/>
                    <a:pt x="209" y="47"/>
                    <a:pt x="209" y="104"/>
                  </a:cubicBezTo>
                  <a:cubicBezTo>
                    <a:pt x="209" y="140"/>
                    <a:pt x="190" y="174"/>
                    <a:pt x="163" y="193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61" name="Freeform 24"/>
            <p:cNvSpPr/>
            <p:nvPr/>
          </p:nvSpPr>
          <p:spPr bwMode="auto">
            <a:xfrm>
              <a:off x="9064930" y="3553674"/>
              <a:ext cx="77713" cy="109097"/>
            </a:xfrm>
            <a:custGeom>
              <a:avLst/>
              <a:gdLst>
                <a:gd name="T0" fmla="*/ 16 w 52"/>
                <a:gd name="T1" fmla="*/ 0 h 73"/>
                <a:gd name="T2" fmla="*/ 52 w 52"/>
                <a:gd name="T3" fmla="*/ 40 h 73"/>
                <a:gd name="T4" fmla="*/ 0 w 52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73">
                  <a:moveTo>
                    <a:pt x="16" y="0"/>
                  </a:moveTo>
                  <a:lnTo>
                    <a:pt x="52" y="40"/>
                  </a:lnTo>
                  <a:lnTo>
                    <a:pt x="0" y="7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62" name="组合 461"/>
          <p:cNvGrpSpPr/>
          <p:nvPr/>
        </p:nvGrpSpPr>
        <p:grpSpPr>
          <a:xfrm>
            <a:off x="10577174" y="3211440"/>
            <a:ext cx="351918" cy="425117"/>
            <a:chOff x="9780782" y="3211440"/>
            <a:chExt cx="373618" cy="451331"/>
          </a:xfrm>
        </p:grpSpPr>
        <p:sp>
          <p:nvSpPr>
            <p:cNvPr id="463" name="Freeform 25"/>
            <p:cNvSpPr/>
            <p:nvPr/>
          </p:nvSpPr>
          <p:spPr bwMode="auto">
            <a:xfrm>
              <a:off x="9984030" y="3211440"/>
              <a:ext cx="77713" cy="116569"/>
            </a:xfrm>
            <a:custGeom>
              <a:avLst/>
              <a:gdLst>
                <a:gd name="T0" fmla="*/ 31 w 52"/>
                <a:gd name="T1" fmla="*/ 78 h 78"/>
                <a:gd name="T2" fmla="*/ 0 w 52"/>
                <a:gd name="T3" fmla="*/ 30 h 78"/>
                <a:gd name="T4" fmla="*/ 52 w 52"/>
                <a:gd name="T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78">
                  <a:moveTo>
                    <a:pt x="31" y="78"/>
                  </a:moveTo>
                  <a:lnTo>
                    <a:pt x="0" y="30"/>
                  </a:lnTo>
                  <a:lnTo>
                    <a:pt x="52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64" name="Freeform 26"/>
            <p:cNvSpPr/>
            <p:nvPr/>
          </p:nvSpPr>
          <p:spPr bwMode="auto">
            <a:xfrm>
              <a:off x="9998975" y="3257768"/>
              <a:ext cx="155425" cy="358674"/>
            </a:xfrm>
            <a:custGeom>
              <a:avLst/>
              <a:gdLst>
                <a:gd name="T0" fmla="*/ 0 w 80"/>
                <a:gd name="T1" fmla="*/ 0 h 184"/>
                <a:gd name="T2" fmla="*/ 80 w 80"/>
                <a:gd name="T3" fmla="*/ 92 h 184"/>
                <a:gd name="T4" fmla="*/ 15 w 80"/>
                <a:gd name="T5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184">
                  <a:moveTo>
                    <a:pt x="0" y="0"/>
                  </a:moveTo>
                  <a:cubicBezTo>
                    <a:pt x="45" y="6"/>
                    <a:pt x="80" y="42"/>
                    <a:pt x="80" y="92"/>
                  </a:cubicBezTo>
                  <a:cubicBezTo>
                    <a:pt x="80" y="135"/>
                    <a:pt x="52" y="172"/>
                    <a:pt x="15" y="184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65" name="Freeform 27"/>
            <p:cNvSpPr/>
            <p:nvPr/>
          </p:nvSpPr>
          <p:spPr bwMode="auto">
            <a:xfrm>
              <a:off x="9874934" y="3546202"/>
              <a:ext cx="77713" cy="116569"/>
            </a:xfrm>
            <a:custGeom>
              <a:avLst/>
              <a:gdLst>
                <a:gd name="T0" fmla="*/ 21 w 52"/>
                <a:gd name="T1" fmla="*/ 0 h 78"/>
                <a:gd name="T2" fmla="*/ 52 w 52"/>
                <a:gd name="T3" fmla="*/ 48 h 78"/>
                <a:gd name="T4" fmla="*/ 0 w 52"/>
                <a:gd name="T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78">
                  <a:moveTo>
                    <a:pt x="21" y="0"/>
                  </a:moveTo>
                  <a:lnTo>
                    <a:pt x="52" y="48"/>
                  </a:lnTo>
                  <a:lnTo>
                    <a:pt x="0" y="78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66" name="Freeform 28"/>
            <p:cNvSpPr/>
            <p:nvPr/>
          </p:nvSpPr>
          <p:spPr bwMode="auto">
            <a:xfrm>
              <a:off x="9780782" y="3257768"/>
              <a:ext cx="156920" cy="358674"/>
            </a:xfrm>
            <a:custGeom>
              <a:avLst/>
              <a:gdLst>
                <a:gd name="T0" fmla="*/ 80 w 80"/>
                <a:gd name="T1" fmla="*/ 184 h 184"/>
                <a:gd name="T2" fmla="*/ 0 w 80"/>
                <a:gd name="T3" fmla="*/ 92 h 184"/>
                <a:gd name="T4" fmla="*/ 65 w 80"/>
                <a:gd name="T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184">
                  <a:moveTo>
                    <a:pt x="80" y="184"/>
                  </a:moveTo>
                  <a:cubicBezTo>
                    <a:pt x="35" y="178"/>
                    <a:pt x="0" y="142"/>
                    <a:pt x="0" y="92"/>
                  </a:cubicBezTo>
                  <a:cubicBezTo>
                    <a:pt x="0" y="49"/>
                    <a:pt x="28" y="12"/>
                    <a:pt x="65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67" name="组合 466"/>
          <p:cNvGrpSpPr/>
          <p:nvPr/>
        </p:nvGrpSpPr>
        <p:grpSpPr>
          <a:xfrm>
            <a:off x="7528062" y="3250296"/>
            <a:ext cx="425117" cy="365996"/>
            <a:chOff x="7172926" y="3250296"/>
            <a:chExt cx="451331" cy="388564"/>
          </a:xfrm>
        </p:grpSpPr>
        <p:sp>
          <p:nvSpPr>
            <p:cNvPr id="468" name="Freeform 96"/>
            <p:cNvSpPr/>
            <p:nvPr/>
          </p:nvSpPr>
          <p:spPr bwMode="auto">
            <a:xfrm>
              <a:off x="7172926" y="3250296"/>
              <a:ext cx="451331" cy="327290"/>
            </a:xfrm>
            <a:custGeom>
              <a:avLst/>
              <a:gdLst>
                <a:gd name="T0" fmla="*/ 176 w 232"/>
                <a:gd name="T1" fmla="*/ 168 h 168"/>
                <a:gd name="T2" fmla="*/ 232 w 232"/>
                <a:gd name="T3" fmla="*/ 107 h 168"/>
                <a:gd name="T4" fmla="*/ 170 w 232"/>
                <a:gd name="T5" fmla="*/ 46 h 168"/>
                <a:gd name="T6" fmla="*/ 166 w 232"/>
                <a:gd name="T7" fmla="*/ 46 h 168"/>
                <a:gd name="T8" fmla="*/ 101 w 232"/>
                <a:gd name="T9" fmla="*/ 0 h 168"/>
                <a:gd name="T10" fmla="*/ 31 w 232"/>
                <a:gd name="T11" fmla="*/ 69 h 168"/>
                <a:gd name="T12" fmla="*/ 32 w 232"/>
                <a:gd name="T13" fmla="*/ 79 h 168"/>
                <a:gd name="T14" fmla="*/ 0 w 232"/>
                <a:gd name="T15" fmla="*/ 122 h 168"/>
                <a:gd name="T16" fmla="*/ 46 w 232"/>
                <a:gd name="T17" fmla="*/ 168 h 168"/>
                <a:gd name="T18" fmla="*/ 56 w 232"/>
                <a:gd name="T1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68">
                  <a:moveTo>
                    <a:pt x="176" y="168"/>
                  </a:moveTo>
                  <a:cubicBezTo>
                    <a:pt x="207" y="164"/>
                    <a:pt x="232" y="138"/>
                    <a:pt x="232" y="107"/>
                  </a:cubicBezTo>
                  <a:cubicBezTo>
                    <a:pt x="232" y="73"/>
                    <a:pt x="204" y="46"/>
                    <a:pt x="170" y="46"/>
                  </a:cubicBezTo>
                  <a:cubicBezTo>
                    <a:pt x="169" y="46"/>
                    <a:pt x="168" y="46"/>
                    <a:pt x="166" y="46"/>
                  </a:cubicBezTo>
                  <a:cubicBezTo>
                    <a:pt x="157" y="19"/>
                    <a:pt x="131" y="0"/>
                    <a:pt x="101" y="0"/>
                  </a:cubicBezTo>
                  <a:cubicBezTo>
                    <a:pt x="62" y="0"/>
                    <a:pt x="31" y="31"/>
                    <a:pt x="31" y="69"/>
                  </a:cubicBezTo>
                  <a:cubicBezTo>
                    <a:pt x="31" y="72"/>
                    <a:pt x="31" y="75"/>
                    <a:pt x="32" y="79"/>
                  </a:cubicBezTo>
                  <a:cubicBezTo>
                    <a:pt x="13" y="85"/>
                    <a:pt x="0" y="102"/>
                    <a:pt x="0" y="122"/>
                  </a:cubicBezTo>
                  <a:cubicBezTo>
                    <a:pt x="0" y="147"/>
                    <a:pt x="21" y="168"/>
                    <a:pt x="46" y="168"/>
                  </a:cubicBezTo>
                  <a:cubicBezTo>
                    <a:pt x="56" y="168"/>
                    <a:pt x="56" y="168"/>
                    <a:pt x="56" y="1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69" name="Line 97"/>
            <p:cNvSpPr>
              <a:spLocks noChangeShapeType="1"/>
            </p:cNvSpPr>
            <p:nvPr/>
          </p:nvSpPr>
          <p:spPr bwMode="auto">
            <a:xfrm>
              <a:off x="7398591" y="3468490"/>
              <a:ext cx="0" cy="17037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70" name="Freeform 98"/>
            <p:cNvSpPr/>
            <p:nvPr/>
          </p:nvSpPr>
          <p:spPr bwMode="auto">
            <a:xfrm>
              <a:off x="7337318" y="3577586"/>
              <a:ext cx="124042" cy="61274"/>
            </a:xfrm>
            <a:custGeom>
              <a:avLst/>
              <a:gdLst>
                <a:gd name="T0" fmla="*/ 83 w 83"/>
                <a:gd name="T1" fmla="*/ 0 h 41"/>
                <a:gd name="T2" fmla="*/ 41 w 83"/>
                <a:gd name="T3" fmla="*/ 41 h 41"/>
                <a:gd name="T4" fmla="*/ 0 w 83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41">
                  <a:moveTo>
                    <a:pt x="83" y="0"/>
                  </a:moveTo>
                  <a:lnTo>
                    <a:pt x="41" y="41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71" name="组合 470"/>
          <p:cNvGrpSpPr/>
          <p:nvPr/>
        </p:nvGrpSpPr>
        <p:grpSpPr>
          <a:xfrm>
            <a:off x="8522304" y="3250296"/>
            <a:ext cx="425117" cy="351919"/>
            <a:chOff x="8029259" y="3250296"/>
            <a:chExt cx="451331" cy="373619"/>
          </a:xfrm>
        </p:grpSpPr>
        <p:sp>
          <p:nvSpPr>
            <p:cNvPr id="472" name="Line 99"/>
            <p:cNvSpPr>
              <a:spLocks noChangeShapeType="1"/>
            </p:cNvSpPr>
            <p:nvPr/>
          </p:nvSpPr>
          <p:spPr bwMode="auto">
            <a:xfrm flipV="1">
              <a:off x="8263892" y="3452050"/>
              <a:ext cx="0" cy="17186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73" name="Freeform 100"/>
            <p:cNvSpPr/>
            <p:nvPr/>
          </p:nvSpPr>
          <p:spPr bwMode="auto">
            <a:xfrm>
              <a:off x="8201124" y="3452050"/>
              <a:ext cx="124042" cy="62768"/>
            </a:xfrm>
            <a:custGeom>
              <a:avLst/>
              <a:gdLst>
                <a:gd name="T0" fmla="*/ 0 w 83"/>
                <a:gd name="T1" fmla="*/ 42 h 42"/>
                <a:gd name="T2" fmla="*/ 42 w 83"/>
                <a:gd name="T3" fmla="*/ 0 h 42"/>
                <a:gd name="T4" fmla="*/ 83 w 83"/>
                <a:gd name="T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42">
                  <a:moveTo>
                    <a:pt x="0" y="42"/>
                  </a:moveTo>
                  <a:lnTo>
                    <a:pt x="42" y="0"/>
                  </a:lnTo>
                  <a:lnTo>
                    <a:pt x="83" y="42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74" name="Freeform 101"/>
            <p:cNvSpPr/>
            <p:nvPr/>
          </p:nvSpPr>
          <p:spPr bwMode="auto">
            <a:xfrm>
              <a:off x="8029259" y="3250296"/>
              <a:ext cx="451331" cy="327290"/>
            </a:xfrm>
            <a:custGeom>
              <a:avLst/>
              <a:gdLst>
                <a:gd name="T0" fmla="*/ 148 w 232"/>
                <a:gd name="T1" fmla="*/ 168 h 168"/>
                <a:gd name="T2" fmla="*/ 174 w 232"/>
                <a:gd name="T3" fmla="*/ 168 h 168"/>
                <a:gd name="T4" fmla="*/ 232 w 232"/>
                <a:gd name="T5" fmla="*/ 107 h 168"/>
                <a:gd name="T6" fmla="*/ 170 w 232"/>
                <a:gd name="T7" fmla="*/ 46 h 168"/>
                <a:gd name="T8" fmla="*/ 166 w 232"/>
                <a:gd name="T9" fmla="*/ 46 h 168"/>
                <a:gd name="T10" fmla="*/ 101 w 232"/>
                <a:gd name="T11" fmla="*/ 0 h 168"/>
                <a:gd name="T12" fmla="*/ 31 w 232"/>
                <a:gd name="T13" fmla="*/ 69 h 168"/>
                <a:gd name="T14" fmla="*/ 32 w 232"/>
                <a:gd name="T15" fmla="*/ 79 h 168"/>
                <a:gd name="T16" fmla="*/ 0 w 232"/>
                <a:gd name="T17" fmla="*/ 122 h 168"/>
                <a:gd name="T18" fmla="*/ 46 w 232"/>
                <a:gd name="T19" fmla="*/ 168 h 168"/>
                <a:gd name="T20" fmla="*/ 92 w 232"/>
                <a:gd name="T21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2" h="168">
                  <a:moveTo>
                    <a:pt x="148" y="168"/>
                  </a:moveTo>
                  <a:cubicBezTo>
                    <a:pt x="174" y="168"/>
                    <a:pt x="174" y="168"/>
                    <a:pt x="174" y="168"/>
                  </a:cubicBezTo>
                  <a:cubicBezTo>
                    <a:pt x="209" y="168"/>
                    <a:pt x="232" y="138"/>
                    <a:pt x="232" y="107"/>
                  </a:cubicBezTo>
                  <a:cubicBezTo>
                    <a:pt x="232" y="73"/>
                    <a:pt x="204" y="46"/>
                    <a:pt x="170" y="46"/>
                  </a:cubicBezTo>
                  <a:cubicBezTo>
                    <a:pt x="169" y="46"/>
                    <a:pt x="168" y="46"/>
                    <a:pt x="166" y="46"/>
                  </a:cubicBezTo>
                  <a:cubicBezTo>
                    <a:pt x="157" y="19"/>
                    <a:pt x="131" y="0"/>
                    <a:pt x="101" y="0"/>
                  </a:cubicBezTo>
                  <a:cubicBezTo>
                    <a:pt x="62" y="0"/>
                    <a:pt x="31" y="31"/>
                    <a:pt x="31" y="69"/>
                  </a:cubicBezTo>
                  <a:cubicBezTo>
                    <a:pt x="31" y="72"/>
                    <a:pt x="31" y="75"/>
                    <a:pt x="32" y="79"/>
                  </a:cubicBezTo>
                  <a:cubicBezTo>
                    <a:pt x="13" y="85"/>
                    <a:pt x="0" y="102"/>
                    <a:pt x="0" y="122"/>
                  </a:cubicBezTo>
                  <a:cubicBezTo>
                    <a:pt x="0" y="147"/>
                    <a:pt x="21" y="168"/>
                    <a:pt x="46" y="168"/>
                  </a:cubicBezTo>
                  <a:cubicBezTo>
                    <a:pt x="92" y="168"/>
                    <a:pt x="92" y="168"/>
                    <a:pt x="92" y="16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75" name="Group 133"/>
          <p:cNvGrpSpPr/>
          <p:nvPr/>
        </p:nvGrpSpPr>
        <p:grpSpPr>
          <a:xfrm>
            <a:off x="3383311" y="4000111"/>
            <a:ext cx="425118" cy="425117"/>
            <a:chOff x="3278486" y="2479966"/>
            <a:chExt cx="479426" cy="479425"/>
          </a:xfrm>
        </p:grpSpPr>
        <p:sp>
          <p:nvSpPr>
            <p:cNvPr id="476" name="Oval 47"/>
            <p:cNvSpPr>
              <a:spLocks noChangeArrowheads="1"/>
            </p:cNvSpPr>
            <p:nvPr/>
          </p:nvSpPr>
          <p:spPr bwMode="auto">
            <a:xfrm>
              <a:off x="3278486" y="2479966"/>
              <a:ext cx="347663" cy="34607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77" name="Line 48"/>
            <p:cNvSpPr>
              <a:spLocks noChangeShapeType="1"/>
            </p:cNvSpPr>
            <p:nvPr/>
          </p:nvSpPr>
          <p:spPr bwMode="auto">
            <a:xfrm>
              <a:off x="3575349" y="2775241"/>
              <a:ext cx="182563" cy="1841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78" name="Group 132"/>
          <p:cNvGrpSpPr/>
          <p:nvPr/>
        </p:nvGrpSpPr>
        <p:grpSpPr>
          <a:xfrm>
            <a:off x="4377326" y="4000111"/>
            <a:ext cx="425117" cy="425117"/>
            <a:chOff x="4188124" y="2479966"/>
            <a:chExt cx="479425" cy="479425"/>
          </a:xfrm>
        </p:grpSpPr>
        <p:sp>
          <p:nvSpPr>
            <p:cNvPr id="479" name="Oval 49"/>
            <p:cNvSpPr>
              <a:spLocks noChangeArrowheads="1"/>
            </p:cNvSpPr>
            <p:nvPr/>
          </p:nvSpPr>
          <p:spPr bwMode="auto">
            <a:xfrm>
              <a:off x="4188124" y="2479966"/>
              <a:ext cx="347663" cy="34607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0" name="Line 50"/>
            <p:cNvSpPr>
              <a:spLocks noChangeShapeType="1"/>
            </p:cNvSpPr>
            <p:nvPr/>
          </p:nvSpPr>
          <p:spPr bwMode="auto">
            <a:xfrm>
              <a:off x="4484986" y="2775241"/>
              <a:ext cx="182563" cy="1841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1" name="Line 51"/>
            <p:cNvSpPr>
              <a:spLocks noChangeShapeType="1"/>
            </p:cNvSpPr>
            <p:nvPr/>
          </p:nvSpPr>
          <p:spPr bwMode="auto">
            <a:xfrm>
              <a:off x="4280199" y="2653004"/>
              <a:ext cx="16510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2" name="Line 52"/>
            <p:cNvSpPr>
              <a:spLocks noChangeShapeType="1"/>
            </p:cNvSpPr>
            <p:nvPr/>
          </p:nvSpPr>
          <p:spPr bwMode="auto">
            <a:xfrm>
              <a:off x="4362749" y="2570454"/>
              <a:ext cx="0" cy="16510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83" name="Group 131"/>
          <p:cNvGrpSpPr/>
          <p:nvPr/>
        </p:nvGrpSpPr>
        <p:grpSpPr>
          <a:xfrm>
            <a:off x="5332769" y="4000111"/>
            <a:ext cx="426525" cy="425117"/>
            <a:chOff x="5097761" y="2479966"/>
            <a:chExt cx="481013" cy="479425"/>
          </a:xfrm>
        </p:grpSpPr>
        <p:sp>
          <p:nvSpPr>
            <p:cNvPr id="484" name="Oval 53"/>
            <p:cNvSpPr>
              <a:spLocks noChangeArrowheads="1"/>
            </p:cNvSpPr>
            <p:nvPr/>
          </p:nvSpPr>
          <p:spPr bwMode="auto">
            <a:xfrm>
              <a:off x="5097761" y="2479966"/>
              <a:ext cx="347663" cy="34607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5" name="Line 54"/>
            <p:cNvSpPr>
              <a:spLocks noChangeShapeType="1"/>
            </p:cNvSpPr>
            <p:nvPr/>
          </p:nvSpPr>
          <p:spPr bwMode="auto">
            <a:xfrm>
              <a:off x="5394624" y="2775241"/>
              <a:ext cx="184150" cy="1841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6" name="Line 55"/>
            <p:cNvSpPr>
              <a:spLocks noChangeShapeType="1"/>
            </p:cNvSpPr>
            <p:nvPr/>
          </p:nvSpPr>
          <p:spPr bwMode="auto">
            <a:xfrm>
              <a:off x="5189836" y="2653004"/>
              <a:ext cx="16510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1380164" y="4038967"/>
            <a:ext cx="425116" cy="336434"/>
            <a:chOff x="2027556" y="4038967"/>
            <a:chExt cx="451331" cy="357180"/>
          </a:xfrm>
        </p:grpSpPr>
        <p:sp>
          <p:nvSpPr>
            <p:cNvPr id="488" name="Freeform 64"/>
            <p:cNvSpPr/>
            <p:nvPr/>
          </p:nvSpPr>
          <p:spPr bwMode="auto">
            <a:xfrm>
              <a:off x="2027556" y="4038967"/>
              <a:ext cx="451331" cy="357180"/>
            </a:xfrm>
            <a:custGeom>
              <a:avLst/>
              <a:gdLst>
                <a:gd name="T0" fmla="*/ 116 w 232"/>
                <a:gd name="T1" fmla="*/ 24 h 184"/>
                <a:gd name="T2" fmla="*/ 224 w 232"/>
                <a:gd name="T3" fmla="*/ 24 h 184"/>
                <a:gd name="T4" fmla="*/ 232 w 232"/>
                <a:gd name="T5" fmla="*/ 32 h 184"/>
                <a:gd name="T6" fmla="*/ 232 w 232"/>
                <a:gd name="T7" fmla="*/ 176 h 184"/>
                <a:gd name="T8" fmla="*/ 224 w 232"/>
                <a:gd name="T9" fmla="*/ 184 h 184"/>
                <a:gd name="T10" fmla="*/ 8 w 232"/>
                <a:gd name="T11" fmla="*/ 184 h 184"/>
                <a:gd name="T12" fmla="*/ 0 w 232"/>
                <a:gd name="T13" fmla="*/ 176 h 184"/>
                <a:gd name="T14" fmla="*/ 0 w 232"/>
                <a:gd name="T15" fmla="*/ 8 h 184"/>
                <a:gd name="T16" fmla="*/ 8 w 232"/>
                <a:gd name="T17" fmla="*/ 0 h 184"/>
                <a:gd name="T18" fmla="*/ 85 w 232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4">
                  <a:moveTo>
                    <a:pt x="116" y="24"/>
                  </a:moveTo>
                  <a:cubicBezTo>
                    <a:pt x="224" y="24"/>
                    <a:pt x="224" y="24"/>
                    <a:pt x="224" y="24"/>
                  </a:cubicBezTo>
                  <a:cubicBezTo>
                    <a:pt x="228" y="24"/>
                    <a:pt x="232" y="28"/>
                    <a:pt x="232" y="32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80"/>
                    <a:pt x="228" y="184"/>
                    <a:pt x="224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4" y="184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89" name="Line 65"/>
            <p:cNvSpPr>
              <a:spLocks noChangeShapeType="1"/>
            </p:cNvSpPr>
            <p:nvPr/>
          </p:nvSpPr>
          <p:spPr bwMode="auto">
            <a:xfrm>
              <a:off x="2193443" y="4038967"/>
              <a:ext cx="59779" cy="46329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90" name="组合 489"/>
          <p:cNvGrpSpPr/>
          <p:nvPr/>
        </p:nvGrpSpPr>
        <p:grpSpPr>
          <a:xfrm>
            <a:off x="2429167" y="4000111"/>
            <a:ext cx="308280" cy="425117"/>
            <a:chOff x="2946657" y="4000111"/>
            <a:chExt cx="327290" cy="451331"/>
          </a:xfrm>
        </p:grpSpPr>
        <p:sp>
          <p:nvSpPr>
            <p:cNvPr id="491" name="Freeform 66"/>
            <p:cNvSpPr/>
            <p:nvPr/>
          </p:nvSpPr>
          <p:spPr bwMode="auto">
            <a:xfrm>
              <a:off x="2946657" y="4000111"/>
              <a:ext cx="327290" cy="451331"/>
            </a:xfrm>
            <a:custGeom>
              <a:avLst/>
              <a:gdLst>
                <a:gd name="T0" fmla="*/ 168 w 168"/>
                <a:gd name="T1" fmla="*/ 64 h 232"/>
                <a:gd name="T2" fmla="*/ 168 w 168"/>
                <a:gd name="T3" fmla="*/ 228 h 232"/>
                <a:gd name="T4" fmla="*/ 164 w 168"/>
                <a:gd name="T5" fmla="*/ 232 h 232"/>
                <a:gd name="T6" fmla="*/ 4 w 168"/>
                <a:gd name="T7" fmla="*/ 232 h 232"/>
                <a:gd name="T8" fmla="*/ 0 w 168"/>
                <a:gd name="T9" fmla="*/ 228 h 232"/>
                <a:gd name="T10" fmla="*/ 0 w 168"/>
                <a:gd name="T11" fmla="*/ 4 h 232"/>
                <a:gd name="T12" fmla="*/ 4 w 168"/>
                <a:gd name="T13" fmla="*/ 0 h 232"/>
                <a:gd name="T14" fmla="*/ 104 w 168"/>
                <a:gd name="T15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8" h="232">
                  <a:moveTo>
                    <a:pt x="168" y="64"/>
                  </a:moveTo>
                  <a:cubicBezTo>
                    <a:pt x="168" y="228"/>
                    <a:pt x="168" y="228"/>
                    <a:pt x="168" y="228"/>
                  </a:cubicBezTo>
                  <a:cubicBezTo>
                    <a:pt x="168" y="230"/>
                    <a:pt x="166" y="232"/>
                    <a:pt x="164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2" y="232"/>
                    <a:pt x="0" y="230"/>
                    <a:pt x="0" y="2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92" name="Freeform 67"/>
            <p:cNvSpPr/>
            <p:nvPr/>
          </p:nvSpPr>
          <p:spPr bwMode="auto">
            <a:xfrm>
              <a:off x="3148411" y="4000111"/>
              <a:ext cx="125536" cy="124042"/>
            </a:xfrm>
            <a:custGeom>
              <a:avLst/>
              <a:gdLst>
                <a:gd name="T0" fmla="*/ 84 w 84"/>
                <a:gd name="T1" fmla="*/ 83 h 83"/>
                <a:gd name="T2" fmla="*/ 0 w 84"/>
                <a:gd name="T3" fmla="*/ 83 h 83"/>
                <a:gd name="T4" fmla="*/ 0 w 84"/>
                <a:gd name="T5" fmla="*/ 0 h 83"/>
                <a:gd name="T6" fmla="*/ 84 w 84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3">
                  <a:moveTo>
                    <a:pt x="84" y="83"/>
                  </a:moveTo>
                  <a:lnTo>
                    <a:pt x="0" y="83"/>
                  </a:lnTo>
                  <a:lnTo>
                    <a:pt x="0" y="0"/>
                  </a:lnTo>
                  <a:lnTo>
                    <a:pt x="84" y="83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93" name="Group 127"/>
          <p:cNvGrpSpPr/>
          <p:nvPr/>
        </p:nvGrpSpPr>
        <p:grpSpPr>
          <a:xfrm>
            <a:off x="9509403" y="3996039"/>
            <a:ext cx="425117" cy="425117"/>
            <a:chOff x="8744140" y="2475641"/>
            <a:chExt cx="479425" cy="479425"/>
          </a:xfrm>
        </p:grpSpPr>
        <p:sp>
          <p:nvSpPr>
            <p:cNvPr id="494" name="Freeform 68"/>
            <p:cNvSpPr/>
            <p:nvPr/>
          </p:nvSpPr>
          <p:spPr bwMode="auto">
            <a:xfrm>
              <a:off x="8744140" y="2805841"/>
              <a:ext cx="479425" cy="149225"/>
            </a:xfrm>
            <a:custGeom>
              <a:avLst/>
              <a:gdLst>
                <a:gd name="T0" fmla="*/ 88 w 232"/>
                <a:gd name="T1" fmla="*/ 0 h 72"/>
                <a:gd name="T2" fmla="*/ 0 w 232"/>
                <a:gd name="T3" fmla="*/ 48 h 72"/>
                <a:gd name="T4" fmla="*/ 0 w 232"/>
                <a:gd name="T5" fmla="*/ 64 h 72"/>
                <a:gd name="T6" fmla="*/ 8 w 232"/>
                <a:gd name="T7" fmla="*/ 72 h 72"/>
                <a:gd name="T8" fmla="*/ 224 w 232"/>
                <a:gd name="T9" fmla="*/ 72 h 72"/>
                <a:gd name="T10" fmla="*/ 232 w 232"/>
                <a:gd name="T11" fmla="*/ 64 h 72"/>
                <a:gd name="T12" fmla="*/ 232 w 232"/>
                <a:gd name="T13" fmla="*/ 48 h 72"/>
                <a:gd name="T14" fmla="*/ 232 w 232"/>
                <a:gd name="T15" fmla="*/ 48 h 72"/>
                <a:gd name="T16" fmla="*/ 144 w 232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72">
                  <a:moveTo>
                    <a:pt x="88" y="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8"/>
                    <a:pt x="3" y="72"/>
                    <a:pt x="8" y="72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9" y="72"/>
                    <a:pt x="232" y="68"/>
                    <a:pt x="232" y="64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144" y="0"/>
                    <a:pt x="144" y="0"/>
                    <a:pt x="144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95" name="Freeform 69"/>
            <p:cNvSpPr/>
            <p:nvPr/>
          </p:nvSpPr>
          <p:spPr bwMode="auto">
            <a:xfrm>
              <a:off x="8860027" y="2475641"/>
              <a:ext cx="249238" cy="330200"/>
            </a:xfrm>
            <a:custGeom>
              <a:avLst/>
              <a:gdLst>
                <a:gd name="T0" fmla="*/ 88 w 120"/>
                <a:gd name="T1" fmla="*/ 160 h 160"/>
                <a:gd name="T2" fmla="*/ 120 w 120"/>
                <a:gd name="T3" fmla="*/ 91 h 160"/>
                <a:gd name="T4" fmla="*/ 120 w 120"/>
                <a:gd name="T5" fmla="*/ 46 h 160"/>
                <a:gd name="T6" fmla="*/ 60 w 120"/>
                <a:gd name="T7" fmla="*/ 0 h 160"/>
                <a:gd name="T8" fmla="*/ 60 w 120"/>
                <a:gd name="T9" fmla="*/ 0 h 160"/>
                <a:gd name="T10" fmla="*/ 0 w 120"/>
                <a:gd name="T11" fmla="*/ 46 h 160"/>
                <a:gd name="T12" fmla="*/ 0 w 120"/>
                <a:gd name="T13" fmla="*/ 91 h 160"/>
                <a:gd name="T14" fmla="*/ 32 w 120"/>
                <a:gd name="T15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0">
                  <a:moveTo>
                    <a:pt x="88" y="160"/>
                  </a:moveTo>
                  <a:cubicBezTo>
                    <a:pt x="120" y="141"/>
                    <a:pt x="120" y="91"/>
                    <a:pt x="120" y="91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16" y="20"/>
                    <a:pt x="86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34" y="0"/>
                    <a:pt x="4" y="20"/>
                    <a:pt x="0" y="4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140"/>
                    <a:pt x="32" y="16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496" name="Group 126"/>
          <p:cNvGrpSpPr/>
          <p:nvPr/>
        </p:nvGrpSpPr>
        <p:grpSpPr>
          <a:xfrm>
            <a:off x="10537570" y="3996039"/>
            <a:ext cx="426525" cy="425117"/>
            <a:chOff x="9653777" y="2475641"/>
            <a:chExt cx="481013" cy="479425"/>
          </a:xfrm>
        </p:grpSpPr>
        <p:sp>
          <p:nvSpPr>
            <p:cNvPr id="497" name="Line 70"/>
            <p:cNvSpPr>
              <a:spLocks noChangeShapeType="1"/>
            </p:cNvSpPr>
            <p:nvPr/>
          </p:nvSpPr>
          <p:spPr bwMode="auto">
            <a:xfrm>
              <a:off x="9893490" y="2496278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98" name="Line 71"/>
            <p:cNvSpPr>
              <a:spLocks noChangeShapeType="1"/>
            </p:cNvSpPr>
            <p:nvPr/>
          </p:nvSpPr>
          <p:spPr bwMode="auto">
            <a:xfrm>
              <a:off x="9893490" y="2496278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499" name="Freeform 72"/>
            <p:cNvSpPr/>
            <p:nvPr/>
          </p:nvSpPr>
          <p:spPr bwMode="auto">
            <a:xfrm>
              <a:off x="9653777" y="2569303"/>
              <a:ext cx="481013" cy="385763"/>
            </a:xfrm>
            <a:custGeom>
              <a:avLst/>
              <a:gdLst>
                <a:gd name="T0" fmla="*/ 60 w 232"/>
                <a:gd name="T1" fmla="*/ 2 h 186"/>
                <a:gd name="T2" fmla="*/ 32 w 232"/>
                <a:gd name="T3" fmla="*/ 101 h 186"/>
                <a:gd name="T4" fmla="*/ 77 w 232"/>
                <a:gd name="T5" fmla="*/ 108 h 186"/>
                <a:gd name="T6" fmla="*/ 88 w 232"/>
                <a:gd name="T7" fmla="*/ 113 h 186"/>
                <a:gd name="T8" fmla="*/ 78 w 232"/>
                <a:gd name="T9" fmla="*/ 120 h 186"/>
                <a:gd name="T10" fmla="*/ 0 w 232"/>
                <a:gd name="T11" fmla="*/ 163 h 186"/>
                <a:gd name="T12" fmla="*/ 0 w 232"/>
                <a:gd name="T13" fmla="*/ 178 h 186"/>
                <a:gd name="T14" fmla="*/ 8 w 232"/>
                <a:gd name="T15" fmla="*/ 186 h 186"/>
                <a:gd name="T16" fmla="*/ 224 w 232"/>
                <a:gd name="T17" fmla="*/ 186 h 186"/>
                <a:gd name="T18" fmla="*/ 232 w 232"/>
                <a:gd name="T19" fmla="*/ 178 h 186"/>
                <a:gd name="T20" fmla="*/ 232 w 232"/>
                <a:gd name="T21" fmla="*/ 163 h 186"/>
                <a:gd name="T22" fmla="*/ 154 w 232"/>
                <a:gd name="T23" fmla="*/ 120 h 186"/>
                <a:gd name="T24" fmla="*/ 144 w 232"/>
                <a:gd name="T25" fmla="*/ 113 h 186"/>
                <a:gd name="T26" fmla="*/ 155 w 232"/>
                <a:gd name="T27" fmla="*/ 108 h 186"/>
                <a:gd name="T28" fmla="*/ 200 w 232"/>
                <a:gd name="T29" fmla="*/ 101 h 186"/>
                <a:gd name="T30" fmla="*/ 172 w 232"/>
                <a:gd name="T31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2" h="186">
                  <a:moveTo>
                    <a:pt x="60" y="2"/>
                  </a:moveTo>
                  <a:cubicBezTo>
                    <a:pt x="60" y="2"/>
                    <a:pt x="59" y="82"/>
                    <a:pt x="32" y="101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82" y="108"/>
                    <a:pt x="88" y="110"/>
                    <a:pt x="88" y="113"/>
                  </a:cubicBezTo>
                  <a:cubicBezTo>
                    <a:pt x="88" y="115"/>
                    <a:pt x="82" y="118"/>
                    <a:pt x="78" y="120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3"/>
                    <a:pt x="3" y="186"/>
                    <a:pt x="8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9" y="186"/>
                    <a:pt x="232" y="183"/>
                    <a:pt x="232" y="178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0" y="118"/>
                    <a:pt x="144" y="115"/>
                    <a:pt x="144" y="113"/>
                  </a:cubicBezTo>
                  <a:cubicBezTo>
                    <a:pt x="144" y="110"/>
                    <a:pt x="150" y="108"/>
                    <a:pt x="155" y="108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173" y="82"/>
                    <a:pt x="172" y="0"/>
                    <a:pt x="172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00" name="Freeform 73"/>
            <p:cNvSpPr/>
            <p:nvPr/>
          </p:nvSpPr>
          <p:spPr bwMode="auto">
            <a:xfrm>
              <a:off x="9779190" y="2475641"/>
              <a:ext cx="230188" cy="98425"/>
            </a:xfrm>
            <a:custGeom>
              <a:avLst/>
              <a:gdLst>
                <a:gd name="T0" fmla="*/ 112 w 112"/>
                <a:gd name="T1" fmla="*/ 46 h 48"/>
                <a:gd name="T2" fmla="*/ 56 w 112"/>
                <a:gd name="T3" fmla="*/ 0 h 48"/>
                <a:gd name="T4" fmla="*/ 0 w 112"/>
                <a:gd name="T5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48">
                  <a:moveTo>
                    <a:pt x="112" y="46"/>
                  </a:moveTo>
                  <a:cubicBezTo>
                    <a:pt x="107" y="20"/>
                    <a:pt x="84" y="0"/>
                    <a:pt x="56" y="0"/>
                  </a:cubicBezTo>
                  <a:cubicBezTo>
                    <a:pt x="28" y="0"/>
                    <a:pt x="5" y="22"/>
                    <a:pt x="0" y="4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01" name="Group 129"/>
          <p:cNvGrpSpPr/>
          <p:nvPr/>
        </p:nvGrpSpPr>
        <p:grpSpPr>
          <a:xfrm>
            <a:off x="7528063" y="4042367"/>
            <a:ext cx="425116" cy="336434"/>
            <a:chOff x="6924865" y="2524853"/>
            <a:chExt cx="479425" cy="379413"/>
          </a:xfrm>
        </p:grpSpPr>
        <p:sp>
          <p:nvSpPr>
            <p:cNvPr id="502" name="Freeform 80"/>
            <p:cNvSpPr/>
            <p:nvPr/>
          </p:nvSpPr>
          <p:spPr bwMode="auto">
            <a:xfrm>
              <a:off x="6924865" y="2589941"/>
              <a:ext cx="479425" cy="314325"/>
            </a:xfrm>
            <a:custGeom>
              <a:avLst/>
              <a:gdLst>
                <a:gd name="T0" fmla="*/ 176 w 232"/>
                <a:gd name="T1" fmla="*/ 0 h 152"/>
                <a:gd name="T2" fmla="*/ 217 w 232"/>
                <a:gd name="T3" fmla="*/ 0 h 152"/>
                <a:gd name="T4" fmla="*/ 232 w 232"/>
                <a:gd name="T5" fmla="*/ 15 h 152"/>
                <a:gd name="T6" fmla="*/ 232 w 232"/>
                <a:gd name="T7" fmla="*/ 137 h 152"/>
                <a:gd name="T8" fmla="*/ 217 w 232"/>
                <a:gd name="T9" fmla="*/ 152 h 152"/>
                <a:gd name="T10" fmla="*/ 15 w 232"/>
                <a:gd name="T11" fmla="*/ 152 h 152"/>
                <a:gd name="T12" fmla="*/ 0 w 232"/>
                <a:gd name="T13" fmla="*/ 137 h 152"/>
                <a:gd name="T14" fmla="*/ 0 w 232"/>
                <a:gd name="T15" fmla="*/ 15 h 152"/>
                <a:gd name="T16" fmla="*/ 15 w 232"/>
                <a:gd name="T17" fmla="*/ 0 h 152"/>
                <a:gd name="T18" fmla="*/ 56 w 232"/>
                <a:gd name="T19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52">
                  <a:moveTo>
                    <a:pt x="176" y="0"/>
                  </a:moveTo>
                  <a:cubicBezTo>
                    <a:pt x="217" y="0"/>
                    <a:pt x="217" y="0"/>
                    <a:pt x="217" y="0"/>
                  </a:cubicBezTo>
                  <a:cubicBezTo>
                    <a:pt x="225" y="0"/>
                    <a:pt x="232" y="7"/>
                    <a:pt x="232" y="15"/>
                  </a:cubicBezTo>
                  <a:cubicBezTo>
                    <a:pt x="232" y="137"/>
                    <a:pt x="232" y="137"/>
                    <a:pt x="232" y="137"/>
                  </a:cubicBezTo>
                  <a:cubicBezTo>
                    <a:pt x="232" y="145"/>
                    <a:pt x="225" y="152"/>
                    <a:pt x="217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7" y="152"/>
                    <a:pt x="0" y="145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03" name="Oval 81"/>
            <p:cNvSpPr>
              <a:spLocks noChangeArrowheads="1"/>
            </p:cNvSpPr>
            <p:nvPr/>
          </p:nvSpPr>
          <p:spPr bwMode="auto">
            <a:xfrm>
              <a:off x="7066152" y="2632803"/>
              <a:ext cx="198438" cy="19843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04" name="Freeform 82"/>
            <p:cNvSpPr/>
            <p:nvPr/>
          </p:nvSpPr>
          <p:spPr bwMode="auto">
            <a:xfrm>
              <a:off x="7040752" y="2524853"/>
              <a:ext cx="249238" cy="65088"/>
            </a:xfrm>
            <a:custGeom>
              <a:avLst/>
              <a:gdLst>
                <a:gd name="T0" fmla="*/ 0 w 157"/>
                <a:gd name="T1" fmla="*/ 41 h 41"/>
                <a:gd name="T2" fmla="*/ 21 w 157"/>
                <a:gd name="T3" fmla="*/ 0 h 41"/>
                <a:gd name="T4" fmla="*/ 136 w 157"/>
                <a:gd name="T5" fmla="*/ 0 h 41"/>
                <a:gd name="T6" fmla="*/ 157 w 157"/>
                <a:gd name="T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7" h="41">
                  <a:moveTo>
                    <a:pt x="0" y="41"/>
                  </a:moveTo>
                  <a:lnTo>
                    <a:pt x="21" y="0"/>
                  </a:lnTo>
                  <a:lnTo>
                    <a:pt x="136" y="0"/>
                  </a:lnTo>
                  <a:lnTo>
                    <a:pt x="157" y="41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05" name="Group 128"/>
          <p:cNvGrpSpPr/>
          <p:nvPr/>
        </p:nvGrpSpPr>
        <p:grpSpPr>
          <a:xfrm>
            <a:off x="8522303" y="4073752"/>
            <a:ext cx="425117" cy="278719"/>
            <a:chOff x="7834502" y="2558191"/>
            <a:chExt cx="479426" cy="314325"/>
          </a:xfrm>
        </p:grpSpPr>
        <p:sp>
          <p:nvSpPr>
            <p:cNvPr id="506" name="Freeform 94"/>
            <p:cNvSpPr/>
            <p:nvPr/>
          </p:nvSpPr>
          <p:spPr bwMode="auto">
            <a:xfrm>
              <a:off x="7834502" y="2558191"/>
              <a:ext cx="331788" cy="314325"/>
            </a:xfrm>
            <a:custGeom>
              <a:avLst/>
              <a:gdLst>
                <a:gd name="T0" fmla="*/ 160 w 160"/>
                <a:gd name="T1" fmla="*/ 108 h 152"/>
                <a:gd name="T2" fmla="*/ 160 w 160"/>
                <a:gd name="T3" fmla="*/ 148 h 152"/>
                <a:gd name="T4" fmla="*/ 156 w 160"/>
                <a:gd name="T5" fmla="*/ 152 h 152"/>
                <a:gd name="T6" fmla="*/ 4 w 160"/>
                <a:gd name="T7" fmla="*/ 152 h 152"/>
                <a:gd name="T8" fmla="*/ 0 w 160"/>
                <a:gd name="T9" fmla="*/ 148 h 152"/>
                <a:gd name="T10" fmla="*/ 0 w 160"/>
                <a:gd name="T11" fmla="*/ 4 h 152"/>
                <a:gd name="T12" fmla="*/ 4 w 160"/>
                <a:gd name="T13" fmla="*/ 0 h 152"/>
                <a:gd name="T14" fmla="*/ 156 w 160"/>
                <a:gd name="T15" fmla="*/ 0 h 152"/>
                <a:gd name="T16" fmla="*/ 160 w 160"/>
                <a:gd name="T17" fmla="*/ 4 h 152"/>
                <a:gd name="T18" fmla="*/ 160 w 160"/>
                <a:gd name="T19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152">
                  <a:moveTo>
                    <a:pt x="160" y="108"/>
                  </a:moveTo>
                  <a:cubicBezTo>
                    <a:pt x="160" y="148"/>
                    <a:pt x="160" y="148"/>
                    <a:pt x="160" y="148"/>
                  </a:cubicBezTo>
                  <a:cubicBezTo>
                    <a:pt x="160" y="150"/>
                    <a:pt x="158" y="152"/>
                    <a:pt x="156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2" y="152"/>
                    <a:pt x="0" y="150"/>
                    <a:pt x="0" y="1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8" y="0"/>
                    <a:pt x="160" y="2"/>
                    <a:pt x="160" y="4"/>
                  </a:cubicBezTo>
                  <a:cubicBezTo>
                    <a:pt x="160" y="44"/>
                    <a:pt x="160" y="44"/>
                    <a:pt x="160" y="44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07" name="Freeform 95"/>
            <p:cNvSpPr/>
            <p:nvPr/>
          </p:nvSpPr>
          <p:spPr bwMode="auto">
            <a:xfrm>
              <a:off x="8166290" y="2558191"/>
              <a:ext cx="147638" cy="314325"/>
            </a:xfrm>
            <a:custGeom>
              <a:avLst/>
              <a:gdLst>
                <a:gd name="T0" fmla="*/ 0 w 93"/>
                <a:gd name="T1" fmla="*/ 140 h 198"/>
                <a:gd name="T2" fmla="*/ 93 w 93"/>
                <a:gd name="T3" fmla="*/ 198 h 198"/>
                <a:gd name="T4" fmla="*/ 93 w 93"/>
                <a:gd name="T5" fmla="*/ 0 h 198"/>
                <a:gd name="T6" fmla="*/ 0 w 93"/>
                <a:gd name="T7" fmla="*/ 5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198">
                  <a:moveTo>
                    <a:pt x="0" y="140"/>
                  </a:moveTo>
                  <a:lnTo>
                    <a:pt x="93" y="198"/>
                  </a:lnTo>
                  <a:lnTo>
                    <a:pt x="93" y="0"/>
                  </a:lnTo>
                  <a:lnTo>
                    <a:pt x="0" y="57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08" name="Group 130"/>
          <p:cNvGrpSpPr/>
          <p:nvPr/>
        </p:nvGrpSpPr>
        <p:grpSpPr>
          <a:xfrm>
            <a:off x="6428255" y="3996039"/>
            <a:ext cx="425117" cy="425117"/>
            <a:chOff x="6015227" y="2475641"/>
            <a:chExt cx="479425" cy="479425"/>
          </a:xfrm>
        </p:grpSpPr>
        <p:sp>
          <p:nvSpPr>
            <p:cNvPr id="509" name="Oval 119"/>
            <p:cNvSpPr>
              <a:spLocks noChangeArrowheads="1"/>
            </p:cNvSpPr>
            <p:nvPr/>
          </p:nvSpPr>
          <p:spPr bwMode="auto">
            <a:xfrm>
              <a:off x="6015227" y="2475641"/>
              <a:ext cx="479425" cy="47942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10" name="Line 120"/>
            <p:cNvSpPr>
              <a:spLocks noChangeShapeType="1"/>
            </p:cNvSpPr>
            <p:nvPr/>
          </p:nvSpPr>
          <p:spPr bwMode="auto">
            <a:xfrm flipV="1">
              <a:off x="6254940" y="2566128"/>
              <a:ext cx="0" cy="1492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11" name="Line 121"/>
            <p:cNvSpPr>
              <a:spLocks noChangeShapeType="1"/>
            </p:cNvSpPr>
            <p:nvPr/>
          </p:nvSpPr>
          <p:spPr bwMode="auto">
            <a:xfrm>
              <a:off x="6254940" y="2715353"/>
              <a:ext cx="82550" cy="98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4377326" y="4978579"/>
            <a:ext cx="425117" cy="277311"/>
            <a:chOff x="4601039" y="4978579"/>
            <a:chExt cx="451331" cy="294411"/>
          </a:xfrm>
        </p:grpSpPr>
        <p:sp>
          <p:nvSpPr>
            <p:cNvPr id="513" name="Freeform 29"/>
            <p:cNvSpPr/>
            <p:nvPr/>
          </p:nvSpPr>
          <p:spPr bwMode="auto">
            <a:xfrm>
              <a:off x="4601039" y="4978579"/>
              <a:ext cx="451331" cy="146458"/>
            </a:xfrm>
            <a:custGeom>
              <a:avLst/>
              <a:gdLst>
                <a:gd name="T0" fmla="*/ 232 w 232"/>
                <a:gd name="T1" fmla="*/ 76 h 76"/>
                <a:gd name="T2" fmla="*/ 116 w 232"/>
                <a:gd name="T3" fmla="*/ 0 h 76"/>
                <a:gd name="T4" fmla="*/ 0 w 232"/>
                <a:gd name="T5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" h="76">
                  <a:moveTo>
                    <a:pt x="232" y="76"/>
                  </a:moveTo>
                  <a:cubicBezTo>
                    <a:pt x="232" y="58"/>
                    <a:pt x="194" y="0"/>
                    <a:pt x="116" y="0"/>
                  </a:cubicBezTo>
                  <a:cubicBezTo>
                    <a:pt x="38" y="0"/>
                    <a:pt x="0" y="58"/>
                    <a:pt x="0" y="7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14" name="Freeform 30"/>
            <p:cNvSpPr/>
            <p:nvPr/>
          </p:nvSpPr>
          <p:spPr bwMode="auto">
            <a:xfrm>
              <a:off x="4601039" y="5125037"/>
              <a:ext cx="451331" cy="147953"/>
            </a:xfrm>
            <a:custGeom>
              <a:avLst/>
              <a:gdLst>
                <a:gd name="T0" fmla="*/ 232 w 232"/>
                <a:gd name="T1" fmla="*/ 0 h 76"/>
                <a:gd name="T2" fmla="*/ 116 w 232"/>
                <a:gd name="T3" fmla="*/ 76 h 76"/>
                <a:gd name="T4" fmla="*/ 0 w 232"/>
                <a:gd name="T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2" h="76">
                  <a:moveTo>
                    <a:pt x="232" y="0"/>
                  </a:moveTo>
                  <a:cubicBezTo>
                    <a:pt x="232" y="18"/>
                    <a:pt x="194" y="76"/>
                    <a:pt x="116" y="76"/>
                  </a:cubicBezTo>
                  <a:cubicBezTo>
                    <a:pt x="38" y="76"/>
                    <a:pt x="0" y="18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15" name="Oval 31"/>
            <p:cNvSpPr>
              <a:spLocks noChangeArrowheads="1"/>
            </p:cNvSpPr>
            <p:nvPr/>
          </p:nvSpPr>
          <p:spPr bwMode="auto">
            <a:xfrm>
              <a:off x="4741519" y="5039853"/>
              <a:ext cx="171865" cy="17186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16" name="Group 124"/>
          <p:cNvGrpSpPr/>
          <p:nvPr/>
        </p:nvGrpSpPr>
        <p:grpSpPr>
          <a:xfrm>
            <a:off x="3383312" y="4930756"/>
            <a:ext cx="425117" cy="367403"/>
            <a:chOff x="3283248" y="3468541"/>
            <a:chExt cx="479425" cy="414338"/>
          </a:xfrm>
        </p:grpSpPr>
        <p:sp>
          <p:nvSpPr>
            <p:cNvPr id="517" name="Freeform 60"/>
            <p:cNvSpPr/>
            <p:nvPr/>
          </p:nvSpPr>
          <p:spPr bwMode="auto">
            <a:xfrm>
              <a:off x="3283248" y="3468541"/>
              <a:ext cx="479425" cy="347663"/>
            </a:xfrm>
            <a:custGeom>
              <a:avLst/>
              <a:gdLst>
                <a:gd name="T0" fmla="*/ 88 w 232"/>
                <a:gd name="T1" fmla="*/ 168 h 168"/>
                <a:gd name="T2" fmla="*/ 93 w 232"/>
                <a:gd name="T3" fmla="*/ 168 h 168"/>
                <a:gd name="T4" fmla="*/ 116 w 232"/>
                <a:gd name="T5" fmla="*/ 168 h 168"/>
                <a:gd name="T6" fmla="*/ 232 w 232"/>
                <a:gd name="T7" fmla="*/ 84 h 168"/>
                <a:gd name="T8" fmla="*/ 116 w 232"/>
                <a:gd name="T9" fmla="*/ 0 h 168"/>
                <a:gd name="T10" fmla="*/ 0 w 232"/>
                <a:gd name="T11" fmla="*/ 84 h 168"/>
                <a:gd name="T12" fmla="*/ 56 w 232"/>
                <a:gd name="T13" fmla="*/ 15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168">
                  <a:moveTo>
                    <a:pt x="88" y="168"/>
                  </a:moveTo>
                  <a:cubicBezTo>
                    <a:pt x="93" y="168"/>
                    <a:pt x="93" y="168"/>
                    <a:pt x="93" y="168"/>
                  </a:cubicBezTo>
                  <a:cubicBezTo>
                    <a:pt x="93" y="168"/>
                    <a:pt x="108" y="168"/>
                    <a:pt x="116" y="168"/>
                  </a:cubicBezTo>
                  <a:cubicBezTo>
                    <a:pt x="180" y="168"/>
                    <a:pt x="232" y="130"/>
                    <a:pt x="232" y="84"/>
                  </a:cubicBezTo>
                  <a:cubicBezTo>
                    <a:pt x="232" y="38"/>
                    <a:pt x="180" y="0"/>
                    <a:pt x="116" y="0"/>
                  </a:cubicBezTo>
                  <a:cubicBezTo>
                    <a:pt x="52" y="0"/>
                    <a:pt x="0" y="38"/>
                    <a:pt x="0" y="84"/>
                  </a:cubicBezTo>
                  <a:cubicBezTo>
                    <a:pt x="0" y="114"/>
                    <a:pt x="25" y="137"/>
                    <a:pt x="56" y="152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18" name="Freeform 61"/>
            <p:cNvSpPr/>
            <p:nvPr/>
          </p:nvSpPr>
          <p:spPr bwMode="auto">
            <a:xfrm>
              <a:off x="3365798" y="3782866"/>
              <a:ext cx="100013" cy="100013"/>
            </a:xfrm>
            <a:custGeom>
              <a:avLst/>
              <a:gdLst>
                <a:gd name="T0" fmla="*/ 16 w 48"/>
                <a:gd name="T1" fmla="*/ 0 h 48"/>
                <a:gd name="T2" fmla="*/ 0 w 48"/>
                <a:gd name="T3" fmla="*/ 48 h 48"/>
                <a:gd name="T4" fmla="*/ 48 w 48"/>
                <a:gd name="T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48">
                  <a:moveTo>
                    <a:pt x="16" y="0"/>
                  </a:moveTo>
                  <a:cubicBezTo>
                    <a:pt x="16" y="26"/>
                    <a:pt x="0" y="48"/>
                    <a:pt x="0" y="48"/>
                  </a:cubicBezTo>
                  <a:cubicBezTo>
                    <a:pt x="0" y="48"/>
                    <a:pt x="34" y="46"/>
                    <a:pt x="48" y="1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19" name="组合 518"/>
          <p:cNvGrpSpPr/>
          <p:nvPr/>
        </p:nvGrpSpPr>
        <p:grpSpPr>
          <a:xfrm>
            <a:off x="5364153" y="4827639"/>
            <a:ext cx="367403" cy="494092"/>
            <a:chOff x="5488756" y="4827638"/>
            <a:chExt cx="390058" cy="524559"/>
          </a:xfrm>
        </p:grpSpPr>
        <p:sp>
          <p:nvSpPr>
            <p:cNvPr id="520" name="Line 102"/>
            <p:cNvSpPr>
              <a:spLocks noChangeShapeType="1"/>
            </p:cNvSpPr>
            <p:nvPr/>
          </p:nvSpPr>
          <p:spPr bwMode="auto">
            <a:xfrm>
              <a:off x="5488756" y="4930756"/>
              <a:ext cx="0" cy="42144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1" name="Line 103"/>
            <p:cNvSpPr>
              <a:spLocks noChangeShapeType="1"/>
            </p:cNvSpPr>
            <p:nvPr/>
          </p:nvSpPr>
          <p:spPr bwMode="auto">
            <a:xfrm>
              <a:off x="5488756" y="5141477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2" name="Freeform 104"/>
            <p:cNvSpPr/>
            <p:nvPr/>
          </p:nvSpPr>
          <p:spPr bwMode="auto">
            <a:xfrm>
              <a:off x="5878813" y="4899372"/>
              <a:ext cx="0" cy="206237"/>
            </a:xfrm>
            <a:custGeom>
              <a:avLst/>
              <a:gdLst>
                <a:gd name="T0" fmla="*/ 106 h 106"/>
                <a:gd name="T1" fmla="*/ 0 h 10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06">
                  <a:moveTo>
                    <a:pt x="0" y="106"/>
                  </a:moveTo>
                  <a:cubicBezTo>
                    <a:pt x="0" y="71"/>
                    <a:pt x="0" y="35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3" name="Freeform 105"/>
            <p:cNvSpPr/>
            <p:nvPr/>
          </p:nvSpPr>
          <p:spPr bwMode="auto">
            <a:xfrm>
              <a:off x="5488756" y="5033875"/>
              <a:ext cx="390058" cy="197270"/>
            </a:xfrm>
            <a:custGeom>
              <a:avLst/>
              <a:gdLst>
                <a:gd name="T0" fmla="*/ 0 w 200"/>
                <a:gd name="T1" fmla="*/ 52 h 101"/>
                <a:gd name="T2" fmla="*/ 200 w 200"/>
                <a:gd name="T3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0" h="101">
                  <a:moveTo>
                    <a:pt x="0" y="52"/>
                  </a:moveTo>
                  <a:cubicBezTo>
                    <a:pt x="55" y="0"/>
                    <a:pt x="132" y="101"/>
                    <a:pt x="200" y="37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4" name="Freeform 106"/>
            <p:cNvSpPr/>
            <p:nvPr/>
          </p:nvSpPr>
          <p:spPr bwMode="auto">
            <a:xfrm>
              <a:off x="5488756" y="4827638"/>
              <a:ext cx="390058" cy="198765"/>
            </a:xfrm>
            <a:custGeom>
              <a:avLst/>
              <a:gdLst>
                <a:gd name="T0" fmla="*/ 0 w 200"/>
                <a:gd name="T1" fmla="*/ 52 h 102"/>
                <a:gd name="T2" fmla="*/ 200 w 200"/>
                <a:gd name="T3" fmla="*/ 3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0" h="102">
                  <a:moveTo>
                    <a:pt x="0" y="52"/>
                  </a:moveTo>
                  <a:cubicBezTo>
                    <a:pt x="55" y="0"/>
                    <a:pt x="132" y="102"/>
                    <a:pt x="200" y="37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25" name="Group 1"/>
          <p:cNvGrpSpPr/>
          <p:nvPr/>
        </p:nvGrpSpPr>
        <p:grpSpPr>
          <a:xfrm>
            <a:off x="2355192" y="4918801"/>
            <a:ext cx="447640" cy="381480"/>
            <a:chOff x="2360911" y="3455841"/>
            <a:chExt cx="504825" cy="430213"/>
          </a:xfrm>
        </p:grpSpPr>
        <p:sp>
          <p:nvSpPr>
            <p:cNvPr id="526" name="Freeform 107"/>
            <p:cNvSpPr/>
            <p:nvPr/>
          </p:nvSpPr>
          <p:spPr bwMode="auto">
            <a:xfrm>
              <a:off x="2649836" y="3455841"/>
              <a:ext cx="215900" cy="217488"/>
            </a:xfrm>
            <a:custGeom>
              <a:avLst/>
              <a:gdLst>
                <a:gd name="T0" fmla="*/ 0 w 105"/>
                <a:gd name="T1" fmla="*/ 23 h 105"/>
                <a:gd name="T2" fmla="*/ 82 w 105"/>
                <a:gd name="T3" fmla="*/ 23 h 105"/>
                <a:gd name="T4" fmla="*/ 82 w 105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105">
                  <a:moveTo>
                    <a:pt x="0" y="23"/>
                  </a:moveTo>
                  <a:cubicBezTo>
                    <a:pt x="23" y="0"/>
                    <a:pt x="59" y="0"/>
                    <a:pt x="82" y="23"/>
                  </a:cubicBezTo>
                  <a:cubicBezTo>
                    <a:pt x="105" y="46"/>
                    <a:pt x="105" y="82"/>
                    <a:pt x="82" y="10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7" name="Line 108"/>
            <p:cNvSpPr>
              <a:spLocks noChangeShapeType="1"/>
            </p:cNvSpPr>
            <p:nvPr/>
          </p:nvSpPr>
          <p:spPr bwMode="auto">
            <a:xfrm>
              <a:off x="2613323" y="3533629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8" name="Line 109"/>
            <p:cNvSpPr>
              <a:spLocks noChangeShapeType="1"/>
            </p:cNvSpPr>
            <p:nvPr/>
          </p:nvSpPr>
          <p:spPr bwMode="auto">
            <a:xfrm flipH="1">
              <a:off x="2613323" y="3503466"/>
              <a:ext cx="36513" cy="317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29" name="Freeform 110"/>
            <p:cNvSpPr/>
            <p:nvPr/>
          </p:nvSpPr>
          <p:spPr bwMode="auto">
            <a:xfrm>
              <a:off x="2360911" y="3455841"/>
              <a:ext cx="217488" cy="217488"/>
            </a:xfrm>
            <a:custGeom>
              <a:avLst/>
              <a:gdLst>
                <a:gd name="T0" fmla="*/ 105 w 105"/>
                <a:gd name="T1" fmla="*/ 23 h 105"/>
                <a:gd name="T2" fmla="*/ 23 w 105"/>
                <a:gd name="T3" fmla="*/ 23 h 105"/>
                <a:gd name="T4" fmla="*/ 23 w 105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105">
                  <a:moveTo>
                    <a:pt x="105" y="23"/>
                  </a:moveTo>
                  <a:cubicBezTo>
                    <a:pt x="82" y="0"/>
                    <a:pt x="46" y="0"/>
                    <a:pt x="23" y="23"/>
                  </a:cubicBezTo>
                  <a:cubicBezTo>
                    <a:pt x="0" y="46"/>
                    <a:pt x="0" y="82"/>
                    <a:pt x="23" y="10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0" name="Line 111"/>
            <p:cNvSpPr>
              <a:spLocks noChangeShapeType="1"/>
            </p:cNvSpPr>
            <p:nvPr/>
          </p:nvSpPr>
          <p:spPr bwMode="auto">
            <a:xfrm>
              <a:off x="2613323" y="3533629"/>
              <a:ext cx="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1" name="Line 112"/>
            <p:cNvSpPr>
              <a:spLocks noChangeShapeType="1"/>
            </p:cNvSpPr>
            <p:nvPr/>
          </p:nvSpPr>
          <p:spPr bwMode="auto">
            <a:xfrm>
              <a:off x="2578398" y="3503466"/>
              <a:ext cx="34925" cy="317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2" name="Freeform 113"/>
            <p:cNvSpPr/>
            <p:nvPr/>
          </p:nvSpPr>
          <p:spPr bwMode="auto">
            <a:xfrm>
              <a:off x="2408536" y="3673329"/>
              <a:ext cx="409575" cy="212725"/>
            </a:xfrm>
            <a:custGeom>
              <a:avLst/>
              <a:gdLst>
                <a:gd name="T0" fmla="*/ 0 w 198"/>
                <a:gd name="T1" fmla="*/ 0 h 103"/>
                <a:gd name="T2" fmla="*/ 89 w 198"/>
                <a:gd name="T3" fmla="*/ 96 h 103"/>
                <a:gd name="T4" fmla="*/ 109 w 198"/>
                <a:gd name="T5" fmla="*/ 96 h 103"/>
                <a:gd name="T6" fmla="*/ 198 w 198"/>
                <a:gd name="T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103">
                  <a:moveTo>
                    <a:pt x="0" y="0"/>
                  </a:moveTo>
                  <a:cubicBezTo>
                    <a:pt x="89" y="96"/>
                    <a:pt x="89" y="96"/>
                    <a:pt x="89" y="96"/>
                  </a:cubicBezTo>
                  <a:cubicBezTo>
                    <a:pt x="94" y="103"/>
                    <a:pt x="104" y="103"/>
                    <a:pt x="109" y="96"/>
                  </a:cubicBezTo>
                  <a:cubicBezTo>
                    <a:pt x="198" y="0"/>
                    <a:pt x="198" y="0"/>
                    <a:pt x="198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sp>
        <p:nvSpPr>
          <p:cNvPr id="533" name="Freeform 114"/>
          <p:cNvSpPr/>
          <p:nvPr/>
        </p:nvSpPr>
        <p:spPr bwMode="auto">
          <a:xfrm>
            <a:off x="1377175" y="4897877"/>
            <a:ext cx="430748" cy="429341"/>
          </a:xfrm>
          <a:custGeom>
            <a:avLst/>
            <a:gdLst>
              <a:gd name="T0" fmla="*/ 124 w 235"/>
              <a:gd name="T1" fmla="*/ 186 h 234"/>
              <a:gd name="T2" fmla="*/ 111 w 235"/>
              <a:gd name="T3" fmla="*/ 186 h 234"/>
              <a:gd name="T4" fmla="*/ 43 w 235"/>
              <a:gd name="T5" fmla="*/ 232 h 234"/>
              <a:gd name="T6" fmla="*/ 39 w 235"/>
              <a:gd name="T7" fmla="*/ 229 h 234"/>
              <a:gd name="T8" fmla="*/ 59 w 235"/>
              <a:gd name="T9" fmla="*/ 156 h 234"/>
              <a:gd name="T10" fmla="*/ 56 w 235"/>
              <a:gd name="T11" fmla="*/ 143 h 234"/>
              <a:gd name="T12" fmla="*/ 3 w 235"/>
              <a:gd name="T13" fmla="*/ 89 h 234"/>
              <a:gd name="T14" fmla="*/ 6 w 235"/>
              <a:gd name="T15" fmla="*/ 83 h 234"/>
              <a:gd name="T16" fmla="*/ 75 w 235"/>
              <a:gd name="T17" fmla="*/ 77 h 234"/>
              <a:gd name="T18" fmla="*/ 86 w 235"/>
              <a:gd name="T19" fmla="*/ 68 h 234"/>
              <a:gd name="T20" fmla="*/ 114 w 235"/>
              <a:gd name="T21" fmla="*/ 4 h 234"/>
              <a:gd name="T22" fmla="*/ 121 w 235"/>
              <a:gd name="T23" fmla="*/ 4 h 234"/>
              <a:gd name="T24" fmla="*/ 149 w 235"/>
              <a:gd name="T25" fmla="*/ 68 h 234"/>
              <a:gd name="T26" fmla="*/ 160 w 235"/>
              <a:gd name="T27" fmla="*/ 77 h 234"/>
              <a:gd name="T28" fmla="*/ 229 w 235"/>
              <a:gd name="T29" fmla="*/ 83 h 234"/>
              <a:gd name="T30" fmla="*/ 232 w 235"/>
              <a:gd name="T31" fmla="*/ 89 h 234"/>
              <a:gd name="T32" fmla="*/ 179 w 235"/>
              <a:gd name="T33" fmla="*/ 143 h 234"/>
              <a:gd name="T34" fmla="*/ 176 w 235"/>
              <a:gd name="T35" fmla="*/ 156 h 234"/>
              <a:gd name="T36" fmla="*/ 196 w 235"/>
              <a:gd name="T37" fmla="*/ 229 h 234"/>
              <a:gd name="T38" fmla="*/ 192 w 235"/>
              <a:gd name="T39" fmla="*/ 232 h 234"/>
              <a:gd name="T40" fmla="*/ 124 w 235"/>
              <a:gd name="T41" fmla="*/ 186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35" h="234">
                <a:moveTo>
                  <a:pt x="124" y="186"/>
                </a:moveTo>
                <a:cubicBezTo>
                  <a:pt x="120" y="183"/>
                  <a:pt x="114" y="183"/>
                  <a:pt x="111" y="186"/>
                </a:cubicBezTo>
                <a:cubicBezTo>
                  <a:pt x="43" y="232"/>
                  <a:pt x="43" y="232"/>
                  <a:pt x="43" y="232"/>
                </a:cubicBezTo>
                <a:cubicBezTo>
                  <a:pt x="40" y="234"/>
                  <a:pt x="38" y="233"/>
                  <a:pt x="39" y="229"/>
                </a:cubicBezTo>
                <a:cubicBezTo>
                  <a:pt x="59" y="156"/>
                  <a:pt x="59" y="156"/>
                  <a:pt x="59" y="156"/>
                </a:cubicBezTo>
                <a:cubicBezTo>
                  <a:pt x="60" y="152"/>
                  <a:pt x="59" y="146"/>
                  <a:pt x="56" y="143"/>
                </a:cubicBezTo>
                <a:cubicBezTo>
                  <a:pt x="3" y="89"/>
                  <a:pt x="3" y="89"/>
                  <a:pt x="3" y="89"/>
                </a:cubicBezTo>
                <a:cubicBezTo>
                  <a:pt x="0" y="86"/>
                  <a:pt x="1" y="83"/>
                  <a:pt x="6" y="83"/>
                </a:cubicBezTo>
                <a:cubicBezTo>
                  <a:pt x="75" y="77"/>
                  <a:pt x="75" y="77"/>
                  <a:pt x="75" y="77"/>
                </a:cubicBezTo>
                <a:cubicBezTo>
                  <a:pt x="80" y="76"/>
                  <a:pt x="85" y="72"/>
                  <a:pt x="86" y="68"/>
                </a:cubicBezTo>
                <a:cubicBezTo>
                  <a:pt x="114" y="4"/>
                  <a:pt x="114" y="4"/>
                  <a:pt x="114" y="4"/>
                </a:cubicBezTo>
                <a:cubicBezTo>
                  <a:pt x="116" y="0"/>
                  <a:pt x="119" y="0"/>
                  <a:pt x="121" y="4"/>
                </a:cubicBezTo>
                <a:cubicBezTo>
                  <a:pt x="149" y="68"/>
                  <a:pt x="149" y="68"/>
                  <a:pt x="149" y="68"/>
                </a:cubicBezTo>
                <a:cubicBezTo>
                  <a:pt x="150" y="72"/>
                  <a:pt x="155" y="76"/>
                  <a:pt x="160" y="77"/>
                </a:cubicBezTo>
                <a:cubicBezTo>
                  <a:pt x="229" y="83"/>
                  <a:pt x="229" y="83"/>
                  <a:pt x="229" y="83"/>
                </a:cubicBezTo>
                <a:cubicBezTo>
                  <a:pt x="234" y="83"/>
                  <a:pt x="235" y="86"/>
                  <a:pt x="232" y="89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6" y="146"/>
                  <a:pt x="174" y="152"/>
                  <a:pt x="176" y="156"/>
                </a:cubicBezTo>
                <a:cubicBezTo>
                  <a:pt x="196" y="229"/>
                  <a:pt x="196" y="229"/>
                  <a:pt x="196" y="229"/>
                </a:cubicBezTo>
                <a:cubicBezTo>
                  <a:pt x="197" y="233"/>
                  <a:pt x="195" y="234"/>
                  <a:pt x="192" y="232"/>
                </a:cubicBezTo>
                <a:lnTo>
                  <a:pt x="124" y="186"/>
                </a:ln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56D78"/>
              </a:solidFill>
            </a:endParaRPr>
          </a:p>
        </p:txBody>
      </p:sp>
      <p:grpSp>
        <p:nvGrpSpPr>
          <p:cNvPr id="534" name="组合 533"/>
          <p:cNvGrpSpPr/>
          <p:nvPr/>
        </p:nvGrpSpPr>
        <p:grpSpPr>
          <a:xfrm>
            <a:off x="10568954" y="4900866"/>
            <a:ext cx="367403" cy="425118"/>
            <a:chOff x="9773310" y="4900866"/>
            <a:chExt cx="390058" cy="451332"/>
          </a:xfrm>
        </p:grpSpPr>
        <p:sp>
          <p:nvSpPr>
            <p:cNvPr id="535" name="Line 33"/>
            <p:cNvSpPr>
              <a:spLocks noChangeShapeType="1"/>
            </p:cNvSpPr>
            <p:nvPr/>
          </p:nvSpPr>
          <p:spPr bwMode="auto">
            <a:xfrm>
              <a:off x="9773310" y="5290924"/>
              <a:ext cx="62768" cy="6127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6" name="Oval 34"/>
            <p:cNvSpPr>
              <a:spLocks noChangeArrowheads="1"/>
            </p:cNvSpPr>
            <p:nvPr/>
          </p:nvSpPr>
          <p:spPr bwMode="auto">
            <a:xfrm>
              <a:off x="9928735" y="4900866"/>
              <a:ext cx="234633" cy="23463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7" name="Line 35"/>
            <p:cNvSpPr>
              <a:spLocks noChangeShapeType="1"/>
            </p:cNvSpPr>
            <p:nvPr/>
          </p:nvSpPr>
          <p:spPr bwMode="auto">
            <a:xfrm flipV="1">
              <a:off x="9773310" y="5101126"/>
              <a:ext cx="189799" cy="189799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38" name="Line 36"/>
            <p:cNvSpPr>
              <a:spLocks noChangeShapeType="1"/>
            </p:cNvSpPr>
            <p:nvPr/>
          </p:nvSpPr>
          <p:spPr bwMode="auto">
            <a:xfrm>
              <a:off x="9828605" y="5235628"/>
              <a:ext cx="61274" cy="6276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39" name="Group 134"/>
          <p:cNvGrpSpPr/>
          <p:nvPr/>
        </p:nvGrpSpPr>
        <p:grpSpPr>
          <a:xfrm>
            <a:off x="8522304" y="4900866"/>
            <a:ext cx="425117" cy="425117"/>
            <a:chOff x="7834503" y="3436791"/>
            <a:chExt cx="479425" cy="479425"/>
          </a:xfrm>
        </p:grpSpPr>
        <p:sp>
          <p:nvSpPr>
            <p:cNvPr id="540" name="Oval 56"/>
            <p:cNvSpPr>
              <a:spLocks noChangeArrowheads="1"/>
            </p:cNvSpPr>
            <p:nvPr/>
          </p:nvSpPr>
          <p:spPr bwMode="auto">
            <a:xfrm>
              <a:off x="7983728" y="3586016"/>
              <a:ext cx="182563" cy="18256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41" name="Freeform 57"/>
            <p:cNvSpPr/>
            <p:nvPr/>
          </p:nvSpPr>
          <p:spPr bwMode="auto">
            <a:xfrm>
              <a:off x="7834503" y="3436791"/>
              <a:ext cx="479425" cy="479425"/>
            </a:xfrm>
            <a:custGeom>
              <a:avLst/>
              <a:gdLst>
                <a:gd name="T0" fmla="*/ 201 w 232"/>
                <a:gd name="T1" fmla="*/ 136 h 232"/>
                <a:gd name="T2" fmla="*/ 232 w 232"/>
                <a:gd name="T3" fmla="*/ 131 h 232"/>
                <a:gd name="T4" fmla="*/ 232 w 232"/>
                <a:gd name="T5" fmla="*/ 101 h 232"/>
                <a:gd name="T6" fmla="*/ 201 w 232"/>
                <a:gd name="T7" fmla="*/ 96 h 232"/>
                <a:gd name="T8" fmla="*/ 190 w 232"/>
                <a:gd name="T9" fmla="*/ 69 h 232"/>
                <a:gd name="T10" fmla="*/ 208 w 232"/>
                <a:gd name="T11" fmla="*/ 44 h 232"/>
                <a:gd name="T12" fmla="*/ 187 w 232"/>
                <a:gd name="T13" fmla="*/ 23 h 232"/>
                <a:gd name="T14" fmla="*/ 162 w 232"/>
                <a:gd name="T15" fmla="*/ 42 h 232"/>
                <a:gd name="T16" fmla="*/ 135 w 232"/>
                <a:gd name="T17" fmla="*/ 31 h 232"/>
                <a:gd name="T18" fmla="*/ 131 w 232"/>
                <a:gd name="T19" fmla="*/ 0 h 232"/>
                <a:gd name="T20" fmla="*/ 100 w 232"/>
                <a:gd name="T21" fmla="*/ 0 h 232"/>
                <a:gd name="T22" fmla="*/ 96 w 232"/>
                <a:gd name="T23" fmla="*/ 31 h 232"/>
                <a:gd name="T24" fmla="*/ 69 w 232"/>
                <a:gd name="T25" fmla="*/ 43 h 232"/>
                <a:gd name="T26" fmla="*/ 44 w 232"/>
                <a:gd name="T27" fmla="*/ 24 h 232"/>
                <a:gd name="T28" fmla="*/ 23 w 232"/>
                <a:gd name="T29" fmla="*/ 45 h 232"/>
                <a:gd name="T30" fmla="*/ 42 w 232"/>
                <a:gd name="T31" fmla="*/ 70 h 232"/>
                <a:gd name="T32" fmla="*/ 31 w 232"/>
                <a:gd name="T33" fmla="*/ 97 h 232"/>
                <a:gd name="T34" fmla="*/ 0 w 232"/>
                <a:gd name="T35" fmla="*/ 101 h 232"/>
                <a:gd name="T36" fmla="*/ 0 w 232"/>
                <a:gd name="T37" fmla="*/ 131 h 232"/>
                <a:gd name="T38" fmla="*/ 31 w 232"/>
                <a:gd name="T39" fmla="*/ 135 h 232"/>
                <a:gd name="T40" fmla="*/ 42 w 232"/>
                <a:gd name="T41" fmla="*/ 162 h 232"/>
                <a:gd name="T42" fmla="*/ 24 w 232"/>
                <a:gd name="T43" fmla="*/ 188 h 232"/>
                <a:gd name="T44" fmla="*/ 45 w 232"/>
                <a:gd name="T45" fmla="*/ 209 h 232"/>
                <a:gd name="T46" fmla="*/ 70 w 232"/>
                <a:gd name="T47" fmla="*/ 190 h 232"/>
                <a:gd name="T48" fmla="*/ 97 w 232"/>
                <a:gd name="T49" fmla="*/ 201 h 232"/>
                <a:gd name="T50" fmla="*/ 101 w 232"/>
                <a:gd name="T51" fmla="*/ 232 h 232"/>
                <a:gd name="T52" fmla="*/ 131 w 232"/>
                <a:gd name="T53" fmla="*/ 232 h 232"/>
                <a:gd name="T54" fmla="*/ 136 w 232"/>
                <a:gd name="T55" fmla="*/ 201 h 232"/>
                <a:gd name="T56" fmla="*/ 162 w 232"/>
                <a:gd name="T57" fmla="*/ 190 h 232"/>
                <a:gd name="T58" fmla="*/ 188 w 232"/>
                <a:gd name="T59" fmla="*/ 208 h 232"/>
                <a:gd name="T60" fmla="*/ 209 w 232"/>
                <a:gd name="T61" fmla="*/ 187 h 232"/>
                <a:gd name="T62" fmla="*/ 190 w 232"/>
                <a:gd name="T63" fmla="*/ 162 h 232"/>
                <a:gd name="T64" fmla="*/ 201 w 232"/>
                <a:gd name="T65" fmla="*/ 13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32">
                  <a:moveTo>
                    <a:pt x="201" y="136"/>
                  </a:moveTo>
                  <a:cubicBezTo>
                    <a:pt x="232" y="131"/>
                    <a:pt x="232" y="131"/>
                    <a:pt x="232" y="131"/>
                  </a:cubicBezTo>
                  <a:cubicBezTo>
                    <a:pt x="232" y="101"/>
                    <a:pt x="232" y="101"/>
                    <a:pt x="232" y="101"/>
                  </a:cubicBezTo>
                  <a:cubicBezTo>
                    <a:pt x="201" y="96"/>
                    <a:pt x="201" y="96"/>
                    <a:pt x="201" y="96"/>
                  </a:cubicBezTo>
                  <a:cubicBezTo>
                    <a:pt x="199" y="87"/>
                    <a:pt x="195" y="78"/>
                    <a:pt x="190" y="69"/>
                  </a:cubicBezTo>
                  <a:cubicBezTo>
                    <a:pt x="208" y="44"/>
                    <a:pt x="208" y="44"/>
                    <a:pt x="208" y="44"/>
                  </a:cubicBezTo>
                  <a:cubicBezTo>
                    <a:pt x="187" y="23"/>
                    <a:pt x="187" y="23"/>
                    <a:pt x="187" y="23"/>
                  </a:cubicBezTo>
                  <a:cubicBezTo>
                    <a:pt x="162" y="42"/>
                    <a:pt x="162" y="42"/>
                    <a:pt x="162" y="42"/>
                  </a:cubicBezTo>
                  <a:cubicBezTo>
                    <a:pt x="154" y="37"/>
                    <a:pt x="145" y="33"/>
                    <a:pt x="135" y="3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7" y="34"/>
                    <a:pt x="78" y="37"/>
                    <a:pt x="69" y="4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37" y="78"/>
                    <a:pt x="33" y="87"/>
                    <a:pt x="31" y="97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31" y="135"/>
                    <a:pt x="31" y="135"/>
                    <a:pt x="31" y="135"/>
                  </a:cubicBezTo>
                  <a:cubicBezTo>
                    <a:pt x="33" y="145"/>
                    <a:pt x="37" y="154"/>
                    <a:pt x="42" y="162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8" y="195"/>
                    <a:pt x="87" y="199"/>
                    <a:pt x="97" y="201"/>
                  </a:cubicBezTo>
                  <a:cubicBezTo>
                    <a:pt x="101" y="232"/>
                    <a:pt x="101" y="232"/>
                    <a:pt x="101" y="232"/>
                  </a:cubicBezTo>
                  <a:cubicBezTo>
                    <a:pt x="131" y="232"/>
                    <a:pt x="131" y="232"/>
                    <a:pt x="131" y="232"/>
                  </a:cubicBezTo>
                  <a:cubicBezTo>
                    <a:pt x="136" y="201"/>
                    <a:pt x="136" y="201"/>
                    <a:pt x="136" y="201"/>
                  </a:cubicBezTo>
                  <a:cubicBezTo>
                    <a:pt x="145" y="199"/>
                    <a:pt x="154" y="195"/>
                    <a:pt x="162" y="190"/>
                  </a:cubicBezTo>
                  <a:cubicBezTo>
                    <a:pt x="188" y="208"/>
                    <a:pt x="188" y="208"/>
                    <a:pt x="188" y="208"/>
                  </a:cubicBezTo>
                  <a:cubicBezTo>
                    <a:pt x="209" y="187"/>
                    <a:pt x="209" y="187"/>
                    <a:pt x="209" y="187"/>
                  </a:cubicBezTo>
                  <a:cubicBezTo>
                    <a:pt x="190" y="162"/>
                    <a:pt x="190" y="162"/>
                    <a:pt x="190" y="162"/>
                  </a:cubicBezTo>
                  <a:cubicBezTo>
                    <a:pt x="195" y="154"/>
                    <a:pt x="199" y="145"/>
                    <a:pt x="201" y="136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42" name="组合 541"/>
          <p:cNvGrpSpPr/>
          <p:nvPr/>
        </p:nvGrpSpPr>
        <p:grpSpPr>
          <a:xfrm>
            <a:off x="7528062" y="4978579"/>
            <a:ext cx="425117" cy="278719"/>
            <a:chOff x="7172926" y="4978579"/>
            <a:chExt cx="451331" cy="295906"/>
          </a:xfrm>
        </p:grpSpPr>
        <p:sp>
          <p:nvSpPr>
            <p:cNvPr id="543" name="Freeform 58"/>
            <p:cNvSpPr/>
            <p:nvPr/>
          </p:nvSpPr>
          <p:spPr bwMode="auto">
            <a:xfrm>
              <a:off x="7172926" y="4978579"/>
              <a:ext cx="451331" cy="295906"/>
            </a:xfrm>
            <a:custGeom>
              <a:avLst/>
              <a:gdLst>
                <a:gd name="T0" fmla="*/ 217 w 232"/>
                <a:gd name="T1" fmla="*/ 0 h 152"/>
                <a:gd name="T2" fmla="*/ 232 w 232"/>
                <a:gd name="T3" fmla="*/ 15 h 152"/>
                <a:gd name="T4" fmla="*/ 232 w 232"/>
                <a:gd name="T5" fmla="*/ 137 h 152"/>
                <a:gd name="T6" fmla="*/ 217 w 232"/>
                <a:gd name="T7" fmla="*/ 152 h 152"/>
                <a:gd name="T8" fmla="*/ 15 w 232"/>
                <a:gd name="T9" fmla="*/ 152 h 152"/>
                <a:gd name="T10" fmla="*/ 0 w 232"/>
                <a:gd name="T11" fmla="*/ 137 h 152"/>
                <a:gd name="T12" fmla="*/ 0 w 232"/>
                <a:gd name="T13" fmla="*/ 15 h 152"/>
                <a:gd name="T14" fmla="*/ 15 w 232"/>
                <a:gd name="T15" fmla="*/ 0 h 152"/>
                <a:gd name="T16" fmla="*/ 217 w 232"/>
                <a:gd name="T1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52">
                  <a:moveTo>
                    <a:pt x="217" y="0"/>
                  </a:moveTo>
                  <a:cubicBezTo>
                    <a:pt x="225" y="0"/>
                    <a:pt x="232" y="7"/>
                    <a:pt x="232" y="15"/>
                  </a:cubicBezTo>
                  <a:cubicBezTo>
                    <a:pt x="232" y="137"/>
                    <a:pt x="232" y="137"/>
                    <a:pt x="232" y="137"/>
                  </a:cubicBezTo>
                  <a:cubicBezTo>
                    <a:pt x="232" y="145"/>
                    <a:pt x="225" y="152"/>
                    <a:pt x="217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7" y="152"/>
                    <a:pt x="0" y="145"/>
                    <a:pt x="0" y="137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lnTo>
                    <a:pt x="217" y="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44" name="Freeform 59"/>
            <p:cNvSpPr/>
            <p:nvPr/>
          </p:nvSpPr>
          <p:spPr bwMode="auto">
            <a:xfrm>
              <a:off x="7181893" y="4993524"/>
              <a:ext cx="434892" cy="171865"/>
            </a:xfrm>
            <a:custGeom>
              <a:avLst/>
              <a:gdLst>
                <a:gd name="T0" fmla="*/ 291 w 291"/>
                <a:gd name="T1" fmla="*/ 0 h 115"/>
                <a:gd name="T2" fmla="*/ 145 w 291"/>
                <a:gd name="T3" fmla="*/ 115 h 115"/>
                <a:gd name="T4" fmla="*/ 0 w 291"/>
                <a:gd name="T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1" h="115">
                  <a:moveTo>
                    <a:pt x="291" y="0"/>
                  </a:moveTo>
                  <a:lnTo>
                    <a:pt x="145" y="115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45" name="组合 544"/>
          <p:cNvGrpSpPr/>
          <p:nvPr/>
        </p:nvGrpSpPr>
        <p:grpSpPr>
          <a:xfrm>
            <a:off x="6428255" y="4900866"/>
            <a:ext cx="425117" cy="425117"/>
            <a:chOff x="6316593" y="4900866"/>
            <a:chExt cx="451331" cy="451331"/>
          </a:xfrm>
        </p:grpSpPr>
        <p:sp>
          <p:nvSpPr>
            <p:cNvPr id="546" name="Freeform 62"/>
            <p:cNvSpPr/>
            <p:nvPr/>
          </p:nvSpPr>
          <p:spPr bwMode="auto">
            <a:xfrm>
              <a:off x="6316593" y="4900866"/>
              <a:ext cx="451331" cy="451331"/>
            </a:xfrm>
            <a:custGeom>
              <a:avLst/>
              <a:gdLst>
                <a:gd name="T0" fmla="*/ 0 w 302"/>
                <a:gd name="T1" fmla="*/ 133 h 302"/>
                <a:gd name="T2" fmla="*/ 302 w 302"/>
                <a:gd name="T3" fmla="*/ 0 h 302"/>
                <a:gd name="T4" fmla="*/ 172 w 302"/>
                <a:gd name="T5" fmla="*/ 302 h 302"/>
                <a:gd name="T6" fmla="*/ 106 w 302"/>
                <a:gd name="T7" fmla="*/ 197 h 302"/>
                <a:gd name="T8" fmla="*/ 0 w 302"/>
                <a:gd name="T9" fmla="*/ 13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302">
                  <a:moveTo>
                    <a:pt x="0" y="133"/>
                  </a:moveTo>
                  <a:lnTo>
                    <a:pt x="302" y="0"/>
                  </a:lnTo>
                  <a:lnTo>
                    <a:pt x="172" y="302"/>
                  </a:lnTo>
                  <a:lnTo>
                    <a:pt x="106" y="197"/>
                  </a:lnTo>
                  <a:lnTo>
                    <a:pt x="0" y="133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47" name="Line 63"/>
            <p:cNvSpPr>
              <a:spLocks noChangeShapeType="1"/>
            </p:cNvSpPr>
            <p:nvPr/>
          </p:nvSpPr>
          <p:spPr bwMode="auto">
            <a:xfrm flipV="1">
              <a:off x="6475007" y="4900866"/>
              <a:ext cx="292917" cy="294412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48" name="组合 547"/>
          <p:cNvGrpSpPr/>
          <p:nvPr/>
        </p:nvGrpSpPr>
        <p:grpSpPr>
          <a:xfrm>
            <a:off x="9571423" y="4900866"/>
            <a:ext cx="308280" cy="425117"/>
            <a:chOff x="8948361" y="4900866"/>
            <a:chExt cx="327290" cy="451331"/>
          </a:xfrm>
        </p:grpSpPr>
        <p:sp>
          <p:nvSpPr>
            <p:cNvPr id="549" name="Oval 122"/>
            <p:cNvSpPr>
              <a:spLocks noChangeArrowheads="1"/>
            </p:cNvSpPr>
            <p:nvPr/>
          </p:nvSpPr>
          <p:spPr bwMode="auto">
            <a:xfrm>
              <a:off x="9033545" y="4987546"/>
              <a:ext cx="156920" cy="155425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50" name="Freeform 123"/>
            <p:cNvSpPr/>
            <p:nvPr/>
          </p:nvSpPr>
          <p:spPr bwMode="auto">
            <a:xfrm>
              <a:off x="8948361" y="4900866"/>
              <a:ext cx="327290" cy="451331"/>
            </a:xfrm>
            <a:custGeom>
              <a:avLst/>
              <a:gdLst>
                <a:gd name="T0" fmla="*/ 0 w 168"/>
                <a:gd name="T1" fmla="*/ 85 h 232"/>
                <a:gd name="T2" fmla="*/ 84 w 168"/>
                <a:gd name="T3" fmla="*/ 232 h 232"/>
                <a:gd name="T4" fmla="*/ 168 w 168"/>
                <a:gd name="T5" fmla="*/ 85 h 232"/>
                <a:gd name="T6" fmla="*/ 84 w 168"/>
                <a:gd name="T7" fmla="*/ 0 h 232"/>
                <a:gd name="T8" fmla="*/ 0 w 168"/>
                <a:gd name="T9" fmla="*/ 85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232">
                  <a:moveTo>
                    <a:pt x="0" y="85"/>
                  </a:moveTo>
                  <a:cubicBezTo>
                    <a:pt x="0" y="160"/>
                    <a:pt x="84" y="232"/>
                    <a:pt x="84" y="232"/>
                  </a:cubicBezTo>
                  <a:cubicBezTo>
                    <a:pt x="84" y="232"/>
                    <a:pt x="168" y="160"/>
                    <a:pt x="168" y="85"/>
                  </a:cubicBezTo>
                  <a:cubicBezTo>
                    <a:pt x="168" y="38"/>
                    <a:pt x="130" y="0"/>
                    <a:pt x="84" y="0"/>
                  </a:cubicBezTo>
                  <a:cubicBezTo>
                    <a:pt x="38" y="0"/>
                    <a:pt x="0" y="38"/>
                    <a:pt x="0" y="85"/>
                  </a:cubicBez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sp>
        <p:nvSpPr>
          <p:cNvPr id="551" name="Freeform 32"/>
          <p:cNvSpPr/>
          <p:nvPr/>
        </p:nvSpPr>
        <p:spPr bwMode="auto">
          <a:xfrm>
            <a:off x="1370448" y="5798633"/>
            <a:ext cx="443417" cy="399778"/>
          </a:xfrm>
          <a:custGeom>
            <a:avLst/>
            <a:gdLst>
              <a:gd name="T0" fmla="*/ 61 w 242"/>
              <a:gd name="T1" fmla="*/ 151 h 218"/>
              <a:gd name="T2" fmla="*/ 144 w 242"/>
              <a:gd name="T3" fmla="*/ 67 h 218"/>
              <a:gd name="T4" fmla="*/ 175 w 242"/>
              <a:gd name="T5" fmla="*/ 67 h 218"/>
              <a:gd name="T6" fmla="*/ 175 w 242"/>
              <a:gd name="T7" fmla="*/ 67 h 218"/>
              <a:gd name="T8" fmla="*/ 175 w 242"/>
              <a:gd name="T9" fmla="*/ 98 h 218"/>
              <a:gd name="T10" fmla="*/ 75 w 242"/>
              <a:gd name="T11" fmla="*/ 198 h 218"/>
              <a:gd name="T12" fmla="*/ 16 w 242"/>
              <a:gd name="T13" fmla="*/ 202 h 218"/>
              <a:gd name="T14" fmla="*/ 21 w 242"/>
              <a:gd name="T15" fmla="*/ 145 h 218"/>
              <a:gd name="T16" fmla="*/ 146 w 242"/>
              <a:gd name="T17" fmla="*/ 21 h 218"/>
              <a:gd name="T18" fmla="*/ 221 w 242"/>
              <a:gd name="T19" fmla="*/ 21 h 218"/>
              <a:gd name="T20" fmla="*/ 221 w 242"/>
              <a:gd name="T21" fmla="*/ 21 h 218"/>
              <a:gd name="T22" fmla="*/ 221 w 242"/>
              <a:gd name="T23" fmla="*/ 96 h 218"/>
              <a:gd name="T24" fmla="*/ 112 w 242"/>
              <a:gd name="T25" fmla="*/ 20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42" h="218">
                <a:moveTo>
                  <a:pt x="61" y="151"/>
                </a:moveTo>
                <a:cubicBezTo>
                  <a:pt x="144" y="67"/>
                  <a:pt x="144" y="67"/>
                  <a:pt x="144" y="67"/>
                </a:cubicBezTo>
                <a:cubicBezTo>
                  <a:pt x="153" y="59"/>
                  <a:pt x="167" y="59"/>
                  <a:pt x="175" y="67"/>
                </a:cubicBezTo>
                <a:cubicBezTo>
                  <a:pt x="175" y="67"/>
                  <a:pt x="175" y="67"/>
                  <a:pt x="175" y="67"/>
                </a:cubicBezTo>
                <a:cubicBezTo>
                  <a:pt x="184" y="76"/>
                  <a:pt x="184" y="89"/>
                  <a:pt x="175" y="98"/>
                </a:cubicBezTo>
                <a:cubicBezTo>
                  <a:pt x="75" y="198"/>
                  <a:pt x="75" y="198"/>
                  <a:pt x="75" y="198"/>
                </a:cubicBezTo>
                <a:cubicBezTo>
                  <a:pt x="57" y="217"/>
                  <a:pt x="31" y="218"/>
                  <a:pt x="16" y="202"/>
                </a:cubicBezTo>
                <a:cubicBezTo>
                  <a:pt x="1" y="187"/>
                  <a:pt x="0" y="166"/>
                  <a:pt x="21" y="145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7" y="0"/>
                  <a:pt x="200" y="0"/>
                  <a:pt x="221" y="21"/>
                </a:cubicBezTo>
                <a:cubicBezTo>
                  <a:pt x="221" y="21"/>
                  <a:pt x="221" y="21"/>
                  <a:pt x="221" y="21"/>
                </a:cubicBezTo>
                <a:cubicBezTo>
                  <a:pt x="242" y="42"/>
                  <a:pt x="242" y="75"/>
                  <a:pt x="221" y="96"/>
                </a:cubicBezTo>
                <a:cubicBezTo>
                  <a:pt x="112" y="205"/>
                  <a:pt x="112" y="205"/>
                  <a:pt x="112" y="205"/>
                </a:cubicBezTo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rgbClr val="656D78"/>
              </a:solidFill>
            </a:endParaRPr>
          </a:p>
        </p:txBody>
      </p:sp>
      <p:grpSp>
        <p:nvGrpSpPr>
          <p:cNvPr id="552" name="组合 551"/>
          <p:cNvGrpSpPr/>
          <p:nvPr/>
        </p:nvGrpSpPr>
        <p:grpSpPr>
          <a:xfrm>
            <a:off x="3383312" y="5785183"/>
            <a:ext cx="425117" cy="425117"/>
            <a:chOff x="3762353" y="5785183"/>
            <a:chExt cx="451331" cy="451331"/>
          </a:xfrm>
        </p:grpSpPr>
        <p:sp>
          <p:nvSpPr>
            <p:cNvPr id="553" name="Oval 74"/>
            <p:cNvSpPr>
              <a:spLocks noChangeArrowheads="1"/>
            </p:cNvSpPr>
            <p:nvPr/>
          </p:nvSpPr>
          <p:spPr bwMode="auto">
            <a:xfrm>
              <a:off x="3855010" y="5785183"/>
              <a:ext cx="358674" cy="358674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54" name="Line 75"/>
            <p:cNvSpPr>
              <a:spLocks noChangeShapeType="1"/>
            </p:cNvSpPr>
            <p:nvPr/>
          </p:nvSpPr>
          <p:spPr bwMode="auto">
            <a:xfrm flipV="1">
              <a:off x="3762353" y="6091550"/>
              <a:ext cx="144964" cy="144964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55" name="Line 76"/>
            <p:cNvSpPr>
              <a:spLocks noChangeShapeType="1"/>
            </p:cNvSpPr>
            <p:nvPr/>
          </p:nvSpPr>
          <p:spPr bwMode="auto">
            <a:xfrm>
              <a:off x="3762353" y="6097528"/>
              <a:ext cx="138986" cy="13898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56" name="组合 555"/>
          <p:cNvGrpSpPr/>
          <p:nvPr/>
        </p:nvGrpSpPr>
        <p:grpSpPr>
          <a:xfrm>
            <a:off x="4377325" y="5785183"/>
            <a:ext cx="425118" cy="425118"/>
            <a:chOff x="4609719" y="5785183"/>
            <a:chExt cx="451332" cy="451332"/>
          </a:xfrm>
        </p:grpSpPr>
        <p:sp>
          <p:nvSpPr>
            <p:cNvPr id="557" name="Oval 77"/>
            <p:cNvSpPr>
              <a:spLocks noChangeArrowheads="1"/>
            </p:cNvSpPr>
            <p:nvPr/>
          </p:nvSpPr>
          <p:spPr bwMode="auto">
            <a:xfrm>
              <a:off x="4609719" y="5879335"/>
              <a:ext cx="358674" cy="357180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58" name="Line 78"/>
            <p:cNvSpPr>
              <a:spLocks noChangeShapeType="1"/>
            </p:cNvSpPr>
            <p:nvPr/>
          </p:nvSpPr>
          <p:spPr bwMode="auto">
            <a:xfrm flipH="1">
              <a:off x="4916086" y="5785183"/>
              <a:ext cx="144964" cy="14645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59" name="Freeform 79"/>
            <p:cNvSpPr/>
            <p:nvPr/>
          </p:nvSpPr>
          <p:spPr bwMode="auto">
            <a:xfrm>
              <a:off x="4937009" y="5785183"/>
              <a:ext cx="124042" cy="125536"/>
            </a:xfrm>
            <a:custGeom>
              <a:avLst/>
              <a:gdLst>
                <a:gd name="T0" fmla="*/ 0 w 83"/>
                <a:gd name="T1" fmla="*/ 0 h 84"/>
                <a:gd name="T2" fmla="*/ 83 w 83"/>
                <a:gd name="T3" fmla="*/ 0 h 84"/>
                <a:gd name="T4" fmla="*/ 83 w 83"/>
                <a:gd name="T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" h="84">
                  <a:moveTo>
                    <a:pt x="0" y="0"/>
                  </a:moveTo>
                  <a:lnTo>
                    <a:pt x="83" y="0"/>
                  </a:lnTo>
                  <a:lnTo>
                    <a:pt x="83" y="84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60" name="Group 125"/>
          <p:cNvGrpSpPr/>
          <p:nvPr/>
        </p:nvGrpSpPr>
        <p:grpSpPr>
          <a:xfrm>
            <a:off x="5332769" y="5785183"/>
            <a:ext cx="426525" cy="425117"/>
            <a:chOff x="5111744" y="4376154"/>
            <a:chExt cx="481013" cy="479425"/>
          </a:xfrm>
        </p:grpSpPr>
        <p:sp>
          <p:nvSpPr>
            <p:cNvPr id="561" name="Oval 115"/>
            <p:cNvSpPr>
              <a:spLocks noChangeArrowheads="1"/>
            </p:cNvSpPr>
            <p:nvPr/>
          </p:nvSpPr>
          <p:spPr bwMode="auto">
            <a:xfrm>
              <a:off x="5178419" y="4442829"/>
              <a:ext cx="347663" cy="34766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62" name="Oval 116"/>
            <p:cNvSpPr>
              <a:spLocks noChangeArrowheads="1"/>
            </p:cNvSpPr>
            <p:nvPr/>
          </p:nvSpPr>
          <p:spPr bwMode="auto">
            <a:xfrm>
              <a:off x="5260969" y="4525379"/>
              <a:ext cx="182563" cy="18256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63" name="Line 117"/>
            <p:cNvSpPr>
              <a:spLocks noChangeShapeType="1"/>
            </p:cNvSpPr>
            <p:nvPr/>
          </p:nvSpPr>
          <p:spPr bwMode="auto">
            <a:xfrm flipV="1">
              <a:off x="5351457" y="4376154"/>
              <a:ext cx="0" cy="479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64" name="Line 118"/>
            <p:cNvSpPr>
              <a:spLocks noChangeShapeType="1"/>
            </p:cNvSpPr>
            <p:nvPr/>
          </p:nvSpPr>
          <p:spPr bwMode="auto">
            <a:xfrm>
              <a:off x="5111744" y="4615866"/>
              <a:ext cx="4810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65" name="组合 564"/>
          <p:cNvGrpSpPr/>
          <p:nvPr/>
        </p:nvGrpSpPr>
        <p:grpSpPr>
          <a:xfrm>
            <a:off x="2357433" y="5776216"/>
            <a:ext cx="443417" cy="443417"/>
            <a:chOff x="2888086" y="5776216"/>
            <a:chExt cx="470759" cy="470759"/>
          </a:xfrm>
        </p:grpSpPr>
        <p:sp>
          <p:nvSpPr>
            <p:cNvPr id="566" name="Line 124"/>
            <p:cNvSpPr>
              <a:spLocks noChangeShapeType="1"/>
            </p:cNvSpPr>
            <p:nvPr/>
          </p:nvSpPr>
          <p:spPr bwMode="auto">
            <a:xfrm flipV="1">
              <a:off x="3045005" y="5925664"/>
              <a:ext cx="164392" cy="16289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67" name="Freeform 125"/>
            <p:cNvSpPr/>
            <p:nvPr/>
          </p:nvSpPr>
          <p:spPr bwMode="auto">
            <a:xfrm>
              <a:off x="2888086" y="6010848"/>
              <a:ext cx="234633" cy="236127"/>
            </a:xfrm>
            <a:custGeom>
              <a:avLst/>
              <a:gdLst>
                <a:gd name="T0" fmla="*/ 121 w 121"/>
                <a:gd name="T1" fmla="*/ 32 h 121"/>
                <a:gd name="T2" fmla="*/ 121 w 121"/>
                <a:gd name="T3" fmla="*/ 47 h 121"/>
                <a:gd name="T4" fmla="*/ 107 w 121"/>
                <a:gd name="T5" fmla="*/ 79 h 121"/>
                <a:gd name="T6" fmla="*/ 84 w 121"/>
                <a:gd name="T7" fmla="*/ 102 h 121"/>
                <a:gd name="T8" fmla="*/ 19 w 121"/>
                <a:gd name="T9" fmla="*/ 102 h 121"/>
                <a:gd name="T10" fmla="*/ 19 w 121"/>
                <a:gd name="T11" fmla="*/ 102 h 121"/>
                <a:gd name="T12" fmla="*/ 19 w 121"/>
                <a:gd name="T13" fmla="*/ 37 h 121"/>
                <a:gd name="T14" fmla="*/ 42 w 121"/>
                <a:gd name="T15" fmla="*/ 14 h 121"/>
                <a:gd name="T16" fmla="*/ 74 w 121"/>
                <a:gd name="T17" fmla="*/ 0 h 121"/>
                <a:gd name="T18" fmla="*/ 89 w 121"/>
                <a:gd name="T1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121" y="32"/>
                  </a:moveTo>
                  <a:cubicBezTo>
                    <a:pt x="121" y="47"/>
                    <a:pt x="121" y="47"/>
                    <a:pt x="121" y="47"/>
                  </a:cubicBezTo>
                  <a:cubicBezTo>
                    <a:pt x="121" y="58"/>
                    <a:pt x="116" y="70"/>
                    <a:pt x="107" y="79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66" y="121"/>
                    <a:pt x="37" y="121"/>
                    <a:pt x="19" y="102"/>
                  </a:cubicBezTo>
                  <a:cubicBezTo>
                    <a:pt x="19" y="102"/>
                    <a:pt x="19" y="102"/>
                    <a:pt x="19" y="102"/>
                  </a:cubicBezTo>
                  <a:cubicBezTo>
                    <a:pt x="0" y="84"/>
                    <a:pt x="0" y="55"/>
                    <a:pt x="19" y="37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51" y="5"/>
                    <a:pt x="63" y="0"/>
                    <a:pt x="74" y="0"/>
                  </a:cubicBezTo>
                  <a:cubicBezTo>
                    <a:pt x="89" y="0"/>
                    <a:pt x="89" y="0"/>
                    <a:pt x="89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68" name="Freeform 126"/>
            <p:cNvSpPr/>
            <p:nvPr/>
          </p:nvSpPr>
          <p:spPr bwMode="auto">
            <a:xfrm>
              <a:off x="3122718" y="5776216"/>
              <a:ext cx="236127" cy="234633"/>
            </a:xfrm>
            <a:custGeom>
              <a:avLst/>
              <a:gdLst>
                <a:gd name="T0" fmla="*/ 0 w 121"/>
                <a:gd name="T1" fmla="*/ 89 h 121"/>
                <a:gd name="T2" fmla="*/ 0 w 121"/>
                <a:gd name="T3" fmla="*/ 74 h 121"/>
                <a:gd name="T4" fmla="*/ 14 w 121"/>
                <a:gd name="T5" fmla="*/ 42 h 121"/>
                <a:gd name="T6" fmla="*/ 37 w 121"/>
                <a:gd name="T7" fmla="*/ 19 h 121"/>
                <a:gd name="T8" fmla="*/ 102 w 121"/>
                <a:gd name="T9" fmla="*/ 19 h 121"/>
                <a:gd name="T10" fmla="*/ 102 w 121"/>
                <a:gd name="T11" fmla="*/ 19 h 121"/>
                <a:gd name="T12" fmla="*/ 102 w 121"/>
                <a:gd name="T13" fmla="*/ 84 h 121"/>
                <a:gd name="T14" fmla="*/ 79 w 121"/>
                <a:gd name="T15" fmla="*/ 107 h 121"/>
                <a:gd name="T16" fmla="*/ 47 w 121"/>
                <a:gd name="T17" fmla="*/ 121 h 121"/>
                <a:gd name="T18" fmla="*/ 32 w 121"/>
                <a:gd name="T1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0" y="89"/>
                  </a:moveTo>
                  <a:cubicBezTo>
                    <a:pt x="0" y="74"/>
                    <a:pt x="0" y="74"/>
                    <a:pt x="0" y="74"/>
                  </a:cubicBezTo>
                  <a:cubicBezTo>
                    <a:pt x="0" y="63"/>
                    <a:pt x="5" y="51"/>
                    <a:pt x="14" y="42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55" y="0"/>
                    <a:pt x="84" y="0"/>
                    <a:pt x="102" y="19"/>
                  </a:cubicBezTo>
                  <a:cubicBezTo>
                    <a:pt x="102" y="19"/>
                    <a:pt x="102" y="19"/>
                    <a:pt x="102" y="19"/>
                  </a:cubicBezTo>
                  <a:cubicBezTo>
                    <a:pt x="121" y="37"/>
                    <a:pt x="121" y="66"/>
                    <a:pt x="102" y="84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70" y="116"/>
                    <a:pt x="58" y="121"/>
                    <a:pt x="47" y="121"/>
                  </a:cubicBezTo>
                  <a:cubicBezTo>
                    <a:pt x="32" y="121"/>
                    <a:pt x="32" y="121"/>
                    <a:pt x="32" y="121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69" name="组合 568"/>
          <p:cNvGrpSpPr/>
          <p:nvPr/>
        </p:nvGrpSpPr>
        <p:grpSpPr>
          <a:xfrm>
            <a:off x="10577174" y="5785183"/>
            <a:ext cx="351918" cy="425117"/>
            <a:chOff x="9812165" y="5785183"/>
            <a:chExt cx="373618" cy="451331"/>
          </a:xfrm>
        </p:grpSpPr>
        <p:sp>
          <p:nvSpPr>
            <p:cNvPr id="570" name="Freeform 37"/>
            <p:cNvSpPr/>
            <p:nvPr/>
          </p:nvSpPr>
          <p:spPr bwMode="auto">
            <a:xfrm>
              <a:off x="9812165" y="5940608"/>
              <a:ext cx="373618" cy="295906"/>
            </a:xfrm>
            <a:custGeom>
              <a:avLst/>
              <a:gdLst>
                <a:gd name="T0" fmla="*/ 192 w 192"/>
                <a:gd name="T1" fmla="*/ 144 h 152"/>
                <a:gd name="T2" fmla="*/ 184 w 192"/>
                <a:gd name="T3" fmla="*/ 152 h 152"/>
                <a:gd name="T4" fmla="*/ 8 w 192"/>
                <a:gd name="T5" fmla="*/ 152 h 152"/>
                <a:gd name="T6" fmla="*/ 0 w 192"/>
                <a:gd name="T7" fmla="*/ 144 h 152"/>
                <a:gd name="T8" fmla="*/ 0 w 192"/>
                <a:gd name="T9" fmla="*/ 8 h 152"/>
                <a:gd name="T10" fmla="*/ 8 w 192"/>
                <a:gd name="T11" fmla="*/ 0 h 152"/>
                <a:gd name="T12" fmla="*/ 184 w 192"/>
                <a:gd name="T13" fmla="*/ 0 h 152"/>
                <a:gd name="T14" fmla="*/ 192 w 192"/>
                <a:gd name="T15" fmla="*/ 8 h 152"/>
                <a:gd name="T16" fmla="*/ 192 w 192"/>
                <a:gd name="T17" fmla="*/ 1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52">
                  <a:moveTo>
                    <a:pt x="192" y="144"/>
                  </a:moveTo>
                  <a:cubicBezTo>
                    <a:pt x="192" y="148"/>
                    <a:pt x="188" y="152"/>
                    <a:pt x="184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4" y="152"/>
                    <a:pt x="0" y="148"/>
                    <a:pt x="0" y="1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44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1" name="Oval 38"/>
            <p:cNvSpPr>
              <a:spLocks noChangeArrowheads="1"/>
            </p:cNvSpPr>
            <p:nvPr/>
          </p:nvSpPr>
          <p:spPr bwMode="auto">
            <a:xfrm>
              <a:off x="9976557" y="6034761"/>
              <a:ext cx="46329" cy="46329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2" name="Line 39"/>
            <p:cNvSpPr>
              <a:spLocks noChangeShapeType="1"/>
            </p:cNvSpPr>
            <p:nvPr/>
          </p:nvSpPr>
          <p:spPr bwMode="auto">
            <a:xfrm>
              <a:off x="9998975" y="6081089"/>
              <a:ext cx="0" cy="6276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3" name="Line 40"/>
            <p:cNvSpPr>
              <a:spLocks noChangeShapeType="1"/>
            </p:cNvSpPr>
            <p:nvPr/>
          </p:nvSpPr>
          <p:spPr bwMode="auto">
            <a:xfrm>
              <a:off x="10108071" y="5894280"/>
              <a:ext cx="0" cy="46329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4" name="Line 41"/>
            <p:cNvSpPr>
              <a:spLocks noChangeShapeType="1"/>
            </p:cNvSpPr>
            <p:nvPr/>
          </p:nvSpPr>
          <p:spPr bwMode="auto">
            <a:xfrm flipV="1">
              <a:off x="9891373" y="5894280"/>
              <a:ext cx="0" cy="46329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5" name="Freeform 42"/>
            <p:cNvSpPr/>
            <p:nvPr/>
          </p:nvSpPr>
          <p:spPr bwMode="auto">
            <a:xfrm>
              <a:off x="9891373" y="5785183"/>
              <a:ext cx="216699" cy="109097"/>
            </a:xfrm>
            <a:custGeom>
              <a:avLst/>
              <a:gdLst>
                <a:gd name="T0" fmla="*/ 0 w 112"/>
                <a:gd name="T1" fmla="*/ 56 h 56"/>
                <a:gd name="T2" fmla="*/ 56 w 112"/>
                <a:gd name="T3" fmla="*/ 0 h 56"/>
                <a:gd name="T4" fmla="*/ 112 w 112"/>
                <a:gd name="T5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2" h="56">
                  <a:moveTo>
                    <a:pt x="0" y="56"/>
                  </a:moveTo>
                  <a:cubicBezTo>
                    <a:pt x="0" y="25"/>
                    <a:pt x="25" y="0"/>
                    <a:pt x="56" y="0"/>
                  </a:cubicBezTo>
                  <a:cubicBezTo>
                    <a:pt x="87" y="0"/>
                    <a:pt x="112" y="25"/>
                    <a:pt x="112" y="5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76" name="组合 575"/>
          <p:cNvGrpSpPr/>
          <p:nvPr/>
        </p:nvGrpSpPr>
        <p:grpSpPr>
          <a:xfrm>
            <a:off x="9548259" y="5771734"/>
            <a:ext cx="351918" cy="437786"/>
            <a:chOff x="8955833" y="5771733"/>
            <a:chExt cx="373618" cy="464781"/>
          </a:xfrm>
        </p:grpSpPr>
        <p:sp>
          <p:nvSpPr>
            <p:cNvPr id="577" name="Freeform 43"/>
            <p:cNvSpPr/>
            <p:nvPr/>
          </p:nvSpPr>
          <p:spPr bwMode="auto">
            <a:xfrm>
              <a:off x="8955833" y="5940608"/>
              <a:ext cx="373618" cy="295906"/>
            </a:xfrm>
            <a:custGeom>
              <a:avLst/>
              <a:gdLst>
                <a:gd name="T0" fmla="*/ 192 w 192"/>
                <a:gd name="T1" fmla="*/ 144 h 152"/>
                <a:gd name="T2" fmla="*/ 184 w 192"/>
                <a:gd name="T3" fmla="*/ 152 h 152"/>
                <a:gd name="T4" fmla="*/ 8 w 192"/>
                <a:gd name="T5" fmla="*/ 152 h 152"/>
                <a:gd name="T6" fmla="*/ 0 w 192"/>
                <a:gd name="T7" fmla="*/ 144 h 152"/>
                <a:gd name="T8" fmla="*/ 0 w 192"/>
                <a:gd name="T9" fmla="*/ 8 h 152"/>
                <a:gd name="T10" fmla="*/ 8 w 192"/>
                <a:gd name="T11" fmla="*/ 0 h 152"/>
                <a:gd name="T12" fmla="*/ 184 w 192"/>
                <a:gd name="T13" fmla="*/ 0 h 152"/>
                <a:gd name="T14" fmla="*/ 192 w 192"/>
                <a:gd name="T15" fmla="*/ 8 h 152"/>
                <a:gd name="T16" fmla="*/ 192 w 192"/>
                <a:gd name="T17" fmla="*/ 1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52">
                  <a:moveTo>
                    <a:pt x="192" y="144"/>
                  </a:moveTo>
                  <a:cubicBezTo>
                    <a:pt x="192" y="148"/>
                    <a:pt x="188" y="152"/>
                    <a:pt x="184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4" y="152"/>
                    <a:pt x="0" y="148"/>
                    <a:pt x="0" y="14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8" y="0"/>
                    <a:pt x="192" y="4"/>
                    <a:pt x="192" y="8"/>
                  </a:cubicBezTo>
                  <a:lnTo>
                    <a:pt x="192" y="144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8" name="Oval 44"/>
            <p:cNvSpPr>
              <a:spLocks noChangeArrowheads="1"/>
            </p:cNvSpPr>
            <p:nvPr/>
          </p:nvSpPr>
          <p:spPr bwMode="auto">
            <a:xfrm>
              <a:off x="9120225" y="6034761"/>
              <a:ext cx="46329" cy="46329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79" name="Line 45"/>
            <p:cNvSpPr>
              <a:spLocks noChangeShapeType="1"/>
            </p:cNvSpPr>
            <p:nvPr/>
          </p:nvSpPr>
          <p:spPr bwMode="auto">
            <a:xfrm>
              <a:off x="9142641" y="6081089"/>
              <a:ext cx="0" cy="6276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0" name="Freeform 46"/>
            <p:cNvSpPr/>
            <p:nvPr/>
          </p:nvSpPr>
          <p:spPr bwMode="auto">
            <a:xfrm>
              <a:off x="9020094" y="5771733"/>
              <a:ext cx="231644" cy="168876"/>
            </a:xfrm>
            <a:custGeom>
              <a:avLst/>
              <a:gdLst>
                <a:gd name="T0" fmla="*/ 12 w 119"/>
                <a:gd name="T1" fmla="*/ 87 h 87"/>
                <a:gd name="T2" fmla="*/ 10 w 119"/>
                <a:gd name="T3" fmla="*/ 82 h 87"/>
                <a:gd name="T4" fmla="*/ 44 w 119"/>
                <a:gd name="T5" fmla="*/ 10 h 87"/>
                <a:gd name="T6" fmla="*/ 116 w 119"/>
                <a:gd name="T7" fmla="*/ 44 h 87"/>
                <a:gd name="T8" fmla="*/ 119 w 119"/>
                <a:gd name="T9" fmla="*/ 5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7">
                  <a:moveTo>
                    <a:pt x="12" y="87"/>
                  </a:moveTo>
                  <a:cubicBezTo>
                    <a:pt x="10" y="82"/>
                    <a:pt x="10" y="82"/>
                    <a:pt x="10" y="82"/>
                  </a:cubicBezTo>
                  <a:cubicBezTo>
                    <a:pt x="0" y="53"/>
                    <a:pt x="15" y="21"/>
                    <a:pt x="44" y="10"/>
                  </a:cubicBezTo>
                  <a:cubicBezTo>
                    <a:pt x="73" y="0"/>
                    <a:pt x="105" y="15"/>
                    <a:pt x="116" y="44"/>
                  </a:cubicBezTo>
                  <a:cubicBezTo>
                    <a:pt x="119" y="55"/>
                    <a:pt x="119" y="55"/>
                    <a:pt x="119" y="5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81" name="组合 580"/>
          <p:cNvGrpSpPr/>
          <p:nvPr/>
        </p:nvGrpSpPr>
        <p:grpSpPr>
          <a:xfrm>
            <a:off x="6431991" y="5816568"/>
            <a:ext cx="418079" cy="365995"/>
            <a:chOff x="6347976" y="5816568"/>
            <a:chExt cx="443859" cy="388563"/>
          </a:xfrm>
        </p:grpSpPr>
        <p:sp>
          <p:nvSpPr>
            <p:cNvPr id="582" name="Freeform 83"/>
            <p:cNvSpPr/>
            <p:nvPr/>
          </p:nvSpPr>
          <p:spPr bwMode="auto">
            <a:xfrm>
              <a:off x="6347976" y="5933137"/>
              <a:ext cx="109097" cy="155425"/>
            </a:xfrm>
            <a:custGeom>
              <a:avLst/>
              <a:gdLst>
                <a:gd name="T0" fmla="*/ 56 w 56"/>
                <a:gd name="T1" fmla="*/ 80 h 80"/>
                <a:gd name="T2" fmla="*/ 16 w 56"/>
                <a:gd name="T3" fmla="*/ 80 h 80"/>
                <a:gd name="T4" fmla="*/ 0 w 56"/>
                <a:gd name="T5" fmla="*/ 64 h 80"/>
                <a:gd name="T6" fmla="*/ 0 w 56"/>
                <a:gd name="T7" fmla="*/ 16 h 80"/>
                <a:gd name="T8" fmla="*/ 16 w 56"/>
                <a:gd name="T9" fmla="*/ 0 h 80"/>
                <a:gd name="T10" fmla="*/ 56 w 56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0">
                  <a:moveTo>
                    <a:pt x="56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3" name="Freeform 84"/>
            <p:cNvSpPr/>
            <p:nvPr/>
          </p:nvSpPr>
          <p:spPr bwMode="auto">
            <a:xfrm>
              <a:off x="6457073" y="5816568"/>
              <a:ext cx="140480" cy="388563"/>
            </a:xfrm>
            <a:custGeom>
              <a:avLst/>
              <a:gdLst>
                <a:gd name="T0" fmla="*/ 0 w 94"/>
                <a:gd name="T1" fmla="*/ 182 h 260"/>
                <a:gd name="T2" fmla="*/ 94 w 94"/>
                <a:gd name="T3" fmla="*/ 260 h 260"/>
                <a:gd name="T4" fmla="*/ 94 w 94"/>
                <a:gd name="T5" fmla="*/ 0 h 260"/>
                <a:gd name="T6" fmla="*/ 0 w 94"/>
                <a:gd name="T7" fmla="*/ 7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60">
                  <a:moveTo>
                    <a:pt x="0" y="182"/>
                  </a:moveTo>
                  <a:lnTo>
                    <a:pt x="94" y="260"/>
                  </a:lnTo>
                  <a:lnTo>
                    <a:pt x="94" y="0"/>
                  </a:lnTo>
                  <a:lnTo>
                    <a:pt x="0" y="78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4" name="Line 85"/>
            <p:cNvSpPr>
              <a:spLocks noChangeShapeType="1"/>
            </p:cNvSpPr>
            <p:nvPr/>
          </p:nvSpPr>
          <p:spPr bwMode="auto">
            <a:xfrm>
              <a:off x="6667793" y="5948081"/>
              <a:ext cx="124042" cy="12553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5" name="Line 86"/>
            <p:cNvSpPr>
              <a:spLocks noChangeShapeType="1"/>
            </p:cNvSpPr>
            <p:nvPr/>
          </p:nvSpPr>
          <p:spPr bwMode="auto">
            <a:xfrm flipH="1">
              <a:off x="6667793" y="5948081"/>
              <a:ext cx="124042" cy="12553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86" name="组合 585"/>
          <p:cNvGrpSpPr/>
          <p:nvPr/>
        </p:nvGrpSpPr>
        <p:grpSpPr>
          <a:xfrm>
            <a:off x="8522304" y="5816568"/>
            <a:ext cx="425116" cy="365995"/>
            <a:chOff x="8060643" y="5816568"/>
            <a:chExt cx="451330" cy="388563"/>
          </a:xfrm>
        </p:grpSpPr>
        <p:sp>
          <p:nvSpPr>
            <p:cNvPr id="587" name="Freeform 87"/>
            <p:cNvSpPr/>
            <p:nvPr/>
          </p:nvSpPr>
          <p:spPr bwMode="auto">
            <a:xfrm>
              <a:off x="8060643" y="5933137"/>
              <a:ext cx="109097" cy="155425"/>
            </a:xfrm>
            <a:custGeom>
              <a:avLst/>
              <a:gdLst>
                <a:gd name="T0" fmla="*/ 56 w 56"/>
                <a:gd name="T1" fmla="*/ 80 h 80"/>
                <a:gd name="T2" fmla="*/ 16 w 56"/>
                <a:gd name="T3" fmla="*/ 80 h 80"/>
                <a:gd name="T4" fmla="*/ 0 w 56"/>
                <a:gd name="T5" fmla="*/ 64 h 80"/>
                <a:gd name="T6" fmla="*/ 0 w 56"/>
                <a:gd name="T7" fmla="*/ 16 h 80"/>
                <a:gd name="T8" fmla="*/ 16 w 56"/>
                <a:gd name="T9" fmla="*/ 0 h 80"/>
                <a:gd name="T10" fmla="*/ 56 w 56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0">
                  <a:moveTo>
                    <a:pt x="56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8" name="Freeform 88"/>
            <p:cNvSpPr/>
            <p:nvPr/>
          </p:nvSpPr>
          <p:spPr bwMode="auto">
            <a:xfrm>
              <a:off x="8169740" y="5816568"/>
              <a:ext cx="140480" cy="388563"/>
            </a:xfrm>
            <a:custGeom>
              <a:avLst/>
              <a:gdLst>
                <a:gd name="T0" fmla="*/ 0 w 94"/>
                <a:gd name="T1" fmla="*/ 182 h 260"/>
                <a:gd name="T2" fmla="*/ 94 w 94"/>
                <a:gd name="T3" fmla="*/ 260 h 260"/>
                <a:gd name="T4" fmla="*/ 94 w 94"/>
                <a:gd name="T5" fmla="*/ 0 h 260"/>
                <a:gd name="T6" fmla="*/ 0 w 94"/>
                <a:gd name="T7" fmla="*/ 7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60">
                  <a:moveTo>
                    <a:pt x="0" y="182"/>
                  </a:moveTo>
                  <a:lnTo>
                    <a:pt x="94" y="260"/>
                  </a:lnTo>
                  <a:lnTo>
                    <a:pt x="94" y="0"/>
                  </a:lnTo>
                  <a:lnTo>
                    <a:pt x="0" y="78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89" name="Freeform 89"/>
            <p:cNvSpPr/>
            <p:nvPr/>
          </p:nvSpPr>
          <p:spPr bwMode="auto">
            <a:xfrm>
              <a:off x="8419316" y="5862896"/>
              <a:ext cx="92657" cy="295906"/>
            </a:xfrm>
            <a:custGeom>
              <a:avLst/>
              <a:gdLst>
                <a:gd name="T0" fmla="*/ 0 w 48"/>
                <a:gd name="T1" fmla="*/ 0 h 152"/>
                <a:gd name="T2" fmla="*/ 48 w 48"/>
                <a:gd name="T3" fmla="*/ 76 h 152"/>
                <a:gd name="T4" fmla="*/ 0 w 48"/>
                <a:gd name="T5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152">
                  <a:moveTo>
                    <a:pt x="0" y="0"/>
                  </a:moveTo>
                  <a:cubicBezTo>
                    <a:pt x="28" y="10"/>
                    <a:pt x="48" y="40"/>
                    <a:pt x="48" y="76"/>
                  </a:cubicBezTo>
                  <a:cubicBezTo>
                    <a:pt x="48" y="112"/>
                    <a:pt x="28" y="142"/>
                    <a:pt x="0" y="152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90" name="Freeform 90"/>
            <p:cNvSpPr/>
            <p:nvPr/>
          </p:nvSpPr>
          <p:spPr bwMode="auto">
            <a:xfrm>
              <a:off x="8372988" y="5948081"/>
              <a:ext cx="61274" cy="125536"/>
            </a:xfrm>
            <a:custGeom>
              <a:avLst/>
              <a:gdLst>
                <a:gd name="T0" fmla="*/ 0 w 32"/>
                <a:gd name="T1" fmla="*/ 0 h 64"/>
                <a:gd name="T2" fmla="*/ 32 w 32"/>
                <a:gd name="T3" fmla="*/ 32 h 64"/>
                <a:gd name="T4" fmla="*/ 0 w 32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4">
                  <a:moveTo>
                    <a:pt x="0" y="0"/>
                  </a:moveTo>
                  <a:cubicBezTo>
                    <a:pt x="18" y="0"/>
                    <a:pt x="32" y="14"/>
                    <a:pt x="32" y="32"/>
                  </a:cubicBezTo>
                  <a:cubicBezTo>
                    <a:pt x="32" y="50"/>
                    <a:pt x="18" y="64"/>
                    <a:pt x="0" y="64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91" name="组合 590"/>
          <p:cNvGrpSpPr/>
          <p:nvPr/>
        </p:nvGrpSpPr>
        <p:grpSpPr>
          <a:xfrm>
            <a:off x="7566918" y="5816568"/>
            <a:ext cx="351919" cy="365995"/>
            <a:chOff x="7243166" y="5816568"/>
            <a:chExt cx="373619" cy="388563"/>
          </a:xfrm>
        </p:grpSpPr>
        <p:sp>
          <p:nvSpPr>
            <p:cNvPr id="592" name="Freeform 91"/>
            <p:cNvSpPr/>
            <p:nvPr/>
          </p:nvSpPr>
          <p:spPr bwMode="auto">
            <a:xfrm>
              <a:off x="7243166" y="5933137"/>
              <a:ext cx="109097" cy="155425"/>
            </a:xfrm>
            <a:custGeom>
              <a:avLst/>
              <a:gdLst>
                <a:gd name="T0" fmla="*/ 56 w 56"/>
                <a:gd name="T1" fmla="*/ 80 h 80"/>
                <a:gd name="T2" fmla="*/ 16 w 56"/>
                <a:gd name="T3" fmla="*/ 80 h 80"/>
                <a:gd name="T4" fmla="*/ 0 w 56"/>
                <a:gd name="T5" fmla="*/ 64 h 80"/>
                <a:gd name="T6" fmla="*/ 0 w 56"/>
                <a:gd name="T7" fmla="*/ 16 h 80"/>
                <a:gd name="T8" fmla="*/ 16 w 56"/>
                <a:gd name="T9" fmla="*/ 0 h 80"/>
                <a:gd name="T10" fmla="*/ 56 w 56"/>
                <a:gd name="T11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0">
                  <a:moveTo>
                    <a:pt x="56" y="80"/>
                  </a:move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93" name="Freeform 92"/>
            <p:cNvSpPr/>
            <p:nvPr/>
          </p:nvSpPr>
          <p:spPr bwMode="auto">
            <a:xfrm>
              <a:off x="7352262" y="5816568"/>
              <a:ext cx="140480" cy="388563"/>
            </a:xfrm>
            <a:custGeom>
              <a:avLst/>
              <a:gdLst>
                <a:gd name="T0" fmla="*/ 0 w 94"/>
                <a:gd name="T1" fmla="*/ 182 h 260"/>
                <a:gd name="T2" fmla="*/ 94 w 94"/>
                <a:gd name="T3" fmla="*/ 260 h 260"/>
                <a:gd name="T4" fmla="*/ 94 w 94"/>
                <a:gd name="T5" fmla="*/ 0 h 260"/>
                <a:gd name="T6" fmla="*/ 0 w 94"/>
                <a:gd name="T7" fmla="*/ 7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260">
                  <a:moveTo>
                    <a:pt x="0" y="182"/>
                  </a:moveTo>
                  <a:lnTo>
                    <a:pt x="94" y="260"/>
                  </a:lnTo>
                  <a:lnTo>
                    <a:pt x="94" y="0"/>
                  </a:lnTo>
                  <a:lnTo>
                    <a:pt x="0" y="78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  <p:sp>
          <p:nvSpPr>
            <p:cNvPr id="594" name="Freeform 93"/>
            <p:cNvSpPr/>
            <p:nvPr/>
          </p:nvSpPr>
          <p:spPr bwMode="auto">
            <a:xfrm>
              <a:off x="7555511" y="5948081"/>
              <a:ext cx="61274" cy="125536"/>
            </a:xfrm>
            <a:custGeom>
              <a:avLst/>
              <a:gdLst>
                <a:gd name="T0" fmla="*/ 0 w 32"/>
                <a:gd name="T1" fmla="*/ 0 h 64"/>
                <a:gd name="T2" fmla="*/ 32 w 32"/>
                <a:gd name="T3" fmla="*/ 32 h 64"/>
                <a:gd name="T4" fmla="*/ 0 w 32"/>
                <a:gd name="T5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64">
                  <a:moveTo>
                    <a:pt x="0" y="0"/>
                  </a:moveTo>
                  <a:cubicBezTo>
                    <a:pt x="18" y="0"/>
                    <a:pt x="32" y="14"/>
                    <a:pt x="32" y="32"/>
                  </a:cubicBezTo>
                  <a:cubicBezTo>
                    <a:pt x="32" y="50"/>
                    <a:pt x="18" y="64"/>
                    <a:pt x="0" y="64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rgbClr val="656D78"/>
                </a:solidFill>
              </a:endParaRPr>
            </a:p>
          </p:txBody>
        </p:sp>
      </p:grpSp>
      <p:grpSp>
        <p:nvGrpSpPr>
          <p:cNvPr id="595" name="Group 152"/>
          <p:cNvGrpSpPr/>
          <p:nvPr/>
        </p:nvGrpSpPr>
        <p:grpSpPr>
          <a:xfrm>
            <a:off x="3383312" y="1583030"/>
            <a:ext cx="425117" cy="426525"/>
            <a:chOff x="3056404" y="3434042"/>
            <a:chExt cx="479425" cy="481013"/>
          </a:xfrm>
        </p:grpSpPr>
        <p:sp>
          <p:nvSpPr>
            <p:cNvPr id="596" name="Oval 30"/>
            <p:cNvSpPr>
              <a:spLocks noChangeArrowheads="1"/>
            </p:cNvSpPr>
            <p:nvPr/>
          </p:nvSpPr>
          <p:spPr bwMode="auto">
            <a:xfrm>
              <a:off x="3056404" y="3434042"/>
              <a:ext cx="479425" cy="481013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7" name="Freeform 31"/>
            <p:cNvSpPr/>
            <p:nvPr/>
          </p:nvSpPr>
          <p:spPr bwMode="auto">
            <a:xfrm>
              <a:off x="3316754" y="3437217"/>
              <a:ext cx="111125" cy="474663"/>
            </a:xfrm>
            <a:custGeom>
              <a:avLst/>
              <a:gdLst>
                <a:gd name="T0" fmla="*/ 0 w 54"/>
                <a:gd name="T1" fmla="*/ 0 h 230"/>
                <a:gd name="T2" fmla="*/ 54 w 54"/>
                <a:gd name="T3" fmla="*/ 115 h 230"/>
                <a:gd name="T4" fmla="*/ 0 w 54"/>
                <a:gd name="T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230">
                  <a:moveTo>
                    <a:pt x="0" y="0"/>
                  </a:moveTo>
                  <a:cubicBezTo>
                    <a:pt x="32" y="28"/>
                    <a:pt x="54" y="69"/>
                    <a:pt x="54" y="115"/>
                  </a:cubicBezTo>
                  <a:cubicBezTo>
                    <a:pt x="54" y="161"/>
                    <a:pt x="32" y="202"/>
                    <a:pt x="0" y="23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8" name="Freeform 32"/>
            <p:cNvSpPr/>
            <p:nvPr/>
          </p:nvSpPr>
          <p:spPr bwMode="auto">
            <a:xfrm>
              <a:off x="3164354" y="3437217"/>
              <a:ext cx="111125" cy="474663"/>
            </a:xfrm>
            <a:custGeom>
              <a:avLst/>
              <a:gdLst>
                <a:gd name="T0" fmla="*/ 54 w 54"/>
                <a:gd name="T1" fmla="*/ 230 h 230"/>
                <a:gd name="T2" fmla="*/ 0 w 54"/>
                <a:gd name="T3" fmla="*/ 115 h 230"/>
                <a:gd name="T4" fmla="*/ 54 w 54"/>
                <a:gd name="T5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230">
                  <a:moveTo>
                    <a:pt x="54" y="230"/>
                  </a:moveTo>
                  <a:cubicBezTo>
                    <a:pt x="22" y="202"/>
                    <a:pt x="0" y="161"/>
                    <a:pt x="0" y="115"/>
                  </a:cubicBezTo>
                  <a:cubicBezTo>
                    <a:pt x="0" y="69"/>
                    <a:pt x="22" y="28"/>
                    <a:pt x="54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9" name="Line 33"/>
            <p:cNvSpPr>
              <a:spLocks noChangeShapeType="1"/>
            </p:cNvSpPr>
            <p:nvPr/>
          </p:nvSpPr>
          <p:spPr bwMode="auto">
            <a:xfrm>
              <a:off x="3296117" y="3434042"/>
              <a:ext cx="0" cy="48101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0" name="Line 34"/>
            <p:cNvSpPr>
              <a:spLocks noChangeShapeType="1"/>
            </p:cNvSpPr>
            <p:nvPr/>
          </p:nvSpPr>
          <p:spPr bwMode="auto">
            <a:xfrm>
              <a:off x="3097679" y="3799167"/>
              <a:ext cx="39687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1" name="Line 35"/>
            <p:cNvSpPr>
              <a:spLocks noChangeShapeType="1"/>
            </p:cNvSpPr>
            <p:nvPr/>
          </p:nvSpPr>
          <p:spPr bwMode="auto">
            <a:xfrm>
              <a:off x="3097679" y="3549929"/>
              <a:ext cx="39687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2" name="Line 36"/>
            <p:cNvSpPr>
              <a:spLocks noChangeShapeType="1"/>
            </p:cNvSpPr>
            <p:nvPr/>
          </p:nvSpPr>
          <p:spPr bwMode="auto">
            <a:xfrm>
              <a:off x="3056404" y="3673754"/>
              <a:ext cx="47942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03" name="Group 211"/>
          <p:cNvGrpSpPr/>
          <p:nvPr/>
        </p:nvGrpSpPr>
        <p:grpSpPr>
          <a:xfrm>
            <a:off x="5332022" y="1581535"/>
            <a:ext cx="427932" cy="427933"/>
            <a:chOff x="4875679" y="3432454"/>
            <a:chExt cx="482600" cy="482601"/>
          </a:xfrm>
        </p:grpSpPr>
        <p:sp>
          <p:nvSpPr>
            <p:cNvPr id="604" name="Freeform 69"/>
            <p:cNvSpPr/>
            <p:nvPr/>
          </p:nvSpPr>
          <p:spPr bwMode="auto">
            <a:xfrm>
              <a:off x="5320179" y="3713442"/>
              <a:ext cx="38100" cy="38100"/>
            </a:xfrm>
            <a:custGeom>
              <a:avLst/>
              <a:gdLst>
                <a:gd name="T0" fmla="*/ 15 w 18"/>
                <a:gd name="T1" fmla="*/ 15 h 18"/>
                <a:gd name="T2" fmla="*/ 3 w 18"/>
                <a:gd name="T3" fmla="*/ 15 h 18"/>
                <a:gd name="T4" fmla="*/ 3 w 18"/>
                <a:gd name="T5" fmla="*/ 4 h 18"/>
                <a:gd name="T6" fmla="*/ 15 w 18"/>
                <a:gd name="T7" fmla="*/ 4 h 18"/>
                <a:gd name="T8" fmla="*/ 15 w 18"/>
                <a:gd name="T9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5" y="15"/>
                  </a:moveTo>
                  <a:cubicBezTo>
                    <a:pt x="12" y="18"/>
                    <a:pt x="6" y="18"/>
                    <a:pt x="3" y="15"/>
                  </a:cubicBezTo>
                  <a:cubicBezTo>
                    <a:pt x="0" y="12"/>
                    <a:pt x="0" y="7"/>
                    <a:pt x="3" y="4"/>
                  </a:cubicBezTo>
                  <a:cubicBezTo>
                    <a:pt x="6" y="0"/>
                    <a:pt x="12" y="0"/>
                    <a:pt x="15" y="4"/>
                  </a:cubicBezTo>
                  <a:cubicBezTo>
                    <a:pt x="18" y="7"/>
                    <a:pt x="18" y="12"/>
                    <a:pt x="15" y="15"/>
                  </a:cubicBezTo>
                  <a:close/>
                </a:path>
              </a:pathLst>
            </a:custGeom>
            <a:solidFill>
              <a:srgbClr val="000000"/>
            </a:solidFill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5" name="Freeform 70"/>
            <p:cNvSpPr/>
            <p:nvPr/>
          </p:nvSpPr>
          <p:spPr bwMode="auto">
            <a:xfrm>
              <a:off x="5140792" y="3799167"/>
              <a:ext cx="115888" cy="115888"/>
            </a:xfrm>
            <a:custGeom>
              <a:avLst/>
              <a:gdLst>
                <a:gd name="T0" fmla="*/ 73 w 73"/>
                <a:gd name="T1" fmla="*/ 36 h 73"/>
                <a:gd name="T2" fmla="*/ 36 w 73"/>
                <a:gd name="T3" fmla="*/ 0 h 73"/>
                <a:gd name="T4" fmla="*/ 0 w 73"/>
                <a:gd name="T5" fmla="*/ 36 h 73"/>
                <a:gd name="T6" fmla="*/ 36 w 73"/>
                <a:gd name="T7" fmla="*/ 73 h 73"/>
                <a:gd name="T8" fmla="*/ 73 w 7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3" y="36"/>
                  </a:moveTo>
                  <a:lnTo>
                    <a:pt x="36" y="0"/>
                  </a:lnTo>
                  <a:lnTo>
                    <a:pt x="0" y="36"/>
                  </a:lnTo>
                  <a:lnTo>
                    <a:pt x="36" y="73"/>
                  </a:lnTo>
                  <a:lnTo>
                    <a:pt x="73" y="36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6" name="Freeform 71"/>
            <p:cNvSpPr/>
            <p:nvPr/>
          </p:nvSpPr>
          <p:spPr bwMode="auto">
            <a:xfrm>
              <a:off x="5140792" y="3534054"/>
              <a:ext cx="115888" cy="115888"/>
            </a:xfrm>
            <a:custGeom>
              <a:avLst/>
              <a:gdLst>
                <a:gd name="T0" fmla="*/ 73 w 73"/>
                <a:gd name="T1" fmla="*/ 36 h 73"/>
                <a:gd name="T2" fmla="*/ 36 w 73"/>
                <a:gd name="T3" fmla="*/ 0 h 73"/>
                <a:gd name="T4" fmla="*/ 0 w 73"/>
                <a:gd name="T5" fmla="*/ 36 h 73"/>
                <a:gd name="T6" fmla="*/ 36 w 73"/>
                <a:gd name="T7" fmla="*/ 73 h 73"/>
                <a:gd name="T8" fmla="*/ 73 w 7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3" y="36"/>
                  </a:moveTo>
                  <a:lnTo>
                    <a:pt x="36" y="0"/>
                  </a:lnTo>
                  <a:lnTo>
                    <a:pt x="0" y="36"/>
                  </a:lnTo>
                  <a:lnTo>
                    <a:pt x="36" y="73"/>
                  </a:lnTo>
                  <a:lnTo>
                    <a:pt x="73" y="36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7" name="Freeform 72"/>
            <p:cNvSpPr/>
            <p:nvPr/>
          </p:nvSpPr>
          <p:spPr bwMode="auto">
            <a:xfrm>
              <a:off x="4875679" y="3534054"/>
              <a:ext cx="115888" cy="115888"/>
            </a:xfrm>
            <a:custGeom>
              <a:avLst/>
              <a:gdLst>
                <a:gd name="T0" fmla="*/ 73 w 73"/>
                <a:gd name="T1" fmla="*/ 36 h 73"/>
                <a:gd name="T2" fmla="*/ 37 w 73"/>
                <a:gd name="T3" fmla="*/ 0 h 73"/>
                <a:gd name="T4" fmla="*/ 0 w 73"/>
                <a:gd name="T5" fmla="*/ 36 h 73"/>
                <a:gd name="T6" fmla="*/ 37 w 73"/>
                <a:gd name="T7" fmla="*/ 73 h 73"/>
                <a:gd name="T8" fmla="*/ 73 w 73"/>
                <a:gd name="T9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73">
                  <a:moveTo>
                    <a:pt x="73" y="36"/>
                  </a:moveTo>
                  <a:lnTo>
                    <a:pt x="37" y="0"/>
                  </a:lnTo>
                  <a:lnTo>
                    <a:pt x="0" y="36"/>
                  </a:lnTo>
                  <a:lnTo>
                    <a:pt x="37" y="73"/>
                  </a:lnTo>
                  <a:lnTo>
                    <a:pt x="73" y="36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8" name="Line 73"/>
            <p:cNvSpPr>
              <a:spLocks noChangeShapeType="1"/>
            </p:cNvSpPr>
            <p:nvPr/>
          </p:nvSpPr>
          <p:spPr bwMode="auto">
            <a:xfrm>
              <a:off x="5229692" y="3622954"/>
              <a:ext cx="101600" cy="10160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9" name="Freeform 74"/>
            <p:cNvSpPr/>
            <p:nvPr/>
          </p:nvSpPr>
          <p:spPr bwMode="auto">
            <a:xfrm>
              <a:off x="4966167" y="3511829"/>
              <a:ext cx="198438" cy="47625"/>
            </a:xfrm>
            <a:custGeom>
              <a:avLst/>
              <a:gdLst>
                <a:gd name="T0" fmla="*/ 0 w 96"/>
                <a:gd name="T1" fmla="*/ 23 h 23"/>
                <a:gd name="T2" fmla="*/ 96 w 96"/>
                <a:gd name="T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6" h="23">
                  <a:moveTo>
                    <a:pt x="0" y="23"/>
                  </a:moveTo>
                  <a:cubicBezTo>
                    <a:pt x="24" y="0"/>
                    <a:pt x="75" y="3"/>
                    <a:pt x="96" y="23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0" name="Freeform 75"/>
            <p:cNvSpPr/>
            <p:nvPr/>
          </p:nvSpPr>
          <p:spPr bwMode="auto">
            <a:xfrm>
              <a:off x="5231279" y="3624542"/>
              <a:ext cx="46038" cy="198438"/>
            </a:xfrm>
            <a:custGeom>
              <a:avLst/>
              <a:gdLst>
                <a:gd name="T0" fmla="*/ 0 w 22"/>
                <a:gd name="T1" fmla="*/ 96 h 96"/>
                <a:gd name="T2" fmla="*/ 0 w 22"/>
                <a:gd name="T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" h="96">
                  <a:moveTo>
                    <a:pt x="0" y="96"/>
                  </a:moveTo>
                  <a:cubicBezTo>
                    <a:pt x="22" y="72"/>
                    <a:pt x="20" y="2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1" name="Freeform 76"/>
            <p:cNvSpPr/>
            <p:nvPr/>
          </p:nvSpPr>
          <p:spPr bwMode="auto">
            <a:xfrm>
              <a:off x="5039192" y="3432454"/>
              <a:ext cx="36513" cy="38100"/>
            </a:xfrm>
            <a:custGeom>
              <a:avLst/>
              <a:gdLst>
                <a:gd name="T0" fmla="*/ 3 w 18"/>
                <a:gd name="T1" fmla="*/ 3 h 18"/>
                <a:gd name="T2" fmla="*/ 3 w 18"/>
                <a:gd name="T3" fmla="*/ 15 h 18"/>
                <a:gd name="T4" fmla="*/ 14 w 18"/>
                <a:gd name="T5" fmla="*/ 15 h 18"/>
                <a:gd name="T6" fmla="*/ 14 w 18"/>
                <a:gd name="T7" fmla="*/ 3 h 18"/>
                <a:gd name="T8" fmla="*/ 3 w 18"/>
                <a:gd name="T9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3" y="3"/>
                  </a:moveTo>
                  <a:cubicBezTo>
                    <a:pt x="0" y="6"/>
                    <a:pt x="0" y="12"/>
                    <a:pt x="3" y="15"/>
                  </a:cubicBezTo>
                  <a:cubicBezTo>
                    <a:pt x="6" y="18"/>
                    <a:pt x="11" y="18"/>
                    <a:pt x="14" y="15"/>
                  </a:cubicBezTo>
                  <a:cubicBezTo>
                    <a:pt x="18" y="12"/>
                    <a:pt x="18" y="6"/>
                    <a:pt x="14" y="3"/>
                  </a:cubicBezTo>
                  <a:cubicBezTo>
                    <a:pt x="11" y="0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2" name="Line 77"/>
            <p:cNvSpPr>
              <a:spLocks noChangeShapeType="1"/>
            </p:cNvSpPr>
            <p:nvPr/>
          </p:nvSpPr>
          <p:spPr bwMode="auto">
            <a:xfrm flipH="1" flipV="1">
              <a:off x="5066179" y="3459442"/>
              <a:ext cx="101600" cy="10160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13" name="Group 209"/>
          <p:cNvGrpSpPr/>
          <p:nvPr/>
        </p:nvGrpSpPr>
        <p:grpSpPr>
          <a:xfrm>
            <a:off x="1380164" y="1638325"/>
            <a:ext cx="425116" cy="308280"/>
            <a:chOff x="1237129" y="3492779"/>
            <a:chExt cx="479425" cy="347663"/>
          </a:xfrm>
        </p:grpSpPr>
        <p:sp>
          <p:nvSpPr>
            <p:cNvPr id="614" name="Freeform 136"/>
            <p:cNvSpPr/>
            <p:nvPr/>
          </p:nvSpPr>
          <p:spPr bwMode="auto">
            <a:xfrm>
              <a:off x="1237129" y="3492779"/>
              <a:ext cx="98425" cy="98425"/>
            </a:xfrm>
            <a:custGeom>
              <a:avLst/>
              <a:gdLst>
                <a:gd name="T0" fmla="*/ 62 w 62"/>
                <a:gd name="T1" fmla="*/ 0 h 62"/>
                <a:gd name="T2" fmla="*/ 0 w 62"/>
                <a:gd name="T3" fmla="*/ 0 h 62"/>
                <a:gd name="T4" fmla="*/ 0 w 62"/>
                <a:gd name="T5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2">
                  <a:moveTo>
                    <a:pt x="62" y="0"/>
                  </a:moveTo>
                  <a:lnTo>
                    <a:pt x="0" y="0"/>
                  </a:lnTo>
                  <a:lnTo>
                    <a:pt x="0" y="62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5" name="Freeform 137"/>
            <p:cNvSpPr/>
            <p:nvPr/>
          </p:nvSpPr>
          <p:spPr bwMode="auto">
            <a:xfrm>
              <a:off x="1618129" y="3492779"/>
              <a:ext cx="98425" cy="98425"/>
            </a:xfrm>
            <a:custGeom>
              <a:avLst/>
              <a:gdLst>
                <a:gd name="T0" fmla="*/ 62 w 62"/>
                <a:gd name="T1" fmla="*/ 62 h 62"/>
                <a:gd name="T2" fmla="*/ 62 w 62"/>
                <a:gd name="T3" fmla="*/ 0 h 62"/>
                <a:gd name="T4" fmla="*/ 0 w 62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62" y="0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6" name="Freeform 138"/>
            <p:cNvSpPr/>
            <p:nvPr/>
          </p:nvSpPr>
          <p:spPr bwMode="auto">
            <a:xfrm>
              <a:off x="1618129" y="3740429"/>
              <a:ext cx="98425" cy="100013"/>
            </a:xfrm>
            <a:custGeom>
              <a:avLst/>
              <a:gdLst>
                <a:gd name="T0" fmla="*/ 0 w 62"/>
                <a:gd name="T1" fmla="*/ 63 h 63"/>
                <a:gd name="T2" fmla="*/ 62 w 62"/>
                <a:gd name="T3" fmla="*/ 63 h 63"/>
                <a:gd name="T4" fmla="*/ 62 w 62"/>
                <a:gd name="T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3">
                  <a:moveTo>
                    <a:pt x="0" y="63"/>
                  </a:moveTo>
                  <a:lnTo>
                    <a:pt x="62" y="63"/>
                  </a:lnTo>
                  <a:lnTo>
                    <a:pt x="62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7" name="Freeform 139"/>
            <p:cNvSpPr/>
            <p:nvPr/>
          </p:nvSpPr>
          <p:spPr bwMode="auto">
            <a:xfrm>
              <a:off x="1237129" y="3740429"/>
              <a:ext cx="98425" cy="100013"/>
            </a:xfrm>
            <a:custGeom>
              <a:avLst/>
              <a:gdLst>
                <a:gd name="T0" fmla="*/ 0 w 62"/>
                <a:gd name="T1" fmla="*/ 0 h 63"/>
                <a:gd name="T2" fmla="*/ 0 w 62"/>
                <a:gd name="T3" fmla="*/ 63 h 63"/>
                <a:gd name="T4" fmla="*/ 62 w 62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63">
                  <a:moveTo>
                    <a:pt x="0" y="0"/>
                  </a:moveTo>
                  <a:lnTo>
                    <a:pt x="0" y="63"/>
                  </a:lnTo>
                  <a:lnTo>
                    <a:pt x="62" y="6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18" name="Group 210"/>
          <p:cNvGrpSpPr/>
          <p:nvPr/>
        </p:nvGrpSpPr>
        <p:grpSpPr>
          <a:xfrm>
            <a:off x="2367147" y="1583030"/>
            <a:ext cx="425117" cy="426525"/>
            <a:chOff x="2146767" y="3434042"/>
            <a:chExt cx="479425" cy="481013"/>
          </a:xfrm>
        </p:grpSpPr>
        <p:sp>
          <p:nvSpPr>
            <p:cNvPr id="619" name="Freeform 140"/>
            <p:cNvSpPr/>
            <p:nvPr/>
          </p:nvSpPr>
          <p:spPr bwMode="auto">
            <a:xfrm>
              <a:off x="2146767" y="3434042"/>
              <a:ext cx="479425" cy="481013"/>
            </a:xfrm>
            <a:custGeom>
              <a:avLst/>
              <a:gdLst>
                <a:gd name="T0" fmla="*/ 232 w 232"/>
                <a:gd name="T1" fmla="*/ 228 h 232"/>
                <a:gd name="T2" fmla="*/ 228 w 232"/>
                <a:gd name="T3" fmla="*/ 232 h 232"/>
                <a:gd name="T4" fmla="*/ 4 w 232"/>
                <a:gd name="T5" fmla="*/ 232 h 232"/>
                <a:gd name="T6" fmla="*/ 0 w 232"/>
                <a:gd name="T7" fmla="*/ 228 h 232"/>
                <a:gd name="T8" fmla="*/ 0 w 232"/>
                <a:gd name="T9" fmla="*/ 4 h 232"/>
                <a:gd name="T10" fmla="*/ 4 w 232"/>
                <a:gd name="T11" fmla="*/ 0 h 232"/>
                <a:gd name="T12" fmla="*/ 228 w 232"/>
                <a:gd name="T13" fmla="*/ 0 h 232"/>
                <a:gd name="T14" fmla="*/ 232 w 232"/>
                <a:gd name="T15" fmla="*/ 4 h 232"/>
                <a:gd name="T16" fmla="*/ 232 w 232"/>
                <a:gd name="T17" fmla="*/ 2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232">
                  <a:moveTo>
                    <a:pt x="232" y="228"/>
                  </a:moveTo>
                  <a:cubicBezTo>
                    <a:pt x="232" y="230"/>
                    <a:pt x="230" y="232"/>
                    <a:pt x="228" y="232"/>
                  </a:cubicBezTo>
                  <a:cubicBezTo>
                    <a:pt x="4" y="232"/>
                    <a:pt x="4" y="232"/>
                    <a:pt x="4" y="232"/>
                  </a:cubicBezTo>
                  <a:cubicBezTo>
                    <a:pt x="2" y="232"/>
                    <a:pt x="0" y="230"/>
                    <a:pt x="0" y="2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30" y="0"/>
                    <a:pt x="232" y="2"/>
                    <a:pt x="232" y="4"/>
                  </a:cubicBezTo>
                  <a:lnTo>
                    <a:pt x="232" y="228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0" name="Line 141"/>
            <p:cNvSpPr>
              <a:spLocks noChangeShapeType="1"/>
            </p:cNvSpPr>
            <p:nvPr/>
          </p:nvSpPr>
          <p:spPr bwMode="auto">
            <a:xfrm>
              <a:off x="2427754" y="3575329"/>
              <a:ext cx="1000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1" name="Line 142"/>
            <p:cNvSpPr>
              <a:spLocks noChangeShapeType="1"/>
            </p:cNvSpPr>
            <p:nvPr/>
          </p:nvSpPr>
          <p:spPr bwMode="auto">
            <a:xfrm>
              <a:off x="2427754" y="3740429"/>
              <a:ext cx="1000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2" name="Line 143"/>
            <p:cNvSpPr>
              <a:spLocks noChangeShapeType="1"/>
            </p:cNvSpPr>
            <p:nvPr/>
          </p:nvSpPr>
          <p:spPr bwMode="auto">
            <a:xfrm>
              <a:off x="2427754" y="3807104"/>
              <a:ext cx="1000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3" name="Line 144"/>
            <p:cNvSpPr>
              <a:spLocks noChangeShapeType="1"/>
            </p:cNvSpPr>
            <p:nvPr/>
          </p:nvSpPr>
          <p:spPr bwMode="auto">
            <a:xfrm>
              <a:off x="2237254" y="3575329"/>
              <a:ext cx="10001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4" name="Line 145"/>
            <p:cNvSpPr>
              <a:spLocks noChangeShapeType="1"/>
            </p:cNvSpPr>
            <p:nvPr/>
          </p:nvSpPr>
          <p:spPr bwMode="auto">
            <a:xfrm>
              <a:off x="2288054" y="3526117"/>
              <a:ext cx="0" cy="98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5" name="Line 146"/>
            <p:cNvSpPr>
              <a:spLocks noChangeShapeType="1"/>
            </p:cNvSpPr>
            <p:nvPr/>
          </p:nvSpPr>
          <p:spPr bwMode="auto">
            <a:xfrm>
              <a:off x="2237254" y="3724554"/>
              <a:ext cx="100013" cy="98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6" name="Line 147"/>
            <p:cNvSpPr>
              <a:spLocks noChangeShapeType="1"/>
            </p:cNvSpPr>
            <p:nvPr/>
          </p:nvSpPr>
          <p:spPr bwMode="auto">
            <a:xfrm flipH="1">
              <a:off x="2237254" y="3724554"/>
              <a:ext cx="100013" cy="984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27" name="Group 191"/>
          <p:cNvGrpSpPr/>
          <p:nvPr/>
        </p:nvGrpSpPr>
        <p:grpSpPr>
          <a:xfrm>
            <a:off x="4423654" y="1583030"/>
            <a:ext cx="337842" cy="426525"/>
            <a:chOff x="4015254" y="3434042"/>
            <a:chExt cx="381000" cy="481013"/>
          </a:xfrm>
        </p:grpSpPr>
        <p:sp>
          <p:nvSpPr>
            <p:cNvPr id="628" name="Freeform 148"/>
            <p:cNvSpPr/>
            <p:nvPr/>
          </p:nvSpPr>
          <p:spPr bwMode="auto">
            <a:xfrm>
              <a:off x="4066054" y="3434042"/>
              <a:ext cx="330200" cy="414338"/>
            </a:xfrm>
            <a:custGeom>
              <a:avLst/>
              <a:gdLst>
                <a:gd name="T0" fmla="*/ 107 w 160"/>
                <a:gd name="T1" fmla="*/ 0 h 200"/>
                <a:gd name="T2" fmla="*/ 160 w 160"/>
                <a:gd name="T3" fmla="*/ 92 h 200"/>
                <a:gd name="T4" fmla="*/ 53 w 160"/>
                <a:gd name="T5" fmla="*/ 200 h 200"/>
                <a:gd name="T6" fmla="*/ 0 w 160"/>
                <a:gd name="T7" fmla="*/ 185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200">
                  <a:moveTo>
                    <a:pt x="107" y="0"/>
                  </a:moveTo>
                  <a:cubicBezTo>
                    <a:pt x="139" y="19"/>
                    <a:pt x="160" y="53"/>
                    <a:pt x="160" y="92"/>
                  </a:cubicBezTo>
                  <a:cubicBezTo>
                    <a:pt x="160" y="152"/>
                    <a:pt x="112" y="200"/>
                    <a:pt x="53" y="200"/>
                  </a:cubicBezTo>
                  <a:cubicBezTo>
                    <a:pt x="34" y="200"/>
                    <a:pt x="16" y="194"/>
                    <a:pt x="0" y="18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9" name="Oval 149"/>
            <p:cNvSpPr>
              <a:spLocks noChangeArrowheads="1"/>
            </p:cNvSpPr>
            <p:nvPr/>
          </p:nvSpPr>
          <p:spPr bwMode="auto">
            <a:xfrm>
              <a:off x="4015254" y="3476904"/>
              <a:ext cx="314325" cy="31273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0" name="Line 150"/>
            <p:cNvSpPr>
              <a:spLocks noChangeShapeType="1"/>
            </p:cNvSpPr>
            <p:nvPr/>
          </p:nvSpPr>
          <p:spPr bwMode="auto">
            <a:xfrm>
              <a:off x="4172417" y="3849967"/>
              <a:ext cx="0" cy="6508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1" name="Line 151"/>
            <p:cNvSpPr>
              <a:spLocks noChangeShapeType="1"/>
            </p:cNvSpPr>
            <p:nvPr/>
          </p:nvSpPr>
          <p:spPr bwMode="auto">
            <a:xfrm flipH="1">
              <a:off x="4107329" y="3915054"/>
              <a:ext cx="131763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32" name="Group 212"/>
          <p:cNvGrpSpPr/>
          <p:nvPr/>
        </p:nvGrpSpPr>
        <p:grpSpPr>
          <a:xfrm>
            <a:off x="6428254" y="1586017"/>
            <a:ext cx="425118" cy="425118"/>
            <a:chOff x="5873476" y="3437215"/>
            <a:chExt cx="479426" cy="479426"/>
          </a:xfrm>
        </p:grpSpPr>
        <p:sp>
          <p:nvSpPr>
            <p:cNvPr id="633" name="Oval 37"/>
            <p:cNvSpPr>
              <a:spLocks noChangeArrowheads="1"/>
            </p:cNvSpPr>
            <p:nvPr/>
          </p:nvSpPr>
          <p:spPr bwMode="auto">
            <a:xfrm>
              <a:off x="5873476" y="3769003"/>
              <a:ext cx="149225" cy="14763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4" name="Freeform 38"/>
            <p:cNvSpPr/>
            <p:nvPr/>
          </p:nvSpPr>
          <p:spPr bwMode="auto">
            <a:xfrm>
              <a:off x="5922689" y="3437215"/>
              <a:ext cx="430213" cy="430213"/>
            </a:xfrm>
            <a:custGeom>
              <a:avLst/>
              <a:gdLst>
                <a:gd name="T0" fmla="*/ 0 w 208"/>
                <a:gd name="T1" fmla="*/ 0 h 208"/>
                <a:gd name="T2" fmla="*/ 19 w 208"/>
                <a:gd name="T3" fmla="*/ 0 h 208"/>
                <a:gd name="T4" fmla="*/ 208 w 208"/>
                <a:gd name="T5" fmla="*/ 189 h 208"/>
                <a:gd name="T6" fmla="*/ 208 w 208"/>
                <a:gd name="T7" fmla="*/ 20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23" y="0"/>
                    <a:pt x="208" y="85"/>
                    <a:pt x="208" y="189"/>
                  </a:cubicBezTo>
                  <a:cubicBezTo>
                    <a:pt x="208" y="208"/>
                    <a:pt x="208" y="208"/>
                    <a:pt x="208" y="20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5" name="Freeform 39"/>
            <p:cNvSpPr/>
            <p:nvPr/>
          </p:nvSpPr>
          <p:spPr bwMode="auto">
            <a:xfrm>
              <a:off x="5922689" y="3603903"/>
              <a:ext cx="265113" cy="263525"/>
            </a:xfrm>
            <a:custGeom>
              <a:avLst/>
              <a:gdLst>
                <a:gd name="T0" fmla="*/ 0 w 128"/>
                <a:gd name="T1" fmla="*/ 0 h 128"/>
                <a:gd name="T2" fmla="*/ 19 w 128"/>
                <a:gd name="T3" fmla="*/ 0 h 128"/>
                <a:gd name="T4" fmla="*/ 128 w 128"/>
                <a:gd name="T5" fmla="*/ 109 h 128"/>
                <a:gd name="T6" fmla="*/ 128 w 128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79" y="0"/>
                    <a:pt x="128" y="49"/>
                    <a:pt x="128" y="109"/>
                  </a:cubicBezTo>
                  <a:cubicBezTo>
                    <a:pt x="128" y="128"/>
                    <a:pt x="128" y="128"/>
                    <a:pt x="128" y="12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36" name="Group 215"/>
          <p:cNvGrpSpPr/>
          <p:nvPr/>
        </p:nvGrpSpPr>
        <p:grpSpPr>
          <a:xfrm>
            <a:off x="9509403" y="1586017"/>
            <a:ext cx="425117" cy="425118"/>
            <a:chOff x="8602389" y="3437215"/>
            <a:chExt cx="479425" cy="479426"/>
          </a:xfrm>
        </p:grpSpPr>
        <p:sp>
          <p:nvSpPr>
            <p:cNvPr id="637" name="Freeform 51"/>
            <p:cNvSpPr/>
            <p:nvPr/>
          </p:nvSpPr>
          <p:spPr bwMode="auto">
            <a:xfrm>
              <a:off x="8750026" y="3586440"/>
              <a:ext cx="331788" cy="215900"/>
            </a:xfrm>
            <a:custGeom>
              <a:avLst/>
              <a:gdLst>
                <a:gd name="T0" fmla="*/ 0 w 209"/>
                <a:gd name="T1" fmla="*/ 0 h 136"/>
                <a:gd name="T2" fmla="*/ 209 w 209"/>
                <a:gd name="T3" fmla="*/ 0 h 136"/>
                <a:gd name="T4" fmla="*/ 169 w 209"/>
                <a:gd name="T5" fmla="*/ 136 h 136"/>
                <a:gd name="T6" fmla="*/ 37 w 209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36">
                  <a:moveTo>
                    <a:pt x="0" y="0"/>
                  </a:moveTo>
                  <a:lnTo>
                    <a:pt x="209" y="0"/>
                  </a:lnTo>
                  <a:lnTo>
                    <a:pt x="169" y="136"/>
                  </a:lnTo>
                  <a:lnTo>
                    <a:pt x="37" y="136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8" name="Oval 52"/>
            <p:cNvSpPr>
              <a:spLocks noChangeArrowheads="1"/>
            </p:cNvSpPr>
            <p:nvPr/>
          </p:nvSpPr>
          <p:spPr bwMode="auto">
            <a:xfrm>
              <a:off x="8808764" y="3851553"/>
              <a:ext cx="66675" cy="6508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9" name="Oval 53"/>
            <p:cNvSpPr>
              <a:spLocks noChangeArrowheads="1"/>
            </p:cNvSpPr>
            <p:nvPr/>
          </p:nvSpPr>
          <p:spPr bwMode="auto">
            <a:xfrm>
              <a:off x="8950051" y="3851553"/>
              <a:ext cx="66675" cy="6508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0" name="Freeform 54"/>
            <p:cNvSpPr/>
            <p:nvPr/>
          </p:nvSpPr>
          <p:spPr bwMode="auto">
            <a:xfrm>
              <a:off x="8602389" y="3437215"/>
              <a:ext cx="206375" cy="365125"/>
            </a:xfrm>
            <a:custGeom>
              <a:avLst/>
              <a:gdLst>
                <a:gd name="T0" fmla="*/ 0 w 100"/>
                <a:gd name="T1" fmla="*/ 0 h 176"/>
                <a:gd name="T2" fmla="*/ 43 w 100"/>
                <a:gd name="T3" fmla="*/ 0 h 176"/>
                <a:gd name="T4" fmla="*/ 53 w 100"/>
                <a:gd name="T5" fmla="*/ 8 h 176"/>
                <a:gd name="T6" fmla="*/ 100 w 100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76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52" y="3"/>
                    <a:pt x="53" y="8"/>
                  </a:cubicBezTo>
                  <a:cubicBezTo>
                    <a:pt x="100" y="176"/>
                    <a:pt x="100" y="176"/>
                    <a:pt x="100" y="17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41" name="Group 216"/>
          <p:cNvGrpSpPr/>
          <p:nvPr/>
        </p:nvGrpSpPr>
        <p:grpSpPr>
          <a:xfrm>
            <a:off x="10538317" y="1586017"/>
            <a:ext cx="425118" cy="425118"/>
            <a:chOff x="9512026" y="3437215"/>
            <a:chExt cx="479426" cy="479426"/>
          </a:xfrm>
        </p:grpSpPr>
        <p:sp>
          <p:nvSpPr>
            <p:cNvPr id="642" name="Freeform 55"/>
            <p:cNvSpPr/>
            <p:nvPr/>
          </p:nvSpPr>
          <p:spPr bwMode="auto">
            <a:xfrm>
              <a:off x="9659664" y="3586440"/>
              <a:ext cx="331788" cy="215900"/>
            </a:xfrm>
            <a:custGeom>
              <a:avLst/>
              <a:gdLst>
                <a:gd name="T0" fmla="*/ 0 w 209"/>
                <a:gd name="T1" fmla="*/ 0 h 136"/>
                <a:gd name="T2" fmla="*/ 209 w 209"/>
                <a:gd name="T3" fmla="*/ 0 h 136"/>
                <a:gd name="T4" fmla="*/ 169 w 209"/>
                <a:gd name="T5" fmla="*/ 136 h 136"/>
                <a:gd name="T6" fmla="*/ 37 w 209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36">
                  <a:moveTo>
                    <a:pt x="0" y="0"/>
                  </a:moveTo>
                  <a:lnTo>
                    <a:pt x="209" y="0"/>
                  </a:lnTo>
                  <a:lnTo>
                    <a:pt x="169" y="136"/>
                  </a:lnTo>
                  <a:lnTo>
                    <a:pt x="37" y="136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3" name="Oval 56"/>
            <p:cNvSpPr>
              <a:spLocks noChangeArrowheads="1"/>
            </p:cNvSpPr>
            <p:nvPr/>
          </p:nvSpPr>
          <p:spPr bwMode="auto">
            <a:xfrm>
              <a:off x="9718401" y="3851553"/>
              <a:ext cx="66675" cy="6508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4" name="Oval 57"/>
            <p:cNvSpPr>
              <a:spLocks noChangeArrowheads="1"/>
            </p:cNvSpPr>
            <p:nvPr/>
          </p:nvSpPr>
          <p:spPr bwMode="auto">
            <a:xfrm>
              <a:off x="9859689" y="3851553"/>
              <a:ext cx="66675" cy="65088"/>
            </a:xfrm>
            <a:prstGeom prst="ellips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5" name="Freeform 58"/>
            <p:cNvSpPr/>
            <p:nvPr/>
          </p:nvSpPr>
          <p:spPr bwMode="auto">
            <a:xfrm>
              <a:off x="9512026" y="3437215"/>
              <a:ext cx="206375" cy="365125"/>
            </a:xfrm>
            <a:custGeom>
              <a:avLst/>
              <a:gdLst>
                <a:gd name="T0" fmla="*/ 0 w 100"/>
                <a:gd name="T1" fmla="*/ 0 h 176"/>
                <a:gd name="T2" fmla="*/ 43 w 100"/>
                <a:gd name="T3" fmla="*/ 0 h 176"/>
                <a:gd name="T4" fmla="*/ 53 w 100"/>
                <a:gd name="T5" fmla="*/ 8 h 176"/>
                <a:gd name="T6" fmla="*/ 100 w 100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76">
                  <a:moveTo>
                    <a:pt x="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7" y="0"/>
                    <a:pt x="52" y="3"/>
                    <a:pt x="53" y="8"/>
                  </a:cubicBezTo>
                  <a:cubicBezTo>
                    <a:pt x="100" y="176"/>
                    <a:pt x="100" y="176"/>
                    <a:pt x="100" y="17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6" name="Freeform 59"/>
            <p:cNvSpPr/>
            <p:nvPr/>
          </p:nvSpPr>
          <p:spPr bwMode="auto">
            <a:xfrm>
              <a:off x="9708876" y="3470553"/>
              <a:ext cx="247650" cy="115888"/>
            </a:xfrm>
            <a:custGeom>
              <a:avLst/>
              <a:gdLst>
                <a:gd name="T0" fmla="*/ 0 w 156"/>
                <a:gd name="T1" fmla="*/ 73 h 73"/>
                <a:gd name="T2" fmla="*/ 78 w 156"/>
                <a:gd name="T3" fmla="*/ 0 h 73"/>
                <a:gd name="T4" fmla="*/ 156 w 156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73">
                  <a:moveTo>
                    <a:pt x="0" y="73"/>
                  </a:moveTo>
                  <a:lnTo>
                    <a:pt x="78" y="0"/>
                  </a:lnTo>
                  <a:lnTo>
                    <a:pt x="156" y="7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47" name="Group 213"/>
          <p:cNvGrpSpPr/>
          <p:nvPr/>
        </p:nvGrpSpPr>
        <p:grpSpPr>
          <a:xfrm>
            <a:off x="7528062" y="1586017"/>
            <a:ext cx="425117" cy="425118"/>
            <a:chOff x="6783114" y="3437215"/>
            <a:chExt cx="479425" cy="479426"/>
          </a:xfrm>
        </p:grpSpPr>
        <p:sp>
          <p:nvSpPr>
            <p:cNvPr id="648" name="Freeform 152"/>
            <p:cNvSpPr/>
            <p:nvPr/>
          </p:nvSpPr>
          <p:spPr bwMode="auto">
            <a:xfrm>
              <a:off x="7138714" y="3653115"/>
              <a:ext cx="123825" cy="165100"/>
            </a:xfrm>
            <a:custGeom>
              <a:avLst/>
              <a:gdLst>
                <a:gd name="T0" fmla="*/ 0 w 60"/>
                <a:gd name="T1" fmla="*/ 0 h 80"/>
                <a:gd name="T2" fmla="*/ 20 w 60"/>
                <a:gd name="T3" fmla="*/ 0 h 80"/>
                <a:gd name="T4" fmla="*/ 60 w 60"/>
                <a:gd name="T5" fmla="*/ 40 h 80"/>
                <a:gd name="T6" fmla="*/ 20 w 60"/>
                <a:gd name="T7" fmla="*/ 80 h 80"/>
                <a:gd name="T8" fmla="*/ 0 w 60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80">
                  <a:moveTo>
                    <a:pt x="0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42" y="0"/>
                    <a:pt x="60" y="18"/>
                    <a:pt x="60" y="40"/>
                  </a:cubicBezTo>
                  <a:cubicBezTo>
                    <a:pt x="60" y="62"/>
                    <a:pt x="42" y="80"/>
                    <a:pt x="20" y="80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9" name="Line 153"/>
            <p:cNvSpPr>
              <a:spLocks noChangeShapeType="1"/>
            </p:cNvSpPr>
            <p:nvPr/>
          </p:nvSpPr>
          <p:spPr bwMode="auto">
            <a:xfrm>
              <a:off x="6865664" y="3437215"/>
              <a:ext cx="0" cy="825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0" name="Line 154"/>
            <p:cNvSpPr>
              <a:spLocks noChangeShapeType="1"/>
            </p:cNvSpPr>
            <p:nvPr/>
          </p:nvSpPr>
          <p:spPr bwMode="auto">
            <a:xfrm>
              <a:off x="6956151" y="3437215"/>
              <a:ext cx="0" cy="825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1" name="Line 155"/>
            <p:cNvSpPr>
              <a:spLocks noChangeShapeType="1"/>
            </p:cNvSpPr>
            <p:nvPr/>
          </p:nvSpPr>
          <p:spPr bwMode="auto">
            <a:xfrm>
              <a:off x="7056164" y="3437215"/>
              <a:ext cx="0" cy="8255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2" name="Freeform 156"/>
            <p:cNvSpPr/>
            <p:nvPr/>
          </p:nvSpPr>
          <p:spPr bwMode="auto">
            <a:xfrm>
              <a:off x="6783114" y="3648353"/>
              <a:ext cx="347663" cy="268288"/>
            </a:xfrm>
            <a:custGeom>
              <a:avLst/>
              <a:gdLst>
                <a:gd name="T0" fmla="*/ 168 w 168"/>
                <a:gd name="T1" fmla="*/ 0 h 130"/>
                <a:gd name="T2" fmla="*/ 168 w 168"/>
                <a:gd name="T3" fmla="*/ 98 h 130"/>
                <a:gd name="T4" fmla="*/ 136 w 168"/>
                <a:gd name="T5" fmla="*/ 130 h 130"/>
                <a:gd name="T6" fmla="*/ 32 w 168"/>
                <a:gd name="T7" fmla="*/ 130 h 130"/>
                <a:gd name="T8" fmla="*/ 0 w 168"/>
                <a:gd name="T9" fmla="*/ 98 h 130"/>
                <a:gd name="T10" fmla="*/ 0 w 168"/>
                <a:gd name="T11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30">
                  <a:moveTo>
                    <a:pt x="168" y="0"/>
                  </a:moveTo>
                  <a:cubicBezTo>
                    <a:pt x="168" y="98"/>
                    <a:pt x="168" y="98"/>
                    <a:pt x="168" y="98"/>
                  </a:cubicBezTo>
                  <a:cubicBezTo>
                    <a:pt x="168" y="116"/>
                    <a:pt x="154" y="130"/>
                    <a:pt x="136" y="130"/>
                  </a:cubicBezTo>
                  <a:cubicBezTo>
                    <a:pt x="32" y="130"/>
                    <a:pt x="32" y="130"/>
                    <a:pt x="32" y="130"/>
                  </a:cubicBezTo>
                  <a:cubicBezTo>
                    <a:pt x="14" y="130"/>
                    <a:pt x="0" y="116"/>
                    <a:pt x="0" y="9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3" name="Freeform 157"/>
            <p:cNvSpPr/>
            <p:nvPr/>
          </p:nvSpPr>
          <p:spPr bwMode="auto">
            <a:xfrm>
              <a:off x="6783114" y="3586440"/>
              <a:ext cx="347663" cy="79375"/>
            </a:xfrm>
            <a:custGeom>
              <a:avLst/>
              <a:gdLst>
                <a:gd name="T0" fmla="*/ 0 w 168"/>
                <a:gd name="T1" fmla="*/ 38 h 38"/>
                <a:gd name="T2" fmla="*/ 0 w 168"/>
                <a:gd name="T3" fmla="*/ 4 h 38"/>
                <a:gd name="T4" fmla="*/ 4 w 168"/>
                <a:gd name="T5" fmla="*/ 0 h 38"/>
                <a:gd name="T6" fmla="*/ 164 w 168"/>
                <a:gd name="T7" fmla="*/ 0 h 38"/>
                <a:gd name="T8" fmla="*/ 168 w 168"/>
                <a:gd name="T9" fmla="*/ 4 h 38"/>
                <a:gd name="T10" fmla="*/ 168 w 168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38">
                  <a:moveTo>
                    <a:pt x="0" y="38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6" y="0"/>
                    <a:pt x="168" y="2"/>
                    <a:pt x="168" y="4"/>
                  </a:cubicBezTo>
                  <a:cubicBezTo>
                    <a:pt x="168" y="38"/>
                    <a:pt x="168" y="38"/>
                    <a:pt x="168" y="3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54" name="Group 214"/>
          <p:cNvGrpSpPr/>
          <p:nvPr/>
        </p:nvGrpSpPr>
        <p:grpSpPr>
          <a:xfrm>
            <a:off x="8522304" y="1602458"/>
            <a:ext cx="425117" cy="395556"/>
            <a:chOff x="7692751" y="3454678"/>
            <a:chExt cx="479425" cy="446087"/>
          </a:xfrm>
        </p:grpSpPr>
        <p:sp>
          <p:nvSpPr>
            <p:cNvPr id="655" name="Freeform 158"/>
            <p:cNvSpPr/>
            <p:nvPr/>
          </p:nvSpPr>
          <p:spPr bwMode="auto">
            <a:xfrm>
              <a:off x="7692751" y="3454678"/>
              <a:ext cx="479425" cy="247650"/>
            </a:xfrm>
            <a:custGeom>
              <a:avLst/>
              <a:gdLst>
                <a:gd name="T0" fmla="*/ 302 w 302"/>
                <a:gd name="T1" fmla="*/ 78 h 156"/>
                <a:gd name="T2" fmla="*/ 151 w 302"/>
                <a:gd name="T3" fmla="*/ 0 h 156"/>
                <a:gd name="T4" fmla="*/ 0 w 302"/>
                <a:gd name="T5" fmla="*/ 78 h 156"/>
                <a:gd name="T6" fmla="*/ 0 w 302"/>
                <a:gd name="T7" fmla="*/ 78 h 156"/>
                <a:gd name="T8" fmla="*/ 151 w 302"/>
                <a:gd name="T9" fmla="*/ 156 h 156"/>
                <a:gd name="T10" fmla="*/ 302 w 302"/>
                <a:gd name="T11" fmla="*/ 78 h 156"/>
                <a:gd name="T12" fmla="*/ 302 w 302"/>
                <a:gd name="T13" fmla="*/ 7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156">
                  <a:moveTo>
                    <a:pt x="302" y="78"/>
                  </a:moveTo>
                  <a:lnTo>
                    <a:pt x="151" y="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51" y="156"/>
                  </a:lnTo>
                  <a:lnTo>
                    <a:pt x="302" y="78"/>
                  </a:lnTo>
                  <a:lnTo>
                    <a:pt x="302" y="78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6" name="Freeform 159"/>
            <p:cNvSpPr/>
            <p:nvPr/>
          </p:nvSpPr>
          <p:spPr bwMode="auto">
            <a:xfrm>
              <a:off x="7692751" y="3653115"/>
              <a:ext cx="479425" cy="149225"/>
            </a:xfrm>
            <a:custGeom>
              <a:avLst/>
              <a:gdLst>
                <a:gd name="T0" fmla="*/ 281 w 302"/>
                <a:gd name="T1" fmla="*/ 0 h 94"/>
                <a:gd name="T2" fmla="*/ 302 w 302"/>
                <a:gd name="T3" fmla="*/ 10 h 94"/>
                <a:gd name="T4" fmla="*/ 302 w 302"/>
                <a:gd name="T5" fmla="*/ 10 h 94"/>
                <a:gd name="T6" fmla="*/ 151 w 302"/>
                <a:gd name="T7" fmla="*/ 94 h 94"/>
                <a:gd name="T8" fmla="*/ 0 w 302"/>
                <a:gd name="T9" fmla="*/ 10 h 94"/>
                <a:gd name="T10" fmla="*/ 0 w 302"/>
                <a:gd name="T11" fmla="*/ 10 h 94"/>
                <a:gd name="T12" fmla="*/ 21 w 302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94">
                  <a:moveTo>
                    <a:pt x="281" y="0"/>
                  </a:moveTo>
                  <a:lnTo>
                    <a:pt x="302" y="10"/>
                  </a:lnTo>
                  <a:lnTo>
                    <a:pt x="302" y="10"/>
                  </a:lnTo>
                  <a:lnTo>
                    <a:pt x="151" y="94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1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7" name="Freeform 160"/>
            <p:cNvSpPr/>
            <p:nvPr/>
          </p:nvSpPr>
          <p:spPr bwMode="auto">
            <a:xfrm>
              <a:off x="7692751" y="3751540"/>
              <a:ext cx="479425" cy="149225"/>
            </a:xfrm>
            <a:custGeom>
              <a:avLst/>
              <a:gdLst>
                <a:gd name="T0" fmla="*/ 281 w 302"/>
                <a:gd name="T1" fmla="*/ 0 h 94"/>
                <a:gd name="T2" fmla="*/ 302 w 302"/>
                <a:gd name="T3" fmla="*/ 11 h 94"/>
                <a:gd name="T4" fmla="*/ 302 w 302"/>
                <a:gd name="T5" fmla="*/ 11 h 94"/>
                <a:gd name="T6" fmla="*/ 151 w 302"/>
                <a:gd name="T7" fmla="*/ 94 h 94"/>
                <a:gd name="T8" fmla="*/ 0 w 302"/>
                <a:gd name="T9" fmla="*/ 11 h 94"/>
                <a:gd name="T10" fmla="*/ 0 w 302"/>
                <a:gd name="T11" fmla="*/ 11 h 94"/>
                <a:gd name="T12" fmla="*/ 21 w 302"/>
                <a:gd name="T1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2" h="94">
                  <a:moveTo>
                    <a:pt x="281" y="0"/>
                  </a:moveTo>
                  <a:lnTo>
                    <a:pt x="302" y="11"/>
                  </a:lnTo>
                  <a:lnTo>
                    <a:pt x="302" y="11"/>
                  </a:lnTo>
                  <a:lnTo>
                    <a:pt x="151" y="9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21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58" name="Group 217"/>
          <p:cNvGrpSpPr/>
          <p:nvPr/>
        </p:nvGrpSpPr>
        <p:grpSpPr>
          <a:xfrm>
            <a:off x="1368208" y="2482061"/>
            <a:ext cx="447640" cy="447640"/>
            <a:chOff x="1215123" y="4389034"/>
            <a:chExt cx="504826" cy="504825"/>
          </a:xfrm>
        </p:grpSpPr>
        <p:sp>
          <p:nvSpPr>
            <p:cNvPr id="659" name="Freeform 161"/>
            <p:cNvSpPr/>
            <p:nvPr/>
          </p:nvSpPr>
          <p:spPr bwMode="auto">
            <a:xfrm>
              <a:off x="1215123" y="4389034"/>
              <a:ext cx="504825" cy="504825"/>
            </a:xfrm>
            <a:custGeom>
              <a:avLst/>
              <a:gdLst>
                <a:gd name="T0" fmla="*/ 52 w 244"/>
                <a:gd name="T1" fmla="*/ 0 h 244"/>
                <a:gd name="T2" fmla="*/ 16 w 244"/>
                <a:gd name="T3" fmla="*/ 31 h 244"/>
                <a:gd name="T4" fmla="*/ 16 w 244"/>
                <a:gd name="T5" fmla="*/ 31 h 244"/>
                <a:gd name="T6" fmla="*/ 86 w 244"/>
                <a:gd name="T7" fmla="*/ 157 h 244"/>
                <a:gd name="T8" fmla="*/ 213 w 244"/>
                <a:gd name="T9" fmla="*/ 228 h 244"/>
                <a:gd name="T10" fmla="*/ 213 w 244"/>
                <a:gd name="T11" fmla="*/ 228 h 244"/>
                <a:gd name="T12" fmla="*/ 244 w 244"/>
                <a:gd name="T13" fmla="*/ 192 h 244"/>
                <a:gd name="T14" fmla="*/ 192 w 244"/>
                <a:gd name="T15" fmla="*/ 148 h 244"/>
                <a:gd name="T16" fmla="*/ 156 w 244"/>
                <a:gd name="T17" fmla="*/ 172 h 244"/>
                <a:gd name="T18" fmla="*/ 72 w 244"/>
                <a:gd name="T19" fmla="*/ 88 h 244"/>
                <a:gd name="T20" fmla="*/ 96 w 244"/>
                <a:gd name="T21" fmla="*/ 52 h 244"/>
                <a:gd name="T22" fmla="*/ 52 w 244"/>
                <a:gd name="T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44">
                  <a:moveTo>
                    <a:pt x="52" y="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46"/>
                    <a:pt x="31" y="103"/>
                    <a:pt x="86" y="157"/>
                  </a:cubicBezTo>
                  <a:cubicBezTo>
                    <a:pt x="140" y="212"/>
                    <a:pt x="198" y="244"/>
                    <a:pt x="213" y="228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56" y="172"/>
                    <a:pt x="156" y="172"/>
                    <a:pt x="156" y="172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96" y="52"/>
                    <a:pt x="96" y="52"/>
                    <a:pt x="96" y="52"/>
                  </a:cubicBezTo>
                  <a:lnTo>
                    <a:pt x="52" y="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0" name="Freeform 162"/>
            <p:cNvSpPr/>
            <p:nvPr/>
          </p:nvSpPr>
          <p:spPr bwMode="auto">
            <a:xfrm>
              <a:off x="1604061" y="4389034"/>
              <a:ext cx="115888" cy="115888"/>
            </a:xfrm>
            <a:custGeom>
              <a:avLst/>
              <a:gdLst>
                <a:gd name="T0" fmla="*/ 0 w 73"/>
                <a:gd name="T1" fmla="*/ 0 h 73"/>
                <a:gd name="T2" fmla="*/ 73 w 73"/>
                <a:gd name="T3" fmla="*/ 0 h 73"/>
                <a:gd name="T4" fmla="*/ 73 w 73"/>
                <a:gd name="T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" h="73">
                  <a:moveTo>
                    <a:pt x="0" y="0"/>
                  </a:moveTo>
                  <a:lnTo>
                    <a:pt x="73" y="0"/>
                  </a:lnTo>
                  <a:lnTo>
                    <a:pt x="73" y="7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1" name="Line 163"/>
            <p:cNvSpPr>
              <a:spLocks noChangeShapeType="1"/>
            </p:cNvSpPr>
            <p:nvPr/>
          </p:nvSpPr>
          <p:spPr bwMode="auto">
            <a:xfrm flipH="1">
              <a:off x="1537386" y="4389034"/>
              <a:ext cx="182563" cy="18256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62" name="Group 218"/>
          <p:cNvGrpSpPr/>
          <p:nvPr/>
        </p:nvGrpSpPr>
        <p:grpSpPr>
          <a:xfrm>
            <a:off x="2355192" y="2482061"/>
            <a:ext cx="447640" cy="447640"/>
            <a:chOff x="2124761" y="4389034"/>
            <a:chExt cx="504825" cy="504825"/>
          </a:xfrm>
        </p:grpSpPr>
        <p:sp>
          <p:nvSpPr>
            <p:cNvPr id="663" name="Freeform 164"/>
            <p:cNvSpPr/>
            <p:nvPr/>
          </p:nvSpPr>
          <p:spPr bwMode="auto">
            <a:xfrm>
              <a:off x="2124761" y="4389034"/>
              <a:ext cx="504825" cy="504825"/>
            </a:xfrm>
            <a:custGeom>
              <a:avLst/>
              <a:gdLst>
                <a:gd name="T0" fmla="*/ 52 w 244"/>
                <a:gd name="T1" fmla="*/ 0 h 244"/>
                <a:gd name="T2" fmla="*/ 16 w 244"/>
                <a:gd name="T3" fmla="*/ 31 h 244"/>
                <a:gd name="T4" fmla="*/ 16 w 244"/>
                <a:gd name="T5" fmla="*/ 31 h 244"/>
                <a:gd name="T6" fmla="*/ 86 w 244"/>
                <a:gd name="T7" fmla="*/ 157 h 244"/>
                <a:gd name="T8" fmla="*/ 213 w 244"/>
                <a:gd name="T9" fmla="*/ 228 h 244"/>
                <a:gd name="T10" fmla="*/ 213 w 244"/>
                <a:gd name="T11" fmla="*/ 228 h 244"/>
                <a:gd name="T12" fmla="*/ 244 w 244"/>
                <a:gd name="T13" fmla="*/ 192 h 244"/>
                <a:gd name="T14" fmla="*/ 192 w 244"/>
                <a:gd name="T15" fmla="*/ 148 h 244"/>
                <a:gd name="T16" fmla="*/ 156 w 244"/>
                <a:gd name="T17" fmla="*/ 172 h 244"/>
                <a:gd name="T18" fmla="*/ 72 w 244"/>
                <a:gd name="T19" fmla="*/ 88 h 244"/>
                <a:gd name="T20" fmla="*/ 96 w 244"/>
                <a:gd name="T21" fmla="*/ 52 h 244"/>
                <a:gd name="T22" fmla="*/ 52 w 244"/>
                <a:gd name="T23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4" h="244">
                  <a:moveTo>
                    <a:pt x="52" y="0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0" y="46"/>
                    <a:pt x="31" y="103"/>
                    <a:pt x="86" y="157"/>
                  </a:cubicBezTo>
                  <a:cubicBezTo>
                    <a:pt x="140" y="212"/>
                    <a:pt x="198" y="244"/>
                    <a:pt x="213" y="228"/>
                  </a:cubicBezTo>
                  <a:cubicBezTo>
                    <a:pt x="213" y="228"/>
                    <a:pt x="213" y="228"/>
                    <a:pt x="213" y="228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56" y="172"/>
                    <a:pt x="156" y="172"/>
                    <a:pt x="156" y="172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96" y="52"/>
                    <a:pt x="96" y="52"/>
                    <a:pt x="96" y="52"/>
                  </a:cubicBezTo>
                  <a:lnTo>
                    <a:pt x="52" y="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4" name="Freeform 165"/>
            <p:cNvSpPr/>
            <p:nvPr/>
          </p:nvSpPr>
          <p:spPr bwMode="auto">
            <a:xfrm>
              <a:off x="2448611" y="4455709"/>
              <a:ext cx="114300" cy="115888"/>
            </a:xfrm>
            <a:custGeom>
              <a:avLst/>
              <a:gdLst>
                <a:gd name="T0" fmla="*/ 72 w 72"/>
                <a:gd name="T1" fmla="*/ 73 h 73"/>
                <a:gd name="T2" fmla="*/ 0 w 72"/>
                <a:gd name="T3" fmla="*/ 73 h 73"/>
                <a:gd name="T4" fmla="*/ 0 w 72"/>
                <a:gd name="T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" h="73">
                  <a:moveTo>
                    <a:pt x="72" y="73"/>
                  </a:moveTo>
                  <a:lnTo>
                    <a:pt x="0" y="73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5" name="Line 166"/>
            <p:cNvSpPr>
              <a:spLocks noChangeShapeType="1"/>
            </p:cNvSpPr>
            <p:nvPr/>
          </p:nvSpPr>
          <p:spPr bwMode="auto">
            <a:xfrm flipV="1">
              <a:off x="2448611" y="4389034"/>
              <a:ext cx="180975" cy="182563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66" name="Freeform 167"/>
          <p:cNvSpPr/>
          <p:nvPr/>
        </p:nvSpPr>
        <p:spPr bwMode="auto">
          <a:xfrm>
            <a:off x="3371357" y="2459642"/>
            <a:ext cx="447640" cy="446233"/>
          </a:xfrm>
          <a:custGeom>
            <a:avLst/>
            <a:gdLst>
              <a:gd name="T0" fmla="*/ 244 w 244"/>
              <a:gd name="T1" fmla="*/ 52 h 244"/>
              <a:gd name="T2" fmla="*/ 213 w 244"/>
              <a:gd name="T3" fmla="*/ 16 h 244"/>
              <a:gd name="T4" fmla="*/ 213 w 244"/>
              <a:gd name="T5" fmla="*/ 16 h 244"/>
              <a:gd name="T6" fmla="*/ 87 w 244"/>
              <a:gd name="T7" fmla="*/ 86 h 244"/>
              <a:gd name="T8" fmla="*/ 16 w 244"/>
              <a:gd name="T9" fmla="*/ 213 h 244"/>
              <a:gd name="T10" fmla="*/ 16 w 244"/>
              <a:gd name="T11" fmla="*/ 213 h 244"/>
              <a:gd name="T12" fmla="*/ 52 w 244"/>
              <a:gd name="T13" fmla="*/ 244 h 244"/>
              <a:gd name="T14" fmla="*/ 96 w 244"/>
              <a:gd name="T15" fmla="*/ 192 h 244"/>
              <a:gd name="T16" fmla="*/ 72 w 244"/>
              <a:gd name="T17" fmla="*/ 156 h 244"/>
              <a:gd name="T18" fmla="*/ 156 w 244"/>
              <a:gd name="T19" fmla="*/ 72 h 244"/>
              <a:gd name="T20" fmla="*/ 192 w 244"/>
              <a:gd name="T21" fmla="*/ 96 h 244"/>
              <a:gd name="T22" fmla="*/ 244 w 244"/>
              <a:gd name="T23" fmla="*/ 5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4" h="244">
                <a:moveTo>
                  <a:pt x="244" y="52"/>
                </a:moveTo>
                <a:cubicBezTo>
                  <a:pt x="213" y="16"/>
                  <a:pt x="213" y="16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198" y="0"/>
                  <a:pt x="141" y="31"/>
                  <a:pt x="87" y="86"/>
                </a:cubicBezTo>
                <a:cubicBezTo>
                  <a:pt x="32" y="140"/>
                  <a:pt x="0" y="198"/>
                  <a:pt x="16" y="213"/>
                </a:cubicBezTo>
                <a:cubicBezTo>
                  <a:pt x="16" y="213"/>
                  <a:pt x="16" y="213"/>
                  <a:pt x="16" y="213"/>
                </a:cubicBezTo>
                <a:cubicBezTo>
                  <a:pt x="52" y="244"/>
                  <a:pt x="52" y="244"/>
                  <a:pt x="52" y="244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72" y="156"/>
                  <a:pt x="72" y="156"/>
                  <a:pt x="72" y="156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92" y="96"/>
                  <a:pt x="192" y="96"/>
                  <a:pt x="192" y="96"/>
                </a:cubicBezTo>
                <a:lnTo>
                  <a:pt x="244" y="52"/>
                </a:ln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67" name="Group 219"/>
          <p:cNvGrpSpPr/>
          <p:nvPr/>
        </p:nvGrpSpPr>
        <p:grpSpPr>
          <a:xfrm>
            <a:off x="4377326" y="2482060"/>
            <a:ext cx="425117" cy="425117"/>
            <a:chOff x="3969436" y="4389034"/>
            <a:chExt cx="479425" cy="479425"/>
          </a:xfrm>
        </p:grpSpPr>
        <p:sp>
          <p:nvSpPr>
            <p:cNvPr id="668" name="Freeform 168"/>
            <p:cNvSpPr/>
            <p:nvPr/>
          </p:nvSpPr>
          <p:spPr bwMode="auto">
            <a:xfrm>
              <a:off x="4159936" y="4455709"/>
              <a:ext cx="115888" cy="115888"/>
            </a:xfrm>
            <a:custGeom>
              <a:avLst/>
              <a:gdLst>
                <a:gd name="T0" fmla="*/ 73 w 73"/>
                <a:gd name="T1" fmla="*/ 73 h 73"/>
                <a:gd name="T2" fmla="*/ 0 w 73"/>
                <a:gd name="T3" fmla="*/ 73 h 73"/>
                <a:gd name="T4" fmla="*/ 0 w 73"/>
                <a:gd name="T5" fmla="*/ 0 h 73"/>
                <a:gd name="T6" fmla="*/ 73 w 73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3">
                  <a:moveTo>
                    <a:pt x="73" y="73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73" y="73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9" name="Freeform 169"/>
            <p:cNvSpPr/>
            <p:nvPr/>
          </p:nvSpPr>
          <p:spPr bwMode="auto">
            <a:xfrm>
              <a:off x="4332973" y="4389034"/>
              <a:ext cx="115888" cy="115888"/>
            </a:xfrm>
            <a:custGeom>
              <a:avLst/>
              <a:gdLst>
                <a:gd name="T0" fmla="*/ 73 w 73"/>
                <a:gd name="T1" fmla="*/ 73 h 73"/>
                <a:gd name="T2" fmla="*/ 0 w 73"/>
                <a:gd name="T3" fmla="*/ 73 h 73"/>
                <a:gd name="T4" fmla="*/ 0 w 73"/>
                <a:gd name="T5" fmla="*/ 0 h 73"/>
                <a:gd name="T6" fmla="*/ 73 w 73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73">
                  <a:moveTo>
                    <a:pt x="73" y="73"/>
                  </a:moveTo>
                  <a:lnTo>
                    <a:pt x="0" y="73"/>
                  </a:lnTo>
                  <a:lnTo>
                    <a:pt x="0" y="0"/>
                  </a:lnTo>
                  <a:lnTo>
                    <a:pt x="73" y="73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0" name="Freeform 170"/>
            <p:cNvSpPr/>
            <p:nvPr/>
          </p:nvSpPr>
          <p:spPr bwMode="auto">
            <a:xfrm>
              <a:off x="3969436" y="4455709"/>
              <a:ext cx="306388" cy="412750"/>
            </a:xfrm>
            <a:custGeom>
              <a:avLst/>
              <a:gdLst>
                <a:gd name="T0" fmla="*/ 92 w 148"/>
                <a:gd name="T1" fmla="*/ 0 h 200"/>
                <a:gd name="T2" fmla="*/ 4 w 148"/>
                <a:gd name="T3" fmla="*/ 0 h 200"/>
                <a:gd name="T4" fmla="*/ 0 w 148"/>
                <a:gd name="T5" fmla="*/ 4 h 200"/>
                <a:gd name="T6" fmla="*/ 0 w 148"/>
                <a:gd name="T7" fmla="*/ 196 h 200"/>
                <a:gd name="T8" fmla="*/ 4 w 148"/>
                <a:gd name="T9" fmla="*/ 200 h 200"/>
                <a:gd name="T10" fmla="*/ 144 w 148"/>
                <a:gd name="T11" fmla="*/ 200 h 200"/>
                <a:gd name="T12" fmla="*/ 148 w 148"/>
                <a:gd name="T13" fmla="*/ 196 h 200"/>
                <a:gd name="T14" fmla="*/ 148 w 148"/>
                <a:gd name="T15" fmla="*/ 5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00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8"/>
                    <a:pt x="2" y="200"/>
                    <a:pt x="4" y="200"/>
                  </a:cubicBezTo>
                  <a:cubicBezTo>
                    <a:pt x="144" y="200"/>
                    <a:pt x="144" y="200"/>
                    <a:pt x="144" y="200"/>
                  </a:cubicBezTo>
                  <a:cubicBezTo>
                    <a:pt x="146" y="200"/>
                    <a:pt x="148" y="198"/>
                    <a:pt x="148" y="196"/>
                  </a:cubicBezTo>
                  <a:cubicBezTo>
                    <a:pt x="148" y="56"/>
                    <a:pt x="148" y="56"/>
                    <a:pt x="148" y="56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1" name="Freeform 171"/>
            <p:cNvSpPr/>
            <p:nvPr/>
          </p:nvSpPr>
          <p:spPr bwMode="auto">
            <a:xfrm>
              <a:off x="4325036" y="4504921"/>
              <a:ext cx="123825" cy="298450"/>
            </a:xfrm>
            <a:custGeom>
              <a:avLst/>
              <a:gdLst>
                <a:gd name="T0" fmla="*/ 0 w 60"/>
                <a:gd name="T1" fmla="*/ 144 h 144"/>
                <a:gd name="T2" fmla="*/ 56 w 60"/>
                <a:gd name="T3" fmla="*/ 144 h 144"/>
                <a:gd name="T4" fmla="*/ 60 w 60"/>
                <a:gd name="T5" fmla="*/ 140 h 144"/>
                <a:gd name="T6" fmla="*/ 60 w 60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144">
                  <a:moveTo>
                    <a:pt x="0" y="144"/>
                  </a:moveTo>
                  <a:cubicBezTo>
                    <a:pt x="56" y="144"/>
                    <a:pt x="56" y="144"/>
                    <a:pt x="56" y="144"/>
                  </a:cubicBezTo>
                  <a:cubicBezTo>
                    <a:pt x="58" y="144"/>
                    <a:pt x="60" y="142"/>
                    <a:pt x="60" y="140"/>
                  </a:cubicBezTo>
                  <a:cubicBezTo>
                    <a:pt x="60" y="0"/>
                    <a:pt x="60" y="0"/>
                    <a:pt x="60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2" name="Freeform 172"/>
            <p:cNvSpPr/>
            <p:nvPr/>
          </p:nvSpPr>
          <p:spPr bwMode="auto">
            <a:xfrm>
              <a:off x="4142473" y="4389034"/>
              <a:ext cx="190500" cy="17463"/>
            </a:xfrm>
            <a:custGeom>
              <a:avLst/>
              <a:gdLst>
                <a:gd name="T0" fmla="*/ 92 w 92"/>
                <a:gd name="T1" fmla="*/ 0 h 8"/>
                <a:gd name="T2" fmla="*/ 4 w 92"/>
                <a:gd name="T3" fmla="*/ 0 h 8"/>
                <a:gd name="T4" fmla="*/ 0 w 92"/>
                <a:gd name="T5" fmla="*/ 4 h 8"/>
                <a:gd name="T6" fmla="*/ 0 w 92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8">
                  <a:moveTo>
                    <a:pt x="9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73" name="Group 220"/>
          <p:cNvGrpSpPr/>
          <p:nvPr/>
        </p:nvGrpSpPr>
        <p:grpSpPr>
          <a:xfrm>
            <a:off x="5333517" y="2528388"/>
            <a:ext cx="425117" cy="337842"/>
            <a:chOff x="4879073" y="4438246"/>
            <a:chExt cx="479425" cy="381000"/>
          </a:xfrm>
        </p:grpSpPr>
        <p:sp>
          <p:nvSpPr>
            <p:cNvPr id="674" name="Freeform 173"/>
            <p:cNvSpPr/>
            <p:nvPr/>
          </p:nvSpPr>
          <p:spPr bwMode="auto">
            <a:xfrm>
              <a:off x="4879073" y="4438246"/>
              <a:ext cx="479425" cy="381000"/>
            </a:xfrm>
            <a:custGeom>
              <a:avLst/>
              <a:gdLst>
                <a:gd name="T0" fmla="*/ 116 w 232"/>
                <a:gd name="T1" fmla="*/ 24 h 184"/>
                <a:gd name="T2" fmla="*/ 224 w 232"/>
                <a:gd name="T3" fmla="*/ 24 h 184"/>
                <a:gd name="T4" fmla="*/ 232 w 232"/>
                <a:gd name="T5" fmla="*/ 32 h 184"/>
                <a:gd name="T6" fmla="*/ 232 w 232"/>
                <a:gd name="T7" fmla="*/ 176 h 184"/>
                <a:gd name="T8" fmla="*/ 224 w 232"/>
                <a:gd name="T9" fmla="*/ 184 h 184"/>
                <a:gd name="T10" fmla="*/ 8 w 232"/>
                <a:gd name="T11" fmla="*/ 184 h 184"/>
                <a:gd name="T12" fmla="*/ 0 w 232"/>
                <a:gd name="T13" fmla="*/ 176 h 184"/>
                <a:gd name="T14" fmla="*/ 0 w 232"/>
                <a:gd name="T15" fmla="*/ 8 h 184"/>
                <a:gd name="T16" fmla="*/ 8 w 232"/>
                <a:gd name="T17" fmla="*/ 0 h 184"/>
                <a:gd name="T18" fmla="*/ 85 w 232"/>
                <a:gd name="T1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84">
                  <a:moveTo>
                    <a:pt x="116" y="24"/>
                  </a:moveTo>
                  <a:cubicBezTo>
                    <a:pt x="224" y="24"/>
                    <a:pt x="224" y="24"/>
                    <a:pt x="224" y="24"/>
                  </a:cubicBezTo>
                  <a:cubicBezTo>
                    <a:pt x="228" y="24"/>
                    <a:pt x="232" y="28"/>
                    <a:pt x="232" y="32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80"/>
                    <a:pt x="228" y="184"/>
                    <a:pt x="224" y="184"/>
                  </a:cubicBezTo>
                  <a:cubicBezTo>
                    <a:pt x="8" y="184"/>
                    <a:pt x="8" y="184"/>
                    <a:pt x="8" y="184"/>
                  </a:cubicBezTo>
                  <a:cubicBezTo>
                    <a:pt x="4" y="184"/>
                    <a:pt x="0" y="180"/>
                    <a:pt x="0" y="17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5" name="Line 174"/>
            <p:cNvSpPr>
              <a:spLocks noChangeShapeType="1"/>
            </p:cNvSpPr>
            <p:nvPr/>
          </p:nvSpPr>
          <p:spPr bwMode="auto">
            <a:xfrm>
              <a:off x="5055286" y="4438246"/>
              <a:ext cx="63500" cy="5080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6" name="Line 175"/>
            <p:cNvSpPr>
              <a:spLocks noChangeShapeType="1"/>
            </p:cNvSpPr>
            <p:nvPr/>
          </p:nvSpPr>
          <p:spPr bwMode="auto">
            <a:xfrm flipH="1">
              <a:off x="4879073" y="4554134"/>
              <a:ext cx="479425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77" name="Group 222"/>
          <p:cNvGrpSpPr/>
          <p:nvPr/>
        </p:nvGrpSpPr>
        <p:grpSpPr>
          <a:xfrm>
            <a:off x="8522304" y="2452914"/>
            <a:ext cx="425117" cy="425117"/>
            <a:chOff x="7626075" y="4358074"/>
            <a:chExt cx="479425" cy="479425"/>
          </a:xfrm>
        </p:grpSpPr>
        <p:sp>
          <p:nvSpPr>
            <p:cNvPr id="678" name="Freeform 5"/>
            <p:cNvSpPr/>
            <p:nvPr/>
          </p:nvSpPr>
          <p:spPr bwMode="auto">
            <a:xfrm>
              <a:off x="7626075" y="4605724"/>
              <a:ext cx="100013" cy="166688"/>
            </a:xfrm>
            <a:custGeom>
              <a:avLst/>
              <a:gdLst>
                <a:gd name="T0" fmla="*/ 48 w 48"/>
                <a:gd name="T1" fmla="*/ 64 h 80"/>
                <a:gd name="T2" fmla="*/ 32 w 48"/>
                <a:gd name="T3" fmla="*/ 80 h 80"/>
                <a:gd name="T4" fmla="*/ 16 w 48"/>
                <a:gd name="T5" fmla="*/ 80 h 80"/>
                <a:gd name="T6" fmla="*/ 0 w 48"/>
                <a:gd name="T7" fmla="*/ 64 h 80"/>
                <a:gd name="T8" fmla="*/ 0 w 48"/>
                <a:gd name="T9" fmla="*/ 16 h 80"/>
                <a:gd name="T10" fmla="*/ 16 w 48"/>
                <a:gd name="T11" fmla="*/ 0 h 80"/>
                <a:gd name="T12" fmla="*/ 32 w 48"/>
                <a:gd name="T13" fmla="*/ 0 h 80"/>
                <a:gd name="T14" fmla="*/ 48 w 48"/>
                <a:gd name="T15" fmla="*/ 16 h 80"/>
                <a:gd name="T16" fmla="*/ 48 w 48"/>
                <a:gd name="T17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0">
                  <a:moveTo>
                    <a:pt x="48" y="64"/>
                  </a:moveTo>
                  <a:cubicBezTo>
                    <a:pt x="48" y="73"/>
                    <a:pt x="41" y="80"/>
                    <a:pt x="32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7"/>
                    <a:pt x="48" y="16"/>
                  </a:cubicBezTo>
                  <a:lnTo>
                    <a:pt x="48" y="64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9" name="Freeform 6"/>
            <p:cNvSpPr/>
            <p:nvPr/>
          </p:nvSpPr>
          <p:spPr bwMode="auto">
            <a:xfrm>
              <a:off x="8007075" y="4605724"/>
              <a:ext cx="98425" cy="166688"/>
            </a:xfrm>
            <a:custGeom>
              <a:avLst/>
              <a:gdLst>
                <a:gd name="T0" fmla="*/ 48 w 48"/>
                <a:gd name="T1" fmla="*/ 64 h 80"/>
                <a:gd name="T2" fmla="*/ 32 w 48"/>
                <a:gd name="T3" fmla="*/ 80 h 80"/>
                <a:gd name="T4" fmla="*/ 16 w 48"/>
                <a:gd name="T5" fmla="*/ 80 h 80"/>
                <a:gd name="T6" fmla="*/ 0 w 48"/>
                <a:gd name="T7" fmla="*/ 64 h 80"/>
                <a:gd name="T8" fmla="*/ 0 w 48"/>
                <a:gd name="T9" fmla="*/ 16 h 80"/>
                <a:gd name="T10" fmla="*/ 16 w 48"/>
                <a:gd name="T11" fmla="*/ 0 h 80"/>
                <a:gd name="T12" fmla="*/ 32 w 48"/>
                <a:gd name="T13" fmla="*/ 0 h 80"/>
                <a:gd name="T14" fmla="*/ 48 w 48"/>
                <a:gd name="T15" fmla="*/ 16 h 80"/>
                <a:gd name="T16" fmla="*/ 48 w 48"/>
                <a:gd name="T17" fmla="*/ 6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0">
                  <a:moveTo>
                    <a:pt x="48" y="64"/>
                  </a:moveTo>
                  <a:cubicBezTo>
                    <a:pt x="48" y="73"/>
                    <a:pt x="41" y="80"/>
                    <a:pt x="32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7" y="80"/>
                    <a:pt x="0" y="73"/>
                    <a:pt x="0" y="6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7"/>
                    <a:pt x="48" y="16"/>
                  </a:cubicBezTo>
                  <a:lnTo>
                    <a:pt x="48" y="64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0" name="Freeform 7"/>
            <p:cNvSpPr/>
            <p:nvPr/>
          </p:nvSpPr>
          <p:spPr bwMode="auto">
            <a:xfrm>
              <a:off x="7626075" y="4358074"/>
              <a:ext cx="479425" cy="287338"/>
            </a:xfrm>
            <a:custGeom>
              <a:avLst/>
              <a:gdLst>
                <a:gd name="T0" fmla="*/ 0 w 232"/>
                <a:gd name="T1" fmla="*/ 139 h 139"/>
                <a:gd name="T2" fmla="*/ 0 w 232"/>
                <a:gd name="T3" fmla="*/ 116 h 139"/>
                <a:gd name="T4" fmla="*/ 116 w 232"/>
                <a:gd name="T5" fmla="*/ 0 h 139"/>
                <a:gd name="T6" fmla="*/ 232 w 232"/>
                <a:gd name="T7" fmla="*/ 116 h 139"/>
                <a:gd name="T8" fmla="*/ 232 w 232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39">
                  <a:moveTo>
                    <a:pt x="0" y="139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ubicBezTo>
                    <a:pt x="232" y="139"/>
                    <a:pt x="232" y="139"/>
                    <a:pt x="232" y="139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1" name="Rectangle 8"/>
            <p:cNvSpPr>
              <a:spLocks noChangeArrowheads="1"/>
            </p:cNvSpPr>
            <p:nvPr/>
          </p:nvSpPr>
          <p:spPr bwMode="auto">
            <a:xfrm>
              <a:off x="7840388" y="4821624"/>
              <a:ext cx="50800" cy="15875"/>
            </a:xfrm>
            <a:prstGeom prst="rect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2" name="Freeform 9"/>
            <p:cNvSpPr/>
            <p:nvPr/>
          </p:nvSpPr>
          <p:spPr bwMode="auto">
            <a:xfrm>
              <a:off x="7883250" y="4615249"/>
              <a:ext cx="222250" cy="222250"/>
            </a:xfrm>
            <a:custGeom>
              <a:avLst/>
              <a:gdLst>
                <a:gd name="T0" fmla="*/ 140 w 140"/>
                <a:gd name="T1" fmla="*/ 0 h 140"/>
                <a:gd name="T2" fmla="*/ 140 w 140"/>
                <a:gd name="T3" fmla="*/ 100 h 140"/>
                <a:gd name="T4" fmla="*/ 40 w 140"/>
                <a:gd name="T5" fmla="*/ 140 h 140"/>
                <a:gd name="T6" fmla="*/ 0 w 140"/>
                <a:gd name="T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40">
                  <a:moveTo>
                    <a:pt x="140" y="0"/>
                  </a:moveTo>
                  <a:lnTo>
                    <a:pt x="140" y="100"/>
                  </a:lnTo>
                  <a:lnTo>
                    <a:pt x="40" y="140"/>
                  </a:lnTo>
                  <a:lnTo>
                    <a:pt x="0" y="14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83" name="Group 221"/>
          <p:cNvGrpSpPr/>
          <p:nvPr/>
        </p:nvGrpSpPr>
        <p:grpSpPr>
          <a:xfrm>
            <a:off x="7528062" y="2469355"/>
            <a:ext cx="425117" cy="395556"/>
            <a:chOff x="6716438" y="4375537"/>
            <a:chExt cx="479425" cy="446088"/>
          </a:xfrm>
        </p:grpSpPr>
        <p:sp>
          <p:nvSpPr>
            <p:cNvPr id="684" name="Freeform 176"/>
            <p:cNvSpPr/>
            <p:nvPr/>
          </p:nvSpPr>
          <p:spPr bwMode="auto">
            <a:xfrm>
              <a:off x="7097438" y="4623187"/>
              <a:ext cx="98425" cy="198438"/>
            </a:xfrm>
            <a:custGeom>
              <a:avLst/>
              <a:gdLst>
                <a:gd name="T0" fmla="*/ 48 w 48"/>
                <a:gd name="T1" fmla="*/ 80 h 96"/>
                <a:gd name="T2" fmla="*/ 32 w 48"/>
                <a:gd name="T3" fmla="*/ 96 h 96"/>
                <a:gd name="T4" fmla="*/ 16 w 48"/>
                <a:gd name="T5" fmla="*/ 96 h 96"/>
                <a:gd name="T6" fmla="*/ 0 w 48"/>
                <a:gd name="T7" fmla="*/ 80 h 96"/>
                <a:gd name="T8" fmla="*/ 0 w 48"/>
                <a:gd name="T9" fmla="*/ 16 h 96"/>
                <a:gd name="T10" fmla="*/ 16 w 48"/>
                <a:gd name="T11" fmla="*/ 0 h 96"/>
                <a:gd name="T12" fmla="*/ 32 w 48"/>
                <a:gd name="T13" fmla="*/ 0 h 96"/>
                <a:gd name="T14" fmla="*/ 48 w 48"/>
                <a:gd name="T15" fmla="*/ 16 h 96"/>
                <a:gd name="T16" fmla="*/ 48 w 48"/>
                <a:gd name="T1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96">
                  <a:moveTo>
                    <a:pt x="48" y="80"/>
                  </a:moveTo>
                  <a:cubicBezTo>
                    <a:pt x="48" y="89"/>
                    <a:pt x="41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89"/>
                    <a:pt x="0" y="8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7"/>
                    <a:pt x="48" y="16"/>
                  </a:cubicBezTo>
                  <a:lnTo>
                    <a:pt x="48" y="8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5" name="Freeform 177"/>
            <p:cNvSpPr/>
            <p:nvPr/>
          </p:nvSpPr>
          <p:spPr bwMode="auto">
            <a:xfrm>
              <a:off x="6716438" y="4623187"/>
              <a:ext cx="98425" cy="198438"/>
            </a:xfrm>
            <a:custGeom>
              <a:avLst/>
              <a:gdLst>
                <a:gd name="T0" fmla="*/ 48 w 48"/>
                <a:gd name="T1" fmla="*/ 80 h 96"/>
                <a:gd name="T2" fmla="*/ 32 w 48"/>
                <a:gd name="T3" fmla="*/ 96 h 96"/>
                <a:gd name="T4" fmla="*/ 16 w 48"/>
                <a:gd name="T5" fmla="*/ 96 h 96"/>
                <a:gd name="T6" fmla="*/ 0 w 48"/>
                <a:gd name="T7" fmla="*/ 80 h 96"/>
                <a:gd name="T8" fmla="*/ 0 w 48"/>
                <a:gd name="T9" fmla="*/ 16 h 96"/>
                <a:gd name="T10" fmla="*/ 16 w 48"/>
                <a:gd name="T11" fmla="*/ 0 h 96"/>
                <a:gd name="T12" fmla="*/ 32 w 48"/>
                <a:gd name="T13" fmla="*/ 0 h 96"/>
                <a:gd name="T14" fmla="*/ 48 w 48"/>
                <a:gd name="T15" fmla="*/ 16 h 96"/>
                <a:gd name="T16" fmla="*/ 48 w 48"/>
                <a:gd name="T1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96">
                  <a:moveTo>
                    <a:pt x="48" y="80"/>
                  </a:moveTo>
                  <a:cubicBezTo>
                    <a:pt x="48" y="89"/>
                    <a:pt x="41" y="96"/>
                    <a:pt x="3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7" y="96"/>
                    <a:pt x="0" y="89"/>
                    <a:pt x="0" y="8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1" y="0"/>
                    <a:pt x="48" y="7"/>
                    <a:pt x="48" y="16"/>
                  </a:cubicBezTo>
                  <a:lnTo>
                    <a:pt x="48" y="80"/>
                  </a:lnTo>
                  <a:close/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6" name="Freeform 178"/>
            <p:cNvSpPr/>
            <p:nvPr/>
          </p:nvSpPr>
          <p:spPr bwMode="auto">
            <a:xfrm>
              <a:off x="6716438" y="4375537"/>
              <a:ext cx="479425" cy="319088"/>
            </a:xfrm>
            <a:custGeom>
              <a:avLst/>
              <a:gdLst>
                <a:gd name="T0" fmla="*/ 0 w 232"/>
                <a:gd name="T1" fmla="*/ 155 h 155"/>
                <a:gd name="T2" fmla="*/ 0 w 232"/>
                <a:gd name="T3" fmla="*/ 116 h 155"/>
                <a:gd name="T4" fmla="*/ 116 w 232"/>
                <a:gd name="T5" fmla="*/ 0 h 155"/>
                <a:gd name="T6" fmla="*/ 232 w 232"/>
                <a:gd name="T7" fmla="*/ 116 h 155"/>
                <a:gd name="T8" fmla="*/ 232 w 232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55">
                  <a:moveTo>
                    <a:pt x="0" y="155"/>
                  </a:moveTo>
                  <a:cubicBezTo>
                    <a:pt x="0" y="116"/>
                    <a:pt x="0" y="116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ubicBezTo>
                    <a:pt x="232" y="155"/>
                    <a:pt x="232" y="155"/>
                    <a:pt x="232" y="155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687" name="Freeform 179"/>
          <p:cNvSpPr/>
          <p:nvPr/>
        </p:nvSpPr>
        <p:spPr bwMode="auto">
          <a:xfrm>
            <a:off x="6505967" y="2452914"/>
            <a:ext cx="278719" cy="425117"/>
          </a:xfrm>
          <a:custGeom>
            <a:avLst/>
            <a:gdLst>
              <a:gd name="T0" fmla="*/ 152 w 152"/>
              <a:gd name="T1" fmla="*/ 153 h 232"/>
              <a:gd name="T2" fmla="*/ 76 w 152"/>
              <a:gd name="T3" fmla="*/ 0 h 232"/>
              <a:gd name="T4" fmla="*/ 0 w 152"/>
              <a:gd name="T5" fmla="*/ 153 h 232"/>
              <a:gd name="T6" fmla="*/ 76 w 152"/>
              <a:gd name="T7" fmla="*/ 232 h 232"/>
              <a:gd name="T8" fmla="*/ 152 w 152"/>
              <a:gd name="T9" fmla="*/ 15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" h="232">
                <a:moveTo>
                  <a:pt x="152" y="153"/>
                </a:moveTo>
                <a:cubicBezTo>
                  <a:pt x="152" y="93"/>
                  <a:pt x="76" y="0"/>
                  <a:pt x="76" y="0"/>
                </a:cubicBezTo>
                <a:cubicBezTo>
                  <a:pt x="76" y="0"/>
                  <a:pt x="0" y="94"/>
                  <a:pt x="0" y="153"/>
                </a:cubicBezTo>
                <a:cubicBezTo>
                  <a:pt x="0" y="197"/>
                  <a:pt x="34" y="232"/>
                  <a:pt x="76" y="232"/>
                </a:cubicBezTo>
                <a:cubicBezTo>
                  <a:pt x="118" y="232"/>
                  <a:pt x="152" y="197"/>
                  <a:pt x="152" y="153"/>
                </a:cubicBezTo>
                <a:close/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688" name="Group 223"/>
          <p:cNvGrpSpPr/>
          <p:nvPr/>
        </p:nvGrpSpPr>
        <p:grpSpPr>
          <a:xfrm>
            <a:off x="9532568" y="2452914"/>
            <a:ext cx="381480" cy="425117"/>
            <a:chOff x="8561113" y="4358074"/>
            <a:chExt cx="430213" cy="479425"/>
          </a:xfrm>
        </p:grpSpPr>
        <p:sp>
          <p:nvSpPr>
            <p:cNvPr id="689" name="Freeform 180"/>
            <p:cNvSpPr/>
            <p:nvPr/>
          </p:nvSpPr>
          <p:spPr bwMode="auto">
            <a:xfrm>
              <a:off x="8561113" y="4407287"/>
              <a:ext cx="301625" cy="198438"/>
            </a:xfrm>
            <a:custGeom>
              <a:avLst/>
              <a:gdLst>
                <a:gd name="T0" fmla="*/ 146 w 146"/>
                <a:gd name="T1" fmla="*/ 96 h 96"/>
                <a:gd name="T2" fmla="*/ 0 w 146"/>
                <a:gd name="T3" fmla="*/ 96 h 96"/>
                <a:gd name="T4" fmla="*/ 0 w 146"/>
                <a:gd name="T5" fmla="*/ 96 h 96"/>
                <a:gd name="T6" fmla="*/ 0 w 146"/>
                <a:gd name="T7" fmla="*/ 0 h 96"/>
                <a:gd name="T8" fmla="*/ 0 w 146"/>
                <a:gd name="T9" fmla="*/ 0 h 96"/>
                <a:gd name="T10" fmla="*/ 146 w 146"/>
                <a:gd name="T11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" h="96">
                  <a:moveTo>
                    <a:pt x="146" y="96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6" y="0"/>
                    <a:pt x="146" y="0"/>
                    <a:pt x="146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0" name="Freeform 181"/>
            <p:cNvSpPr/>
            <p:nvPr/>
          </p:nvSpPr>
          <p:spPr bwMode="auto">
            <a:xfrm>
              <a:off x="8862738" y="4407287"/>
              <a:ext cx="128588" cy="198438"/>
            </a:xfrm>
            <a:custGeom>
              <a:avLst/>
              <a:gdLst>
                <a:gd name="T0" fmla="*/ 0 w 81"/>
                <a:gd name="T1" fmla="*/ 0 h 125"/>
                <a:gd name="T2" fmla="*/ 81 w 81"/>
                <a:gd name="T3" fmla="*/ 63 h 125"/>
                <a:gd name="T4" fmla="*/ 0 w 81"/>
                <a:gd name="T5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125">
                  <a:moveTo>
                    <a:pt x="0" y="0"/>
                  </a:moveTo>
                  <a:lnTo>
                    <a:pt x="81" y="63"/>
                  </a:lnTo>
                  <a:lnTo>
                    <a:pt x="0" y="125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1" name="Line 182"/>
            <p:cNvSpPr>
              <a:spLocks noChangeShapeType="1"/>
            </p:cNvSpPr>
            <p:nvPr/>
          </p:nvSpPr>
          <p:spPr bwMode="auto">
            <a:xfrm>
              <a:off x="8759550" y="4358074"/>
              <a:ext cx="0" cy="476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2" name="Line 183"/>
            <p:cNvSpPr>
              <a:spLocks noChangeShapeType="1"/>
            </p:cNvSpPr>
            <p:nvPr/>
          </p:nvSpPr>
          <p:spPr bwMode="auto">
            <a:xfrm>
              <a:off x="8759550" y="4605724"/>
              <a:ext cx="0" cy="23177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93" name="Group 224"/>
          <p:cNvGrpSpPr/>
          <p:nvPr/>
        </p:nvGrpSpPr>
        <p:grpSpPr>
          <a:xfrm>
            <a:off x="10538318" y="2452914"/>
            <a:ext cx="425117" cy="425117"/>
            <a:chOff x="9445350" y="4358074"/>
            <a:chExt cx="479425" cy="479425"/>
          </a:xfrm>
        </p:grpSpPr>
        <p:sp>
          <p:nvSpPr>
            <p:cNvPr id="694" name="Freeform 184"/>
            <p:cNvSpPr/>
            <p:nvPr/>
          </p:nvSpPr>
          <p:spPr bwMode="auto">
            <a:xfrm>
              <a:off x="9545363" y="4407287"/>
              <a:ext cx="315913" cy="100013"/>
            </a:xfrm>
            <a:custGeom>
              <a:avLst/>
              <a:gdLst>
                <a:gd name="T0" fmla="*/ 153 w 153"/>
                <a:gd name="T1" fmla="*/ 48 h 48"/>
                <a:gd name="T2" fmla="*/ 0 w 153"/>
                <a:gd name="T3" fmla="*/ 48 h 48"/>
                <a:gd name="T4" fmla="*/ 0 w 153"/>
                <a:gd name="T5" fmla="*/ 48 h 48"/>
                <a:gd name="T6" fmla="*/ 0 w 153"/>
                <a:gd name="T7" fmla="*/ 0 h 48"/>
                <a:gd name="T8" fmla="*/ 0 w 153"/>
                <a:gd name="T9" fmla="*/ 0 h 48"/>
                <a:gd name="T10" fmla="*/ 153 w 153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48">
                  <a:moveTo>
                    <a:pt x="153" y="48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53" y="0"/>
                    <a:pt x="153" y="0"/>
                    <a:pt x="153" y="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5" name="Freeform 185"/>
            <p:cNvSpPr/>
            <p:nvPr/>
          </p:nvSpPr>
          <p:spPr bwMode="auto">
            <a:xfrm>
              <a:off x="9861275" y="4407287"/>
              <a:ext cx="63500" cy="100013"/>
            </a:xfrm>
            <a:custGeom>
              <a:avLst/>
              <a:gdLst>
                <a:gd name="T0" fmla="*/ 0 w 40"/>
                <a:gd name="T1" fmla="*/ 0 h 63"/>
                <a:gd name="T2" fmla="*/ 40 w 40"/>
                <a:gd name="T3" fmla="*/ 32 h 63"/>
                <a:gd name="T4" fmla="*/ 0 w 40"/>
                <a:gd name="T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63">
                  <a:moveTo>
                    <a:pt x="0" y="0"/>
                  </a:moveTo>
                  <a:lnTo>
                    <a:pt x="40" y="32"/>
                  </a:lnTo>
                  <a:lnTo>
                    <a:pt x="0" y="63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6" name="Freeform 186"/>
            <p:cNvSpPr/>
            <p:nvPr/>
          </p:nvSpPr>
          <p:spPr bwMode="auto">
            <a:xfrm>
              <a:off x="9510438" y="4573974"/>
              <a:ext cx="315913" cy="98425"/>
            </a:xfrm>
            <a:custGeom>
              <a:avLst/>
              <a:gdLst>
                <a:gd name="T0" fmla="*/ 0 w 153"/>
                <a:gd name="T1" fmla="*/ 0 h 48"/>
                <a:gd name="T2" fmla="*/ 153 w 153"/>
                <a:gd name="T3" fmla="*/ 0 h 48"/>
                <a:gd name="T4" fmla="*/ 153 w 153"/>
                <a:gd name="T5" fmla="*/ 0 h 48"/>
                <a:gd name="T6" fmla="*/ 153 w 153"/>
                <a:gd name="T7" fmla="*/ 48 h 48"/>
                <a:gd name="T8" fmla="*/ 153 w 153"/>
                <a:gd name="T9" fmla="*/ 48 h 48"/>
                <a:gd name="T10" fmla="*/ 0 w 153"/>
                <a:gd name="T1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48">
                  <a:moveTo>
                    <a:pt x="0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0" y="48"/>
                    <a:pt x="0" y="48"/>
                    <a:pt x="0" y="48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7" name="Freeform 187"/>
            <p:cNvSpPr/>
            <p:nvPr/>
          </p:nvSpPr>
          <p:spPr bwMode="auto">
            <a:xfrm>
              <a:off x="9445350" y="4573974"/>
              <a:ext cx="65088" cy="98425"/>
            </a:xfrm>
            <a:custGeom>
              <a:avLst/>
              <a:gdLst>
                <a:gd name="T0" fmla="*/ 41 w 41"/>
                <a:gd name="T1" fmla="*/ 62 h 62"/>
                <a:gd name="T2" fmla="*/ 0 w 41"/>
                <a:gd name="T3" fmla="*/ 31 h 62"/>
                <a:gd name="T4" fmla="*/ 41 w 4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62">
                  <a:moveTo>
                    <a:pt x="41" y="62"/>
                  </a:moveTo>
                  <a:lnTo>
                    <a:pt x="0" y="31"/>
                  </a:lnTo>
                  <a:lnTo>
                    <a:pt x="41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8" name="Line 188"/>
            <p:cNvSpPr>
              <a:spLocks noChangeShapeType="1"/>
            </p:cNvSpPr>
            <p:nvPr/>
          </p:nvSpPr>
          <p:spPr bwMode="auto">
            <a:xfrm>
              <a:off x="9685063" y="4358074"/>
              <a:ext cx="0" cy="46038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9" name="Line 189"/>
            <p:cNvSpPr>
              <a:spLocks noChangeShapeType="1"/>
            </p:cNvSpPr>
            <p:nvPr/>
          </p:nvSpPr>
          <p:spPr bwMode="auto">
            <a:xfrm>
              <a:off x="9685063" y="4508887"/>
              <a:ext cx="0" cy="60325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0" name="Line 190"/>
            <p:cNvSpPr>
              <a:spLocks noChangeShapeType="1"/>
            </p:cNvSpPr>
            <p:nvPr/>
          </p:nvSpPr>
          <p:spPr bwMode="auto">
            <a:xfrm>
              <a:off x="9685063" y="4672399"/>
              <a:ext cx="0" cy="16510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69" name="文本框 268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备用</a:t>
            </a:r>
            <a:r>
              <a:rPr lang="zh-CN" altLang="en-US" sz="3200" spc="150" dirty="0" smtClean="0">
                <a:latin typeface="+mj-ea"/>
                <a:ea typeface="+mj-ea"/>
              </a:rPr>
              <a:t>图标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270" name="直接连接符 269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6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 460"/>
          <p:cNvSpPr>
            <a:spLocks noEditPoints="1"/>
          </p:cNvSpPr>
          <p:nvPr/>
        </p:nvSpPr>
        <p:spPr bwMode="auto">
          <a:xfrm>
            <a:off x="1374301" y="1619858"/>
            <a:ext cx="492416" cy="492416"/>
          </a:xfrm>
          <a:custGeom>
            <a:avLst/>
            <a:gdLst>
              <a:gd name="T0" fmla="*/ 175 w 176"/>
              <a:gd name="T1" fmla="*/ 85 h 176"/>
              <a:gd name="T2" fmla="*/ 144 w 176"/>
              <a:gd name="T3" fmla="*/ 54 h 176"/>
              <a:gd name="T4" fmla="*/ 144 w 176"/>
              <a:gd name="T5" fmla="*/ 12 h 176"/>
              <a:gd name="T6" fmla="*/ 140 w 176"/>
              <a:gd name="T7" fmla="*/ 8 h 176"/>
              <a:gd name="T8" fmla="*/ 116 w 176"/>
              <a:gd name="T9" fmla="*/ 8 h 176"/>
              <a:gd name="T10" fmla="*/ 112 w 176"/>
              <a:gd name="T11" fmla="*/ 12 h 176"/>
              <a:gd name="T12" fmla="*/ 112 w 176"/>
              <a:gd name="T13" fmla="*/ 22 h 176"/>
              <a:gd name="T14" fmla="*/ 91 w 176"/>
              <a:gd name="T15" fmla="*/ 1 h 176"/>
              <a:gd name="T16" fmla="*/ 88 w 176"/>
              <a:gd name="T17" fmla="*/ 0 h 176"/>
              <a:gd name="T18" fmla="*/ 85 w 176"/>
              <a:gd name="T19" fmla="*/ 1 h 176"/>
              <a:gd name="T20" fmla="*/ 1 w 176"/>
              <a:gd name="T21" fmla="*/ 85 h 176"/>
              <a:gd name="T22" fmla="*/ 0 w 176"/>
              <a:gd name="T23" fmla="*/ 88 h 176"/>
              <a:gd name="T24" fmla="*/ 4 w 176"/>
              <a:gd name="T25" fmla="*/ 92 h 176"/>
              <a:gd name="T26" fmla="*/ 7 w 176"/>
              <a:gd name="T27" fmla="*/ 91 h 176"/>
              <a:gd name="T28" fmla="*/ 24 w 176"/>
              <a:gd name="T29" fmla="*/ 74 h 176"/>
              <a:gd name="T30" fmla="*/ 24 w 176"/>
              <a:gd name="T31" fmla="*/ 172 h 176"/>
              <a:gd name="T32" fmla="*/ 28 w 176"/>
              <a:gd name="T33" fmla="*/ 176 h 176"/>
              <a:gd name="T34" fmla="*/ 148 w 176"/>
              <a:gd name="T35" fmla="*/ 176 h 176"/>
              <a:gd name="T36" fmla="*/ 152 w 176"/>
              <a:gd name="T37" fmla="*/ 172 h 176"/>
              <a:gd name="T38" fmla="*/ 152 w 176"/>
              <a:gd name="T39" fmla="*/ 74 h 176"/>
              <a:gd name="T40" fmla="*/ 169 w 176"/>
              <a:gd name="T41" fmla="*/ 91 h 176"/>
              <a:gd name="T42" fmla="*/ 172 w 176"/>
              <a:gd name="T43" fmla="*/ 92 h 176"/>
              <a:gd name="T44" fmla="*/ 176 w 176"/>
              <a:gd name="T45" fmla="*/ 88 h 176"/>
              <a:gd name="T46" fmla="*/ 175 w 176"/>
              <a:gd name="T47" fmla="*/ 85 h 176"/>
              <a:gd name="T48" fmla="*/ 120 w 176"/>
              <a:gd name="T49" fmla="*/ 16 h 176"/>
              <a:gd name="T50" fmla="*/ 136 w 176"/>
              <a:gd name="T51" fmla="*/ 16 h 176"/>
              <a:gd name="T52" fmla="*/ 136 w 176"/>
              <a:gd name="T53" fmla="*/ 46 h 176"/>
              <a:gd name="T54" fmla="*/ 120 w 176"/>
              <a:gd name="T55" fmla="*/ 30 h 176"/>
              <a:gd name="T56" fmla="*/ 120 w 176"/>
              <a:gd name="T57" fmla="*/ 16 h 176"/>
              <a:gd name="T58" fmla="*/ 64 w 176"/>
              <a:gd name="T59" fmla="*/ 168 h 176"/>
              <a:gd name="T60" fmla="*/ 32 w 176"/>
              <a:gd name="T61" fmla="*/ 168 h 176"/>
              <a:gd name="T62" fmla="*/ 32 w 176"/>
              <a:gd name="T63" fmla="*/ 160 h 176"/>
              <a:gd name="T64" fmla="*/ 64 w 176"/>
              <a:gd name="T65" fmla="*/ 160 h 176"/>
              <a:gd name="T66" fmla="*/ 64 w 176"/>
              <a:gd name="T67" fmla="*/ 168 h 176"/>
              <a:gd name="T68" fmla="*/ 104 w 176"/>
              <a:gd name="T69" fmla="*/ 168 h 176"/>
              <a:gd name="T70" fmla="*/ 72 w 176"/>
              <a:gd name="T71" fmla="*/ 168 h 176"/>
              <a:gd name="T72" fmla="*/ 72 w 176"/>
              <a:gd name="T73" fmla="*/ 104 h 176"/>
              <a:gd name="T74" fmla="*/ 104 w 176"/>
              <a:gd name="T75" fmla="*/ 104 h 176"/>
              <a:gd name="T76" fmla="*/ 104 w 176"/>
              <a:gd name="T77" fmla="*/ 168 h 176"/>
              <a:gd name="T78" fmla="*/ 144 w 176"/>
              <a:gd name="T79" fmla="*/ 168 h 176"/>
              <a:gd name="T80" fmla="*/ 112 w 176"/>
              <a:gd name="T81" fmla="*/ 168 h 176"/>
              <a:gd name="T82" fmla="*/ 112 w 176"/>
              <a:gd name="T83" fmla="*/ 160 h 176"/>
              <a:gd name="T84" fmla="*/ 144 w 176"/>
              <a:gd name="T85" fmla="*/ 160 h 176"/>
              <a:gd name="T86" fmla="*/ 144 w 176"/>
              <a:gd name="T87" fmla="*/ 168 h 176"/>
              <a:gd name="T88" fmla="*/ 144 w 176"/>
              <a:gd name="T89" fmla="*/ 152 h 176"/>
              <a:gd name="T90" fmla="*/ 112 w 176"/>
              <a:gd name="T91" fmla="*/ 152 h 176"/>
              <a:gd name="T92" fmla="*/ 112 w 176"/>
              <a:gd name="T93" fmla="*/ 100 h 176"/>
              <a:gd name="T94" fmla="*/ 108 w 176"/>
              <a:gd name="T95" fmla="*/ 96 h 176"/>
              <a:gd name="T96" fmla="*/ 68 w 176"/>
              <a:gd name="T97" fmla="*/ 96 h 176"/>
              <a:gd name="T98" fmla="*/ 64 w 176"/>
              <a:gd name="T99" fmla="*/ 100 h 176"/>
              <a:gd name="T100" fmla="*/ 64 w 176"/>
              <a:gd name="T101" fmla="*/ 152 h 176"/>
              <a:gd name="T102" fmla="*/ 32 w 176"/>
              <a:gd name="T103" fmla="*/ 152 h 176"/>
              <a:gd name="T104" fmla="*/ 32 w 176"/>
              <a:gd name="T105" fmla="*/ 66 h 176"/>
              <a:gd name="T106" fmla="*/ 88 w 176"/>
              <a:gd name="T107" fmla="*/ 10 h 176"/>
              <a:gd name="T108" fmla="*/ 144 w 176"/>
              <a:gd name="T109" fmla="*/ 66 h 176"/>
              <a:gd name="T110" fmla="*/ 144 w 176"/>
              <a:gd name="T111" fmla="*/ 152 h 176"/>
              <a:gd name="T112" fmla="*/ 92 w 176"/>
              <a:gd name="T113" fmla="*/ 144 h 176"/>
              <a:gd name="T114" fmla="*/ 96 w 176"/>
              <a:gd name="T115" fmla="*/ 140 h 176"/>
              <a:gd name="T116" fmla="*/ 92 w 176"/>
              <a:gd name="T117" fmla="*/ 136 h 176"/>
              <a:gd name="T118" fmla="*/ 88 w 176"/>
              <a:gd name="T119" fmla="*/ 140 h 176"/>
              <a:gd name="T120" fmla="*/ 92 w 176"/>
              <a:gd name="T12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75" y="85"/>
                </a:moveTo>
                <a:cubicBezTo>
                  <a:pt x="144" y="54"/>
                  <a:pt x="144" y="54"/>
                  <a:pt x="144" y="54"/>
                </a:cubicBezTo>
                <a:cubicBezTo>
                  <a:pt x="144" y="12"/>
                  <a:pt x="144" y="12"/>
                  <a:pt x="144" y="12"/>
                </a:cubicBezTo>
                <a:cubicBezTo>
                  <a:pt x="144" y="10"/>
                  <a:pt x="142" y="8"/>
                  <a:pt x="140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4" y="8"/>
                  <a:pt x="112" y="10"/>
                  <a:pt x="112" y="1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1" y="85"/>
                  <a:pt x="1" y="85"/>
                  <a:pt x="1" y="85"/>
                </a:cubicBezTo>
                <a:cubicBezTo>
                  <a:pt x="0" y="86"/>
                  <a:pt x="0" y="87"/>
                  <a:pt x="0" y="88"/>
                </a:cubicBezTo>
                <a:cubicBezTo>
                  <a:pt x="0" y="90"/>
                  <a:pt x="2" y="92"/>
                  <a:pt x="4" y="92"/>
                </a:cubicBezTo>
                <a:cubicBezTo>
                  <a:pt x="5" y="92"/>
                  <a:pt x="6" y="92"/>
                  <a:pt x="7" y="91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172"/>
                  <a:pt x="24" y="172"/>
                  <a:pt x="24" y="172"/>
                </a:cubicBezTo>
                <a:cubicBezTo>
                  <a:pt x="24" y="174"/>
                  <a:pt x="26" y="176"/>
                  <a:pt x="28" y="176"/>
                </a:cubicBezTo>
                <a:cubicBezTo>
                  <a:pt x="148" y="176"/>
                  <a:pt x="148" y="176"/>
                  <a:pt x="148" y="176"/>
                </a:cubicBezTo>
                <a:cubicBezTo>
                  <a:pt x="150" y="176"/>
                  <a:pt x="152" y="174"/>
                  <a:pt x="152" y="172"/>
                </a:cubicBezTo>
                <a:cubicBezTo>
                  <a:pt x="152" y="74"/>
                  <a:pt x="152" y="74"/>
                  <a:pt x="152" y="74"/>
                </a:cubicBezTo>
                <a:cubicBezTo>
                  <a:pt x="169" y="91"/>
                  <a:pt x="169" y="91"/>
                  <a:pt x="169" y="91"/>
                </a:cubicBezTo>
                <a:cubicBezTo>
                  <a:pt x="170" y="92"/>
                  <a:pt x="171" y="92"/>
                  <a:pt x="172" y="92"/>
                </a:cubicBezTo>
                <a:cubicBezTo>
                  <a:pt x="174" y="92"/>
                  <a:pt x="176" y="90"/>
                  <a:pt x="176" y="88"/>
                </a:cubicBezTo>
                <a:cubicBezTo>
                  <a:pt x="176" y="87"/>
                  <a:pt x="176" y="86"/>
                  <a:pt x="175" y="85"/>
                </a:cubicBezTo>
                <a:close/>
                <a:moveTo>
                  <a:pt x="120" y="16"/>
                </a:moveTo>
                <a:cubicBezTo>
                  <a:pt x="136" y="16"/>
                  <a:pt x="136" y="16"/>
                  <a:pt x="136" y="16"/>
                </a:cubicBezTo>
                <a:cubicBezTo>
                  <a:pt x="136" y="46"/>
                  <a:pt x="136" y="46"/>
                  <a:pt x="136" y="46"/>
                </a:cubicBezTo>
                <a:cubicBezTo>
                  <a:pt x="120" y="30"/>
                  <a:pt x="120" y="30"/>
                  <a:pt x="120" y="30"/>
                </a:cubicBezTo>
                <a:lnTo>
                  <a:pt x="120" y="16"/>
                </a:lnTo>
                <a:close/>
                <a:moveTo>
                  <a:pt x="64" y="168"/>
                </a:moveTo>
                <a:cubicBezTo>
                  <a:pt x="32" y="168"/>
                  <a:pt x="32" y="168"/>
                  <a:pt x="32" y="168"/>
                </a:cubicBezTo>
                <a:cubicBezTo>
                  <a:pt x="32" y="160"/>
                  <a:pt x="32" y="160"/>
                  <a:pt x="32" y="160"/>
                </a:cubicBezTo>
                <a:cubicBezTo>
                  <a:pt x="64" y="160"/>
                  <a:pt x="64" y="160"/>
                  <a:pt x="64" y="160"/>
                </a:cubicBezTo>
                <a:lnTo>
                  <a:pt x="64" y="168"/>
                </a:lnTo>
                <a:close/>
                <a:moveTo>
                  <a:pt x="104" y="168"/>
                </a:moveTo>
                <a:cubicBezTo>
                  <a:pt x="72" y="168"/>
                  <a:pt x="72" y="168"/>
                  <a:pt x="72" y="168"/>
                </a:cubicBezTo>
                <a:cubicBezTo>
                  <a:pt x="72" y="104"/>
                  <a:pt x="72" y="104"/>
                  <a:pt x="72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68"/>
                </a:lnTo>
                <a:close/>
                <a:moveTo>
                  <a:pt x="144" y="168"/>
                </a:moveTo>
                <a:cubicBezTo>
                  <a:pt x="112" y="168"/>
                  <a:pt x="112" y="168"/>
                  <a:pt x="112" y="168"/>
                </a:cubicBezTo>
                <a:cubicBezTo>
                  <a:pt x="112" y="160"/>
                  <a:pt x="112" y="160"/>
                  <a:pt x="112" y="160"/>
                </a:cubicBezTo>
                <a:cubicBezTo>
                  <a:pt x="144" y="160"/>
                  <a:pt x="144" y="160"/>
                  <a:pt x="144" y="160"/>
                </a:cubicBezTo>
                <a:lnTo>
                  <a:pt x="144" y="168"/>
                </a:lnTo>
                <a:close/>
                <a:moveTo>
                  <a:pt x="144" y="152"/>
                </a:moveTo>
                <a:cubicBezTo>
                  <a:pt x="112" y="152"/>
                  <a:pt x="112" y="152"/>
                  <a:pt x="112" y="152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8"/>
                  <a:pt x="110" y="96"/>
                  <a:pt x="108" y="96"/>
                </a:cubicBezTo>
                <a:cubicBezTo>
                  <a:pt x="68" y="96"/>
                  <a:pt x="68" y="96"/>
                  <a:pt x="68" y="96"/>
                </a:cubicBezTo>
                <a:cubicBezTo>
                  <a:pt x="66" y="96"/>
                  <a:pt x="64" y="98"/>
                  <a:pt x="64" y="100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2" y="66"/>
                  <a:pt x="32" y="66"/>
                  <a:pt x="32" y="66"/>
                </a:cubicBezTo>
                <a:cubicBezTo>
                  <a:pt x="88" y="10"/>
                  <a:pt x="88" y="10"/>
                  <a:pt x="88" y="10"/>
                </a:cubicBezTo>
                <a:cubicBezTo>
                  <a:pt x="144" y="66"/>
                  <a:pt x="144" y="66"/>
                  <a:pt x="144" y="66"/>
                </a:cubicBezTo>
                <a:lnTo>
                  <a:pt x="144" y="152"/>
                </a:lnTo>
                <a:close/>
                <a:moveTo>
                  <a:pt x="92" y="144"/>
                </a:moveTo>
                <a:cubicBezTo>
                  <a:pt x="94" y="144"/>
                  <a:pt x="96" y="142"/>
                  <a:pt x="96" y="140"/>
                </a:cubicBezTo>
                <a:cubicBezTo>
                  <a:pt x="96" y="138"/>
                  <a:pt x="94" y="136"/>
                  <a:pt x="92" y="136"/>
                </a:cubicBezTo>
                <a:cubicBezTo>
                  <a:pt x="90" y="136"/>
                  <a:pt x="88" y="138"/>
                  <a:pt x="88" y="140"/>
                </a:cubicBezTo>
                <a:cubicBezTo>
                  <a:pt x="88" y="142"/>
                  <a:pt x="90" y="144"/>
                  <a:pt x="92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7" name="Freeform 461"/>
          <p:cNvSpPr>
            <a:spLocks noEditPoints="1"/>
          </p:cNvSpPr>
          <p:nvPr/>
        </p:nvSpPr>
        <p:spPr bwMode="auto">
          <a:xfrm>
            <a:off x="2362138" y="1619858"/>
            <a:ext cx="479785" cy="492416"/>
          </a:xfrm>
          <a:custGeom>
            <a:avLst/>
            <a:gdLst>
              <a:gd name="T0" fmla="*/ 144 w 176"/>
              <a:gd name="T1" fmla="*/ 88 h 176"/>
              <a:gd name="T2" fmla="*/ 152 w 176"/>
              <a:gd name="T3" fmla="*/ 88 h 176"/>
              <a:gd name="T4" fmla="*/ 60 w 176"/>
              <a:gd name="T5" fmla="*/ 136 h 176"/>
              <a:gd name="T6" fmla="*/ 56 w 176"/>
              <a:gd name="T7" fmla="*/ 143 h 176"/>
              <a:gd name="T8" fmla="*/ 60 w 176"/>
              <a:gd name="T9" fmla="*/ 136 h 176"/>
              <a:gd name="T10" fmla="*/ 33 w 176"/>
              <a:gd name="T11" fmla="*/ 120 h 176"/>
              <a:gd name="T12" fmla="*/ 40 w 176"/>
              <a:gd name="T13" fmla="*/ 116 h 176"/>
              <a:gd name="T14" fmla="*/ 56 w 176"/>
              <a:gd name="T15" fmla="*/ 33 h 176"/>
              <a:gd name="T16" fmla="*/ 60 w 176"/>
              <a:gd name="T17" fmla="*/ 40 h 176"/>
              <a:gd name="T18" fmla="*/ 56 w 176"/>
              <a:gd name="T19" fmla="*/ 33 h 176"/>
              <a:gd name="T20" fmla="*/ 24 w 176"/>
              <a:gd name="T21" fmla="*/ 88 h 176"/>
              <a:gd name="T22" fmla="*/ 32 w 176"/>
              <a:gd name="T23" fmla="*/ 88 h 176"/>
              <a:gd name="T24" fmla="*/ 116 w 176"/>
              <a:gd name="T25" fmla="*/ 40 h 176"/>
              <a:gd name="T26" fmla="*/ 120 w 176"/>
              <a:gd name="T27" fmla="*/ 33 h 176"/>
              <a:gd name="T28" fmla="*/ 116 w 176"/>
              <a:gd name="T29" fmla="*/ 40 h 176"/>
              <a:gd name="T30" fmla="*/ 33 w 176"/>
              <a:gd name="T31" fmla="*/ 56 h 176"/>
              <a:gd name="T32" fmla="*/ 40 w 176"/>
              <a:gd name="T33" fmla="*/ 60 h 176"/>
              <a:gd name="T34" fmla="*/ 142 w 176"/>
              <a:gd name="T35" fmla="*/ 115 h 176"/>
              <a:gd name="T36" fmla="*/ 138 w 176"/>
              <a:gd name="T37" fmla="*/ 121 h 176"/>
              <a:gd name="T38" fmla="*/ 142 w 176"/>
              <a:gd name="T39" fmla="*/ 115 h 176"/>
              <a:gd name="T40" fmla="*/ 84 w 176"/>
              <a:gd name="T41" fmla="*/ 148 h 176"/>
              <a:gd name="T42" fmla="*/ 92 w 176"/>
              <a:gd name="T43" fmla="*/ 148 h 176"/>
              <a:gd name="T44" fmla="*/ 138 w 176"/>
              <a:gd name="T45" fmla="*/ 55 h 176"/>
              <a:gd name="T46" fmla="*/ 142 w 176"/>
              <a:gd name="T47" fmla="*/ 61 h 176"/>
              <a:gd name="T48" fmla="*/ 138 w 176"/>
              <a:gd name="T49" fmla="*/ 55 h 176"/>
              <a:gd name="T50" fmla="*/ 103 w 176"/>
              <a:gd name="T51" fmla="*/ 84 h 176"/>
              <a:gd name="T52" fmla="*/ 92 w 176"/>
              <a:gd name="T53" fmla="*/ 28 h 176"/>
              <a:gd name="T54" fmla="*/ 84 w 176"/>
              <a:gd name="T55" fmla="*/ 28 h 176"/>
              <a:gd name="T56" fmla="*/ 72 w 176"/>
              <a:gd name="T57" fmla="*/ 88 h 176"/>
              <a:gd name="T58" fmla="*/ 103 w 176"/>
              <a:gd name="T59" fmla="*/ 92 h 176"/>
              <a:gd name="T60" fmla="*/ 128 w 176"/>
              <a:gd name="T61" fmla="*/ 88 h 176"/>
              <a:gd name="T62" fmla="*/ 88 w 176"/>
              <a:gd name="T63" fmla="*/ 96 h 176"/>
              <a:gd name="T64" fmla="*/ 88 w 176"/>
              <a:gd name="T65" fmla="*/ 80 h 176"/>
              <a:gd name="T66" fmla="*/ 88 w 176"/>
              <a:gd name="T67" fmla="*/ 96 h 176"/>
              <a:gd name="T68" fmla="*/ 115 w 176"/>
              <a:gd name="T69" fmla="*/ 142 h 176"/>
              <a:gd name="T70" fmla="*/ 121 w 176"/>
              <a:gd name="T71" fmla="*/ 138 h 176"/>
              <a:gd name="T72" fmla="*/ 88 w 176"/>
              <a:gd name="T73" fmla="*/ 0 h 176"/>
              <a:gd name="T74" fmla="*/ 88 w 176"/>
              <a:gd name="T75" fmla="*/ 176 h 176"/>
              <a:gd name="T76" fmla="*/ 88 w 176"/>
              <a:gd name="T77" fmla="*/ 0 h 176"/>
              <a:gd name="T78" fmla="*/ 8 w 176"/>
              <a:gd name="T79" fmla="*/ 88 h 176"/>
              <a:gd name="T80" fmla="*/ 168 w 176"/>
              <a:gd name="T81" fmla="*/ 8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6" h="176">
                <a:moveTo>
                  <a:pt x="148" y="84"/>
                </a:moveTo>
                <a:cubicBezTo>
                  <a:pt x="146" y="84"/>
                  <a:pt x="144" y="86"/>
                  <a:pt x="144" y="88"/>
                </a:cubicBezTo>
                <a:cubicBezTo>
                  <a:pt x="144" y="90"/>
                  <a:pt x="146" y="92"/>
                  <a:pt x="148" y="92"/>
                </a:cubicBezTo>
                <a:cubicBezTo>
                  <a:pt x="150" y="92"/>
                  <a:pt x="152" y="90"/>
                  <a:pt x="152" y="88"/>
                </a:cubicBezTo>
                <a:cubicBezTo>
                  <a:pt x="152" y="86"/>
                  <a:pt x="150" y="84"/>
                  <a:pt x="148" y="84"/>
                </a:cubicBezTo>
                <a:close/>
                <a:moveTo>
                  <a:pt x="60" y="136"/>
                </a:moveTo>
                <a:cubicBezTo>
                  <a:pt x="58" y="135"/>
                  <a:pt x="56" y="136"/>
                  <a:pt x="55" y="138"/>
                </a:cubicBezTo>
                <a:cubicBezTo>
                  <a:pt x="53" y="140"/>
                  <a:pt x="54" y="142"/>
                  <a:pt x="56" y="143"/>
                </a:cubicBezTo>
                <a:cubicBezTo>
                  <a:pt x="58" y="145"/>
                  <a:pt x="60" y="144"/>
                  <a:pt x="61" y="142"/>
                </a:cubicBezTo>
                <a:cubicBezTo>
                  <a:pt x="63" y="140"/>
                  <a:pt x="62" y="138"/>
                  <a:pt x="60" y="136"/>
                </a:cubicBezTo>
                <a:close/>
                <a:moveTo>
                  <a:pt x="34" y="115"/>
                </a:moveTo>
                <a:cubicBezTo>
                  <a:pt x="32" y="116"/>
                  <a:pt x="31" y="118"/>
                  <a:pt x="33" y="120"/>
                </a:cubicBezTo>
                <a:cubicBezTo>
                  <a:pt x="34" y="122"/>
                  <a:pt x="36" y="123"/>
                  <a:pt x="38" y="121"/>
                </a:cubicBezTo>
                <a:cubicBezTo>
                  <a:pt x="40" y="120"/>
                  <a:pt x="41" y="118"/>
                  <a:pt x="40" y="116"/>
                </a:cubicBezTo>
                <a:cubicBezTo>
                  <a:pt x="38" y="114"/>
                  <a:pt x="36" y="113"/>
                  <a:pt x="34" y="115"/>
                </a:cubicBezTo>
                <a:close/>
                <a:moveTo>
                  <a:pt x="56" y="33"/>
                </a:moveTo>
                <a:cubicBezTo>
                  <a:pt x="54" y="34"/>
                  <a:pt x="53" y="36"/>
                  <a:pt x="55" y="38"/>
                </a:cubicBezTo>
                <a:cubicBezTo>
                  <a:pt x="56" y="40"/>
                  <a:pt x="58" y="41"/>
                  <a:pt x="60" y="40"/>
                </a:cubicBezTo>
                <a:cubicBezTo>
                  <a:pt x="62" y="38"/>
                  <a:pt x="63" y="36"/>
                  <a:pt x="61" y="34"/>
                </a:cubicBezTo>
                <a:cubicBezTo>
                  <a:pt x="60" y="32"/>
                  <a:pt x="58" y="31"/>
                  <a:pt x="56" y="33"/>
                </a:cubicBezTo>
                <a:close/>
                <a:moveTo>
                  <a:pt x="28" y="84"/>
                </a:moveTo>
                <a:cubicBezTo>
                  <a:pt x="26" y="84"/>
                  <a:pt x="24" y="86"/>
                  <a:pt x="24" y="88"/>
                </a:cubicBezTo>
                <a:cubicBezTo>
                  <a:pt x="24" y="90"/>
                  <a:pt x="26" y="92"/>
                  <a:pt x="28" y="92"/>
                </a:cubicBezTo>
                <a:cubicBezTo>
                  <a:pt x="30" y="92"/>
                  <a:pt x="32" y="90"/>
                  <a:pt x="32" y="88"/>
                </a:cubicBezTo>
                <a:cubicBezTo>
                  <a:pt x="32" y="86"/>
                  <a:pt x="30" y="84"/>
                  <a:pt x="28" y="84"/>
                </a:cubicBezTo>
                <a:close/>
                <a:moveTo>
                  <a:pt x="116" y="40"/>
                </a:moveTo>
                <a:cubicBezTo>
                  <a:pt x="118" y="41"/>
                  <a:pt x="120" y="40"/>
                  <a:pt x="121" y="38"/>
                </a:cubicBezTo>
                <a:cubicBezTo>
                  <a:pt x="123" y="36"/>
                  <a:pt x="122" y="34"/>
                  <a:pt x="120" y="33"/>
                </a:cubicBezTo>
                <a:cubicBezTo>
                  <a:pt x="118" y="31"/>
                  <a:pt x="116" y="32"/>
                  <a:pt x="115" y="34"/>
                </a:cubicBezTo>
                <a:cubicBezTo>
                  <a:pt x="113" y="36"/>
                  <a:pt x="114" y="38"/>
                  <a:pt x="116" y="40"/>
                </a:cubicBezTo>
                <a:close/>
                <a:moveTo>
                  <a:pt x="38" y="55"/>
                </a:moveTo>
                <a:cubicBezTo>
                  <a:pt x="36" y="53"/>
                  <a:pt x="34" y="54"/>
                  <a:pt x="33" y="56"/>
                </a:cubicBezTo>
                <a:cubicBezTo>
                  <a:pt x="31" y="58"/>
                  <a:pt x="32" y="60"/>
                  <a:pt x="34" y="61"/>
                </a:cubicBezTo>
                <a:cubicBezTo>
                  <a:pt x="36" y="63"/>
                  <a:pt x="38" y="62"/>
                  <a:pt x="40" y="60"/>
                </a:cubicBezTo>
                <a:cubicBezTo>
                  <a:pt x="41" y="58"/>
                  <a:pt x="40" y="56"/>
                  <a:pt x="38" y="55"/>
                </a:cubicBezTo>
                <a:close/>
                <a:moveTo>
                  <a:pt x="142" y="115"/>
                </a:moveTo>
                <a:cubicBezTo>
                  <a:pt x="140" y="113"/>
                  <a:pt x="138" y="114"/>
                  <a:pt x="136" y="116"/>
                </a:cubicBezTo>
                <a:cubicBezTo>
                  <a:pt x="135" y="118"/>
                  <a:pt x="136" y="120"/>
                  <a:pt x="138" y="121"/>
                </a:cubicBezTo>
                <a:cubicBezTo>
                  <a:pt x="140" y="123"/>
                  <a:pt x="142" y="122"/>
                  <a:pt x="143" y="120"/>
                </a:cubicBezTo>
                <a:cubicBezTo>
                  <a:pt x="145" y="118"/>
                  <a:pt x="144" y="116"/>
                  <a:pt x="142" y="115"/>
                </a:cubicBezTo>
                <a:close/>
                <a:moveTo>
                  <a:pt x="88" y="144"/>
                </a:moveTo>
                <a:cubicBezTo>
                  <a:pt x="86" y="144"/>
                  <a:pt x="84" y="146"/>
                  <a:pt x="84" y="148"/>
                </a:cubicBezTo>
                <a:cubicBezTo>
                  <a:pt x="84" y="150"/>
                  <a:pt x="86" y="152"/>
                  <a:pt x="88" y="152"/>
                </a:cubicBezTo>
                <a:cubicBezTo>
                  <a:pt x="90" y="152"/>
                  <a:pt x="92" y="150"/>
                  <a:pt x="92" y="148"/>
                </a:cubicBezTo>
                <a:cubicBezTo>
                  <a:pt x="92" y="146"/>
                  <a:pt x="90" y="144"/>
                  <a:pt x="88" y="144"/>
                </a:cubicBezTo>
                <a:close/>
                <a:moveTo>
                  <a:pt x="138" y="55"/>
                </a:moveTo>
                <a:cubicBezTo>
                  <a:pt x="136" y="56"/>
                  <a:pt x="135" y="58"/>
                  <a:pt x="136" y="60"/>
                </a:cubicBezTo>
                <a:cubicBezTo>
                  <a:pt x="138" y="62"/>
                  <a:pt x="140" y="63"/>
                  <a:pt x="142" y="61"/>
                </a:cubicBezTo>
                <a:cubicBezTo>
                  <a:pt x="144" y="60"/>
                  <a:pt x="145" y="58"/>
                  <a:pt x="143" y="56"/>
                </a:cubicBezTo>
                <a:cubicBezTo>
                  <a:pt x="142" y="54"/>
                  <a:pt x="140" y="53"/>
                  <a:pt x="138" y="55"/>
                </a:cubicBezTo>
                <a:close/>
                <a:moveTo>
                  <a:pt x="124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26"/>
                  <a:pt x="90" y="24"/>
                  <a:pt x="88" y="24"/>
                </a:cubicBezTo>
                <a:cubicBezTo>
                  <a:pt x="86" y="24"/>
                  <a:pt x="84" y="26"/>
                  <a:pt x="84" y="28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24" y="92"/>
                  <a:pt x="124" y="92"/>
                  <a:pt x="124" y="92"/>
                </a:cubicBezTo>
                <a:cubicBezTo>
                  <a:pt x="126" y="92"/>
                  <a:pt x="128" y="90"/>
                  <a:pt x="128" y="88"/>
                </a:cubicBezTo>
                <a:cubicBezTo>
                  <a:pt x="128" y="86"/>
                  <a:pt x="126" y="84"/>
                  <a:pt x="124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  <a:moveTo>
                  <a:pt x="116" y="136"/>
                </a:moveTo>
                <a:cubicBezTo>
                  <a:pt x="114" y="138"/>
                  <a:pt x="113" y="140"/>
                  <a:pt x="115" y="142"/>
                </a:cubicBezTo>
                <a:cubicBezTo>
                  <a:pt x="116" y="144"/>
                  <a:pt x="118" y="145"/>
                  <a:pt x="120" y="143"/>
                </a:cubicBezTo>
                <a:cubicBezTo>
                  <a:pt x="122" y="142"/>
                  <a:pt x="123" y="140"/>
                  <a:pt x="121" y="138"/>
                </a:cubicBezTo>
                <a:cubicBezTo>
                  <a:pt x="120" y="136"/>
                  <a:pt x="118" y="135"/>
                  <a:pt x="116" y="136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8" name="Freeform 462"/>
          <p:cNvSpPr>
            <a:spLocks noEditPoints="1"/>
          </p:cNvSpPr>
          <p:nvPr/>
        </p:nvSpPr>
        <p:spPr bwMode="auto">
          <a:xfrm>
            <a:off x="3349974" y="1619858"/>
            <a:ext cx="479785" cy="492416"/>
          </a:xfrm>
          <a:custGeom>
            <a:avLst/>
            <a:gdLst>
              <a:gd name="T0" fmla="*/ 88 w 176"/>
              <a:gd name="T1" fmla="*/ 16 h 176"/>
              <a:gd name="T2" fmla="*/ 16 w 176"/>
              <a:gd name="T3" fmla="*/ 88 h 176"/>
              <a:gd name="T4" fmla="*/ 88 w 176"/>
              <a:gd name="T5" fmla="*/ 160 h 176"/>
              <a:gd name="T6" fmla="*/ 160 w 176"/>
              <a:gd name="T7" fmla="*/ 88 h 176"/>
              <a:gd name="T8" fmla="*/ 88 w 176"/>
              <a:gd name="T9" fmla="*/ 16 h 176"/>
              <a:gd name="T10" fmla="*/ 88 w 176"/>
              <a:gd name="T11" fmla="*/ 152 h 176"/>
              <a:gd name="T12" fmla="*/ 24 w 176"/>
              <a:gd name="T13" fmla="*/ 88 h 176"/>
              <a:gd name="T14" fmla="*/ 88 w 176"/>
              <a:gd name="T15" fmla="*/ 24 h 176"/>
              <a:gd name="T16" fmla="*/ 152 w 176"/>
              <a:gd name="T17" fmla="*/ 88 h 176"/>
              <a:gd name="T18" fmla="*/ 88 w 176"/>
              <a:gd name="T19" fmla="*/ 152 h 176"/>
              <a:gd name="T20" fmla="*/ 88 w 176"/>
              <a:gd name="T21" fmla="*/ 0 h 176"/>
              <a:gd name="T22" fmla="*/ 0 w 176"/>
              <a:gd name="T23" fmla="*/ 88 h 176"/>
              <a:gd name="T24" fmla="*/ 88 w 176"/>
              <a:gd name="T25" fmla="*/ 176 h 176"/>
              <a:gd name="T26" fmla="*/ 176 w 176"/>
              <a:gd name="T27" fmla="*/ 88 h 176"/>
              <a:gd name="T28" fmla="*/ 88 w 176"/>
              <a:gd name="T29" fmla="*/ 0 h 176"/>
              <a:gd name="T30" fmla="*/ 88 w 176"/>
              <a:gd name="T31" fmla="*/ 168 h 176"/>
              <a:gd name="T32" fmla="*/ 8 w 176"/>
              <a:gd name="T33" fmla="*/ 88 h 176"/>
              <a:gd name="T34" fmla="*/ 88 w 176"/>
              <a:gd name="T35" fmla="*/ 8 h 176"/>
              <a:gd name="T36" fmla="*/ 168 w 176"/>
              <a:gd name="T37" fmla="*/ 88 h 176"/>
              <a:gd name="T38" fmla="*/ 88 w 176"/>
              <a:gd name="T39" fmla="*/ 168 h 176"/>
              <a:gd name="T40" fmla="*/ 116 w 176"/>
              <a:gd name="T41" fmla="*/ 84 h 176"/>
              <a:gd name="T42" fmla="*/ 103 w 176"/>
              <a:gd name="T43" fmla="*/ 84 h 176"/>
              <a:gd name="T44" fmla="*/ 92 w 176"/>
              <a:gd name="T45" fmla="*/ 73 h 176"/>
              <a:gd name="T46" fmla="*/ 92 w 176"/>
              <a:gd name="T47" fmla="*/ 44 h 176"/>
              <a:gd name="T48" fmla="*/ 88 w 176"/>
              <a:gd name="T49" fmla="*/ 40 h 176"/>
              <a:gd name="T50" fmla="*/ 84 w 176"/>
              <a:gd name="T51" fmla="*/ 44 h 176"/>
              <a:gd name="T52" fmla="*/ 84 w 176"/>
              <a:gd name="T53" fmla="*/ 73 h 176"/>
              <a:gd name="T54" fmla="*/ 72 w 176"/>
              <a:gd name="T55" fmla="*/ 88 h 176"/>
              <a:gd name="T56" fmla="*/ 88 w 176"/>
              <a:gd name="T57" fmla="*/ 104 h 176"/>
              <a:gd name="T58" fmla="*/ 103 w 176"/>
              <a:gd name="T59" fmla="*/ 92 h 176"/>
              <a:gd name="T60" fmla="*/ 116 w 176"/>
              <a:gd name="T61" fmla="*/ 92 h 176"/>
              <a:gd name="T62" fmla="*/ 120 w 176"/>
              <a:gd name="T63" fmla="*/ 88 h 176"/>
              <a:gd name="T64" fmla="*/ 116 w 176"/>
              <a:gd name="T65" fmla="*/ 84 h 176"/>
              <a:gd name="T66" fmla="*/ 88 w 176"/>
              <a:gd name="T67" fmla="*/ 96 h 176"/>
              <a:gd name="T68" fmla="*/ 80 w 176"/>
              <a:gd name="T69" fmla="*/ 88 h 176"/>
              <a:gd name="T70" fmla="*/ 88 w 176"/>
              <a:gd name="T71" fmla="*/ 80 h 176"/>
              <a:gd name="T72" fmla="*/ 96 w 176"/>
              <a:gd name="T73" fmla="*/ 88 h 176"/>
              <a:gd name="T74" fmla="*/ 88 w 176"/>
              <a:gd name="T75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16"/>
                </a:moveTo>
                <a:cubicBezTo>
                  <a:pt x="48" y="16"/>
                  <a:pt x="16" y="48"/>
                  <a:pt x="16" y="88"/>
                </a:cubicBezTo>
                <a:cubicBezTo>
                  <a:pt x="16" y="128"/>
                  <a:pt x="48" y="160"/>
                  <a:pt x="88" y="160"/>
                </a:cubicBezTo>
                <a:cubicBezTo>
                  <a:pt x="128" y="160"/>
                  <a:pt x="160" y="128"/>
                  <a:pt x="160" y="88"/>
                </a:cubicBezTo>
                <a:cubicBezTo>
                  <a:pt x="160" y="48"/>
                  <a:pt x="128" y="16"/>
                  <a:pt x="88" y="16"/>
                </a:cubicBezTo>
                <a:close/>
                <a:moveTo>
                  <a:pt x="88" y="152"/>
                </a:moveTo>
                <a:cubicBezTo>
                  <a:pt x="53" y="152"/>
                  <a:pt x="24" y="123"/>
                  <a:pt x="24" y="88"/>
                </a:cubicBezTo>
                <a:cubicBezTo>
                  <a:pt x="24" y="53"/>
                  <a:pt x="53" y="24"/>
                  <a:pt x="88" y="24"/>
                </a:cubicBezTo>
                <a:cubicBezTo>
                  <a:pt x="123" y="24"/>
                  <a:pt x="152" y="53"/>
                  <a:pt x="152" y="88"/>
                </a:cubicBezTo>
                <a:cubicBezTo>
                  <a:pt x="152" y="123"/>
                  <a:pt x="123" y="152"/>
                  <a:pt x="88" y="15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116" y="84"/>
                </a:moveTo>
                <a:cubicBezTo>
                  <a:pt x="103" y="84"/>
                  <a:pt x="103" y="84"/>
                  <a:pt x="103" y="84"/>
                </a:cubicBezTo>
                <a:cubicBezTo>
                  <a:pt x="102" y="78"/>
                  <a:pt x="98" y="74"/>
                  <a:pt x="92" y="73"/>
                </a:cubicBezTo>
                <a:cubicBezTo>
                  <a:pt x="92" y="44"/>
                  <a:pt x="92" y="44"/>
                  <a:pt x="92" y="44"/>
                </a:cubicBezTo>
                <a:cubicBezTo>
                  <a:pt x="92" y="42"/>
                  <a:pt x="90" y="40"/>
                  <a:pt x="88" y="40"/>
                </a:cubicBezTo>
                <a:cubicBezTo>
                  <a:pt x="86" y="40"/>
                  <a:pt x="84" y="42"/>
                  <a:pt x="84" y="44"/>
                </a:cubicBezTo>
                <a:cubicBezTo>
                  <a:pt x="84" y="73"/>
                  <a:pt x="84" y="73"/>
                  <a:pt x="84" y="73"/>
                </a:cubicBezTo>
                <a:cubicBezTo>
                  <a:pt x="77" y="74"/>
                  <a:pt x="72" y="81"/>
                  <a:pt x="72" y="88"/>
                </a:cubicBezTo>
                <a:cubicBezTo>
                  <a:pt x="72" y="97"/>
                  <a:pt x="79" y="104"/>
                  <a:pt x="88" y="104"/>
                </a:cubicBezTo>
                <a:cubicBezTo>
                  <a:pt x="95" y="104"/>
                  <a:pt x="102" y="99"/>
                  <a:pt x="103" y="92"/>
                </a:cubicBezTo>
                <a:cubicBezTo>
                  <a:pt x="116" y="92"/>
                  <a:pt x="116" y="92"/>
                  <a:pt x="116" y="92"/>
                </a:cubicBezTo>
                <a:cubicBezTo>
                  <a:pt x="118" y="92"/>
                  <a:pt x="120" y="90"/>
                  <a:pt x="120" y="88"/>
                </a:cubicBezTo>
                <a:cubicBezTo>
                  <a:pt x="120" y="86"/>
                  <a:pt x="118" y="84"/>
                  <a:pt x="116" y="84"/>
                </a:cubicBezTo>
                <a:close/>
                <a:moveTo>
                  <a:pt x="88" y="96"/>
                </a:moveTo>
                <a:cubicBezTo>
                  <a:pt x="84" y="96"/>
                  <a:pt x="80" y="92"/>
                  <a:pt x="80" y="88"/>
                </a:cubicBez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9" name="Freeform 463"/>
          <p:cNvSpPr>
            <a:spLocks noEditPoints="1"/>
          </p:cNvSpPr>
          <p:nvPr/>
        </p:nvSpPr>
        <p:spPr bwMode="auto">
          <a:xfrm>
            <a:off x="4404562" y="1619858"/>
            <a:ext cx="353525" cy="492416"/>
          </a:xfrm>
          <a:custGeom>
            <a:avLst/>
            <a:gdLst>
              <a:gd name="T0" fmla="*/ 64 w 128"/>
              <a:gd name="T1" fmla="*/ 104 h 176"/>
              <a:gd name="T2" fmla="*/ 48 w 128"/>
              <a:gd name="T3" fmla="*/ 120 h 176"/>
              <a:gd name="T4" fmla="*/ 52 w 128"/>
              <a:gd name="T5" fmla="*/ 131 h 176"/>
              <a:gd name="T6" fmla="*/ 52 w 128"/>
              <a:gd name="T7" fmla="*/ 132 h 176"/>
              <a:gd name="T8" fmla="*/ 64 w 128"/>
              <a:gd name="T9" fmla="*/ 144 h 176"/>
              <a:gd name="T10" fmla="*/ 76 w 128"/>
              <a:gd name="T11" fmla="*/ 132 h 176"/>
              <a:gd name="T12" fmla="*/ 76 w 128"/>
              <a:gd name="T13" fmla="*/ 131 h 176"/>
              <a:gd name="T14" fmla="*/ 80 w 128"/>
              <a:gd name="T15" fmla="*/ 120 h 176"/>
              <a:gd name="T16" fmla="*/ 64 w 128"/>
              <a:gd name="T17" fmla="*/ 104 h 176"/>
              <a:gd name="T18" fmla="*/ 68 w 128"/>
              <a:gd name="T19" fmla="*/ 127 h 176"/>
              <a:gd name="T20" fmla="*/ 68 w 128"/>
              <a:gd name="T21" fmla="*/ 132 h 176"/>
              <a:gd name="T22" fmla="*/ 64 w 128"/>
              <a:gd name="T23" fmla="*/ 136 h 176"/>
              <a:gd name="T24" fmla="*/ 60 w 128"/>
              <a:gd name="T25" fmla="*/ 132 h 176"/>
              <a:gd name="T26" fmla="*/ 60 w 128"/>
              <a:gd name="T27" fmla="*/ 127 h 176"/>
              <a:gd name="T28" fmla="*/ 56 w 128"/>
              <a:gd name="T29" fmla="*/ 120 h 176"/>
              <a:gd name="T30" fmla="*/ 64 w 128"/>
              <a:gd name="T31" fmla="*/ 112 h 176"/>
              <a:gd name="T32" fmla="*/ 72 w 128"/>
              <a:gd name="T33" fmla="*/ 120 h 176"/>
              <a:gd name="T34" fmla="*/ 68 w 128"/>
              <a:gd name="T35" fmla="*/ 127 h 176"/>
              <a:gd name="T36" fmla="*/ 112 w 128"/>
              <a:gd name="T37" fmla="*/ 72 h 176"/>
              <a:gd name="T38" fmla="*/ 112 w 128"/>
              <a:gd name="T39" fmla="*/ 48 h 176"/>
              <a:gd name="T40" fmla="*/ 64 w 128"/>
              <a:gd name="T41" fmla="*/ 0 h 176"/>
              <a:gd name="T42" fmla="*/ 16 w 128"/>
              <a:gd name="T43" fmla="*/ 48 h 176"/>
              <a:gd name="T44" fmla="*/ 16 w 128"/>
              <a:gd name="T45" fmla="*/ 72 h 176"/>
              <a:gd name="T46" fmla="*/ 0 w 128"/>
              <a:gd name="T47" fmla="*/ 88 h 176"/>
              <a:gd name="T48" fmla="*/ 0 w 128"/>
              <a:gd name="T49" fmla="*/ 160 h 176"/>
              <a:gd name="T50" fmla="*/ 16 w 128"/>
              <a:gd name="T51" fmla="*/ 176 h 176"/>
              <a:gd name="T52" fmla="*/ 112 w 128"/>
              <a:gd name="T53" fmla="*/ 176 h 176"/>
              <a:gd name="T54" fmla="*/ 128 w 128"/>
              <a:gd name="T55" fmla="*/ 160 h 176"/>
              <a:gd name="T56" fmla="*/ 128 w 128"/>
              <a:gd name="T57" fmla="*/ 88 h 176"/>
              <a:gd name="T58" fmla="*/ 112 w 128"/>
              <a:gd name="T59" fmla="*/ 72 h 176"/>
              <a:gd name="T60" fmla="*/ 24 w 128"/>
              <a:gd name="T61" fmla="*/ 48 h 176"/>
              <a:gd name="T62" fmla="*/ 64 w 128"/>
              <a:gd name="T63" fmla="*/ 8 h 176"/>
              <a:gd name="T64" fmla="*/ 104 w 128"/>
              <a:gd name="T65" fmla="*/ 48 h 176"/>
              <a:gd name="T66" fmla="*/ 104 w 128"/>
              <a:gd name="T67" fmla="*/ 72 h 176"/>
              <a:gd name="T68" fmla="*/ 24 w 128"/>
              <a:gd name="T69" fmla="*/ 72 h 176"/>
              <a:gd name="T70" fmla="*/ 24 w 128"/>
              <a:gd name="T71" fmla="*/ 48 h 176"/>
              <a:gd name="T72" fmla="*/ 120 w 128"/>
              <a:gd name="T73" fmla="*/ 160 h 176"/>
              <a:gd name="T74" fmla="*/ 112 w 128"/>
              <a:gd name="T75" fmla="*/ 168 h 176"/>
              <a:gd name="T76" fmla="*/ 16 w 128"/>
              <a:gd name="T77" fmla="*/ 168 h 176"/>
              <a:gd name="T78" fmla="*/ 8 w 128"/>
              <a:gd name="T79" fmla="*/ 160 h 176"/>
              <a:gd name="T80" fmla="*/ 8 w 128"/>
              <a:gd name="T81" fmla="*/ 88 h 176"/>
              <a:gd name="T82" fmla="*/ 16 w 128"/>
              <a:gd name="T83" fmla="*/ 80 h 176"/>
              <a:gd name="T84" fmla="*/ 112 w 128"/>
              <a:gd name="T85" fmla="*/ 80 h 176"/>
              <a:gd name="T86" fmla="*/ 120 w 128"/>
              <a:gd name="T87" fmla="*/ 88 h 176"/>
              <a:gd name="T88" fmla="*/ 120 w 128"/>
              <a:gd name="T89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28" h="176"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24" y="48"/>
                </a:move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24" y="72"/>
                  <a:pt x="24" y="72"/>
                  <a:pt x="24" y="72"/>
                </a:cubicBezTo>
                <a:lnTo>
                  <a:pt x="24" y="48"/>
                </a:ln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Freeform 464"/>
          <p:cNvSpPr>
            <a:spLocks noEditPoints="1"/>
          </p:cNvSpPr>
          <p:nvPr/>
        </p:nvSpPr>
        <p:spPr bwMode="auto">
          <a:xfrm>
            <a:off x="5379045" y="1619858"/>
            <a:ext cx="353525" cy="492416"/>
          </a:xfrm>
          <a:custGeom>
            <a:avLst/>
            <a:gdLst>
              <a:gd name="T0" fmla="*/ 112 w 128"/>
              <a:gd name="T1" fmla="*/ 72 h 176"/>
              <a:gd name="T2" fmla="*/ 112 w 128"/>
              <a:gd name="T3" fmla="*/ 48 h 176"/>
              <a:gd name="T4" fmla="*/ 64 w 128"/>
              <a:gd name="T5" fmla="*/ 0 h 176"/>
              <a:gd name="T6" fmla="*/ 16 w 128"/>
              <a:gd name="T7" fmla="*/ 48 h 176"/>
              <a:gd name="T8" fmla="*/ 20 w 128"/>
              <a:gd name="T9" fmla="*/ 52 h 176"/>
              <a:gd name="T10" fmla="*/ 24 w 128"/>
              <a:gd name="T11" fmla="*/ 48 h 176"/>
              <a:gd name="T12" fmla="*/ 64 w 128"/>
              <a:gd name="T13" fmla="*/ 8 h 176"/>
              <a:gd name="T14" fmla="*/ 104 w 128"/>
              <a:gd name="T15" fmla="*/ 48 h 176"/>
              <a:gd name="T16" fmla="*/ 104 w 128"/>
              <a:gd name="T17" fmla="*/ 72 h 176"/>
              <a:gd name="T18" fmla="*/ 16 w 128"/>
              <a:gd name="T19" fmla="*/ 72 h 176"/>
              <a:gd name="T20" fmla="*/ 0 w 128"/>
              <a:gd name="T21" fmla="*/ 88 h 176"/>
              <a:gd name="T22" fmla="*/ 0 w 128"/>
              <a:gd name="T23" fmla="*/ 160 h 176"/>
              <a:gd name="T24" fmla="*/ 16 w 128"/>
              <a:gd name="T25" fmla="*/ 176 h 176"/>
              <a:gd name="T26" fmla="*/ 112 w 128"/>
              <a:gd name="T27" fmla="*/ 176 h 176"/>
              <a:gd name="T28" fmla="*/ 128 w 128"/>
              <a:gd name="T29" fmla="*/ 160 h 176"/>
              <a:gd name="T30" fmla="*/ 128 w 128"/>
              <a:gd name="T31" fmla="*/ 88 h 176"/>
              <a:gd name="T32" fmla="*/ 112 w 128"/>
              <a:gd name="T33" fmla="*/ 72 h 176"/>
              <a:gd name="T34" fmla="*/ 120 w 128"/>
              <a:gd name="T35" fmla="*/ 160 h 176"/>
              <a:gd name="T36" fmla="*/ 112 w 128"/>
              <a:gd name="T37" fmla="*/ 168 h 176"/>
              <a:gd name="T38" fmla="*/ 16 w 128"/>
              <a:gd name="T39" fmla="*/ 168 h 176"/>
              <a:gd name="T40" fmla="*/ 8 w 128"/>
              <a:gd name="T41" fmla="*/ 160 h 176"/>
              <a:gd name="T42" fmla="*/ 8 w 128"/>
              <a:gd name="T43" fmla="*/ 88 h 176"/>
              <a:gd name="T44" fmla="*/ 16 w 128"/>
              <a:gd name="T45" fmla="*/ 80 h 176"/>
              <a:gd name="T46" fmla="*/ 112 w 128"/>
              <a:gd name="T47" fmla="*/ 80 h 176"/>
              <a:gd name="T48" fmla="*/ 120 w 128"/>
              <a:gd name="T49" fmla="*/ 88 h 176"/>
              <a:gd name="T50" fmla="*/ 120 w 128"/>
              <a:gd name="T51" fmla="*/ 160 h 176"/>
              <a:gd name="T52" fmla="*/ 64 w 128"/>
              <a:gd name="T53" fmla="*/ 104 h 176"/>
              <a:gd name="T54" fmla="*/ 48 w 128"/>
              <a:gd name="T55" fmla="*/ 120 h 176"/>
              <a:gd name="T56" fmla="*/ 52 w 128"/>
              <a:gd name="T57" fmla="*/ 131 h 176"/>
              <a:gd name="T58" fmla="*/ 52 w 128"/>
              <a:gd name="T59" fmla="*/ 132 h 176"/>
              <a:gd name="T60" fmla="*/ 64 w 128"/>
              <a:gd name="T61" fmla="*/ 144 h 176"/>
              <a:gd name="T62" fmla="*/ 76 w 128"/>
              <a:gd name="T63" fmla="*/ 132 h 176"/>
              <a:gd name="T64" fmla="*/ 76 w 128"/>
              <a:gd name="T65" fmla="*/ 131 h 176"/>
              <a:gd name="T66" fmla="*/ 80 w 128"/>
              <a:gd name="T67" fmla="*/ 120 h 176"/>
              <a:gd name="T68" fmla="*/ 64 w 128"/>
              <a:gd name="T69" fmla="*/ 104 h 176"/>
              <a:gd name="T70" fmla="*/ 68 w 128"/>
              <a:gd name="T71" fmla="*/ 127 h 176"/>
              <a:gd name="T72" fmla="*/ 68 w 128"/>
              <a:gd name="T73" fmla="*/ 132 h 176"/>
              <a:gd name="T74" fmla="*/ 64 w 128"/>
              <a:gd name="T75" fmla="*/ 136 h 176"/>
              <a:gd name="T76" fmla="*/ 60 w 128"/>
              <a:gd name="T77" fmla="*/ 132 h 176"/>
              <a:gd name="T78" fmla="*/ 60 w 128"/>
              <a:gd name="T79" fmla="*/ 127 h 176"/>
              <a:gd name="T80" fmla="*/ 56 w 128"/>
              <a:gd name="T81" fmla="*/ 120 h 176"/>
              <a:gd name="T82" fmla="*/ 64 w 128"/>
              <a:gd name="T83" fmla="*/ 112 h 176"/>
              <a:gd name="T84" fmla="*/ 72 w 128"/>
              <a:gd name="T85" fmla="*/ 120 h 176"/>
              <a:gd name="T86" fmla="*/ 68 w 128"/>
              <a:gd name="T87" fmla="*/ 127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8" h="176">
                <a:moveTo>
                  <a:pt x="112" y="72"/>
                </a:moveTo>
                <a:cubicBezTo>
                  <a:pt x="112" y="48"/>
                  <a:pt x="112" y="48"/>
                  <a:pt x="112" y="48"/>
                </a:cubicBezTo>
                <a:cubicBezTo>
                  <a:pt x="112" y="21"/>
                  <a:pt x="91" y="0"/>
                  <a:pt x="64" y="0"/>
                </a:cubicBezTo>
                <a:cubicBezTo>
                  <a:pt x="37" y="0"/>
                  <a:pt x="16" y="21"/>
                  <a:pt x="16" y="48"/>
                </a:cubicBezTo>
                <a:cubicBezTo>
                  <a:pt x="16" y="50"/>
                  <a:pt x="18" y="52"/>
                  <a:pt x="20" y="52"/>
                </a:cubicBezTo>
                <a:cubicBezTo>
                  <a:pt x="22" y="52"/>
                  <a:pt x="24" y="50"/>
                  <a:pt x="24" y="48"/>
                </a:cubicBezTo>
                <a:cubicBezTo>
                  <a:pt x="24" y="26"/>
                  <a:pt x="42" y="8"/>
                  <a:pt x="64" y="8"/>
                </a:cubicBezTo>
                <a:cubicBezTo>
                  <a:pt x="86" y="8"/>
                  <a:pt x="104" y="26"/>
                  <a:pt x="104" y="48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7" y="72"/>
                  <a:pt x="0" y="79"/>
                  <a:pt x="0" y="8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121" y="176"/>
                  <a:pt x="128" y="169"/>
                  <a:pt x="128" y="160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79"/>
                  <a:pt x="121" y="72"/>
                  <a:pt x="112" y="72"/>
                </a:cubicBezTo>
                <a:close/>
                <a:moveTo>
                  <a:pt x="120" y="160"/>
                </a:moveTo>
                <a:cubicBezTo>
                  <a:pt x="120" y="164"/>
                  <a:pt x="116" y="168"/>
                  <a:pt x="11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84"/>
                  <a:pt x="12" y="80"/>
                  <a:pt x="16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6" y="80"/>
                  <a:pt x="120" y="84"/>
                  <a:pt x="120" y="88"/>
                </a:cubicBezTo>
                <a:lnTo>
                  <a:pt x="120" y="160"/>
                </a:lnTo>
                <a:close/>
                <a:moveTo>
                  <a:pt x="64" y="104"/>
                </a:moveTo>
                <a:cubicBezTo>
                  <a:pt x="55" y="104"/>
                  <a:pt x="48" y="111"/>
                  <a:pt x="48" y="120"/>
                </a:cubicBezTo>
                <a:cubicBezTo>
                  <a:pt x="48" y="124"/>
                  <a:pt x="50" y="128"/>
                  <a:pt x="52" y="131"/>
                </a:cubicBezTo>
                <a:cubicBezTo>
                  <a:pt x="52" y="131"/>
                  <a:pt x="52" y="132"/>
                  <a:pt x="52" y="132"/>
                </a:cubicBezTo>
                <a:cubicBezTo>
                  <a:pt x="52" y="139"/>
                  <a:pt x="57" y="144"/>
                  <a:pt x="64" y="144"/>
                </a:cubicBezTo>
                <a:cubicBezTo>
                  <a:pt x="71" y="144"/>
                  <a:pt x="76" y="139"/>
                  <a:pt x="76" y="132"/>
                </a:cubicBezTo>
                <a:cubicBezTo>
                  <a:pt x="76" y="132"/>
                  <a:pt x="76" y="131"/>
                  <a:pt x="76" y="131"/>
                </a:cubicBezTo>
                <a:cubicBezTo>
                  <a:pt x="78" y="128"/>
                  <a:pt x="80" y="124"/>
                  <a:pt x="80" y="120"/>
                </a:cubicBezTo>
                <a:cubicBezTo>
                  <a:pt x="80" y="111"/>
                  <a:pt x="73" y="104"/>
                  <a:pt x="64" y="104"/>
                </a:cubicBezTo>
                <a:close/>
                <a:moveTo>
                  <a:pt x="68" y="127"/>
                </a:moveTo>
                <a:cubicBezTo>
                  <a:pt x="68" y="132"/>
                  <a:pt x="68" y="132"/>
                  <a:pt x="68" y="132"/>
                </a:cubicBezTo>
                <a:cubicBezTo>
                  <a:pt x="68" y="134"/>
                  <a:pt x="66" y="136"/>
                  <a:pt x="64" y="136"/>
                </a:cubicBezTo>
                <a:cubicBezTo>
                  <a:pt x="62" y="136"/>
                  <a:pt x="60" y="134"/>
                  <a:pt x="60" y="132"/>
                </a:cubicBezTo>
                <a:cubicBezTo>
                  <a:pt x="60" y="127"/>
                  <a:pt x="60" y="127"/>
                  <a:pt x="60" y="127"/>
                </a:cubicBezTo>
                <a:cubicBezTo>
                  <a:pt x="58" y="126"/>
                  <a:pt x="56" y="123"/>
                  <a:pt x="56" y="120"/>
                </a:cubicBezTo>
                <a:cubicBezTo>
                  <a:pt x="56" y="116"/>
                  <a:pt x="60" y="112"/>
                  <a:pt x="64" y="112"/>
                </a:cubicBezTo>
                <a:cubicBezTo>
                  <a:pt x="68" y="112"/>
                  <a:pt x="72" y="116"/>
                  <a:pt x="72" y="120"/>
                </a:cubicBezTo>
                <a:cubicBezTo>
                  <a:pt x="72" y="123"/>
                  <a:pt x="70" y="126"/>
                  <a:pt x="68" y="1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Freeform 465"/>
          <p:cNvSpPr>
            <a:spLocks noEditPoints="1"/>
          </p:cNvSpPr>
          <p:nvPr/>
        </p:nvSpPr>
        <p:spPr bwMode="auto">
          <a:xfrm>
            <a:off x="6340185" y="1619858"/>
            <a:ext cx="404030" cy="492416"/>
          </a:xfrm>
          <a:custGeom>
            <a:avLst/>
            <a:gdLst>
              <a:gd name="T0" fmla="*/ 128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16 h 176"/>
              <a:gd name="T16" fmla="*/ 128 w 144"/>
              <a:gd name="T17" fmla="*/ 0 h 176"/>
              <a:gd name="T18" fmla="*/ 96 w 144"/>
              <a:gd name="T19" fmla="*/ 8 h 176"/>
              <a:gd name="T20" fmla="*/ 112 w 144"/>
              <a:gd name="T21" fmla="*/ 8 h 176"/>
              <a:gd name="T22" fmla="*/ 112 w 144"/>
              <a:gd name="T23" fmla="*/ 36 h 176"/>
              <a:gd name="T24" fmla="*/ 104 w 144"/>
              <a:gd name="T25" fmla="*/ 28 h 176"/>
              <a:gd name="T26" fmla="*/ 96 w 144"/>
              <a:gd name="T27" fmla="*/ 36 h 176"/>
              <a:gd name="T28" fmla="*/ 96 w 144"/>
              <a:gd name="T29" fmla="*/ 8 h 176"/>
              <a:gd name="T30" fmla="*/ 32 w 144"/>
              <a:gd name="T31" fmla="*/ 168 h 176"/>
              <a:gd name="T32" fmla="*/ 16 w 144"/>
              <a:gd name="T33" fmla="*/ 168 h 176"/>
              <a:gd name="T34" fmla="*/ 8 w 144"/>
              <a:gd name="T35" fmla="*/ 160 h 176"/>
              <a:gd name="T36" fmla="*/ 8 w 144"/>
              <a:gd name="T37" fmla="*/ 16 h 176"/>
              <a:gd name="T38" fmla="*/ 16 w 144"/>
              <a:gd name="T39" fmla="*/ 8 h 176"/>
              <a:gd name="T40" fmla="*/ 32 w 144"/>
              <a:gd name="T41" fmla="*/ 8 h 176"/>
              <a:gd name="T42" fmla="*/ 32 w 144"/>
              <a:gd name="T43" fmla="*/ 168 h 176"/>
              <a:gd name="T44" fmla="*/ 136 w 144"/>
              <a:gd name="T45" fmla="*/ 160 h 176"/>
              <a:gd name="T46" fmla="*/ 128 w 144"/>
              <a:gd name="T47" fmla="*/ 168 h 176"/>
              <a:gd name="T48" fmla="*/ 40 w 144"/>
              <a:gd name="T49" fmla="*/ 168 h 176"/>
              <a:gd name="T50" fmla="*/ 40 w 144"/>
              <a:gd name="T51" fmla="*/ 8 h 176"/>
              <a:gd name="T52" fmla="*/ 88 w 144"/>
              <a:gd name="T53" fmla="*/ 8 h 176"/>
              <a:gd name="T54" fmla="*/ 88 w 144"/>
              <a:gd name="T55" fmla="*/ 56 h 176"/>
              <a:gd name="T56" fmla="*/ 104 w 144"/>
              <a:gd name="T57" fmla="*/ 40 h 176"/>
              <a:gd name="T58" fmla="*/ 120 w 144"/>
              <a:gd name="T59" fmla="*/ 56 h 176"/>
              <a:gd name="T60" fmla="*/ 120 w 144"/>
              <a:gd name="T61" fmla="*/ 8 h 176"/>
              <a:gd name="T62" fmla="*/ 128 w 144"/>
              <a:gd name="T63" fmla="*/ 8 h 176"/>
              <a:gd name="T64" fmla="*/ 136 w 144"/>
              <a:gd name="T65" fmla="*/ 16 h 176"/>
              <a:gd name="T66" fmla="*/ 136 w 144"/>
              <a:gd name="T67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96" y="8"/>
                </a:moveTo>
                <a:cubicBezTo>
                  <a:pt x="112" y="8"/>
                  <a:pt x="112" y="8"/>
                  <a:pt x="112" y="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6"/>
                  <a:pt x="96" y="36"/>
                  <a:pt x="96" y="36"/>
                </a:cubicBezTo>
                <a:lnTo>
                  <a:pt x="96" y="8"/>
                </a:ln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56"/>
                  <a:pt x="88" y="56"/>
                  <a:pt x="88" y="56"/>
                </a:cubicBezTo>
                <a:cubicBezTo>
                  <a:pt x="104" y="40"/>
                  <a:pt x="104" y="40"/>
                  <a:pt x="104" y="40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8"/>
                  <a:pt x="120" y="8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Freeform 466"/>
          <p:cNvSpPr>
            <a:spLocks noEditPoints="1"/>
          </p:cNvSpPr>
          <p:nvPr/>
        </p:nvSpPr>
        <p:spPr bwMode="auto">
          <a:xfrm>
            <a:off x="7328022" y="1619858"/>
            <a:ext cx="391408" cy="492416"/>
          </a:xfrm>
          <a:custGeom>
            <a:avLst/>
            <a:gdLst>
              <a:gd name="T0" fmla="*/ 24 w 144"/>
              <a:gd name="T1" fmla="*/ 0 h 176"/>
              <a:gd name="T2" fmla="*/ 8 w 144"/>
              <a:gd name="T3" fmla="*/ 24 h 176"/>
              <a:gd name="T4" fmla="*/ 0 w 144"/>
              <a:gd name="T5" fmla="*/ 28 h 176"/>
              <a:gd name="T6" fmla="*/ 8 w 144"/>
              <a:gd name="T7" fmla="*/ 32 h 176"/>
              <a:gd name="T8" fmla="*/ 4 w 144"/>
              <a:gd name="T9" fmla="*/ 48 h 176"/>
              <a:gd name="T10" fmla="*/ 4 w 144"/>
              <a:gd name="T11" fmla="*/ 56 h 176"/>
              <a:gd name="T12" fmla="*/ 8 w 144"/>
              <a:gd name="T13" fmla="*/ 72 h 176"/>
              <a:gd name="T14" fmla="*/ 0 w 144"/>
              <a:gd name="T15" fmla="*/ 76 h 176"/>
              <a:gd name="T16" fmla="*/ 8 w 144"/>
              <a:gd name="T17" fmla="*/ 80 h 176"/>
              <a:gd name="T18" fmla="*/ 4 w 144"/>
              <a:gd name="T19" fmla="*/ 96 h 176"/>
              <a:gd name="T20" fmla="*/ 4 w 144"/>
              <a:gd name="T21" fmla="*/ 104 h 176"/>
              <a:gd name="T22" fmla="*/ 8 w 144"/>
              <a:gd name="T23" fmla="*/ 120 h 176"/>
              <a:gd name="T24" fmla="*/ 0 w 144"/>
              <a:gd name="T25" fmla="*/ 124 h 176"/>
              <a:gd name="T26" fmla="*/ 8 w 144"/>
              <a:gd name="T27" fmla="*/ 128 h 176"/>
              <a:gd name="T28" fmla="*/ 4 w 144"/>
              <a:gd name="T29" fmla="*/ 144 h 176"/>
              <a:gd name="T30" fmla="*/ 4 w 144"/>
              <a:gd name="T31" fmla="*/ 152 h 176"/>
              <a:gd name="T32" fmla="*/ 8 w 144"/>
              <a:gd name="T33" fmla="*/ 160 h 176"/>
              <a:gd name="T34" fmla="*/ 128 w 144"/>
              <a:gd name="T35" fmla="*/ 176 h 176"/>
              <a:gd name="T36" fmla="*/ 144 w 144"/>
              <a:gd name="T37" fmla="*/ 16 h 176"/>
              <a:gd name="T38" fmla="*/ 40 w 144"/>
              <a:gd name="T39" fmla="*/ 168 h 176"/>
              <a:gd name="T40" fmla="*/ 16 w 144"/>
              <a:gd name="T41" fmla="*/ 160 h 176"/>
              <a:gd name="T42" fmla="*/ 20 w 144"/>
              <a:gd name="T43" fmla="*/ 152 h 176"/>
              <a:gd name="T44" fmla="*/ 20 w 144"/>
              <a:gd name="T45" fmla="*/ 144 h 176"/>
              <a:gd name="T46" fmla="*/ 16 w 144"/>
              <a:gd name="T47" fmla="*/ 128 h 176"/>
              <a:gd name="T48" fmla="*/ 24 w 144"/>
              <a:gd name="T49" fmla="*/ 124 h 176"/>
              <a:gd name="T50" fmla="*/ 16 w 144"/>
              <a:gd name="T51" fmla="*/ 120 h 176"/>
              <a:gd name="T52" fmla="*/ 20 w 144"/>
              <a:gd name="T53" fmla="*/ 104 h 176"/>
              <a:gd name="T54" fmla="*/ 20 w 144"/>
              <a:gd name="T55" fmla="*/ 96 h 176"/>
              <a:gd name="T56" fmla="*/ 16 w 144"/>
              <a:gd name="T57" fmla="*/ 80 h 176"/>
              <a:gd name="T58" fmla="*/ 24 w 144"/>
              <a:gd name="T59" fmla="*/ 76 h 176"/>
              <a:gd name="T60" fmla="*/ 16 w 144"/>
              <a:gd name="T61" fmla="*/ 72 h 176"/>
              <a:gd name="T62" fmla="*/ 20 w 144"/>
              <a:gd name="T63" fmla="*/ 56 h 176"/>
              <a:gd name="T64" fmla="*/ 20 w 144"/>
              <a:gd name="T65" fmla="*/ 48 h 176"/>
              <a:gd name="T66" fmla="*/ 16 w 144"/>
              <a:gd name="T67" fmla="*/ 32 h 176"/>
              <a:gd name="T68" fmla="*/ 24 w 144"/>
              <a:gd name="T69" fmla="*/ 28 h 176"/>
              <a:gd name="T70" fmla="*/ 16 w 144"/>
              <a:gd name="T71" fmla="*/ 24 h 176"/>
              <a:gd name="T72" fmla="*/ 24 w 144"/>
              <a:gd name="T73" fmla="*/ 8 h 176"/>
              <a:gd name="T74" fmla="*/ 40 w 144"/>
              <a:gd name="T75" fmla="*/ 168 h 176"/>
              <a:gd name="T76" fmla="*/ 128 w 144"/>
              <a:gd name="T77" fmla="*/ 168 h 176"/>
              <a:gd name="T78" fmla="*/ 48 w 144"/>
              <a:gd name="T79" fmla="*/ 8 h 176"/>
              <a:gd name="T80" fmla="*/ 136 w 144"/>
              <a:gd name="T81" fmla="*/ 1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" h="176">
                <a:moveTo>
                  <a:pt x="128" y="0"/>
                </a:moveTo>
                <a:cubicBezTo>
                  <a:pt x="24" y="0"/>
                  <a:pt x="24" y="0"/>
                  <a:pt x="24" y="0"/>
                </a:cubicBezTo>
                <a:cubicBezTo>
                  <a:pt x="15" y="0"/>
                  <a:pt x="8" y="7"/>
                  <a:pt x="8" y="16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6"/>
                  <a:pt x="0" y="28"/>
                </a:cubicBezTo>
                <a:cubicBezTo>
                  <a:pt x="0" y="30"/>
                  <a:pt x="2" y="32"/>
                  <a:pt x="4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54"/>
                  <a:pt x="2" y="56"/>
                  <a:pt x="4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72"/>
                  <a:pt x="8" y="72"/>
                  <a:pt x="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2" y="72"/>
                  <a:pt x="0" y="74"/>
                  <a:pt x="0" y="76"/>
                </a:cubicBezTo>
                <a:cubicBezTo>
                  <a:pt x="0" y="78"/>
                  <a:pt x="2" y="80"/>
                  <a:pt x="4" y="80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96"/>
                  <a:pt x="8" y="96"/>
                  <a:pt x="8" y="96"/>
                </a:cubicBezTo>
                <a:cubicBezTo>
                  <a:pt x="4" y="96"/>
                  <a:pt x="4" y="96"/>
                  <a:pt x="4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2" y="104"/>
                  <a:pt x="4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120"/>
                  <a:pt x="8" y="120"/>
                  <a:pt x="8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144"/>
                  <a:pt x="8" y="144"/>
                  <a:pt x="8" y="144"/>
                </a:cubicBezTo>
                <a:cubicBezTo>
                  <a:pt x="4" y="144"/>
                  <a:pt x="4" y="144"/>
                  <a:pt x="4" y="144"/>
                </a:cubicBezTo>
                <a:cubicBezTo>
                  <a:pt x="2" y="144"/>
                  <a:pt x="0" y="146"/>
                  <a:pt x="0" y="148"/>
                </a:cubicBezTo>
                <a:cubicBezTo>
                  <a:pt x="0" y="150"/>
                  <a:pt x="2" y="152"/>
                  <a:pt x="4" y="152"/>
                </a:cubicBezTo>
                <a:cubicBezTo>
                  <a:pt x="8" y="152"/>
                  <a:pt x="8" y="152"/>
                  <a:pt x="8" y="152"/>
                </a:cubicBezTo>
                <a:cubicBezTo>
                  <a:pt x="8" y="160"/>
                  <a:pt x="8" y="160"/>
                  <a:pt x="8" y="160"/>
                </a:cubicBezTo>
                <a:cubicBezTo>
                  <a:pt x="8" y="169"/>
                  <a:pt x="15" y="176"/>
                  <a:pt x="24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16"/>
                  <a:pt x="144" y="16"/>
                  <a:pt x="144" y="16"/>
                </a:cubicBezTo>
                <a:cubicBezTo>
                  <a:pt x="144" y="7"/>
                  <a:pt x="137" y="0"/>
                  <a:pt x="128" y="0"/>
                </a:cubicBezTo>
                <a:close/>
                <a:moveTo>
                  <a:pt x="40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0" y="168"/>
                  <a:pt x="16" y="164"/>
                  <a:pt x="16" y="160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20" y="152"/>
                  <a:pt x="20" y="152"/>
                  <a:pt x="20" y="152"/>
                </a:cubicBezTo>
                <a:cubicBezTo>
                  <a:pt x="22" y="152"/>
                  <a:pt x="24" y="150"/>
                  <a:pt x="24" y="148"/>
                </a:cubicBezTo>
                <a:cubicBezTo>
                  <a:pt x="24" y="146"/>
                  <a:pt x="22" y="144"/>
                  <a:pt x="2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2" y="128"/>
                  <a:pt x="24" y="126"/>
                  <a:pt x="24" y="124"/>
                </a:cubicBezTo>
                <a:cubicBezTo>
                  <a:pt x="24" y="122"/>
                  <a:pt x="22" y="120"/>
                  <a:pt x="20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2" y="104"/>
                  <a:pt x="24" y="102"/>
                  <a:pt x="24" y="100"/>
                </a:cubicBezTo>
                <a:cubicBezTo>
                  <a:pt x="24" y="98"/>
                  <a:pt x="22" y="96"/>
                  <a:pt x="20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80"/>
                  <a:pt x="16" y="80"/>
                  <a:pt x="16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22" y="80"/>
                  <a:pt x="24" y="78"/>
                  <a:pt x="24" y="76"/>
                </a:cubicBezTo>
                <a:cubicBezTo>
                  <a:pt x="24" y="74"/>
                  <a:pt x="22" y="72"/>
                  <a:pt x="20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56"/>
                  <a:pt x="16" y="56"/>
                  <a:pt x="16" y="56"/>
                </a:cubicBezTo>
                <a:cubicBezTo>
                  <a:pt x="20" y="56"/>
                  <a:pt x="20" y="56"/>
                  <a:pt x="20" y="56"/>
                </a:cubicBezTo>
                <a:cubicBezTo>
                  <a:pt x="22" y="56"/>
                  <a:pt x="24" y="54"/>
                  <a:pt x="24" y="52"/>
                </a:cubicBezTo>
                <a:cubicBezTo>
                  <a:pt x="24" y="50"/>
                  <a:pt x="22" y="48"/>
                  <a:pt x="20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32"/>
                  <a:pt x="16" y="32"/>
                  <a:pt x="16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2" y="32"/>
                  <a:pt x="24" y="30"/>
                  <a:pt x="24" y="28"/>
                </a:cubicBezTo>
                <a:cubicBezTo>
                  <a:pt x="24" y="26"/>
                  <a:pt x="22" y="24"/>
                  <a:pt x="20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2"/>
                  <a:pt x="20" y="8"/>
                  <a:pt x="24" y="8"/>
                </a:cubicBezTo>
                <a:cubicBezTo>
                  <a:pt x="40" y="8"/>
                  <a:pt x="40" y="8"/>
                  <a:pt x="40" y="8"/>
                </a:cubicBezTo>
                <a:lnTo>
                  <a:pt x="40" y="168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48" y="168"/>
                  <a:pt x="48" y="168"/>
                  <a:pt x="48" y="168"/>
                </a:cubicBezTo>
                <a:cubicBezTo>
                  <a:pt x="48" y="8"/>
                  <a:pt x="48" y="8"/>
                  <a:pt x="48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32" y="8"/>
                  <a:pt x="136" y="12"/>
                  <a:pt x="136" y="16"/>
                </a:cubicBezTo>
                <a:lnTo>
                  <a:pt x="136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Freeform 467"/>
          <p:cNvSpPr>
            <a:spLocks noEditPoints="1"/>
          </p:cNvSpPr>
          <p:nvPr/>
        </p:nvSpPr>
        <p:spPr bwMode="auto">
          <a:xfrm>
            <a:off x="8315859" y="1619858"/>
            <a:ext cx="391408" cy="492416"/>
          </a:xfrm>
          <a:custGeom>
            <a:avLst/>
            <a:gdLst>
              <a:gd name="T0" fmla="*/ 84 w 144"/>
              <a:gd name="T1" fmla="*/ 132 h 176"/>
              <a:gd name="T2" fmla="*/ 36 w 144"/>
              <a:gd name="T3" fmla="*/ 132 h 176"/>
              <a:gd name="T4" fmla="*/ 32 w 144"/>
              <a:gd name="T5" fmla="*/ 136 h 176"/>
              <a:gd name="T6" fmla="*/ 36 w 144"/>
              <a:gd name="T7" fmla="*/ 140 h 176"/>
              <a:gd name="T8" fmla="*/ 84 w 144"/>
              <a:gd name="T9" fmla="*/ 140 h 176"/>
              <a:gd name="T10" fmla="*/ 88 w 144"/>
              <a:gd name="T11" fmla="*/ 136 h 176"/>
              <a:gd name="T12" fmla="*/ 84 w 144"/>
              <a:gd name="T13" fmla="*/ 132 h 176"/>
              <a:gd name="T14" fmla="*/ 36 w 144"/>
              <a:gd name="T15" fmla="*/ 44 h 176"/>
              <a:gd name="T16" fmla="*/ 56 w 144"/>
              <a:gd name="T17" fmla="*/ 44 h 176"/>
              <a:gd name="T18" fmla="*/ 60 w 144"/>
              <a:gd name="T19" fmla="*/ 40 h 176"/>
              <a:gd name="T20" fmla="*/ 56 w 144"/>
              <a:gd name="T21" fmla="*/ 36 h 176"/>
              <a:gd name="T22" fmla="*/ 36 w 144"/>
              <a:gd name="T23" fmla="*/ 36 h 176"/>
              <a:gd name="T24" fmla="*/ 32 w 144"/>
              <a:gd name="T25" fmla="*/ 40 h 176"/>
              <a:gd name="T26" fmla="*/ 36 w 144"/>
              <a:gd name="T27" fmla="*/ 44 h 176"/>
              <a:gd name="T28" fmla="*/ 108 w 144"/>
              <a:gd name="T29" fmla="*/ 100 h 176"/>
              <a:gd name="T30" fmla="*/ 36 w 144"/>
              <a:gd name="T31" fmla="*/ 100 h 176"/>
              <a:gd name="T32" fmla="*/ 32 w 144"/>
              <a:gd name="T33" fmla="*/ 104 h 176"/>
              <a:gd name="T34" fmla="*/ 36 w 144"/>
              <a:gd name="T35" fmla="*/ 108 h 176"/>
              <a:gd name="T36" fmla="*/ 108 w 144"/>
              <a:gd name="T37" fmla="*/ 108 h 176"/>
              <a:gd name="T38" fmla="*/ 112 w 144"/>
              <a:gd name="T39" fmla="*/ 104 h 176"/>
              <a:gd name="T40" fmla="*/ 108 w 144"/>
              <a:gd name="T41" fmla="*/ 100 h 176"/>
              <a:gd name="T42" fmla="*/ 32 w 144"/>
              <a:gd name="T43" fmla="*/ 72 h 176"/>
              <a:gd name="T44" fmla="*/ 36 w 144"/>
              <a:gd name="T45" fmla="*/ 76 h 176"/>
              <a:gd name="T46" fmla="*/ 108 w 144"/>
              <a:gd name="T47" fmla="*/ 76 h 176"/>
              <a:gd name="T48" fmla="*/ 112 w 144"/>
              <a:gd name="T49" fmla="*/ 72 h 176"/>
              <a:gd name="T50" fmla="*/ 108 w 144"/>
              <a:gd name="T51" fmla="*/ 68 h 176"/>
              <a:gd name="T52" fmla="*/ 36 w 144"/>
              <a:gd name="T53" fmla="*/ 68 h 176"/>
              <a:gd name="T54" fmla="*/ 32 w 144"/>
              <a:gd name="T55" fmla="*/ 72 h 176"/>
              <a:gd name="T56" fmla="*/ 104 w 144"/>
              <a:gd name="T57" fmla="*/ 0 h 176"/>
              <a:gd name="T58" fmla="*/ 16 w 144"/>
              <a:gd name="T59" fmla="*/ 0 h 176"/>
              <a:gd name="T60" fmla="*/ 0 w 144"/>
              <a:gd name="T61" fmla="*/ 16 h 176"/>
              <a:gd name="T62" fmla="*/ 0 w 144"/>
              <a:gd name="T63" fmla="*/ 160 h 176"/>
              <a:gd name="T64" fmla="*/ 16 w 144"/>
              <a:gd name="T65" fmla="*/ 176 h 176"/>
              <a:gd name="T66" fmla="*/ 128 w 144"/>
              <a:gd name="T67" fmla="*/ 176 h 176"/>
              <a:gd name="T68" fmla="*/ 144 w 144"/>
              <a:gd name="T69" fmla="*/ 160 h 176"/>
              <a:gd name="T70" fmla="*/ 144 w 144"/>
              <a:gd name="T71" fmla="*/ 44 h 176"/>
              <a:gd name="T72" fmla="*/ 104 w 144"/>
              <a:gd name="T73" fmla="*/ 0 h 176"/>
              <a:gd name="T74" fmla="*/ 136 w 144"/>
              <a:gd name="T75" fmla="*/ 160 h 176"/>
              <a:gd name="T76" fmla="*/ 128 w 144"/>
              <a:gd name="T77" fmla="*/ 168 h 176"/>
              <a:gd name="T78" fmla="*/ 16 w 144"/>
              <a:gd name="T79" fmla="*/ 168 h 176"/>
              <a:gd name="T80" fmla="*/ 8 w 144"/>
              <a:gd name="T81" fmla="*/ 160 h 176"/>
              <a:gd name="T82" fmla="*/ 8 w 144"/>
              <a:gd name="T83" fmla="*/ 16 h 176"/>
              <a:gd name="T84" fmla="*/ 16 w 144"/>
              <a:gd name="T85" fmla="*/ 8 h 176"/>
              <a:gd name="T86" fmla="*/ 88 w 144"/>
              <a:gd name="T87" fmla="*/ 8 h 176"/>
              <a:gd name="T88" fmla="*/ 88 w 144"/>
              <a:gd name="T89" fmla="*/ 48 h 176"/>
              <a:gd name="T90" fmla="*/ 96 w 144"/>
              <a:gd name="T91" fmla="*/ 56 h 176"/>
              <a:gd name="T92" fmla="*/ 136 w 144"/>
              <a:gd name="T93" fmla="*/ 56 h 176"/>
              <a:gd name="T94" fmla="*/ 136 w 144"/>
              <a:gd name="T95" fmla="*/ 160 h 176"/>
              <a:gd name="T96" fmla="*/ 96 w 144"/>
              <a:gd name="T97" fmla="*/ 48 h 176"/>
              <a:gd name="T98" fmla="*/ 96 w 144"/>
              <a:gd name="T99" fmla="*/ 8 h 176"/>
              <a:gd name="T100" fmla="*/ 100 w 144"/>
              <a:gd name="T101" fmla="*/ 8 h 176"/>
              <a:gd name="T102" fmla="*/ 136 w 144"/>
              <a:gd name="T103" fmla="*/ 48 h 176"/>
              <a:gd name="T104" fmla="*/ 96 w 144"/>
              <a:gd name="T10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44" h="176">
                <a:moveTo>
                  <a:pt x="84" y="132"/>
                </a:moveTo>
                <a:cubicBezTo>
                  <a:pt x="36" y="132"/>
                  <a:pt x="36" y="132"/>
                  <a:pt x="36" y="132"/>
                </a:cubicBezTo>
                <a:cubicBezTo>
                  <a:pt x="34" y="132"/>
                  <a:pt x="32" y="134"/>
                  <a:pt x="32" y="136"/>
                </a:cubicBezTo>
                <a:cubicBezTo>
                  <a:pt x="32" y="138"/>
                  <a:pt x="34" y="140"/>
                  <a:pt x="36" y="140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40"/>
                  <a:pt x="88" y="138"/>
                  <a:pt x="88" y="136"/>
                </a:cubicBezTo>
                <a:cubicBezTo>
                  <a:pt x="88" y="134"/>
                  <a:pt x="86" y="132"/>
                  <a:pt x="84" y="132"/>
                </a:cubicBezTo>
                <a:close/>
                <a:moveTo>
                  <a:pt x="36" y="44"/>
                </a:moveTo>
                <a:cubicBezTo>
                  <a:pt x="56" y="44"/>
                  <a:pt x="56" y="44"/>
                  <a:pt x="56" y="44"/>
                </a:cubicBezTo>
                <a:cubicBezTo>
                  <a:pt x="58" y="44"/>
                  <a:pt x="60" y="42"/>
                  <a:pt x="60" y="40"/>
                </a:cubicBezTo>
                <a:cubicBezTo>
                  <a:pt x="60" y="38"/>
                  <a:pt x="58" y="36"/>
                  <a:pt x="5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4" y="36"/>
                  <a:pt x="32" y="38"/>
                  <a:pt x="32" y="40"/>
                </a:cubicBezTo>
                <a:cubicBezTo>
                  <a:pt x="32" y="42"/>
                  <a:pt x="34" y="44"/>
                  <a:pt x="36" y="44"/>
                </a:cubicBezTo>
                <a:close/>
                <a:moveTo>
                  <a:pt x="108" y="100"/>
                </a:moveTo>
                <a:cubicBezTo>
                  <a:pt x="36" y="100"/>
                  <a:pt x="36" y="100"/>
                  <a:pt x="36" y="100"/>
                </a:cubicBezTo>
                <a:cubicBezTo>
                  <a:pt x="34" y="100"/>
                  <a:pt x="32" y="102"/>
                  <a:pt x="32" y="104"/>
                </a:cubicBezTo>
                <a:cubicBezTo>
                  <a:pt x="32" y="106"/>
                  <a:pt x="34" y="108"/>
                  <a:pt x="36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10" y="108"/>
                  <a:pt x="112" y="106"/>
                  <a:pt x="112" y="104"/>
                </a:cubicBezTo>
                <a:cubicBezTo>
                  <a:pt x="112" y="102"/>
                  <a:pt x="110" y="100"/>
                  <a:pt x="108" y="100"/>
                </a:cubicBezTo>
                <a:close/>
                <a:moveTo>
                  <a:pt x="32" y="72"/>
                </a:moveTo>
                <a:cubicBezTo>
                  <a:pt x="32" y="74"/>
                  <a:pt x="34" y="76"/>
                  <a:pt x="36" y="76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110" y="76"/>
                  <a:pt x="112" y="74"/>
                  <a:pt x="112" y="72"/>
                </a:cubicBezTo>
                <a:cubicBezTo>
                  <a:pt x="112" y="70"/>
                  <a:pt x="110" y="68"/>
                  <a:pt x="108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34" y="68"/>
                  <a:pt x="32" y="70"/>
                  <a:pt x="32" y="72"/>
                </a:cubicBezTo>
                <a:close/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4" name="Freeform 468"/>
          <p:cNvSpPr>
            <a:spLocks noEditPoints="1"/>
          </p:cNvSpPr>
          <p:nvPr/>
        </p:nvSpPr>
        <p:spPr bwMode="auto">
          <a:xfrm>
            <a:off x="9290352" y="1619858"/>
            <a:ext cx="404030" cy="492416"/>
          </a:xfrm>
          <a:custGeom>
            <a:avLst/>
            <a:gdLst>
              <a:gd name="T0" fmla="*/ 28 w 144"/>
              <a:gd name="T1" fmla="*/ 120 h 176"/>
              <a:gd name="T2" fmla="*/ 28 w 144"/>
              <a:gd name="T3" fmla="*/ 128 h 176"/>
              <a:gd name="T4" fmla="*/ 80 w 144"/>
              <a:gd name="T5" fmla="*/ 124 h 176"/>
              <a:gd name="T6" fmla="*/ 60 w 144"/>
              <a:gd name="T7" fmla="*/ 144 h 176"/>
              <a:gd name="T8" fmla="*/ 24 w 144"/>
              <a:gd name="T9" fmla="*/ 148 h 176"/>
              <a:gd name="T10" fmla="*/ 60 w 144"/>
              <a:gd name="T11" fmla="*/ 152 h 176"/>
              <a:gd name="T12" fmla="*/ 60 w 144"/>
              <a:gd name="T13" fmla="*/ 144 h 176"/>
              <a:gd name="T14" fmla="*/ 44 w 144"/>
              <a:gd name="T15" fmla="*/ 80 h 176"/>
              <a:gd name="T16" fmla="*/ 44 w 144"/>
              <a:gd name="T17" fmla="*/ 72 h 176"/>
              <a:gd name="T18" fmla="*/ 24 w 144"/>
              <a:gd name="T19" fmla="*/ 76 h 176"/>
              <a:gd name="T20" fmla="*/ 24 w 144"/>
              <a:gd name="T21" fmla="*/ 100 h 176"/>
              <a:gd name="T22" fmla="*/ 76 w 144"/>
              <a:gd name="T23" fmla="*/ 104 h 176"/>
              <a:gd name="T24" fmla="*/ 76 w 144"/>
              <a:gd name="T25" fmla="*/ 96 h 176"/>
              <a:gd name="T26" fmla="*/ 24 w 144"/>
              <a:gd name="T27" fmla="*/ 100 h 176"/>
              <a:gd name="T28" fmla="*/ 56 w 144"/>
              <a:gd name="T29" fmla="*/ 0 h 176"/>
              <a:gd name="T30" fmla="*/ 40 w 144"/>
              <a:gd name="T31" fmla="*/ 28 h 176"/>
              <a:gd name="T32" fmla="*/ 48 w 144"/>
              <a:gd name="T33" fmla="*/ 28 h 176"/>
              <a:gd name="T34" fmla="*/ 56 w 144"/>
              <a:gd name="T35" fmla="*/ 8 h 176"/>
              <a:gd name="T36" fmla="*/ 104 w 144"/>
              <a:gd name="T37" fmla="*/ 32 h 176"/>
              <a:gd name="T38" fmla="*/ 136 w 144"/>
              <a:gd name="T39" fmla="*/ 40 h 176"/>
              <a:gd name="T40" fmla="*/ 128 w 144"/>
              <a:gd name="T41" fmla="*/ 128 h 176"/>
              <a:gd name="T42" fmla="*/ 112 w 144"/>
              <a:gd name="T43" fmla="*/ 132 h 176"/>
              <a:gd name="T44" fmla="*/ 128 w 144"/>
              <a:gd name="T45" fmla="*/ 136 h 176"/>
              <a:gd name="T46" fmla="*/ 144 w 144"/>
              <a:gd name="T47" fmla="*/ 32 h 176"/>
              <a:gd name="T48" fmla="*/ 112 w 144"/>
              <a:gd name="T49" fmla="*/ 32 h 176"/>
              <a:gd name="T50" fmla="*/ 133 w 144"/>
              <a:gd name="T51" fmla="*/ 32 h 176"/>
              <a:gd name="T52" fmla="*/ 16 w 144"/>
              <a:gd name="T53" fmla="*/ 40 h 176"/>
              <a:gd name="T54" fmla="*/ 0 w 144"/>
              <a:gd name="T55" fmla="*/ 160 h 176"/>
              <a:gd name="T56" fmla="*/ 88 w 144"/>
              <a:gd name="T57" fmla="*/ 176 h 176"/>
              <a:gd name="T58" fmla="*/ 104 w 144"/>
              <a:gd name="T59" fmla="*/ 72 h 176"/>
              <a:gd name="T60" fmla="*/ 16 w 144"/>
              <a:gd name="T61" fmla="*/ 40 h 176"/>
              <a:gd name="T62" fmla="*/ 88 w 144"/>
              <a:gd name="T63" fmla="*/ 168 h 176"/>
              <a:gd name="T64" fmla="*/ 8 w 144"/>
              <a:gd name="T65" fmla="*/ 160 h 176"/>
              <a:gd name="T66" fmla="*/ 16 w 144"/>
              <a:gd name="T67" fmla="*/ 48 h 176"/>
              <a:gd name="T68" fmla="*/ 64 w 144"/>
              <a:gd name="T69" fmla="*/ 72 h 176"/>
              <a:gd name="T70" fmla="*/ 96 w 144"/>
              <a:gd name="T71" fmla="*/ 80 h 176"/>
              <a:gd name="T72" fmla="*/ 72 w 144"/>
              <a:gd name="T73" fmla="*/ 72 h 176"/>
              <a:gd name="T74" fmla="*/ 93 w 144"/>
              <a:gd name="T75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76">
                <a:moveTo>
                  <a:pt x="76" y="120"/>
                </a:moveTo>
                <a:cubicBezTo>
                  <a:pt x="28" y="120"/>
                  <a:pt x="28" y="120"/>
                  <a:pt x="28" y="120"/>
                </a:cubicBezTo>
                <a:cubicBezTo>
                  <a:pt x="26" y="120"/>
                  <a:pt x="24" y="122"/>
                  <a:pt x="24" y="124"/>
                </a:cubicBezTo>
                <a:cubicBezTo>
                  <a:pt x="24" y="126"/>
                  <a:pt x="26" y="128"/>
                  <a:pt x="2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lose/>
                <a:moveTo>
                  <a:pt x="60" y="144"/>
                </a:moveTo>
                <a:cubicBezTo>
                  <a:pt x="28" y="144"/>
                  <a:pt x="28" y="144"/>
                  <a:pt x="28" y="144"/>
                </a:cubicBezTo>
                <a:cubicBezTo>
                  <a:pt x="26" y="144"/>
                  <a:pt x="24" y="146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46"/>
                  <a:pt x="62" y="144"/>
                  <a:pt x="60" y="144"/>
                </a:cubicBezTo>
                <a:close/>
                <a:moveTo>
                  <a:pt x="28" y="80"/>
                </a:moveTo>
                <a:cubicBezTo>
                  <a:pt x="44" y="80"/>
                  <a:pt x="44" y="80"/>
                  <a:pt x="44" y="80"/>
                </a:cubicBezTo>
                <a:cubicBezTo>
                  <a:pt x="46" y="80"/>
                  <a:pt x="48" y="78"/>
                  <a:pt x="48" y="76"/>
                </a:cubicBezTo>
                <a:cubicBezTo>
                  <a:pt x="48" y="74"/>
                  <a:pt x="46" y="72"/>
                  <a:pt x="44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6" y="72"/>
                  <a:pt x="24" y="74"/>
                  <a:pt x="24" y="76"/>
                </a:cubicBezTo>
                <a:cubicBezTo>
                  <a:pt x="24" y="78"/>
                  <a:pt x="26" y="80"/>
                  <a:pt x="28" y="80"/>
                </a:cubicBezTo>
                <a:close/>
                <a:moveTo>
                  <a:pt x="24" y="100"/>
                </a:moveTo>
                <a:cubicBezTo>
                  <a:pt x="24" y="102"/>
                  <a:pt x="26" y="104"/>
                  <a:pt x="28" y="104"/>
                </a:cubicBezTo>
                <a:cubicBezTo>
                  <a:pt x="76" y="104"/>
                  <a:pt x="76" y="104"/>
                  <a:pt x="76" y="104"/>
                </a:cubicBezTo>
                <a:cubicBezTo>
                  <a:pt x="78" y="104"/>
                  <a:pt x="80" y="102"/>
                  <a:pt x="80" y="100"/>
                </a:cubicBezTo>
                <a:cubicBezTo>
                  <a:pt x="80" y="98"/>
                  <a:pt x="78" y="96"/>
                  <a:pt x="76" y="96"/>
                </a:cubicBezTo>
                <a:cubicBezTo>
                  <a:pt x="28" y="96"/>
                  <a:pt x="28" y="96"/>
                  <a:pt x="28" y="96"/>
                </a:cubicBezTo>
                <a:cubicBezTo>
                  <a:pt x="26" y="96"/>
                  <a:pt x="24" y="98"/>
                  <a:pt x="24" y="100"/>
                </a:cubicBezTo>
                <a:close/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5" name="Freeform 469"/>
          <p:cNvSpPr>
            <a:spLocks noEditPoints="1"/>
          </p:cNvSpPr>
          <p:nvPr/>
        </p:nvSpPr>
        <p:spPr bwMode="auto">
          <a:xfrm>
            <a:off x="10278189" y="1619858"/>
            <a:ext cx="391408" cy="492416"/>
          </a:xfrm>
          <a:custGeom>
            <a:avLst/>
            <a:gdLst>
              <a:gd name="T0" fmla="*/ 104 w 144"/>
              <a:gd name="T1" fmla="*/ 0 h 176"/>
              <a:gd name="T2" fmla="*/ 16 w 144"/>
              <a:gd name="T3" fmla="*/ 0 h 176"/>
              <a:gd name="T4" fmla="*/ 0 w 144"/>
              <a:gd name="T5" fmla="*/ 16 h 176"/>
              <a:gd name="T6" fmla="*/ 0 w 144"/>
              <a:gd name="T7" fmla="*/ 160 h 176"/>
              <a:gd name="T8" fmla="*/ 16 w 144"/>
              <a:gd name="T9" fmla="*/ 176 h 176"/>
              <a:gd name="T10" fmla="*/ 128 w 144"/>
              <a:gd name="T11" fmla="*/ 176 h 176"/>
              <a:gd name="T12" fmla="*/ 144 w 144"/>
              <a:gd name="T13" fmla="*/ 160 h 176"/>
              <a:gd name="T14" fmla="*/ 144 w 144"/>
              <a:gd name="T15" fmla="*/ 44 h 176"/>
              <a:gd name="T16" fmla="*/ 104 w 144"/>
              <a:gd name="T17" fmla="*/ 0 h 176"/>
              <a:gd name="T18" fmla="*/ 136 w 144"/>
              <a:gd name="T19" fmla="*/ 160 h 176"/>
              <a:gd name="T20" fmla="*/ 128 w 144"/>
              <a:gd name="T21" fmla="*/ 168 h 176"/>
              <a:gd name="T22" fmla="*/ 16 w 144"/>
              <a:gd name="T23" fmla="*/ 168 h 176"/>
              <a:gd name="T24" fmla="*/ 8 w 144"/>
              <a:gd name="T25" fmla="*/ 160 h 176"/>
              <a:gd name="T26" fmla="*/ 8 w 144"/>
              <a:gd name="T27" fmla="*/ 16 h 176"/>
              <a:gd name="T28" fmla="*/ 16 w 144"/>
              <a:gd name="T29" fmla="*/ 8 h 176"/>
              <a:gd name="T30" fmla="*/ 88 w 144"/>
              <a:gd name="T31" fmla="*/ 8 h 176"/>
              <a:gd name="T32" fmla="*/ 88 w 144"/>
              <a:gd name="T33" fmla="*/ 48 h 176"/>
              <a:gd name="T34" fmla="*/ 96 w 144"/>
              <a:gd name="T35" fmla="*/ 56 h 176"/>
              <a:gd name="T36" fmla="*/ 136 w 144"/>
              <a:gd name="T37" fmla="*/ 56 h 176"/>
              <a:gd name="T38" fmla="*/ 136 w 144"/>
              <a:gd name="T39" fmla="*/ 160 h 176"/>
              <a:gd name="T40" fmla="*/ 96 w 144"/>
              <a:gd name="T41" fmla="*/ 48 h 176"/>
              <a:gd name="T42" fmla="*/ 96 w 144"/>
              <a:gd name="T43" fmla="*/ 8 h 176"/>
              <a:gd name="T44" fmla="*/ 100 w 144"/>
              <a:gd name="T45" fmla="*/ 8 h 176"/>
              <a:gd name="T46" fmla="*/ 136 w 144"/>
              <a:gd name="T47" fmla="*/ 48 h 176"/>
              <a:gd name="T48" fmla="*/ 96 w 144"/>
              <a:gd name="T49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4" h="176">
                <a:moveTo>
                  <a:pt x="104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4"/>
                  <a:pt x="144" y="44"/>
                  <a:pt x="144" y="44"/>
                </a:cubicBezTo>
                <a:lnTo>
                  <a:pt x="104" y="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8"/>
                  <a:pt x="88" y="48"/>
                  <a:pt x="88" y="48"/>
                </a:cubicBezTo>
                <a:cubicBezTo>
                  <a:pt x="88" y="52"/>
                  <a:pt x="92" y="56"/>
                  <a:pt x="96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0"/>
                </a:lnTo>
                <a:close/>
                <a:moveTo>
                  <a:pt x="96" y="48"/>
                </a:move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0" y="8"/>
                  <a:pt x="100" y="8"/>
                </a:cubicBezTo>
                <a:cubicBezTo>
                  <a:pt x="136" y="48"/>
                  <a:pt x="136" y="48"/>
                  <a:pt x="136" y="48"/>
                </a:cubicBezTo>
                <a:lnTo>
                  <a:pt x="96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6" name="Freeform 470"/>
          <p:cNvSpPr>
            <a:spLocks noEditPoints="1"/>
          </p:cNvSpPr>
          <p:nvPr/>
        </p:nvSpPr>
        <p:spPr bwMode="auto">
          <a:xfrm>
            <a:off x="1427697" y="2607695"/>
            <a:ext cx="391408" cy="479786"/>
          </a:xfrm>
          <a:custGeom>
            <a:avLst/>
            <a:gdLst>
              <a:gd name="T0" fmla="*/ 116 w 144"/>
              <a:gd name="T1" fmla="*/ 0 h 176"/>
              <a:gd name="T2" fmla="*/ 56 w 144"/>
              <a:gd name="T3" fmla="*/ 0 h 176"/>
              <a:gd name="T4" fmla="*/ 40 w 144"/>
              <a:gd name="T5" fmla="*/ 16 h 176"/>
              <a:gd name="T6" fmla="*/ 40 w 144"/>
              <a:gd name="T7" fmla="*/ 28 h 176"/>
              <a:gd name="T8" fmla="*/ 44 w 144"/>
              <a:gd name="T9" fmla="*/ 32 h 176"/>
              <a:gd name="T10" fmla="*/ 48 w 144"/>
              <a:gd name="T11" fmla="*/ 28 h 176"/>
              <a:gd name="T12" fmla="*/ 48 w 144"/>
              <a:gd name="T13" fmla="*/ 16 h 176"/>
              <a:gd name="T14" fmla="*/ 56 w 144"/>
              <a:gd name="T15" fmla="*/ 8 h 176"/>
              <a:gd name="T16" fmla="*/ 104 w 144"/>
              <a:gd name="T17" fmla="*/ 8 h 176"/>
              <a:gd name="T18" fmla="*/ 104 w 144"/>
              <a:gd name="T19" fmla="*/ 32 h 176"/>
              <a:gd name="T20" fmla="*/ 112 w 144"/>
              <a:gd name="T21" fmla="*/ 40 h 176"/>
              <a:gd name="T22" fmla="*/ 136 w 144"/>
              <a:gd name="T23" fmla="*/ 40 h 176"/>
              <a:gd name="T24" fmla="*/ 136 w 144"/>
              <a:gd name="T25" fmla="*/ 120 h 176"/>
              <a:gd name="T26" fmla="*/ 128 w 144"/>
              <a:gd name="T27" fmla="*/ 128 h 176"/>
              <a:gd name="T28" fmla="*/ 116 w 144"/>
              <a:gd name="T29" fmla="*/ 128 h 176"/>
              <a:gd name="T30" fmla="*/ 112 w 144"/>
              <a:gd name="T31" fmla="*/ 132 h 176"/>
              <a:gd name="T32" fmla="*/ 116 w 144"/>
              <a:gd name="T33" fmla="*/ 136 h 176"/>
              <a:gd name="T34" fmla="*/ 128 w 144"/>
              <a:gd name="T35" fmla="*/ 136 h 176"/>
              <a:gd name="T36" fmla="*/ 144 w 144"/>
              <a:gd name="T37" fmla="*/ 120 h 176"/>
              <a:gd name="T38" fmla="*/ 144 w 144"/>
              <a:gd name="T39" fmla="*/ 32 h 176"/>
              <a:gd name="T40" fmla="*/ 116 w 144"/>
              <a:gd name="T41" fmla="*/ 0 h 176"/>
              <a:gd name="T42" fmla="*/ 112 w 144"/>
              <a:gd name="T43" fmla="*/ 32 h 176"/>
              <a:gd name="T44" fmla="*/ 112 w 144"/>
              <a:gd name="T45" fmla="*/ 9 h 176"/>
              <a:gd name="T46" fmla="*/ 133 w 144"/>
              <a:gd name="T47" fmla="*/ 32 h 176"/>
              <a:gd name="T48" fmla="*/ 112 w 144"/>
              <a:gd name="T49" fmla="*/ 32 h 176"/>
              <a:gd name="T50" fmla="*/ 16 w 144"/>
              <a:gd name="T51" fmla="*/ 40 h 176"/>
              <a:gd name="T52" fmla="*/ 0 w 144"/>
              <a:gd name="T53" fmla="*/ 56 h 176"/>
              <a:gd name="T54" fmla="*/ 0 w 144"/>
              <a:gd name="T55" fmla="*/ 160 h 176"/>
              <a:gd name="T56" fmla="*/ 16 w 144"/>
              <a:gd name="T57" fmla="*/ 176 h 176"/>
              <a:gd name="T58" fmla="*/ 88 w 144"/>
              <a:gd name="T59" fmla="*/ 176 h 176"/>
              <a:gd name="T60" fmla="*/ 104 w 144"/>
              <a:gd name="T61" fmla="*/ 160 h 176"/>
              <a:gd name="T62" fmla="*/ 104 w 144"/>
              <a:gd name="T63" fmla="*/ 72 h 176"/>
              <a:gd name="T64" fmla="*/ 76 w 144"/>
              <a:gd name="T65" fmla="*/ 40 h 176"/>
              <a:gd name="T66" fmla="*/ 16 w 144"/>
              <a:gd name="T67" fmla="*/ 40 h 176"/>
              <a:gd name="T68" fmla="*/ 96 w 144"/>
              <a:gd name="T69" fmla="*/ 160 h 176"/>
              <a:gd name="T70" fmla="*/ 88 w 144"/>
              <a:gd name="T71" fmla="*/ 168 h 176"/>
              <a:gd name="T72" fmla="*/ 16 w 144"/>
              <a:gd name="T73" fmla="*/ 168 h 176"/>
              <a:gd name="T74" fmla="*/ 8 w 144"/>
              <a:gd name="T75" fmla="*/ 160 h 176"/>
              <a:gd name="T76" fmla="*/ 8 w 144"/>
              <a:gd name="T77" fmla="*/ 56 h 176"/>
              <a:gd name="T78" fmla="*/ 16 w 144"/>
              <a:gd name="T79" fmla="*/ 48 h 176"/>
              <a:gd name="T80" fmla="*/ 64 w 144"/>
              <a:gd name="T81" fmla="*/ 48 h 176"/>
              <a:gd name="T82" fmla="*/ 64 w 144"/>
              <a:gd name="T83" fmla="*/ 72 h 176"/>
              <a:gd name="T84" fmla="*/ 72 w 144"/>
              <a:gd name="T85" fmla="*/ 80 h 176"/>
              <a:gd name="T86" fmla="*/ 96 w 144"/>
              <a:gd name="T87" fmla="*/ 80 h 176"/>
              <a:gd name="T88" fmla="*/ 96 w 144"/>
              <a:gd name="T89" fmla="*/ 160 h 176"/>
              <a:gd name="T90" fmla="*/ 72 w 144"/>
              <a:gd name="T91" fmla="*/ 72 h 176"/>
              <a:gd name="T92" fmla="*/ 72 w 144"/>
              <a:gd name="T93" fmla="*/ 49 h 176"/>
              <a:gd name="T94" fmla="*/ 93 w 144"/>
              <a:gd name="T95" fmla="*/ 72 h 176"/>
              <a:gd name="T96" fmla="*/ 72 w 144"/>
              <a:gd name="T97" fmla="*/ 7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44" h="176">
                <a:moveTo>
                  <a:pt x="116" y="0"/>
                </a:moveTo>
                <a:cubicBezTo>
                  <a:pt x="56" y="0"/>
                  <a:pt x="56" y="0"/>
                  <a:pt x="56" y="0"/>
                </a:cubicBezTo>
                <a:cubicBezTo>
                  <a:pt x="47" y="0"/>
                  <a:pt x="40" y="7"/>
                  <a:pt x="40" y="16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30"/>
                  <a:pt x="42" y="32"/>
                  <a:pt x="44" y="32"/>
                </a:cubicBezTo>
                <a:cubicBezTo>
                  <a:pt x="46" y="32"/>
                  <a:pt x="48" y="30"/>
                  <a:pt x="48" y="28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12"/>
                  <a:pt x="52" y="8"/>
                  <a:pt x="56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6"/>
                  <a:pt x="108" y="40"/>
                  <a:pt x="112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120"/>
                  <a:pt x="136" y="120"/>
                  <a:pt x="136" y="120"/>
                </a:cubicBezTo>
                <a:cubicBezTo>
                  <a:pt x="136" y="124"/>
                  <a:pt x="132" y="128"/>
                  <a:pt x="128" y="128"/>
                </a:cubicBezTo>
                <a:cubicBezTo>
                  <a:pt x="116" y="128"/>
                  <a:pt x="116" y="128"/>
                  <a:pt x="116" y="128"/>
                </a:cubicBezTo>
                <a:cubicBezTo>
                  <a:pt x="114" y="128"/>
                  <a:pt x="112" y="130"/>
                  <a:pt x="112" y="132"/>
                </a:cubicBezTo>
                <a:cubicBezTo>
                  <a:pt x="112" y="134"/>
                  <a:pt x="114" y="136"/>
                  <a:pt x="116" y="136"/>
                </a:cubicBezTo>
                <a:cubicBezTo>
                  <a:pt x="128" y="136"/>
                  <a:pt x="128" y="136"/>
                  <a:pt x="128" y="136"/>
                </a:cubicBezTo>
                <a:cubicBezTo>
                  <a:pt x="137" y="136"/>
                  <a:pt x="144" y="129"/>
                  <a:pt x="144" y="120"/>
                </a:cubicBezTo>
                <a:cubicBezTo>
                  <a:pt x="144" y="32"/>
                  <a:pt x="144" y="32"/>
                  <a:pt x="144" y="32"/>
                </a:cubicBezTo>
                <a:lnTo>
                  <a:pt x="116" y="0"/>
                </a:lnTo>
                <a:close/>
                <a:moveTo>
                  <a:pt x="112" y="32"/>
                </a:moveTo>
                <a:cubicBezTo>
                  <a:pt x="112" y="9"/>
                  <a:pt x="112" y="9"/>
                  <a:pt x="112" y="9"/>
                </a:cubicBezTo>
                <a:cubicBezTo>
                  <a:pt x="133" y="32"/>
                  <a:pt x="133" y="32"/>
                  <a:pt x="133" y="32"/>
                </a:cubicBezTo>
                <a:lnTo>
                  <a:pt x="112" y="32"/>
                </a:lnTo>
                <a:close/>
                <a:moveTo>
                  <a:pt x="16" y="40"/>
                </a:moveTo>
                <a:cubicBezTo>
                  <a:pt x="7" y="40"/>
                  <a:pt x="0" y="47"/>
                  <a:pt x="0" y="5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97" y="176"/>
                  <a:pt x="104" y="169"/>
                  <a:pt x="104" y="16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76" y="40"/>
                  <a:pt x="76" y="40"/>
                  <a:pt x="76" y="40"/>
                </a:cubicBezTo>
                <a:lnTo>
                  <a:pt x="16" y="40"/>
                </a:lnTo>
                <a:close/>
                <a:moveTo>
                  <a:pt x="96" y="160"/>
                </a:moveTo>
                <a:cubicBezTo>
                  <a:pt x="96" y="164"/>
                  <a:pt x="92" y="168"/>
                  <a:pt x="8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2"/>
                  <a:pt x="12" y="48"/>
                  <a:pt x="1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72"/>
                  <a:pt x="64" y="72"/>
                  <a:pt x="64" y="72"/>
                </a:cubicBezTo>
                <a:cubicBezTo>
                  <a:pt x="64" y="76"/>
                  <a:pt x="68" y="80"/>
                  <a:pt x="72" y="80"/>
                </a:cubicBezTo>
                <a:cubicBezTo>
                  <a:pt x="96" y="80"/>
                  <a:pt x="96" y="80"/>
                  <a:pt x="96" y="80"/>
                </a:cubicBezTo>
                <a:lnTo>
                  <a:pt x="96" y="160"/>
                </a:lnTo>
                <a:close/>
                <a:moveTo>
                  <a:pt x="72" y="72"/>
                </a:moveTo>
                <a:cubicBezTo>
                  <a:pt x="72" y="49"/>
                  <a:pt x="72" y="49"/>
                  <a:pt x="72" y="49"/>
                </a:cubicBezTo>
                <a:cubicBezTo>
                  <a:pt x="93" y="72"/>
                  <a:pt x="93" y="72"/>
                  <a:pt x="93" y="72"/>
                </a:cubicBezTo>
                <a:lnTo>
                  <a:pt x="72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Freeform 471"/>
          <p:cNvSpPr>
            <a:spLocks noEditPoints="1"/>
          </p:cNvSpPr>
          <p:nvPr/>
        </p:nvSpPr>
        <p:spPr bwMode="auto">
          <a:xfrm>
            <a:off x="2362138" y="2607695"/>
            <a:ext cx="479785" cy="479785"/>
          </a:xfrm>
          <a:custGeom>
            <a:avLst/>
            <a:gdLst>
              <a:gd name="T0" fmla="*/ 36 w 176"/>
              <a:gd name="T1" fmla="*/ 48 h 176"/>
              <a:gd name="T2" fmla="*/ 84 w 176"/>
              <a:gd name="T3" fmla="*/ 48 h 176"/>
              <a:gd name="T4" fmla="*/ 88 w 176"/>
              <a:gd name="T5" fmla="*/ 44 h 176"/>
              <a:gd name="T6" fmla="*/ 84 w 176"/>
              <a:gd name="T7" fmla="*/ 40 h 176"/>
              <a:gd name="T8" fmla="*/ 36 w 176"/>
              <a:gd name="T9" fmla="*/ 40 h 176"/>
              <a:gd name="T10" fmla="*/ 32 w 176"/>
              <a:gd name="T11" fmla="*/ 44 h 176"/>
              <a:gd name="T12" fmla="*/ 36 w 176"/>
              <a:gd name="T13" fmla="*/ 48 h 176"/>
              <a:gd name="T14" fmla="*/ 36 w 176"/>
              <a:gd name="T15" fmla="*/ 72 h 176"/>
              <a:gd name="T16" fmla="*/ 140 w 176"/>
              <a:gd name="T17" fmla="*/ 72 h 176"/>
              <a:gd name="T18" fmla="*/ 144 w 176"/>
              <a:gd name="T19" fmla="*/ 68 h 176"/>
              <a:gd name="T20" fmla="*/ 140 w 176"/>
              <a:gd name="T21" fmla="*/ 64 h 176"/>
              <a:gd name="T22" fmla="*/ 36 w 176"/>
              <a:gd name="T23" fmla="*/ 64 h 176"/>
              <a:gd name="T24" fmla="*/ 32 w 176"/>
              <a:gd name="T25" fmla="*/ 68 h 176"/>
              <a:gd name="T26" fmla="*/ 36 w 176"/>
              <a:gd name="T27" fmla="*/ 72 h 176"/>
              <a:gd name="T28" fmla="*/ 168 w 176"/>
              <a:gd name="T29" fmla="*/ 0 h 176"/>
              <a:gd name="T30" fmla="*/ 8 w 176"/>
              <a:gd name="T31" fmla="*/ 0 h 176"/>
              <a:gd name="T32" fmla="*/ 0 w 176"/>
              <a:gd name="T33" fmla="*/ 8 h 176"/>
              <a:gd name="T34" fmla="*/ 0 w 176"/>
              <a:gd name="T35" fmla="*/ 136 h 176"/>
              <a:gd name="T36" fmla="*/ 40 w 176"/>
              <a:gd name="T37" fmla="*/ 176 h 176"/>
              <a:gd name="T38" fmla="*/ 168 w 176"/>
              <a:gd name="T39" fmla="*/ 176 h 176"/>
              <a:gd name="T40" fmla="*/ 176 w 176"/>
              <a:gd name="T41" fmla="*/ 168 h 176"/>
              <a:gd name="T42" fmla="*/ 176 w 176"/>
              <a:gd name="T43" fmla="*/ 8 h 176"/>
              <a:gd name="T44" fmla="*/ 168 w 176"/>
              <a:gd name="T45" fmla="*/ 0 h 176"/>
              <a:gd name="T46" fmla="*/ 40 w 176"/>
              <a:gd name="T47" fmla="*/ 164 h 176"/>
              <a:gd name="T48" fmla="*/ 12 w 176"/>
              <a:gd name="T49" fmla="*/ 136 h 176"/>
              <a:gd name="T50" fmla="*/ 40 w 176"/>
              <a:gd name="T51" fmla="*/ 136 h 176"/>
              <a:gd name="T52" fmla="*/ 40 w 176"/>
              <a:gd name="T53" fmla="*/ 164 h 176"/>
              <a:gd name="T54" fmla="*/ 168 w 176"/>
              <a:gd name="T55" fmla="*/ 168 h 176"/>
              <a:gd name="T56" fmla="*/ 48 w 176"/>
              <a:gd name="T57" fmla="*/ 168 h 176"/>
              <a:gd name="T58" fmla="*/ 48 w 176"/>
              <a:gd name="T59" fmla="*/ 132 h 176"/>
              <a:gd name="T60" fmla="*/ 44 w 176"/>
              <a:gd name="T61" fmla="*/ 128 h 176"/>
              <a:gd name="T62" fmla="*/ 8 w 176"/>
              <a:gd name="T63" fmla="*/ 128 h 176"/>
              <a:gd name="T64" fmla="*/ 8 w 176"/>
              <a:gd name="T65" fmla="*/ 8 h 176"/>
              <a:gd name="T66" fmla="*/ 168 w 176"/>
              <a:gd name="T67" fmla="*/ 8 h 176"/>
              <a:gd name="T68" fmla="*/ 168 w 176"/>
              <a:gd name="T69" fmla="*/ 168 h 176"/>
              <a:gd name="T70" fmla="*/ 36 w 176"/>
              <a:gd name="T71" fmla="*/ 96 h 176"/>
              <a:gd name="T72" fmla="*/ 116 w 176"/>
              <a:gd name="T73" fmla="*/ 96 h 176"/>
              <a:gd name="T74" fmla="*/ 120 w 176"/>
              <a:gd name="T75" fmla="*/ 92 h 176"/>
              <a:gd name="T76" fmla="*/ 116 w 176"/>
              <a:gd name="T77" fmla="*/ 88 h 176"/>
              <a:gd name="T78" fmla="*/ 36 w 176"/>
              <a:gd name="T79" fmla="*/ 88 h 176"/>
              <a:gd name="T80" fmla="*/ 32 w 176"/>
              <a:gd name="T81" fmla="*/ 92 h 176"/>
              <a:gd name="T82" fmla="*/ 36 w 176"/>
              <a:gd name="T83" fmla="*/ 9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6" h="176">
                <a:moveTo>
                  <a:pt x="36" y="48"/>
                </a:moveTo>
                <a:cubicBezTo>
                  <a:pt x="84" y="48"/>
                  <a:pt x="84" y="48"/>
                  <a:pt x="84" y="48"/>
                </a:cubicBezTo>
                <a:cubicBezTo>
                  <a:pt x="86" y="48"/>
                  <a:pt x="88" y="46"/>
                  <a:pt x="88" y="44"/>
                </a:cubicBezTo>
                <a:cubicBezTo>
                  <a:pt x="88" y="42"/>
                  <a:pt x="86" y="40"/>
                  <a:pt x="84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46"/>
                  <a:pt x="34" y="48"/>
                  <a:pt x="36" y="48"/>
                </a:cubicBezTo>
                <a:close/>
                <a:moveTo>
                  <a:pt x="3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66"/>
                  <a:pt x="142" y="64"/>
                  <a:pt x="140" y="64"/>
                </a:cubicBezTo>
                <a:cubicBezTo>
                  <a:pt x="36" y="64"/>
                  <a:pt x="36" y="64"/>
                  <a:pt x="36" y="64"/>
                </a:cubicBezTo>
                <a:cubicBezTo>
                  <a:pt x="34" y="64"/>
                  <a:pt x="32" y="66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40" y="164"/>
                </a:moveTo>
                <a:cubicBezTo>
                  <a:pt x="12" y="136"/>
                  <a:pt x="12" y="136"/>
                  <a:pt x="12" y="136"/>
                </a:cubicBezTo>
                <a:cubicBezTo>
                  <a:pt x="40" y="136"/>
                  <a:pt x="40" y="136"/>
                  <a:pt x="40" y="136"/>
                </a:cubicBezTo>
                <a:lnTo>
                  <a:pt x="40" y="164"/>
                </a:lnTo>
                <a:close/>
                <a:moveTo>
                  <a:pt x="168" y="168"/>
                </a:moveTo>
                <a:cubicBezTo>
                  <a:pt x="48" y="168"/>
                  <a:pt x="48" y="168"/>
                  <a:pt x="48" y="168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48" y="130"/>
                  <a:pt x="46" y="128"/>
                  <a:pt x="4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68"/>
                </a:lnTo>
                <a:close/>
                <a:moveTo>
                  <a:pt x="36" y="96"/>
                </a:moveTo>
                <a:cubicBezTo>
                  <a:pt x="116" y="96"/>
                  <a:pt x="116" y="96"/>
                  <a:pt x="116" y="96"/>
                </a:cubicBezTo>
                <a:cubicBezTo>
                  <a:pt x="118" y="96"/>
                  <a:pt x="120" y="94"/>
                  <a:pt x="120" y="92"/>
                </a:cubicBezTo>
                <a:cubicBezTo>
                  <a:pt x="120" y="90"/>
                  <a:pt x="118" y="88"/>
                  <a:pt x="116" y="88"/>
                </a:cubicBezTo>
                <a:cubicBezTo>
                  <a:pt x="36" y="88"/>
                  <a:pt x="36" y="88"/>
                  <a:pt x="36" y="88"/>
                </a:cubicBezTo>
                <a:cubicBezTo>
                  <a:pt x="34" y="88"/>
                  <a:pt x="32" y="90"/>
                  <a:pt x="32" y="92"/>
                </a:cubicBezTo>
                <a:cubicBezTo>
                  <a:pt x="32" y="94"/>
                  <a:pt x="34" y="96"/>
                  <a:pt x="36" y="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8" name="Freeform 472"/>
          <p:cNvSpPr>
            <a:spLocks noEditPoints="1"/>
          </p:cNvSpPr>
          <p:nvPr/>
        </p:nvSpPr>
        <p:spPr bwMode="auto">
          <a:xfrm>
            <a:off x="3390027" y="2607695"/>
            <a:ext cx="404030" cy="479786"/>
          </a:xfrm>
          <a:custGeom>
            <a:avLst/>
            <a:gdLst>
              <a:gd name="T0" fmla="*/ 72 w 144"/>
              <a:gd name="T1" fmla="*/ 72 h 176"/>
              <a:gd name="T2" fmla="*/ 72 w 144"/>
              <a:gd name="T3" fmla="*/ 64 h 176"/>
              <a:gd name="T4" fmla="*/ 20 w 144"/>
              <a:gd name="T5" fmla="*/ 68 h 176"/>
              <a:gd name="T6" fmla="*/ 136 w 144"/>
              <a:gd name="T7" fmla="*/ 16 h 176"/>
              <a:gd name="T8" fmla="*/ 116 w 144"/>
              <a:gd name="T9" fmla="*/ 4 h 176"/>
              <a:gd name="T10" fmla="*/ 108 w 144"/>
              <a:gd name="T11" fmla="*/ 4 h 176"/>
              <a:gd name="T12" fmla="*/ 100 w 144"/>
              <a:gd name="T13" fmla="*/ 16 h 176"/>
              <a:gd name="T14" fmla="*/ 96 w 144"/>
              <a:gd name="T15" fmla="*/ 0 h 176"/>
              <a:gd name="T16" fmla="*/ 92 w 144"/>
              <a:gd name="T17" fmla="*/ 16 h 176"/>
              <a:gd name="T18" fmla="*/ 84 w 144"/>
              <a:gd name="T19" fmla="*/ 4 h 176"/>
              <a:gd name="T20" fmla="*/ 76 w 144"/>
              <a:gd name="T21" fmla="*/ 4 h 176"/>
              <a:gd name="T22" fmla="*/ 68 w 144"/>
              <a:gd name="T23" fmla="*/ 16 h 176"/>
              <a:gd name="T24" fmla="*/ 64 w 144"/>
              <a:gd name="T25" fmla="*/ 0 h 176"/>
              <a:gd name="T26" fmla="*/ 60 w 144"/>
              <a:gd name="T27" fmla="*/ 16 h 176"/>
              <a:gd name="T28" fmla="*/ 52 w 144"/>
              <a:gd name="T29" fmla="*/ 4 h 176"/>
              <a:gd name="T30" fmla="*/ 44 w 144"/>
              <a:gd name="T31" fmla="*/ 4 h 176"/>
              <a:gd name="T32" fmla="*/ 36 w 144"/>
              <a:gd name="T33" fmla="*/ 16 h 176"/>
              <a:gd name="T34" fmla="*/ 32 w 144"/>
              <a:gd name="T35" fmla="*/ 0 h 176"/>
              <a:gd name="T36" fmla="*/ 28 w 144"/>
              <a:gd name="T37" fmla="*/ 16 h 176"/>
              <a:gd name="T38" fmla="*/ 0 w 144"/>
              <a:gd name="T39" fmla="*/ 24 h 176"/>
              <a:gd name="T40" fmla="*/ 8 w 144"/>
              <a:gd name="T41" fmla="*/ 176 h 176"/>
              <a:gd name="T42" fmla="*/ 144 w 144"/>
              <a:gd name="T43" fmla="*/ 168 h 176"/>
              <a:gd name="T44" fmla="*/ 136 w 144"/>
              <a:gd name="T45" fmla="*/ 16 h 176"/>
              <a:gd name="T46" fmla="*/ 8 w 144"/>
              <a:gd name="T47" fmla="*/ 144 h 176"/>
              <a:gd name="T48" fmla="*/ 8 w 144"/>
              <a:gd name="T49" fmla="*/ 168 h 176"/>
              <a:gd name="T50" fmla="*/ 44 w 144"/>
              <a:gd name="T51" fmla="*/ 168 h 176"/>
              <a:gd name="T52" fmla="*/ 8 w 144"/>
              <a:gd name="T53" fmla="*/ 24 h 176"/>
              <a:gd name="T54" fmla="*/ 28 w 144"/>
              <a:gd name="T55" fmla="*/ 36 h 176"/>
              <a:gd name="T56" fmla="*/ 36 w 144"/>
              <a:gd name="T57" fmla="*/ 36 h 176"/>
              <a:gd name="T58" fmla="*/ 44 w 144"/>
              <a:gd name="T59" fmla="*/ 24 h 176"/>
              <a:gd name="T60" fmla="*/ 48 w 144"/>
              <a:gd name="T61" fmla="*/ 40 h 176"/>
              <a:gd name="T62" fmla="*/ 52 w 144"/>
              <a:gd name="T63" fmla="*/ 24 h 176"/>
              <a:gd name="T64" fmla="*/ 60 w 144"/>
              <a:gd name="T65" fmla="*/ 36 h 176"/>
              <a:gd name="T66" fmla="*/ 68 w 144"/>
              <a:gd name="T67" fmla="*/ 36 h 176"/>
              <a:gd name="T68" fmla="*/ 76 w 144"/>
              <a:gd name="T69" fmla="*/ 24 h 176"/>
              <a:gd name="T70" fmla="*/ 80 w 144"/>
              <a:gd name="T71" fmla="*/ 40 h 176"/>
              <a:gd name="T72" fmla="*/ 84 w 144"/>
              <a:gd name="T73" fmla="*/ 24 h 176"/>
              <a:gd name="T74" fmla="*/ 92 w 144"/>
              <a:gd name="T75" fmla="*/ 36 h 176"/>
              <a:gd name="T76" fmla="*/ 100 w 144"/>
              <a:gd name="T77" fmla="*/ 36 h 176"/>
              <a:gd name="T78" fmla="*/ 108 w 144"/>
              <a:gd name="T79" fmla="*/ 24 h 176"/>
              <a:gd name="T80" fmla="*/ 112 w 144"/>
              <a:gd name="T81" fmla="*/ 40 h 176"/>
              <a:gd name="T82" fmla="*/ 116 w 144"/>
              <a:gd name="T83" fmla="*/ 24 h 176"/>
              <a:gd name="T84" fmla="*/ 136 w 144"/>
              <a:gd name="T85" fmla="*/ 168 h 176"/>
              <a:gd name="T86" fmla="*/ 24 w 144"/>
              <a:gd name="T87" fmla="*/ 96 h 176"/>
              <a:gd name="T88" fmla="*/ 124 w 144"/>
              <a:gd name="T89" fmla="*/ 92 h 176"/>
              <a:gd name="T90" fmla="*/ 24 w 144"/>
              <a:gd name="T91" fmla="*/ 88 h 176"/>
              <a:gd name="T92" fmla="*/ 96 w 144"/>
              <a:gd name="T93" fmla="*/ 112 h 176"/>
              <a:gd name="T94" fmla="*/ 20 w 144"/>
              <a:gd name="T95" fmla="*/ 116 h 176"/>
              <a:gd name="T96" fmla="*/ 96 w 144"/>
              <a:gd name="T97" fmla="*/ 120 h 176"/>
              <a:gd name="T98" fmla="*/ 96 w 144"/>
              <a:gd name="T9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44" h="176">
                <a:moveTo>
                  <a:pt x="24" y="72"/>
                </a:move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24" y="64"/>
                  <a:pt x="24" y="64"/>
                  <a:pt x="24" y="64"/>
                </a:cubicBezTo>
                <a:cubicBezTo>
                  <a:pt x="22" y="64"/>
                  <a:pt x="20" y="66"/>
                  <a:pt x="20" y="68"/>
                </a:cubicBezTo>
                <a:cubicBezTo>
                  <a:pt x="20" y="70"/>
                  <a:pt x="22" y="72"/>
                  <a:pt x="24" y="72"/>
                </a:cubicBezTo>
                <a:close/>
                <a:moveTo>
                  <a:pt x="136" y="16"/>
                </a:moveTo>
                <a:cubicBezTo>
                  <a:pt x="116" y="16"/>
                  <a:pt x="116" y="16"/>
                  <a:pt x="116" y="16"/>
                </a:cubicBezTo>
                <a:cubicBezTo>
                  <a:pt x="116" y="4"/>
                  <a:pt x="116" y="4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110" y="0"/>
                  <a:pt x="108" y="2"/>
                  <a:pt x="108" y="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16"/>
                  <a:pt x="92" y="16"/>
                  <a:pt x="92" y="16"/>
                </a:cubicBezTo>
                <a:cubicBezTo>
                  <a:pt x="84" y="16"/>
                  <a:pt x="84" y="16"/>
                  <a:pt x="84" y="16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78" y="0"/>
                  <a:pt x="76" y="2"/>
                  <a:pt x="76" y="4"/>
                </a:cubicBezTo>
                <a:cubicBezTo>
                  <a:pt x="76" y="16"/>
                  <a:pt x="76" y="16"/>
                  <a:pt x="76" y="16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4"/>
                  <a:pt x="68" y="4"/>
                  <a:pt x="68" y="4"/>
                </a:cubicBezTo>
                <a:cubicBezTo>
                  <a:pt x="68" y="2"/>
                  <a:pt x="66" y="0"/>
                  <a:pt x="64" y="0"/>
                </a:cubicBezTo>
                <a:cubicBezTo>
                  <a:pt x="62" y="0"/>
                  <a:pt x="60" y="2"/>
                  <a:pt x="60" y="4"/>
                </a:cubicBezTo>
                <a:cubicBezTo>
                  <a:pt x="60" y="16"/>
                  <a:pt x="60" y="16"/>
                  <a:pt x="60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4"/>
                  <a:pt x="52" y="4"/>
                  <a:pt x="52" y="4"/>
                </a:cubicBezTo>
                <a:cubicBezTo>
                  <a:pt x="52" y="2"/>
                  <a:pt x="50" y="0"/>
                  <a:pt x="48" y="0"/>
                </a:cubicBezTo>
                <a:cubicBezTo>
                  <a:pt x="46" y="0"/>
                  <a:pt x="44" y="2"/>
                  <a:pt x="44" y="4"/>
                </a:cubicBezTo>
                <a:cubicBezTo>
                  <a:pt x="44" y="16"/>
                  <a:pt x="44" y="16"/>
                  <a:pt x="44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2"/>
                  <a:pt x="34" y="0"/>
                  <a:pt x="32" y="0"/>
                </a:cubicBezTo>
                <a:cubicBezTo>
                  <a:pt x="30" y="0"/>
                  <a:pt x="28" y="2"/>
                  <a:pt x="28" y="4"/>
                </a:cubicBezTo>
                <a:cubicBezTo>
                  <a:pt x="28" y="16"/>
                  <a:pt x="28" y="16"/>
                  <a:pt x="2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0" y="20"/>
                  <a:pt x="0" y="24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24"/>
                  <a:pt x="144" y="24"/>
                  <a:pt x="144" y="24"/>
                </a:cubicBezTo>
                <a:cubicBezTo>
                  <a:pt x="144" y="20"/>
                  <a:pt x="140" y="16"/>
                  <a:pt x="136" y="16"/>
                </a:cubicBezTo>
                <a:close/>
                <a:moveTo>
                  <a:pt x="8" y="168"/>
                </a:moveTo>
                <a:cubicBezTo>
                  <a:pt x="8" y="144"/>
                  <a:pt x="8" y="144"/>
                  <a:pt x="8" y="144"/>
                </a:cubicBezTo>
                <a:cubicBezTo>
                  <a:pt x="32" y="168"/>
                  <a:pt x="32" y="168"/>
                  <a:pt x="32" y="168"/>
                </a:cubicBezTo>
                <a:lnTo>
                  <a:pt x="8" y="168"/>
                </a:lnTo>
                <a:close/>
                <a:moveTo>
                  <a:pt x="136" y="168"/>
                </a:moveTo>
                <a:cubicBezTo>
                  <a:pt x="44" y="168"/>
                  <a:pt x="44" y="168"/>
                  <a:pt x="44" y="168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24"/>
                  <a:pt x="8" y="24"/>
                  <a:pt x="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34" y="40"/>
                  <a:pt x="36" y="38"/>
                  <a:pt x="36" y="36"/>
                </a:cubicBezTo>
                <a:cubicBezTo>
                  <a:pt x="36" y="24"/>
                  <a:pt x="36" y="24"/>
                  <a:pt x="36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8"/>
                  <a:pt x="46" y="40"/>
                  <a:pt x="48" y="40"/>
                </a:cubicBezTo>
                <a:cubicBezTo>
                  <a:pt x="50" y="40"/>
                  <a:pt x="52" y="38"/>
                  <a:pt x="52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8"/>
                  <a:pt x="62" y="40"/>
                  <a:pt x="64" y="40"/>
                </a:cubicBezTo>
                <a:cubicBezTo>
                  <a:pt x="66" y="40"/>
                  <a:pt x="68" y="38"/>
                  <a:pt x="68" y="36"/>
                </a:cubicBezTo>
                <a:cubicBezTo>
                  <a:pt x="68" y="24"/>
                  <a:pt x="68" y="24"/>
                  <a:pt x="68" y="24"/>
                </a:cubicBezTo>
                <a:cubicBezTo>
                  <a:pt x="76" y="24"/>
                  <a:pt x="76" y="24"/>
                  <a:pt x="76" y="24"/>
                </a:cubicBezTo>
                <a:cubicBezTo>
                  <a:pt x="76" y="36"/>
                  <a:pt x="76" y="36"/>
                  <a:pt x="76" y="36"/>
                </a:cubicBezTo>
                <a:cubicBezTo>
                  <a:pt x="76" y="38"/>
                  <a:pt x="78" y="40"/>
                  <a:pt x="80" y="40"/>
                </a:cubicBezTo>
                <a:cubicBezTo>
                  <a:pt x="82" y="40"/>
                  <a:pt x="84" y="38"/>
                  <a:pt x="84" y="36"/>
                </a:cubicBezTo>
                <a:cubicBezTo>
                  <a:pt x="84" y="24"/>
                  <a:pt x="84" y="24"/>
                  <a:pt x="84" y="24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36"/>
                  <a:pt x="92" y="36"/>
                  <a:pt x="92" y="36"/>
                </a:cubicBezTo>
                <a:cubicBezTo>
                  <a:pt x="92" y="38"/>
                  <a:pt x="94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8"/>
                  <a:pt x="110" y="40"/>
                  <a:pt x="112" y="40"/>
                </a:cubicBezTo>
                <a:cubicBezTo>
                  <a:pt x="114" y="40"/>
                  <a:pt x="116" y="38"/>
                  <a:pt x="116" y="36"/>
                </a:cubicBezTo>
                <a:cubicBezTo>
                  <a:pt x="116" y="24"/>
                  <a:pt x="116" y="24"/>
                  <a:pt x="116" y="24"/>
                </a:cubicBezTo>
                <a:cubicBezTo>
                  <a:pt x="136" y="24"/>
                  <a:pt x="136" y="24"/>
                  <a:pt x="136" y="24"/>
                </a:cubicBezTo>
                <a:lnTo>
                  <a:pt x="136" y="168"/>
                </a:lnTo>
                <a:close/>
                <a:moveTo>
                  <a:pt x="20" y="92"/>
                </a:moveTo>
                <a:cubicBezTo>
                  <a:pt x="20" y="94"/>
                  <a:pt x="22" y="96"/>
                  <a:pt x="24" y="96"/>
                </a:cubicBezTo>
                <a:cubicBezTo>
                  <a:pt x="120" y="96"/>
                  <a:pt x="120" y="96"/>
                  <a:pt x="120" y="96"/>
                </a:cubicBezTo>
                <a:cubicBezTo>
                  <a:pt x="122" y="96"/>
                  <a:pt x="124" y="94"/>
                  <a:pt x="124" y="92"/>
                </a:cubicBezTo>
                <a:cubicBezTo>
                  <a:pt x="124" y="90"/>
                  <a:pt x="122" y="88"/>
                  <a:pt x="120" y="88"/>
                </a:cubicBezTo>
                <a:cubicBezTo>
                  <a:pt x="24" y="88"/>
                  <a:pt x="24" y="88"/>
                  <a:pt x="24" y="88"/>
                </a:cubicBezTo>
                <a:cubicBezTo>
                  <a:pt x="22" y="88"/>
                  <a:pt x="20" y="90"/>
                  <a:pt x="20" y="92"/>
                </a:cubicBezTo>
                <a:close/>
                <a:moveTo>
                  <a:pt x="96" y="112"/>
                </a:moveTo>
                <a:cubicBezTo>
                  <a:pt x="24" y="112"/>
                  <a:pt x="24" y="112"/>
                  <a:pt x="24" y="112"/>
                </a:cubicBezTo>
                <a:cubicBezTo>
                  <a:pt x="22" y="112"/>
                  <a:pt x="20" y="114"/>
                  <a:pt x="20" y="116"/>
                </a:cubicBezTo>
                <a:cubicBezTo>
                  <a:pt x="20" y="118"/>
                  <a:pt x="22" y="120"/>
                  <a:pt x="24" y="120"/>
                </a:cubicBezTo>
                <a:cubicBezTo>
                  <a:pt x="96" y="120"/>
                  <a:pt x="96" y="120"/>
                  <a:pt x="96" y="120"/>
                </a:cubicBezTo>
                <a:cubicBezTo>
                  <a:pt x="98" y="120"/>
                  <a:pt x="100" y="118"/>
                  <a:pt x="100" y="116"/>
                </a:cubicBezTo>
                <a:cubicBezTo>
                  <a:pt x="100" y="114"/>
                  <a:pt x="98" y="112"/>
                  <a:pt x="96" y="1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9" name="Freeform 473"/>
          <p:cNvSpPr>
            <a:spLocks noEditPoints="1"/>
          </p:cNvSpPr>
          <p:nvPr/>
        </p:nvSpPr>
        <p:spPr bwMode="auto">
          <a:xfrm>
            <a:off x="4377864" y="2607695"/>
            <a:ext cx="391408" cy="479786"/>
          </a:xfrm>
          <a:custGeom>
            <a:avLst/>
            <a:gdLst>
              <a:gd name="T0" fmla="*/ 28 w 144"/>
              <a:gd name="T1" fmla="*/ 88 h 176"/>
              <a:gd name="T2" fmla="*/ 76 w 144"/>
              <a:gd name="T3" fmla="*/ 88 h 176"/>
              <a:gd name="T4" fmla="*/ 80 w 144"/>
              <a:gd name="T5" fmla="*/ 84 h 176"/>
              <a:gd name="T6" fmla="*/ 76 w 144"/>
              <a:gd name="T7" fmla="*/ 80 h 176"/>
              <a:gd name="T8" fmla="*/ 28 w 144"/>
              <a:gd name="T9" fmla="*/ 80 h 176"/>
              <a:gd name="T10" fmla="*/ 24 w 144"/>
              <a:gd name="T11" fmla="*/ 84 h 176"/>
              <a:gd name="T12" fmla="*/ 28 w 144"/>
              <a:gd name="T13" fmla="*/ 88 h 176"/>
              <a:gd name="T14" fmla="*/ 28 w 144"/>
              <a:gd name="T15" fmla="*/ 112 h 176"/>
              <a:gd name="T16" fmla="*/ 116 w 144"/>
              <a:gd name="T17" fmla="*/ 112 h 176"/>
              <a:gd name="T18" fmla="*/ 120 w 144"/>
              <a:gd name="T19" fmla="*/ 108 h 176"/>
              <a:gd name="T20" fmla="*/ 116 w 144"/>
              <a:gd name="T21" fmla="*/ 104 h 176"/>
              <a:gd name="T22" fmla="*/ 28 w 144"/>
              <a:gd name="T23" fmla="*/ 104 h 176"/>
              <a:gd name="T24" fmla="*/ 24 w 144"/>
              <a:gd name="T25" fmla="*/ 108 h 176"/>
              <a:gd name="T26" fmla="*/ 28 w 144"/>
              <a:gd name="T27" fmla="*/ 112 h 176"/>
              <a:gd name="T28" fmla="*/ 28 w 144"/>
              <a:gd name="T29" fmla="*/ 136 h 176"/>
              <a:gd name="T30" fmla="*/ 100 w 144"/>
              <a:gd name="T31" fmla="*/ 136 h 176"/>
              <a:gd name="T32" fmla="*/ 104 w 144"/>
              <a:gd name="T33" fmla="*/ 132 h 176"/>
              <a:gd name="T34" fmla="*/ 100 w 144"/>
              <a:gd name="T35" fmla="*/ 128 h 176"/>
              <a:gd name="T36" fmla="*/ 28 w 144"/>
              <a:gd name="T37" fmla="*/ 128 h 176"/>
              <a:gd name="T38" fmla="*/ 24 w 144"/>
              <a:gd name="T39" fmla="*/ 132 h 176"/>
              <a:gd name="T40" fmla="*/ 28 w 144"/>
              <a:gd name="T41" fmla="*/ 136 h 176"/>
              <a:gd name="T42" fmla="*/ 136 w 144"/>
              <a:gd name="T43" fmla="*/ 24 h 176"/>
              <a:gd name="T44" fmla="*/ 104 w 144"/>
              <a:gd name="T45" fmla="*/ 24 h 176"/>
              <a:gd name="T46" fmla="*/ 104 w 144"/>
              <a:gd name="T47" fmla="*/ 16 h 176"/>
              <a:gd name="T48" fmla="*/ 96 w 144"/>
              <a:gd name="T49" fmla="*/ 8 h 176"/>
              <a:gd name="T50" fmla="*/ 80 w 144"/>
              <a:gd name="T51" fmla="*/ 8 h 176"/>
              <a:gd name="T52" fmla="*/ 72 w 144"/>
              <a:gd name="T53" fmla="*/ 0 h 176"/>
              <a:gd name="T54" fmla="*/ 64 w 144"/>
              <a:gd name="T55" fmla="*/ 8 h 176"/>
              <a:gd name="T56" fmla="*/ 48 w 144"/>
              <a:gd name="T57" fmla="*/ 8 h 176"/>
              <a:gd name="T58" fmla="*/ 40 w 144"/>
              <a:gd name="T59" fmla="*/ 16 h 176"/>
              <a:gd name="T60" fmla="*/ 40 w 144"/>
              <a:gd name="T61" fmla="*/ 24 h 176"/>
              <a:gd name="T62" fmla="*/ 8 w 144"/>
              <a:gd name="T63" fmla="*/ 24 h 176"/>
              <a:gd name="T64" fmla="*/ 0 w 144"/>
              <a:gd name="T65" fmla="*/ 32 h 176"/>
              <a:gd name="T66" fmla="*/ 0 w 144"/>
              <a:gd name="T67" fmla="*/ 168 h 176"/>
              <a:gd name="T68" fmla="*/ 8 w 144"/>
              <a:gd name="T69" fmla="*/ 176 h 176"/>
              <a:gd name="T70" fmla="*/ 136 w 144"/>
              <a:gd name="T71" fmla="*/ 176 h 176"/>
              <a:gd name="T72" fmla="*/ 144 w 144"/>
              <a:gd name="T73" fmla="*/ 168 h 176"/>
              <a:gd name="T74" fmla="*/ 144 w 144"/>
              <a:gd name="T75" fmla="*/ 32 h 176"/>
              <a:gd name="T76" fmla="*/ 136 w 144"/>
              <a:gd name="T77" fmla="*/ 24 h 176"/>
              <a:gd name="T78" fmla="*/ 48 w 144"/>
              <a:gd name="T79" fmla="*/ 16 h 176"/>
              <a:gd name="T80" fmla="*/ 96 w 144"/>
              <a:gd name="T81" fmla="*/ 16 h 176"/>
              <a:gd name="T82" fmla="*/ 96 w 144"/>
              <a:gd name="T83" fmla="*/ 32 h 176"/>
              <a:gd name="T84" fmla="*/ 48 w 144"/>
              <a:gd name="T85" fmla="*/ 32 h 176"/>
              <a:gd name="T86" fmla="*/ 48 w 144"/>
              <a:gd name="T87" fmla="*/ 16 h 176"/>
              <a:gd name="T88" fmla="*/ 136 w 144"/>
              <a:gd name="T89" fmla="*/ 168 h 176"/>
              <a:gd name="T90" fmla="*/ 8 w 144"/>
              <a:gd name="T91" fmla="*/ 168 h 176"/>
              <a:gd name="T92" fmla="*/ 8 w 144"/>
              <a:gd name="T93" fmla="*/ 56 h 176"/>
              <a:gd name="T94" fmla="*/ 136 w 144"/>
              <a:gd name="T95" fmla="*/ 56 h 176"/>
              <a:gd name="T96" fmla="*/ 136 w 144"/>
              <a:gd name="T97" fmla="*/ 168 h 176"/>
              <a:gd name="T98" fmla="*/ 136 w 144"/>
              <a:gd name="T99" fmla="*/ 48 h 176"/>
              <a:gd name="T100" fmla="*/ 8 w 144"/>
              <a:gd name="T101" fmla="*/ 48 h 176"/>
              <a:gd name="T102" fmla="*/ 8 w 144"/>
              <a:gd name="T103" fmla="*/ 32 h 176"/>
              <a:gd name="T104" fmla="*/ 40 w 144"/>
              <a:gd name="T105" fmla="*/ 32 h 176"/>
              <a:gd name="T106" fmla="*/ 48 w 144"/>
              <a:gd name="T107" fmla="*/ 40 h 176"/>
              <a:gd name="T108" fmla="*/ 96 w 144"/>
              <a:gd name="T109" fmla="*/ 40 h 176"/>
              <a:gd name="T110" fmla="*/ 104 w 144"/>
              <a:gd name="T111" fmla="*/ 32 h 176"/>
              <a:gd name="T112" fmla="*/ 136 w 144"/>
              <a:gd name="T113" fmla="*/ 32 h 176"/>
              <a:gd name="T114" fmla="*/ 136 w 144"/>
              <a:gd name="T115" fmla="*/ 4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4" h="176">
                <a:moveTo>
                  <a:pt x="28" y="88"/>
                </a:moveTo>
                <a:cubicBezTo>
                  <a:pt x="76" y="88"/>
                  <a:pt x="76" y="88"/>
                  <a:pt x="76" y="88"/>
                </a:cubicBezTo>
                <a:cubicBezTo>
                  <a:pt x="78" y="88"/>
                  <a:pt x="80" y="86"/>
                  <a:pt x="80" y="84"/>
                </a:cubicBezTo>
                <a:cubicBezTo>
                  <a:pt x="80" y="82"/>
                  <a:pt x="78" y="80"/>
                  <a:pt x="76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6" y="80"/>
                  <a:pt x="24" y="82"/>
                  <a:pt x="24" y="84"/>
                </a:cubicBezTo>
                <a:cubicBezTo>
                  <a:pt x="24" y="86"/>
                  <a:pt x="26" y="88"/>
                  <a:pt x="28" y="88"/>
                </a:cubicBezTo>
                <a:close/>
                <a:moveTo>
                  <a:pt x="28" y="112"/>
                </a:moveTo>
                <a:cubicBezTo>
                  <a:pt x="116" y="112"/>
                  <a:pt x="116" y="112"/>
                  <a:pt x="116" y="112"/>
                </a:cubicBezTo>
                <a:cubicBezTo>
                  <a:pt x="118" y="112"/>
                  <a:pt x="120" y="110"/>
                  <a:pt x="120" y="108"/>
                </a:cubicBezTo>
                <a:cubicBezTo>
                  <a:pt x="120" y="106"/>
                  <a:pt x="118" y="104"/>
                  <a:pt x="116" y="104"/>
                </a:cubicBezTo>
                <a:cubicBezTo>
                  <a:pt x="28" y="104"/>
                  <a:pt x="28" y="104"/>
                  <a:pt x="28" y="104"/>
                </a:cubicBezTo>
                <a:cubicBezTo>
                  <a:pt x="26" y="104"/>
                  <a:pt x="24" y="106"/>
                  <a:pt x="24" y="108"/>
                </a:cubicBezTo>
                <a:cubicBezTo>
                  <a:pt x="24" y="110"/>
                  <a:pt x="26" y="112"/>
                  <a:pt x="28" y="112"/>
                </a:cubicBezTo>
                <a:close/>
                <a:moveTo>
                  <a:pt x="28" y="136"/>
                </a:moveTo>
                <a:cubicBezTo>
                  <a:pt x="100" y="136"/>
                  <a:pt x="100" y="136"/>
                  <a:pt x="100" y="136"/>
                </a:cubicBezTo>
                <a:cubicBezTo>
                  <a:pt x="102" y="136"/>
                  <a:pt x="104" y="134"/>
                  <a:pt x="104" y="132"/>
                </a:cubicBezTo>
                <a:cubicBezTo>
                  <a:pt x="104" y="130"/>
                  <a:pt x="102" y="128"/>
                  <a:pt x="100" y="128"/>
                </a:cubicBezTo>
                <a:cubicBezTo>
                  <a:pt x="28" y="128"/>
                  <a:pt x="28" y="128"/>
                  <a:pt x="28" y="128"/>
                </a:cubicBezTo>
                <a:cubicBezTo>
                  <a:pt x="26" y="128"/>
                  <a:pt x="24" y="130"/>
                  <a:pt x="24" y="132"/>
                </a:cubicBezTo>
                <a:cubicBezTo>
                  <a:pt x="24" y="134"/>
                  <a:pt x="26" y="136"/>
                  <a:pt x="28" y="136"/>
                </a:cubicBezTo>
                <a:close/>
                <a:moveTo>
                  <a:pt x="136" y="24"/>
                </a:moveTo>
                <a:cubicBezTo>
                  <a:pt x="104" y="24"/>
                  <a:pt x="104" y="24"/>
                  <a:pt x="104" y="24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2"/>
                  <a:pt x="100" y="8"/>
                  <a:pt x="9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4"/>
                  <a:pt x="76" y="0"/>
                  <a:pt x="72" y="0"/>
                </a:cubicBezTo>
                <a:cubicBezTo>
                  <a:pt x="68" y="0"/>
                  <a:pt x="64" y="4"/>
                  <a:pt x="64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4" y="8"/>
                  <a:pt x="40" y="12"/>
                  <a:pt x="40" y="16"/>
                </a:cubicBezTo>
                <a:cubicBezTo>
                  <a:pt x="40" y="24"/>
                  <a:pt x="40" y="24"/>
                  <a:pt x="40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172"/>
                  <a:pt x="4" y="176"/>
                  <a:pt x="8" y="176"/>
                </a:cubicBezTo>
                <a:cubicBezTo>
                  <a:pt x="136" y="176"/>
                  <a:pt x="136" y="176"/>
                  <a:pt x="136" y="176"/>
                </a:cubicBezTo>
                <a:cubicBezTo>
                  <a:pt x="140" y="176"/>
                  <a:pt x="144" y="172"/>
                  <a:pt x="144" y="168"/>
                </a:cubicBezTo>
                <a:cubicBezTo>
                  <a:pt x="144" y="32"/>
                  <a:pt x="144" y="32"/>
                  <a:pt x="144" y="32"/>
                </a:cubicBezTo>
                <a:cubicBezTo>
                  <a:pt x="144" y="28"/>
                  <a:pt x="140" y="24"/>
                  <a:pt x="136" y="24"/>
                </a:cubicBezTo>
                <a:close/>
                <a:moveTo>
                  <a:pt x="48" y="16"/>
                </a:moveTo>
                <a:cubicBezTo>
                  <a:pt x="96" y="16"/>
                  <a:pt x="96" y="16"/>
                  <a:pt x="96" y="16"/>
                </a:cubicBezTo>
                <a:cubicBezTo>
                  <a:pt x="96" y="32"/>
                  <a:pt x="96" y="32"/>
                  <a:pt x="96" y="32"/>
                </a:cubicBezTo>
                <a:cubicBezTo>
                  <a:pt x="48" y="32"/>
                  <a:pt x="48" y="32"/>
                  <a:pt x="48" y="32"/>
                </a:cubicBezTo>
                <a:lnTo>
                  <a:pt x="48" y="16"/>
                </a:lnTo>
                <a:close/>
                <a:moveTo>
                  <a:pt x="136" y="168"/>
                </a:moveTo>
                <a:cubicBezTo>
                  <a:pt x="8" y="168"/>
                  <a:pt x="8" y="168"/>
                  <a:pt x="8" y="168"/>
                </a:cubicBezTo>
                <a:cubicBezTo>
                  <a:pt x="8" y="56"/>
                  <a:pt x="8" y="56"/>
                  <a:pt x="8" y="56"/>
                </a:cubicBezTo>
                <a:cubicBezTo>
                  <a:pt x="136" y="56"/>
                  <a:pt x="136" y="56"/>
                  <a:pt x="136" y="56"/>
                </a:cubicBezTo>
                <a:lnTo>
                  <a:pt x="136" y="168"/>
                </a:lnTo>
                <a:close/>
                <a:moveTo>
                  <a:pt x="136" y="48"/>
                </a:moveTo>
                <a:cubicBezTo>
                  <a:pt x="8" y="48"/>
                  <a:pt x="8" y="48"/>
                  <a:pt x="8" y="48"/>
                </a:cubicBezTo>
                <a:cubicBezTo>
                  <a:pt x="8" y="32"/>
                  <a:pt x="8" y="32"/>
                  <a:pt x="8" y="32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6"/>
                  <a:pt x="44" y="40"/>
                  <a:pt x="48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100" y="40"/>
                  <a:pt x="104" y="36"/>
                  <a:pt x="104" y="32"/>
                </a:cubicBezTo>
                <a:cubicBezTo>
                  <a:pt x="136" y="32"/>
                  <a:pt x="136" y="32"/>
                  <a:pt x="136" y="32"/>
                </a:cubicBezTo>
                <a:lnTo>
                  <a:pt x="136" y="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0" name="Freeform 474"/>
          <p:cNvSpPr/>
          <p:nvPr/>
        </p:nvSpPr>
        <p:spPr bwMode="auto">
          <a:xfrm>
            <a:off x="5312303" y="2687791"/>
            <a:ext cx="492416" cy="328275"/>
          </a:xfrm>
          <a:custGeom>
            <a:avLst/>
            <a:gdLst>
              <a:gd name="T0" fmla="*/ 176 w 176"/>
              <a:gd name="T1" fmla="*/ 4 h 120"/>
              <a:gd name="T2" fmla="*/ 172 w 176"/>
              <a:gd name="T3" fmla="*/ 0 h 120"/>
              <a:gd name="T4" fmla="*/ 169 w 176"/>
              <a:gd name="T5" fmla="*/ 1 h 120"/>
              <a:gd name="T6" fmla="*/ 169 w 176"/>
              <a:gd name="T7" fmla="*/ 1 h 120"/>
              <a:gd name="T8" fmla="*/ 64 w 176"/>
              <a:gd name="T9" fmla="*/ 110 h 120"/>
              <a:gd name="T10" fmla="*/ 7 w 176"/>
              <a:gd name="T11" fmla="*/ 53 h 120"/>
              <a:gd name="T12" fmla="*/ 4 w 176"/>
              <a:gd name="T13" fmla="*/ 52 h 120"/>
              <a:gd name="T14" fmla="*/ 0 w 176"/>
              <a:gd name="T15" fmla="*/ 56 h 120"/>
              <a:gd name="T16" fmla="*/ 1 w 176"/>
              <a:gd name="T17" fmla="*/ 59 h 120"/>
              <a:gd name="T18" fmla="*/ 61 w 176"/>
              <a:gd name="T19" fmla="*/ 119 h 120"/>
              <a:gd name="T20" fmla="*/ 64 w 176"/>
              <a:gd name="T21" fmla="*/ 120 h 120"/>
              <a:gd name="T22" fmla="*/ 67 w 176"/>
              <a:gd name="T23" fmla="*/ 119 h 120"/>
              <a:gd name="T24" fmla="*/ 67 w 176"/>
              <a:gd name="T25" fmla="*/ 119 h 120"/>
              <a:gd name="T26" fmla="*/ 175 w 176"/>
              <a:gd name="T27" fmla="*/ 7 h 120"/>
              <a:gd name="T28" fmla="*/ 175 w 176"/>
              <a:gd name="T29" fmla="*/ 7 h 120"/>
              <a:gd name="T30" fmla="*/ 176 w 176"/>
              <a:gd name="T31" fmla="*/ 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20"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0" y="0"/>
                  <a:pt x="169" y="1"/>
                </a:cubicBezTo>
                <a:cubicBezTo>
                  <a:pt x="169" y="1"/>
                  <a:pt x="169" y="1"/>
                  <a:pt x="169" y="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7" y="53"/>
                  <a:pt x="7" y="53"/>
                  <a:pt x="7" y="53"/>
                </a:cubicBezTo>
                <a:cubicBezTo>
                  <a:pt x="6" y="52"/>
                  <a:pt x="5" y="52"/>
                  <a:pt x="4" y="52"/>
                </a:cubicBezTo>
                <a:cubicBezTo>
                  <a:pt x="2" y="52"/>
                  <a:pt x="0" y="54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61" y="119"/>
                  <a:pt x="61" y="119"/>
                  <a:pt x="61" y="119"/>
                </a:cubicBezTo>
                <a:cubicBezTo>
                  <a:pt x="62" y="120"/>
                  <a:pt x="63" y="120"/>
                  <a:pt x="64" y="120"/>
                </a:cubicBezTo>
                <a:cubicBezTo>
                  <a:pt x="65" y="120"/>
                  <a:pt x="66" y="120"/>
                  <a:pt x="67" y="119"/>
                </a:cubicBezTo>
                <a:cubicBezTo>
                  <a:pt x="67" y="119"/>
                  <a:pt x="67" y="119"/>
                  <a:pt x="67" y="119"/>
                </a:cubicBezTo>
                <a:cubicBezTo>
                  <a:pt x="175" y="7"/>
                  <a:pt x="175" y="7"/>
                  <a:pt x="175" y="7"/>
                </a:cubicBezTo>
                <a:cubicBezTo>
                  <a:pt x="175" y="7"/>
                  <a:pt x="175" y="7"/>
                  <a:pt x="175" y="7"/>
                </a:cubicBezTo>
                <a:cubicBezTo>
                  <a:pt x="176" y="6"/>
                  <a:pt x="176" y="5"/>
                  <a:pt x="176" y="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1" name="Freeform 475"/>
          <p:cNvSpPr>
            <a:spLocks noEditPoints="1"/>
          </p:cNvSpPr>
          <p:nvPr/>
        </p:nvSpPr>
        <p:spPr bwMode="auto">
          <a:xfrm>
            <a:off x="6300141" y="2607695"/>
            <a:ext cx="479785" cy="479785"/>
          </a:xfrm>
          <a:custGeom>
            <a:avLst/>
            <a:gdLst>
              <a:gd name="T0" fmla="*/ 88 w 176"/>
              <a:gd name="T1" fmla="*/ 110 h 176"/>
              <a:gd name="T2" fmla="*/ 51 w 176"/>
              <a:gd name="T3" fmla="*/ 73 h 176"/>
              <a:gd name="T4" fmla="*/ 48 w 176"/>
              <a:gd name="T5" fmla="*/ 72 h 176"/>
              <a:gd name="T6" fmla="*/ 44 w 176"/>
              <a:gd name="T7" fmla="*/ 76 h 176"/>
              <a:gd name="T8" fmla="*/ 45 w 176"/>
              <a:gd name="T9" fmla="*/ 79 h 176"/>
              <a:gd name="T10" fmla="*/ 85 w 176"/>
              <a:gd name="T11" fmla="*/ 119 h 176"/>
              <a:gd name="T12" fmla="*/ 88 w 176"/>
              <a:gd name="T13" fmla="*/ 120 h 176"/>
              <a:gd name="T14" fmla="*/ 91 w 176"/>
              <a:gd name="T15" fmla="*/ 119 h 176"/>
              <a:gd name="T16" fmla="*/ 91 w 176"/>
              <a:gd name="T17" fmla="*/ 119 h 176"/>
              <a:gd name="T18" fmla="*/ 158 w 176"/>
              <a:gd name="T19" fmla="*/ 49 h 176"/>
              <a:gd name="T20" fmla="*/ 158 w 176"/>
              <a:gd name="T21" fmla="*/ 49 h 176"/>
              <a:gd name="T22" fmla="*/ 163 w 176"/>
              <a:gd name="T23" fmla="*/ 43 h 176"/>
              <a:gd name="T24" fmla="*/ 163 w 176"/>
              <a:gd name="T25" fmla="*/ 43 h 176"/>
              <a:gd name="T26" fmla="*/ 175 w 176"/>
              <a:gd name="T27" fmla="*/ 31 h 176"/>
              <a:gd name="T28" fmla="*/ 175 w 176"/>
              <a:gd name="T29" fmla="*/ 31 h 176"/>
              <a:gd name="T30" fmla="*/ 176 w 176"/>
              <a:gd name="T31" fmla="*/ 28 h 176"/>
              <a:gd name="T32" fmla="*/ 172 w 176"/>
              <a:gd name="T33" fmla="*/ 24 h 176"/>
              <a:gd name="T34" fmla="*/ 169 w 176"/>
              <a:gd name="T35" fmla="*/ 25 h 176"/>
              <a:gd name="T36" fmla="*/ 169 w 176"/>
              <a:gd name="T37" fmla="*/ 25 h 176"/>
              <a:gd name="T38" fmla="*/ 159 w 176"/>
              <a:gd name="T39" fmla="*/ 36 h 176"/>
              <a:gd name="T40" fmla="*/ 159 w 176"/>
              <a:gd name="T41" fmla="*/ 36 h 176"/>
              <a:gd name="T42" fmla="*/ 153 w 176"/>
              <a:gd name="T43" fmla="*/ 42 h 176"/>
              <a:gd name="T44" fmla="*/ 153 w 176"/>
              <a:gd name="T45" fmla="*/ 42 h 176"/>
              <a:gd name="T46" fmla="*/ 88 w 176"/>
              <a:gd name="T47" fmla="*/ 110 h 176"/>
              <a:gd name="T48" fmla="*/ 169 w 176"/>
              <a:gd name="T49" fmla="*/ 54 h 176"/>
              <a:gd name="T50" fmla="*/ 163 w 176"/>
              <a:gd name="T51" fmla="*/ 54 h 176"/>
              <a:gd name="T52" fmla="*/ 162 w 176"/>
              <a:gd name="T53" fmla="*/ 58 h 176"/>
              <a:gd name="T54" fmla="*/ 162 w 176"/>
              <a:gd name="T55" fmla="*/ 58 h 176"/>
              <a:gd name="T56" fmla="*/ 168 w 176"/>
              <a:gd name="T57" fmla="*/ 88 h 176"/>
              <a:gd name="T58" fmla="*/ 88 w 176"/>
              <a:gd name="T59" fmla="*/ 168 h 176"/>
              <a:gd name="T60" fmla="*/ 8 w 176"/>
              <a:gd name="T61" fmla="*/ 88 h 176"/>
              <a:gd name="T62" fmla="*/ 88 w 176"/>
              <a:gd name="T63" fmla="*/ 8 h 176"/>
              <a:gd name="T64" fmla="*/ 146 w 176"/>
              <a:gd name="T65" fmla="*/ 32 h 176"/>
              <a:gd name="T66" fmla="*/ 146 w 176"/>
              <a:gd name="T67" fmla="*/ 32 h 176"/>
              <a:gd name="T68" fmla="*/ 151 w 176"/>
              <a:gd name="T69" fmla="*/ 32 h 176"/>
              <a:gd name="T70" fmla="*/ 151 w 176"/>
              <a:gd name="T71" fmla="*/ 27 h 176"/>
              <a:gd name="T72" fmla="*/ 151 w 176"/>
              <a:gd name="T73" fmla="*/ 26 h 176"/>
              <a:gd name="T74" fmla="*/ 88 w 176"/>
              <a:gd name="T75" fmla="*/ 0 h 176"/>
              <a:gd name="T76" fmla="*/ 0 w 176"/>
              <a:gd name="T77" fmla="*/ 88 h 176"/>
              <a:gd name="T78" fmla="*/ 88 w 176"/>
              <a:gd name="T79" fmla="*/ 176 h 176"/>
              <a:gd name="T80" fmla="*/ 176 w 176"/>
              <a:gd name="T81" fmla="*/ 88 h 176"/>
              <a:gd name="T82" fmla="*/ 170 w 176"/>
              <a:gd name="T83" fmla="*/ 56 h 176"/>
              <a:gd name="T84" fmla="*/ 169 w 176"/>
              <a:gd name="T85" fmla="*/ 5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6" h="176">
                <a:moveTo>
                  <a:pt x="88" y="110"/>
                </a:moveTo>
                <a:cubicBezTo>
                  <a:pt x="51" y="73"/>
                  <a:pt x="51" y="73"/>
                  <a:pt x="51" y="73"/>
                </a:cubicBezTo>
                <a:cubicBezTo>
                  <a:pt x="50" y="72"/>
                  <a:pt x="49" y="72"/>
                  <a:pt x="48" y="72"/>
                </a:cubicBezTo>
                <a:cubicBezTo>
                  <a:pt x="46" y="72"/>
                  <a:pt x="44" y="74"/>
                  <a:pt x="44" y="76"/>
                </a:cubicBezTo>
                <a:cubicBezTo>
                  <a:pt x="44" y="77"/>
                  <a:pt x="44" y="78"/>
                  <a:pt x="45" y="79"/>
                </a:cubicBezTo>
                <a:cubicBezTo>
                  <a:pt x="85" y="119"/>
                  <a:pt x="85" y="119"/>
                  <a:pt x="85" y="119"/>
                </a:cubicBezTo>
                <a:cubicBezTo>
                  <a:pt x="86" y="120"/>
                  <a:pt x="87" y="120"/>
                  <a:pt x="88" y="120"/>
                </a:cubicBezTo>
                <a:cubicBezTo>
                  <a:pt x="89" y="120"/>
                  <a:pt x="90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58" y="49"/>
                  <a:pt x="158" y="49"/>
                  <a:pt x="158" y="49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63" y="43"/>
                  <a:pt x="163" y="43"/>
                  <a:pt x="163" y="43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5" y="31"/>
                  <a:pt x="175" y="31"/>
                  <a:pt x="175" y="31"/>
                </a:cubicBezTo>
                <a:cubicBezTo>
                  <a:pt x="176" y="30"/>
                  <a:pt x="176" y="29"/>
                  <a:pt x="176" y="28"/>
                </a:cubicBezTo>
                <a:cubicBezTo>
                  <a:pt x="176" y="26"/>
                  <a:pt x="174" y="24"/>
                  <a:pt x="172" y="24"/>
                </a:cubicBezTo>
                <a:cubicBezTo>
                  <a:pt x="171" y="24"/>
                  <a:pt x="170" y="24"/>
                  <a:pt x="169" y="25"/>
                </a:cubicBezTo>
                <a:cubicBezTo>
                  <a:pt x="169" y="25"/>
                  <a:pt x="169" y="25"/>
                  <a:pt x="169" y="25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9" y="36"/>
                  <a:pt x="159" y="36"/>
                  <a:pt x="159" y="36"/>
                </a:cubicBezTo>
                <a:cubicBezTo>
                  <a:pt x="153" y="42"/>
                  <a:pt x="153" y="42"/>
                  <a:pt x="153" y="42"/>
                </a:cubicBezTo>
                <a:cubicBezTo>
                  <a:pt x="153" y="42"/>
                  <a:pt x="153" y="42"/>
                  <a:pt x="153" y="42"/>
                </a:cubicBezTo>
                <a:lnTo>
                  <a:pt x="88" y="110"/>
                </a:lnTo>
                <a:close/>
                <a:moveTo>
                  <a:pt x="169" y="54"/>
                </a:moveTo>
                <a:cubicBezTo>
                  <a:pt x="167" y="53"/>
                  <a:pt x="165" y="53"/>
                  <a:pt x="163" y="54"/>
                </a:cubicBezTo>
                <a:cubicBezTo>
                  <a:pt x="162" y="55"/>
                  <a:pt x="162" y="57"/>
                  <a:pt x="162" y="58"/>
                </a:cubicBezTo>
                <a:cubicBezTo>
                  <a:pt x="162" y="58"/>
                  <a:pt x="162" y="58"/>
                  <a:pt x="162" y="58"/>
                </a:cubicBezTo>
                <a:cubicBezTo>
                  <a:pt x="166" y="68"/>
                  <a:pt x="168" y="78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11" y="8"/>
                  <a:pt x="131" y="17"/>
                  <a:pt x="146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7" y="34"/>
                  <a:pt x="150" y="34"/>
                  <a:pt x="151" y="32"/>
                </a:cubicBezTo>
                <a:cubicBezTo>
                  <a:pt x="153" y="31"/>
                  <a:pt x="153" y="28"/>
                  <a:pt x="151" y="27"/>
                </a:cubicBezTo>
                <a:cubicBezTo>
                  <a:pt x="151" y="26"/>
                  <a:pt x="151" y="26"/>
                  <a:pt x="151" y="26"/>
                </a:cubicBezTo>
                <a:cubicBezTo>
                  <a:pt x="135" y="10"/>
                  <a:pt x="113" y="0"/>
                  <a:pt x="88" y="0"/>
                </a:cubicBez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77"/>
                  <a:pt x="174" y="66"/>
                  <a:pt x="170" y="56"/>
                </a:cubicBezTo>
                <a:cubicBezTo>
                  <a:pt x="170" y="55"/>
                  <a:pt x="169" y="55"/>
                  <a:pt x="169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2" name="Freeform 476"/>
          <p:cNvSpPr/>
          <p:nvPr/>
        </p:nvSpPr>
        <p:spPr bwMode="auto">
          <a:xfrm>
            <a:off x="7328022" y="2647746"/>
            <a:ext cx="391408" cy="404030"/>
          </a:xfrm>
          <a:custGeom>
            <a:avLst/>
            <a:gdLst>
              <a:gd name="T0" fmla="*/ 78 w 144"/>
              <a:gd name="T1" fmla="*/ 72 h 144"/>
              <a:gd name="T2" fmla="*/ 143 w 144"/>
              <a:gd name="T3" fmla="*/ 7 h 144"/>
              <a:gd name="T4" fmla="*/ 144 w 144"/>
              <a:gd name="T5" fmla="*/ 4 h 144"/>
              <a:gd name="T6" fmla="*/ 140 w 144"/>
              <a:gd name="T7" fmla="*/ 0 h 144"/>
              <a:gd name="T8" fmla="*/ 137 w 144"/>
              <a:gd name="T9" fmla="*/ 1 h 144"/>
              <a:gd name="T10" fmla="*/ 72 w 144"/>
              <a:gd name="T11" fmla="*/ 66 h 144"/>
              <a:gd name="T12" fmla="*/ 7 w 144"/>
              <a:gd name="T13" fmla="*/ 1 h 144"/>
              <a:gd name="T14" fmla="*/ 4 w 144"/>
              <a:gd name="T15" fmla="*/ 0 h 144"/>
              <a:gd name="T16" fmla="*/ 0 w 144"/>
              <a:gd name="T17" fmla="*/ 4 h 144"/>
              <a:gd name="T18" fmla="*/ 1 w 144"/>
              <a:gd name="T19" fmla="*/ 7 h 144"/>
              <a:gd name="T20" fmla="*/ 66 w 144"/>
              <a:gd name="T21" fmla="*/ 72 h 144"/>
              <a:gd name="T22" fmla="*/ 1 w 144"/>
              <a:gd name="T23" fmla="*/ 137 h 144"/>
              <a:gd name="T24" fmla="*/ 0 w 144"/>
              <a:gd name="T25" fmla="*/ 140 h 144"/>
              <a:gd name="T26" fmla="*/ 4 w 144"/>
              <a:gd name="T27" fmla="*/ 144 h 144"/>
              <a:gd name="T28" fmla="*/ 7 w 144"/>
              <a:gd name="T29" fmla="*/ 143 h 144"/>
              <a:gd name="T30" fmla="*/ 72 w 144"/>
              <a:gd name="T31" fmla="*/ 78 h 144"/>
              <a:gd name="T32" fmla="*/ 137 w 144"/>
              <a:gd name="T33" fmla="*/ 143 h 144"/>
              <a:gd name="T34" fmla="*/ 140 w 144"/>
              <a:gd name="T35" fmla="*/ 144 h 144"/>
              <a:gd name="T36" fmla="*/ 144 w 144"/>
              <a:gd name="T37" fmla="*/ 140 h 144"/>
              <a:gd name="T38" fmla="*/ 143 w 144"/>
              <a:gd name="T39" fmla="*/ 137 h 144"/>
              <a:gd name="T40" fmla="*/ 78 w 144"/>
              <a:gd name="T41" fmla="*/ 7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44">
                <a:moveTo>
                  <a:pt x="78" y="72"/>
                </a:moveTo>
                <a:cubicBezTo>
                  <a:pt x="143" y="7"/>
                  <a:pt x="143" y="7"/>
                  <a:pt x="143" y="7"/>
                </a:cubicBezTo>
                <a:cubicBezTo>
                  <a:pt x="144" y="6"/>
                  <a:pt x="144" y="5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9" y="0"/>
                  <a:pt x="138" y="0"/>
                  <a:pt x="137" y="1"/>
                </a:cubicBezTo>
                <a:cubicBezTo>
                  <a:pt x="72" y="66"/>
                  <a:pt x="72" y="66"/>
                  <a:pt x="72" y="66"/>
                </a:cubicBezTo>
                <a:cubicBezTo>
                  <a:pt x="7" y="1"/>
                  <a:pt x="7" y="1"/>
                  <a:pt x="7" y="1"/>
                </a:cubicBezTo>
                <a:cubicBezTo>
                  <a:pt x="6" y="0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"/>
                  <a:pt x="0" y="6"/>
                  <a:pt x="1" y="7"/>
                </a:cubicBezTo>
                <a:cubicBezTo>
                  <a:pt x="66" y="72"/>
                  <a:pt x="66" y="72"/>
                  <a:pt x="66" y="72"/>
                </a:cubicBezTo>
                <a:cubicBezTo>
                  <a:pt x="1" y="137"/>
                  <a:pt x="1" y="137"/>
                  <a:pt x="1" y="137"/>
                </a:cubicBezTo>
                <a:cubicBezTo>
                  <a:pt x="0" y="138"/>
                  <a:pt x="0" y="139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5" y="144"/>
                  <a:pt x="6" y="144"/>
                  <a:pt x="7" y="143"/>
                </a:cubicBezTo>
                <a:cubicBezTo>
                  <a:pt x="72" y="78"/>
                  <a:pt x="72" y="78"/>
                  <a:pt x="72" y="78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8" y="144"/>
                  <a:pt x="139" y="144"/>
                  <a:pt x="140" y="144"/>
                </a:cubicBezTo>
                <a:cubicBezTo>
                  <a:pt x="142" y="144"/>
                  <a:pt x="144" y="142"/>
                  <a:pt x="144" y="140"/>
                </a:cubicBezTo>
                <a:cubicBezTo>
                  <a:pt x="144" y="139"/>
                  <a:pt x="144" y="138"/>
                  <a:pt x="143" y="137"/>
                </a:cubicBezTo>
                <a:lnTo>
                  <a:pt x="78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3" name="Freeform 477"/>
          <p:cNvSpPr>
            <a:spLocks noEditPoints="1"/>
          </p:cNvSpPr>
          <p:nvPr/>
        </p:nvSpPr>
        <p:spPr bwMode="auto">
          <a:xfrm>
            <a:off x="8262461" y="2607695"/>
            <a:ext cx="492416" cy="479785"/>
          </a:xfrm>
          <a:custGeom>
            <a:avLst/>
            <a:gdLst>
              <a:gd name="T0" fmla="*/ 24 w 176"/>
              <a:gd name="T1" fmla="*/ 72 h 176"/>
              <a:gd name="T2" fmla="*/ 16 w 176"/>
              <a:gd name="T3" fmla="*/ 64 h 176"/>
              <a:gd name="T4" fmla="*/ 16 w 176"/>
              <a:gd name="T5" fmla="*/ 40 h 176"/>
              <a:gd name="T6" fmla="*/ 24 w 176"/>
              <a:gd name="T7" fmla="*/ 32 h 176"/>
              <a:gd name="T8" fmla="*/ 16 w 176"/>
              <a:gd name="T9" fmla="*/ 4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04 h 176"/>
              <a:gd name="T16" fmla="*/ 16 w 176"/>
              <a:gd name="T17" fmla="*/ 112 h 176"/>
              <a:gd name="T18" fmla="*/ 24 w 176"/>
              <a:gd name="T19" fmla="*/ 104 h 176"/>
              <a:gd name="T20" fmla="*/ 16 w 176"/>
              <a:gd name="T21" fmla="*/ 120 h 176"/>
              <a:gd name="T22" fmla="*/ 24 w 176"/>
              <a:gd name="T23" fmla="*/ 128 h 176"/>
              <a:gd name="T24" fmla="*/ 16 w 176"/>
              <a:gd name="T25" fmla="*/ 24 h 176"/>
              <a:gd name="T26" fmla="*/ 24 w 176"/>
              <a:gd name="T27" fmla="*/ 16 h 176"/>
              <a:gd name="T28" fmla="*/ 16 w 176"/>
              <a:gd name="T29" fmla="*/ 24 h 176"/>
              <a:gd name="T30" fmla="*/ 16 w 176"/>
              <a:gd name="T31" fmla="*/ 136 h 176"/>
              <a:gd name="T32" fmla="*/ 24 w 176"/>
              <a:gd name="T33" fmla="*/ 144 h 176"/>
              <a:gd name="T34" fmla="*/ 24 w 176"/>
              <a:gd name="T35" fmla="*/ 152 h 176"/>
              <a:gd name="T36" fmla="*/ 16 w 176"/>
              <a:gd name="T37" fmla="*/ 160 h 176"/>
              <a:gd name="T38" fmla="*/ 24 w 176"/>
              <a:gd name="T39" fmla="*/ 152 h 176"/>
              <a:gd name="T40" fmla="*/ 152 w 176"/>
              <a:gd name="T41" fmla="*/ 152 h 176"/>
              <a:gd name="T42" fmla="*/ 160 w 176"/>
              <a:gd name="T43" fmla="*/ 160 h 176"/>
              <a:gd name="T44" fmla="*/ 160 w 176"/>
              <a:gd name="T45" fmla="*/ 136 h 176"/>
              <a:gd name="T46" fmla="*/ 152 w 176"/>
              <a:gd name="T47" fmla="*/ 144 h 176"/>
              <a:gd name="T48" fmla="*/ 160 w 176"/>
              <a:gd name="T49" fmla="*/ 136 h 176"/>
              <a:gd name="T50" fmla="*/ 160 w 176"/>
              <a:gd name="T51" fmla="*/ 72 h 176"/>
              <a:gd name="T52" fmla="*/ 152 w 176"/>
              <a:gd name="T53" fmla="*/ 64 h 176"/>
              <a:gd name="T54" fmla="*/ 152 w 176"/>
              <a:gd name="T55" fmla="*/ 56 h 176"/>
              <a:gd name="T56" fmla="*/ 160 w 176"/>
              <a:gd name="T57" fmla="*/ 48 h 176"/>
              <a:gd name="T58" fmla="*/ 152 w 176"/>
              <a:gd name="T59" fmla="*/ 56 h 176"/>
              <a:gd name="T60" fmla="*/ 152 w 176"/>
              <a:gd name="T61" fmla="*/ 120 h 176"/>
              <a:gd name="T62" fmla="*/ 160 w 176"/>
              <a:gd name="T63" fmla="*/ 128 h 176"/>
              <a:gd name="T64" fmla="*/ 160 w 176"/>
              <a:gd name="T65" fmla="*/ 0 h 176"/>
              <a:gd name="T66" fmla="*/ 0 w 176"/>
              <a:gd name="T67" fmla="*/ 16 h 176"/>
              <a:gd name="T68" fmla="*/ 16 w 176"/>
              <a:gd name="T69" fmla="*/ 176 h 176"/>
              <a:gd name="T70" fmla="*/ 176 w 176"/>
              <a:gd name="T71" fmla="*/ 160 h 176"/>
              <a:gd name="T72" fmla="*/ 160 w 176"/>
              <a:gd name="T73" fmla="*/ 0 h 176"/>
              <a:gd name="T74" fmla="*/ 16 w 176"/>
              <a:gd name="T75" fmla="*/ 168 h 176"/>
              <a:gd name="T76" fmla="*/ 8 w 176"/>
              <a:gd name="T77" fmla="*/ 92 h 176"/>
              <a:gd name="T78" fmla="*/ 32 w 176"/>
              <a:gd name="T79" fmla="*/ 168 h 176"/>
              <a:gd name="T80" fmla="*/ 8 w 176"/>
              <a:gd name="T81" fmla="*/ 84 h 176"/>
              <a:gd name="T82" fmla="*/ 16 w 176"/>
              <a:gd name="T83" fmla="*/ 8 h 176"/>
              <a:gd name="T84" fmla="*/ 32 w 176"/>
              <a:gd name="T85" fmla="*/ 84 h 176"/>
              <a:gd name="T86" fmla="*/ 40 w 176"/>
              <a:gd name="T87" fmla="*/ 168 h 176"/>
              <a:gd name="T88" fmla="*/ 136 w 176"/>
              <a:gd name="T89" fmla="*/ 92 h 176"/>
              <a:gd name="T90" fmla="*/ 136 w 176"/>
              <a:gd name="T91" fmla="*/ 84 h 176"/>
              <a:gd name="T92" fmla="*/ 40 w 176"/>
              <a:gd name="T93" fmla="*/ 8 h 176"/>
              <a:gd name="T94" fmla="*/ 136 w 176"/>
              <a:gd name="T95" fmla="*/ 84 h 176"/>
              <a:gd name="T96" fmla="*/ 160 w 176"/>
              <a:gd name="T97" fmla="*/ 168 h 176"/>
              <a:gd name="T98" fmla="*/ 144 w 176"/>
              <a:gd name="T99" fmla="*/ 92 h 176"/>
              <a:gd name="T100" fmla="*/ 168 w 176"/>
              <a:gd name="T101" fmla="*/ 160 h 176"/>
              <a:gd name="T102" fmla="*/ 144 w 176"/>
              <a:gd name="T103" fmla="*/ 84 h 176"/>
              <a:gd name="T104" fmla="*/ 160 w 176"/>
              <a:gd name="T105" fmla="*/ 8 h 176"/>
              <a:gd name="T106" fmla="*/ 168 w 176"/>
              <a:gd name="T107" fmla="*/ 84 h 176"/>
              <a:gd name="T108" fmla="*/ 160 w 176"/>
              <a:gd name="T109" fmla="*/ 24 h 176"/>
              <a:gd name="T110" fmla="*/ 152 w 176"/>
              <a:gd name="T111" fmla="*/ 16 h 176"/>
              <a:gd name="T112" fmla="*/ 160 w 176"/>
              <a:gd name="T113" fmla="*/ 104 h 176"/>
              <a:gd name="T114" fmla="*/ 152 w 176"/>
              <a:gd name="T115" fmla="*/ 112 h 176"/>
              <a:gd name="T116" fmla="*/ 160 w 176"/>
              <a:gd name="T117" fmla="*/ 104 h 176"/>
              <a:gd name="T118" fmla="*/ 160 w 176"/>
              <a:gd name="T119" fmla="*/ 40 h 176"/>
              <a:gd name="T120" fmla="*/ 152 w 176"/>
              <a:gd name="T121" fmla="*/ 3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92"/>
                  <a:pt x="40" y="92"/>
                  <a:pt x="40" y="92"/>
                </a:cubicBezTo>
                <a:cubicBezTo>
                  <a:pt x="136" y="92"/>
                  <a:pt x="136" y="92"/>
                  <a:pt x="136" y="92"/>
                </a:cubicBezTo>
                <a:lnTo>
                  <a:pt x="136" y="168"/>
                </a:lnTo>
                <a:close/>
                <a:moveTo>
                  <a:pt x="136" y="84"/>
                </a:moveTo>
                <a:cubicBezTo>
                  <a:pt x="40" y="84"/>
                  <a:pt x="40" y="84"/>
                  <a:pt x="40" y="84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84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4" name="Freeform 478"/>
          <p:cNvSpPr>
            <a:spLocks noEditPoints="1"/>
          </p:cNvSpPr>
          <p:nvPr/>
        </p:nvSpPr>
        <p:spPr bwMode="auto">
          <a:xfrm>
            <a:off x="9250298" y="2607695"/>
            <a:ext cx="479785" cy="479785"/>
          </a:xfrm>
          <a:custGeom>
            <a:avLst/>
            <a:gdLst>
              <a:gd name="T0" fmla="*/ 16 w 176"/>
              <a:gd name="T1" fmla="*/ 152 h 176"/>
              <a:gd name="T2" fmla="*/ 24 w 176"/>
              <a:gd name="T3" fmla="*/ 160 h 176"/>
              <a:gd name="T4" fmla="*/ 24 w 176"/>
              <a:gd name="T5" fmla="*/ 120 h 176"/>
              <a:gd name="T6" fmla="*/ 16 w 176"/>
              <a:gd name="T7" fmla="*/ 128 h 176"/>
              <a:gd name="T8" fmla="*/ 24 w 176"/>
              <a:gd name="T9" fmla="*/ 120 h 176"/>
              <a:gd name="T10" fmla="*/ 24 w 176"/>
              <a:gd name="T11" fmla="*/ 56 h 176"/>
              <a:gd name="T12" fmla="*/ 16 w 176"/>
              <a:gd name="T13" fmla="*/ 48 h 176"/>
              <a:gd name="T14" fmla="*/ 24 w 176"/>
              <a:gd name="T15" fmla="*/ 136 h 176"/>
              <a:gd name="T16" fmla="*/ 16 w 176"/>
              <a:gd name="T17" fmla="*/ 144 h 176"/>
              <a:gd name="T18" fmla="*/ 24 w 176"/>
              <a:gd name="T19" fmla="*/ 136 h 176"/>
              <a:gd name="T20" fmla="*/ 24 w 176"/>
              <a:gd name="T21" fmla="*/ 88 h 176"/>
              <a:gd name="T22" fmla="*/ 16 w 176"/>
              <a:gd name="T23" fmla="*/ 80 h 176"/>
              <a:gd name="T24" fmla="*/ 16 w 176"/>
              <a:gd name="T25" fmla="*/ 72 h 176"/>
              <a:gd name="T26" fmla="*/ 24 w 176"/>
              <a:gd name="T27" fmla="*/ 64 h 176"/>
              <a:gd name="T28" fmla="*/ 16 w 176"/>
              <a:gd name="T29" fmla="*/ 72 h 176"/>
              <a:gd name="T30" fmla="*/ 16 w 176"/>
              <a:gd name="T31" fmla="*/ 32 h 176"/>
              <a:gd name="T32" fmla="*/ 0 w 176"/>
              <a:gd name="T33" fmla="*/ 160 h 176"/>
              <a:gd name="T34" fmla="*/ 128 w 176"/>
              <a:gd name="T35" fmla="*/ 176 h 176"/>
              <a:gd name="T36" fmla="*/ 144 w 176"/>
              <a:gd name="T37" fmla="*/ 48 h 176"/>
              <a:gd name="T38" fmla="*/ 32 w 176"/>
              <a:gd name="T39" fmla="*/ 168 h 176"/>
              <a:gd name="T40" fmla="*/ 8 w 176"/>
              <a:gd name="T41" fmla="*/ 160 h 176"/>
              <a:gd name="T42" fmla="*/ 32 w 176"/>
              <a:gd name="T43" fmla="*/ 108 h 176"/>
              <a:gd name="T44" fmla="*/ 32 w 176"/>
              <a:gd name="T45" fmla="*/ 100 h 176"/>
              <a:gd name="T46" fmla="*/ 8 w 176"/>
              <a:gd name="T47" fmla="*/ 48 h 176"/>
              <a:gd name="T48" fmla="*/ 32 w 176"/>
              <a:gd name="T49" fmla="*/ 40 h 176"/>
              <a:gd name="T50" fmla="*/ 104 w 176"/>
              <a:gd name="T51" fmla="*/ 168 h 176"/>
              <a:gd name="T52" fmla="*/ 40 w 176"/>
              <a:gd name="T53" fmla="*/ 108 h 176"/>
              <a:gd name="T54" fmla="*/ 104 w 176"/>
              <a:gd name="T55" fmla="*/ 168 h 176"/>
              <a:gd name="T56" fmla="*/ 40 w 176"/>
              <a:gd name="T57" fmla="*/ 100 h 176"/>
              <a:gd name="T58" fmla="*/ 104 w 176"/>
              <a:gd name="T59" fmla="*/ 40 h 176"/>
              <a:gd name="T60" fmla="*/ 136 w 176"/>
              <a:gd name="T61" fmla="*/ 160 h 176"/>
              <a:gd name="T62" fmla="*/ 112 w 176"/>
              <a:gd name="T63" fmla="*/ 168 h 176"/>
              <a:gd name="T64" fmla="*/ 136 w 176"/>
              <a:gd name="T65" fmla="*/ 108 h 176"/>
              <a:gd name="T66" fmla="*/ 136 w 176"/>
              <a:gd name="T67" fmla="*/ 100 h 176"/>
              <a:gd name="T68" fmla="*/ 112 w 176"/>
              <a:gd name="T69" fmla="*/ 40 h 176"/>
              <a:gd name="T70" fmla="*/ 136 w 176"/>
              <a:gd name="T71" fmla="*/ 48 h 176"/>
              <a:gd name="T72" fmla="*/ 120 w 176"/>
              <a:gd name="T73" fmla="*/ 56 h 176"/>
              <a:gd name="T74" fmla="*/ 128 w 176"/>
              <a:gd name="T75" fmla="*/ 48 h 176"/>
              <a:gd name="T76" fmla="*/ 120 w 176"/>
              <a:gd name="T77" fmla="*/ 56 h 176"/>
              <a:gd name="T78" fmla="*/ 48 w 176"/>
              <a:gd name="T79" fmla="*/ 0 h 176"/>
              <a:gd name="T80" fmla="*/ 32 w 176"/>
              <a:gd name="T81" fmla="*/ 20 h 176"/>
              <a:gd name="T82" fmla="*/ 40 w 176"/>
              <a:gd name="T83" fmla="*/ 20 h 176"/>
              <a:gd name="T84" fmla="*/ 48 w 176"/>
              <a:gd name="T85" fmla="*/ 8 h 176"/>
              <a:gd name="T86" fmla="*/ 168 w 176"/>
              <a:gd name="T87" fmla="*/ 16 h 176"/>
              <a:gd name="T88" fmla="*/ 160 w 176"/>
              <a:gd name="T89" fmla="*/ 136 h 176"/>
              <a:gd name="T90" fmla="*/ 152 w 176"/>
              <a:gd name="T91" fmla="*/ 140 h 176"/>
              <a:gd name="T92" fmla="*/ 160 w 176"/>
              <a:gd name="T93" fmla="*/ 144 h 176"/>
              <a:gd name="T94" fmla="*/ 176 w 176"/>
              <a:gd name="T95" fmla="*/ 16 h 176"/>
              <a:gd name="T96" fmla="*/ 120 w 176"/>
              <a:gd name="T97" fmla="*/ 72 h 176"/>
              <a:gd name="T98" fmla="*/ 128 w 176"/>
              <a:gd name="T99" fmla="*/ 64 h 176"/>
              <a:gd name="T100" fmla="*/ 120 w 176"/>
              <a:gd name="T101" fmla="*/ 72 h 176"/>
              <a:gd name="T102" fmla="*/ 120 w 176"/>
              <a:gd name="T103" fmla="*/ 136 h 176"/>
              <a:gd name="T104" fmla="*/ 128 w 176"/>
              <a:gd name="T105" fmla="*/ 144 h 176"/>
              <a:gd name="T106" fmla="*/ 120 w 176"/>
              <a:gd name="T107" fmla="*/ 88 h 176"/>
              <a:gd name="T108" fmla="*/ 128 w 176"/>
              <a:gd name="T109" fmla="*/ 80 h 176"/>
              <a:gd name="T110" fmla="*/ 120 w 176"/>
              <a:gd name="T111" fmla="*/ 88 h 176"/>
              <a:gd name="T112" fmla="*/ 120 w 176"/>
              <a:gd name="T113" fmla="*/ 120 h 176"/>
              <a:gd name="T114" fmla="*/ 128 w 176"/>
              <a:gd name="T115" fmla="*/ 128 h 176"/>
              <a:gd name="T116" fmla="*/ 128 w 176"/>
              <a:gd name="T117" fmla="*/ 152 h 176"/>
              <a:gd name="T118" fmla="*/ 120 w 176"/>
              <a:gd name="T119" fmla="*/ 160 h 176"/>
              <a:gd name="T120" fmla="*/ 128 w 176"/>
              <a:gd name="T121" fmla="*/ 15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" h="176"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88"/>
                </a:moveTo>
                <a:cubicBezTo>
                  <a:pt x="24" y="88"/>
                  <a:pt x="24" y="88"/>
                  <a:pt x="24" y="88"/>
                </a:cubicBezTo>
                <a:cubicBezTo>
                  <a:pt x="24" y="80"/>
                  <a:pt x="24" y="80"/>
                  <a:pt x="24" y="80"/>
                </a:cubicBezTo>
                <a:cubicBezTo>
                  <a:pt x="16" y="80"/>
                  <a:pt x="16" y="80"/>
                  <a:pt x="16" y="80"/>
                </a:cubicBezTo>
                <a:lnTo>
                  <a:pt x="16" y="88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08"/>
                  <a:pt x="8" y="108"/>
                  <a:pt x="8" y="108"/>
                </a:cubicBezTo>
                <a:cubicBezTo>
                  <a:pt x="32" y="108"/>
                  <a:pt x="32" y="108"/>
                  <a:pt x="32" y="108"/>
                </a:cubicBezTo>
                <a:lnTo>
                  <a:pt x="32" y="168"/>
                </a:lnTo>
                <a:close/>
                <a:moveTo>
                  <a:pt x="32" y="100"/>
                </a:moveTo>
                <a:cubicBezTo>
                  <a:pt x="8" y="100"/>
                  <a:pt x="8" y="100"/>
                  <a:pt x="8" y="10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32" y="40"/>
                  <a:pt x="32" y="40"/>
                  <a:pt x="32" y="40"/>
                </a:cubicBezTo>
                <a:lnTo>
                  <a:pt x="32" y="100"/>
                </a:lnTo>
                <a:close/>
                <a:moveTo>
                  <a:pt x="104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104" y="108"/>
                  <a:pt x="104" y="108"/>
                  <a:pt x="104" y="108"/>
                </a:cubicBezTo>
                <a:lnTo>
                  <a:pt x="104" y="168"/>
                </a:lnTo>
                <a:close/>
                <a:moveTo>
                  <a:pt x="104" y="100"/>
                </a:moveTo>
                <a:cubicBezTo>
                  <a:pt x="40" y="100"/>
                  <a:pt x="40" y="100"/>
                  <a:pt x="40" y="100"/>
                </a:cubicBezTo>
                <a:cubicBezTo>
                  <a:pt x="40" y="40"/>
                  <a:pt x="40" y="40"/>
                  <a:pt x="40" y="40"/>
                </a:cubicBezTo>
                <a:cubicBezTo>
                  <a:pt x="104" y="40"/>
                  <a:pt x="104" y="40"/>
                  <a:pt x="104" y="40"/>
                </a:cubicBezTo>
                <a:lnTo>
                  <a:pt x="104" y="100"/>
                </a:ln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12" y="168"/>
                  <a:pt x="112" y="168"/>
                  <a:pt x="112" y="168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36" y="108"/>
                  <a:pt x="136" y="108"/>
                  <a:pt x="136" y="108"/>
                </a:cubicBezTo>
                <a:lnTo>
                  <a:pt x="136" y="160"/>
                </a:lnTo>
                <a:close/>
                <a:moveTo>
                  <a:pt x="136" y="100"/>
                </a:moveTo>
                <a:cubicBezTo>
                  <a:pt x="112" y="100"/>
                  <a:pt x="112" y="100"/>
                  <a:pt x="112" y="100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00"/>
                </a:lnTo>
                <a:close/>
                <a:moveTo>
                  <a:pt x="120" y="56"/>
                </a:moveTo>
                <a:cubicBezTo>
                  <a:pt x="128" y="56"/>
                  <a:pt x="128" y="56"/>
                  <a:pt x="128" y="56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0" y="48"/>
                  <a:pt x="120" y="48"/>
                  <a:pt x="120" y="48"/>
                </a:cubicBezTo>
                <a:lnTo>
                  <a:pt x="120" y="56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20" y="72"/>
                </a:moveTo>
                <a:cubicBezTo>
                  <a:pt x="128" y="72"/>
                  <a:pt x="128" y="72"/>
                  <a:pt x="128" y="72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72"/>
                </a:lnTo>
                <a:close/>
                <a:moveTo>
                  <a:pt x="128" y="136"/>
                </a:moveTo>
                <a:cubicBezTo>
                  <a:pt x="120" y="136"/>
                  <a:pt x="120" y="136"/>
                  <a:pt x="120" y="136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8" y="144"/>
                  <a:pt x="128" y="144"/>
                  <a:pt x="128" y="144"/>
                </a:cubicBezTo>
                <a:lnTo>
                  <a:pt x="128" y="136"/>
                </a:lnTo>
                <a:close/>
                <a:moveTo>
                  <a:pt x="120" y="88"/>
                </a:moveTo>
                <a:cubicBezTo>
                  <a:pt x="128" y="88"/>
                  <a:pt x="128" y="88"/>
                  <a:pt x="128" y="88"/>
                </a:cubicBezTo>
                <a:cubicBezTo>
                  <a:pt x="128" y="80"/>
                  <a:pt x="128" y="80"/>
                  <a:pt x="128" y="80"/>
                </a:cubicBezTo>
                <a:cubicBezTo>
                  <a:pt x="120" y="80"/>
                  <a:pt x="120" y="80"/>
                  <a:pt x="120" y="80"/>
                </a:cubicBezTo>
                <a:lnTo>
                  <a:pt x="120" y="88"/>
                </a:lnTo>
                <a:close/>
                <a:moveTo>
                  <a:pt x="128" y="120"/>
                </a:moveTo>
                <a:cubicBezTo>
                  <a:pt x="120" y="120"/>
                  <a:pt x="120" y="120"/>
                  <a:pt x="120" y="120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8" y="128"/>
                  <a:pt x="128" y="128"/>
                  <a:pt x="128" y="128"/>
                </a:cubicBezTo>
                <a:lnTo>
                  <a:pt x="128" y="120"/>
                </a:lnTo>
                <a:close/>
                <a:moveTo>
                  <a:pt x="128" y="152"/>
                </a:moveTo>
                <a:cubicBezTo>
                  <a:pt x="120" y="152"/>
                  <a:pt x="120" y="152"/>
                  <a:pt x="120" y="152"/>
                </a:cubicBezTo>
                <a:cubicBezTo>
                  <a:pt x="120" y="160"/>
                  <a:pt x="120" y="160"/>
                  <a:pt x="120" y="160"/>
                </a:cubicBezTo>
                <a:cubicBezTo>
                  <a:pt x="128" y="160"/>
                  <a:pt x="128" y="160"/>
                  <a:pt x="128" y="160"/>
                </a:cubicBezTo>
                <a:lnTo>
                  <a:pt x="128" y="1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Freeform 479"/>
          <p:cNvSpPr>
            <a:spLocks noEditPoints="1"/>
          </p:cNvSpPr>
          <p:nvPr/>
        </p:nvSpPr>
        <p:spPr bwMode="auto">
          <a:xfrm>
            <a:off x="10224790" y="2607695"/>
            <a:ext cx="492416" cy="479785"/>
          </a:xfrm>
          <a:custGeom>
            <a:avLst/>
            <a:gdLst>
              <a:gd name="T0" fmla="*/ 24 w 176"/>
              <a:gd name="T1" fmla="*/ 32 h 176"/>
              <a:gd name="T2" fmla="*/ 16 w 176"/>
              <a:gd name="T3" fmla="*/ 56 h 176"/>
              <a:gd name="T4" fmla="*/ 16 w 176"/>
              <a:gd name="T5" fmla="*/ 48 h 176"/>
              <a:gd name="T6" fmla="*/ 16 w 176"/>
              <a:gd name="T7" fmla="*/ 152 h 176"/>
              <a:gd name="T8" fmla="*/ 24 w 176"/>
              <a:gd name="T9" fmla="*/ 152 h 176"/>
              <a:gd name="T10" fmla="*/ 16 w 176"/>
              <a:gd name="T11" fmla="*/ 128 h 176"/>
              <a:gd name="T12" fmla="*/ 24 w 176"/>
              <a:gd name="T13" fmla="*/ 104 h 176"/>
              <a:gd name="T14" fmla="*/ 24 w 176"/>
              <a:gd name="T15" fmla="*/ 112 h 176"/>
              <a:gd name="T16" fmla="*/ 16 w 176"/>
              <a:gd name="T17" fmla="*/ 136 h 176"/>
              <a:gd name="T18" fmla="*/ 24 w 176"/>
              <a:gd name="T19" fmla="*/ 136 h 176"/>
              <a:gd name="T20" fmla="*/ 24 w 176"/>
              <a:gd name="T21" fmla="*/ 64 h 176"/>
              <a:gd name="T22" fmla="*/ 16 w 176"/>
              <a:gd name="T23" fmla="*/ 24 h 176"/>
              <a:gd name="T24" fmla="*/ 16 w 176"/>
              <a:gd name="T25" fmla="*/ 16 h 176"/>
              <a:gd name="T26" fmla="*/ 160 w 176"/>
              <a:gd name="T27" fmla="*/ 40 h 176"/>
              <a:gd name="T28" fmla="*/ 152 w 176"/>
              <a:gd name="T29" fmla="*/ 40 h 176"/>
              <a:gd name="T30" fmla="*/ 160 w 176"/>
              <a:gd name="T31" fmla="*/ 48 h 176"/>
              <a:gd name="T32" fmla="*/ 152 w 176"/>
              <a:gd name="T33" fmla="*/ 72 h 176"/>
              <a:gd name="T34" fmla="*/ 152 w 176"/>
              <a:gd name="T35" fmla="*/ 64 h 176"/>
              <a:gd name="T36" fmla="*/ 16 w 176"/>
              <a:gd name="T37" fmla="*/ 0 h 176"/>
              <a:gd name="T38" fmla="*/ 16 w 176"/>
              <a:gd name="T39" fmla="*/ 176 h 176"/>
              <a:gd name="T40" fmla="*/ 176 w 176"/>
              <a:gd name="T41" fmla="*/ 16 h 176"/>
              <a:gd name="T42" fmla="*/ 16 w 176"/>
              <a:gd name="T43" fmla="*/ 168 h 176"/>
              <a:gd name="T44" fmla="*/ 32 w 176"/>
              <a:gd name="T45" fmla="*/ 92 h 176"/>
              <a:gd name="T46" fmla="*/ 8 w 176"/>
              <a:gd name="T47" fmla="*/ 84 h 176"/>
              <a:gd name="T48" fmla="*/ 32 w 176"/>
              <a:gd name="T49" fmla="*/ 8 h 176"/>
              <a:gd name="T50" fmla="*/ 40 w 176"/>
              <a:gd name="T51" fmla="*/ 168 h 176"/>
              <a:gd name="T52" fmla="*/ 136 w 176"/>
              <a:gd name="T53" fmla="*/ 168 h 176"/>
              <a:gd name="T54" fmla="*/ 144 w 176"/>
              <a:gd name="T55" fmla="*/ 168 h 176"/>
              <a:gd name="T56" fmla="*/ 168 w 176"/>
              <a:gd name="T57" fmla="*/ 160 h 176"/>
              <a:gd name="T58" fmla="*/ 144 w 176"/>
              <a:gd name="T59" fmla="*/ 8 h 176"/>
              <a:gd name="T60" fmla="*/ 168 w 176"/>
              <a:gd name="T61" fmla="*/ 84 h 176"/>
              <a:gd name="T62" fmla="*/ 160 w 176"/>
              <a:gd name="T63" fmla="*/ 16 h 176"/>
              <a:gd name="T64" fmla="*/ 160 w 176"/>
              <a:gd name="T65" fmla="*/ 136 h 176"/>
              <a:gd name="T66" fmla="*/ 160 w 176"/>
              <a:gd name="T67" fmla="*/ 144 h 176"/>
              <a:gd name="T68" fmla="*/ 152 w 176"/>
              <a:gd name="T69" fmla="*/ 104 h 176"/>
              <a:gd name="T70" fmla="*/ 160 w 176"/>
              <a:gd name="T71" fmla="*/ 104 h 176"/>
              <a:gd name="T72" fmla="*/ 152 w 176"/>
              <a:gd name="T73" fmla="*/ 128 h 176"/>
              <a:gd name="T74" fmla="*/ 160 w 176"/>
              <a:gd name="T75" fmla="*/ 152 h 176"/>
              <a:gd name="T76" fmla="*/ 160 w 176"/>
              <a:gd name="T77" fmla="*/ 160 h 176"/>
              <a:gd name="T78" fmla="*/ 70 w 176"/>
              <a:gd name="T79" fmla="*/ 119 h 176"/>
              <a:gd name="T80" fmla="*/ 114 w 176"/>
              <a:gd name="T81" fmla="*/ 91 h 176"/>
              <a:gd name="T82" fmla="*/ 115 w 176"/>
              <a:gd name="T83" fmla="*/ 85 h 176"/>
              <a:gd name="T84" fmla="*/ 68 w 176"/>
              <a:gd name="T85" fmla="*/ 56 h 176"/>
              <a:gd name="T86" fmla="*/ 68 w 176"/>
              <a:gd name="T87" fmla="*/ 120 h 176"/>
              <a:gd name="T88" fmla="*/ 72 w 176"/>
              <a:gd name="T89" fmla="*/ 10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16" y="40"/>
                </a:moveTo>
                <a:cubicBezTo>
                  <a:pt x="24" y="40"/>
                  <a:pt x="24" y="40"/>
                  <a:pt x="24" y="40"/>
                </a:cubicBezTo>
                <a:cubicBezTo>
                  <a:pt x="24" y="32"/>
                  <a:pt x="24" y="32"/>
                  <a:pt x="24" y="32"/>
                </a:cubicBezTo>
                <a:cubicBezTo>
                  <a:pt x="16" y="32"/>
                  <a:pt x="16" y="32"/>
                  <a:pt x="16" y="32"/>
                </a:cubicBezTo>
                <a:lnTo>
                  <a:pt x="16" y="40"/>
                </a:lnTo>
                <a:close/>
                <a:moveTo>
                  <a:pt x="16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8"/>
                  <a:pt x="24" y="48"/>
                  <a:pt x="24" y="48"/>
                </a:cubicBezTo>
                <a:cubicBezTo>
                  <a:pt x="16" y="48"/>
                  <a:pt x="16" y="48"/>
                  <a:pt x="16" y="48"/>
                </a:cubicBezTo>
                <a:lnTo>
                  <a:pt x="16" y="56"/>
                </a:lnTo>
                <a:close/>
                <a:moveTo>
                  <a:pt x="24" y="152"/>
                </a:moveTo>
                <a:cubicBezTo>
                  <a:pt x="16" y="152"/>
                  <a:pt x="16" y="152"/>
                  <a:pt x="16" y="15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24" y="160"/>
                  <a:pt x="24" y="160"/>
                  <a:pt x="24" y="160"/>
                </a:cubicBezTo>
                <a:lnTo>
                  <a:pt x="24" y="152"/>
                </a:lnTo>
                <a:close/>
                <a:moveTo>
                  <a:pt x="24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4" y="128"/>
                  <a:pt x="24" y="128"/>
                  <a:pt x="24" y="128"/>
                </a:cubicBezTo>
                <a:lnTo>
                  <a:pt x="24" y="120"/>
                </a:lnTo>
                <a:close/>
                <a:moveTo>
                  <a:pt x="24" y="104"/>
                </a:moveTo>
                <a:cubicBezTo>
                  <a:pt x="16" y="104"/>
                  <a:pt x="16" y="104"/>
                  <a:pt x="16" y="104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24" y="112"/>
                  <a:pt x="24" y="112"/>
                  <a:pt x="24" y="112"/>
                </a:cubicBezTo>
                <a:lnTo>
                  <a:pt x="24" y="104"/>
                </a:lnTo>
                <a:close/>
                <a:moveTo>
                  <a:pt x="24" y="136"/>
                </a:moveTo>
                <a:cubicBezTo>
                  <a:pt x="16" y="136"/>
                  <a:pt x="16" y="136"/>
                  <a:pt x="16" y="136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24" y="144"/>
                  <a:pt x="24" y="144"/>
                  <a:pt x="24" y="144"/>
                </a:cubicBezTo>
                <a:lnTo>
                  <a:pt x="24" y="136"/>
                </a:lnTo>
                <a:close/>
                <a:moveTo>
                  <a:pt x="16" y="72"/>
                </a:moveTo>
                <a:cubicBezTo>
                  <a:pt x="24" y="72"/>
                  <a:pt x="24" y="72"/>
                  <a:pt x="24" y="72"/>
                </a:cubicBezTo>
                <a:cubicBezTo>
                  <a:pt x="24" y="64"/>
                  <a:pt x="24" y="64"/>
                  <a:pt x="24" y="64"/>
                </a:cubicBezTo>
                <a:cubicBezTo>
                  <a:pt x="16" y="64"/>
                  <a:pt x="16" y="64"/>
                  <a:pt x="16" y="64"/>
                </a:cubicBezTo>
                <a:lnTo>
                  <a:pt x="16" y="72"/>
                </a:lnTo>
                <a:close/>
                <a:moveTo>
                  <a:pt x="16" y="24"/>
                </a:moveTo>
                <a:cubicBezTo>
                  <a:pt x="24" y="24"/>
                  <a:pt x="24" y="24"/>
                  <a:pt x="24" y="24"/>
                </a:cubicBezTo>
                <a:cubicBezTo>
                  <a:pt x="24" y="16"/>
                  <a:pt x="24" y="16"/>
                  <a:pt x="24" y="16"/>
                </a:cubicBezTo>
                <a:cubicBezTo>
                  <a:pt x="16" y="16"/>
                  <a:pt x="16" y="16"/>
                  <a:pt x="16" y="16"/>
                </a:cubicBezTo>
                <a:lnTo>
                  <a:pt x="16" y="24"/>
                </a:lnTo>
                <a:close/>
                <a:moveTo>
                  <a:pt x="152" y="40"/>
                </a:moveTo>
                <a:cubicBezTo>
                  <a:pt x="160" y="40"/>
                  <a:pt x="160" y="40"/>
                  <a:pt x="160" y="40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40"/>
                </a:lnTo>
                <a:close/>
                <a:moveTo>
                  <a:pt x="152" y="56"/>
                </a:moveTo>
                <a:cubicBezTo>
                  <a:pt x="160" y="56"/>
                  <a:pt x="160" y="56"/>
                  <a:pt x="160" y="56"/>
                </a:cubicBezTo>
                <a:cubicBezTo>
                  <a:pt x="160" y="48"/>
                  <a:pt x="160" y="48"/>
                  <a:pt x="160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56"/>
                </a:lnTo>
                <a:close/>
                <a:moveTo>
                  <a:pt x="152" y="72"/>
                </a:moveTo>
                <a:cubicBezTo>
                  <a:pt x="160" y="72"/>
                  <a:pt x="160" y="72"/>
                  <a:pt x="160" y="72"/>
                </a:cubicBezTo>
                <a:cubicBezTo>
                  <a:pt x="160" y="64"/>
                  <a:pt x="160" y="64"/>
                  <a:pt x="160" y="64"/>
                </a:cubicBezTo>
                <a:cubicBezTo>
                  <a:pt x="152" y="64"/>
                  <a:pt x="152" y="64"/>
                  <a:pt x="152" y="64"/>
                </a:cubicBezTo>
                <a:lnTo>
                  <a:pt x="152" y="72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32" y="168"/>
                </a:move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92"/>
                  <a:pt x="8" y="92"/>
                  <a:pt x="8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68"/>
                </a:lnTo>
                <a:close/>
                <a:moveTo>
                  <a:pt x="32" y="84"/>
                </a:moveTo>
                <a:cubicBezTo>
                  <a:pt x="8" y="84"/>
                  <a:pt x="8" y="84"/>
                  <a:pt x="8" y="8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lnTo>
                  <a:pt x="32" y="84"/>
                </a:lnTo>
                <a:close/>
                <a:moveTo>
                  <a:pt x="136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8"/>
                  <a:pt x="40" y="8"/>
                  <a:pt x="40" y="8"/>
                </a:cubicBezTo>
                <a:cubicBezTo>
                  <a:pt x="136" y="8"/>
                  <a:pt x="136" y="8"/>
                  <a:pt x="136" y="8"/>
                </a:cubicBezTo>
                <a:lnTo>
                  <a:pt x="136" y="168"/>
                </a:ln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44" y="168"/>
                  <a:pt x="144" y="168"/>
                  <a:pt x="144" y="168"/>
                </a:cubicBezTo>
                <a:cubicBezTo>
                  <a:pt x="144" y="92"/>
                  <a:pt x="144" y="92"/>
                  <a:pt x="144" y="92"/>
                </a:cubicBezTo>
                <a:cubicBezTo>
                  <a:pt x="168" y="92"/>
                  <a:pt x="168" y="92"/>
                  <a:pt x="168" y="92"/>
                </a:cubicBezTo>
                <a:lnTo>
                  <a:pt x="168" y="160"/>
                </a:lnTo>
                <a:close/>
                <a:moveTo>
                  <a:pt x="168" y="84"/>
                </a:moveTo>
                <a:cubicBezTo>
                  <a:pt x="144" y="84"/>
                  <a:pt x="144" y="84"/>
                  <a:pt x="144" y="84"/>
                </a:cubicBezTo>
                <a:cubicBezTo>
                  <a:pt x="144" y="8"/>
                  <a:pt x="144" y="8"/>
                  <a:pt x="144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84"/>
                </a:lnTo>
                <a:close/>
                <a:moveTo>
                  <a:pt x="152" y="24"/>
                </a:moveTo>
                <a:cubicBezTo>
                  <a:pt x="160" y="24"/>
                  <a:pt x="160" y="24"/>
                  <a:pt x="160" y="24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2" y="16"/>
                  <a:pt x="152" y="16"/>
                  <a:pt x="152" y="16"/>
                </a:cubicBezTo>
                <a:lnTo>
                  <a:pt x="152" y="24"/>
                </a:lnTo>
                <a:close/>
                <a:moveTo>
                  <a:pt x="160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0" y="144"/>
                  <a:pt x="160" y="144"/>
                  <a:pt x="160" y="144"/>
                </a:cubicBezTo>
                <a:lnTo>
                  <a:pt x="160" y="136"/>
                </a:lnTo>
                <a:close/>
                <a:moveTo>
                  <a:pt x="160" y="104"/>
                </a:moveTo>
                <a:cubicBezTo>
                  <a:pt x="152" y="104"/>
                  <a:pt x="152" y="104"/>
                  <a:pt x="152" y="104"/>
                </a:cubicBezTo>
                <a:cubicBezTo>
                  <a:pt x="152" y="112"/>
                  <a:pt x="152" y="112"/>
                  <a:pt x="152" y="112"/>
                </a:cubicBezTo>
                <a:cubicBezTo>
                  <a:pt x="160" y="112"/>
                  <a:pt x="160" y="112"/>
                  <a:pt x="160" y="112"/>
                </a:cubicBezTo>
                <a:lnTo>
                  <a:pt x="160" y="104"/>
                </a:lnTo>
                <a:close/>
                <a:moveTo>
                  <a:pt x="160" y="120"/>
                </a:moveTo>
                <a:cubicBezTo>
                  <a:pt x="152" y="120"/>
                  <a:pt x="152" y="120"/>
                  <a:pt x="152" y="120"/>
                </a:cubicBezTo>
                <a:cubicBezTo>
                  <a:pt x="152" y="128"/>
                  <a:pt x="152" y="128"/>
                  <a:pt x="152" y="128"/>
                </a:cubicBezTo>
                <a:cubicBezTo>
                  <a:pt x="160" y="128"/>
                  <a:pt x="160" y="128"/>
                  <a:pt x="160" y="128"/>
                </a:cubicBezTo>
                <a:lnTo>
                  <a:pt x="160" y="120"/>
                </a:lnTo>
                <a:close/>
                <a:moveTo>
                  <a:pt x="160" y="152"/>
                </a:moveTo>
                <a:cubicBezTo>
                  <a:pt x="152" y="152"/>
                  <a:pt x="152" y="152"/>
                  <a:pt x="152" y="152"/>
                </a:cubicBezTo>
                <a:cubicBezTo>
                  <a:pt x="152" y="160"/>
                  <a:pt x="152" y="160"/>
                  <a:pt x="152" y="160"/>
                </a:cubicBezTo>
                <a:cubicBezTo>
                  <a:pt x="160" y="160"/>
                  <a:pt x="160" y="160"/>
                  <a:pt x="160" y="160"/>
                </a:cubicBezTo>
                <a:lnTo>
                  <a:pt x="160" y="152"/>
                </a:lnTo>
                <a:close/>
                <a:moveTo>
                  <a:pt x="68" y="120"/>
                </a:moveTo>
                <a:cubicBezTo>
                  <a:pt x="69" y="120"/>
                  <a:pt x="70" y="120"/>
                  <a:pt x="70" y="119"/>
                </a:cubicBezTo>
                <a:cubicBezTo>
                  <a:pt x="71" y="119"/>
                  <a:pt x="71" y="119"/>
                  <a:pt x="71" y="119"/>
                </a:cubicBezTo>
                <a:cubicBezTo>
                  <a:pt x="115" y="91"/>
                  <a:pt x="115" y="91"/>
                  <a:pt x="115" y="91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5" y="90"/>
                  <a:pt x="116" y="89"/>
                  <a:pt x="116" y="88"/>
                </a:cubicBezTo>
                <a:cubicBezTo>
                  <a:pt x="116" y="87"/>
                  <a:pt x="115" y="86"/>
                  <a:pt x="114" y="85"/>
                </a:cubicBezTo>
                <a:cubicBezTo>
                  <a:pt x="115" y="85"/>
                  <a:pt x="115" y="85"/>
                  <a:pt x="115" y="85"/>
                </a:cubicBezTo>
                <a:cubicBezTo>
                  <a:pt x="71" y="57"/>
                  <a:pt x="71" y="57"/>
                  <a:pt x="71" y="57"/>
                </a:cubicBezTo>
                <a:cubicBezTo>
                  <a:pt x="70" y="57"/>
                  <a:pt x="70" y="57"/>
                  <a:pt x="70" y="57"/>
                </a:cubicBezTo>
                <a:cubicBezTo>
                  <a:pt x="70" y="56"/>
                  <a:pt x="69" y="56"/>
                  <a:pt x="68" y="56"/>
                </a:cubicBezTo>
                <a:cubicBezTo>
                  <a:pt x="66" y="56"/>
                  <a:pt x="64" y="58"/>
                  <a:pt x="64" y="60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4" y="118"/>
                  <a:pt x="66" y="120"/>
                  <a:pt x="68" y="120"/>
                </a:cubicBezTo>
                <a:close/>
                <a:moveTo>
                  <a:pt x="72" y="67"/>
                </a:moveTo>
                <a:cubicBezTo>
                  <a:pt x="105" y="88"/>
                  <a:pt x="105" y="88"/>
                  <a:pt x="105" y="88"/>
                </a:cubicBezTo>
                <a:cubicBezTo>
                  <a:pt x="72" y="109"/>
                  <a:pt x="72" y="109"/>
                  <a:pt x="72" y="109"/>
                </a:cubicBezTo>
                <a:lnTo>
                  <a:pt x="72" y="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6" name="Freeform 480"/>
          <p:cNvSpPr>
            <a:spLocks noEditPoints="1"/>
          </p:cNvSpPr>
          <p:nvPr/>
        </p:nvSpPr>
        <p:spPr bwMode="auto">
          <a:xfrm>
            <a:off x="1374301" y="3582188"/>
            <a:ext cx="492416" cy="492416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168 w 176"/>
              <a:gd name="T11" fmla="*/ 84 h 176"/>
              <a:gd name="T12" fmla="*/ 98 w 176"/>
              <a:gd name="T13" fmla="*/ 84 h 176"/>
              <a:gd name="T14" fmla="*/ 147 w 176"/>
              <a:gd name="T15" fmla="*/ 34 h 176"/>
              <a:gd name="T16" fmla="*/ 168 w 176"/>
              <a:gd name="T17" fmla="*/ 84 h 176"/>
              <a:gd name="T18" fmla="*/ 88 w 176"/>
              <a:gd name="T19" fmla="*/ 168 h 176"/>
              <a:gd name="T20" fmla="*/ 8 w 176"/>
              <a:gd name="T21" fmla="*/ 88 h 176"/>
              <a:gd name="T22" fmla="*/ 88 w 176"/>
              <a:gd name="T23" fmla="*/ 8 h 176"/>
              <a:gd name="T24" fmla="*/ 142 w 176"/>
              <a:gd name="T25" fmla="*/ 29 h 176"/>
              <a:gd name="T26" fmla="*/ 85 w 176"/>
              <a:gd name="T27" fmla="*/ 85 h 176"/>
              <a:gd name="T28" fmla="*/ 84 w 176"/>
              <a:gd name="T29" fmla="*/ 88 h 176"/>
              <a:gd name="T30" fmla="*/ 88 w 176"/>
              <a:gd name="T31" fmla="*/ 92 h 176"/>
              <a:gd name="T32" fmla="*/ 168 w 176"/>
              <a:gd name="T33" fmla="*/ 92 h 176"/>
              <a:gd name="T34" fmla="*/ 88 w 176"/>
              <a:gd name="T3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16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59" y="48"/>
                  <a:pt x="167" y="65"/>
                  <a:pt x="168" y="84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09" y="8"/>
                  <a:pt x="127" y="16"/>
                  <a:pt x="142" y="29"/>
                </a:cubicBezTo>
                <a:cubicBezTo>
                  <a:pt x="85" y="85"/>
                  <a:pt x="85" y="85"/>
                  <a:pt x="85" y="85"/>
                </a:cubicBezTo>
                <a:cubicBezTo>
                  <a:pt x="84" y="86"/>
                  <a:pt x="84" y="87"/>
                  <a:pt x="84" y="88"/>
                </a:cubicBezTo>
                <a:cubicBezTo>
                  <a:pt x="84" y="90"/>
                  <a:pt x="86" y="92"/>
                  <a:pt x="88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6" y="134"/>
                  <a:pt x="131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7" name="Freeform 481"/>
          <p:cNvSpPr>
            <a:spLocks noEditPoints="1"/>
          </p:cNvSpPr>
          <p:nvPr/>
        </p:nvSpPr>
        <p:spPr bwMode="auto">
          <a:xfrm>
            <a:off x="2362138" y="3635583"/>
            <a:ext cx="479785" cy="404029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close/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close/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close/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close/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8" name="Freeform 482"/>
          <p:cNvSpPr>
            <a:spLocks noEditPoints="1"/>
          </p:cNvSpPr>
          <p:nvPr/>
        </p:nvSpPr>
        <p:spPr bwMode="auto">
          <a:xfrm>
            <a:off x="3349974" y="3582188"/>
            <a:ext cx="479785" cy="492416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8 h 176"/>
              <a:gd name="T12" fmla="*/ 142 w 176"/>
              <a:gd name="T13" fmla="*/ 29 h 176"/>
              <a:gd name="T14" fmla="*/ 122 w 176"/>
              <a:gd name="T15" fmla="*/ 49 h 176"/>
              <a:gd name="T16" fmla="*/ 88 w 176"/>
              <a:gd name="T17" fmla="*/ 36 h 176"/>
              <a:gd name="T18" fmla="*/ 54 w 176"/>
              <a:gd name="T19" fmla="*/ 49 h 176"/>
              <a:gd name="T20" fmla="*/ 34 w 176"/>
              <a:gd name="T21" fmla="*/ 29 h 176"/>
              <a:gd name="T22" fmla="*/ 88 w 176"/>
              <a:gd name="T23" fmla="*/ 8 h 176"/>
              <a:gd name="T24" fmla="*/ 132 w 176"/>
              <a:gd name="T25" fmla="*/ 88 h 176"/>
              <a:gd name="T26" fmla="*/ 88 w 176"/>
              <a:gd name="T27" fmla="*/ 132 h 176"/>
              <a:gd name="T28" fmla="*/ 44 w 176"/>
              <a:gd name="T29" fmla="*/ 88 h 176"/>
              <a:gd name="T30" fmla="*/ 88 w 176"/>
              <a:gd name="T31" fmla="*/ 44 h 176"/>
              <a:gd name="T32" fmla="*/ 132 w 176"/>
              <a:gd name="T33" fmla="*/ 88 h 176"/>
              <a:gd name="T34" fmla="*/ 8 w 176"/>
              <a:gd name="T35" fmla="*/ 88 h 176"/>
              <a:gd name="T36" fmla="*/ 29 w 176"/>
              <a:gd name="T37" fmla="*/ 34 h 176"/>
              <a:gd name="T38" fmla="*/ 49 w 176"/>
              <a:gd name="T39" fmla="*/ 54 h 176"/>
              <a:gd name="T40" fmla="*/ 36 w 176"/>
              <a:gd name="T41" fmla="*/ 88 h 176"/>
              <a:gd name="T42" fmla="*/ 49 w 176"/>
              <a:gd name="T43" fmla="*/ 122 h 176"/>
              <a:gd name="T44" fmla="*/ 29 w 176"/>
              <a:gd name="T45" fmla="*/ 142 h 176"/>
              <a:gd name="T46" fmla="*/ 8 w 176"/>
              <a:gd name="T47" fmla="*/ 88 h 176"/>
              <a:gd name="T48" fmla="*/ 88 w 176"/>
              <a:gd name="T49" fmla="*/ 168 h 176"/>
              <a:gd name="T50" fmla="*/ 34 w 176"/>
              <a:gd name="T51" fmla="*/ 147 h 176"/>
              <a:gd name="T52" fmla="*/ 54 w 176"/>
              <a:gd name="T53" fmla="*/ 127 h 176"/>
              <a:gd name="T54" fmla="*/ 88 w 176"/>
              <a:gd name="T55" fmla="*/ 140 h 176"/>
              <a:gd name="T56" fmla="*/ 122 w 176"/>
              <a:gd name="T57" fmla="*/ 127 h 176"/>
              <a:gd name="T58" fmla="*/ 142 w 176"/>
              <a:gd name="T59" fmla="*/ 147 h 176"/>
              <a:gd name="T60" fmla="*/ 88 w 176"/>
              <a:gd name="T61" fmla="*/ 168 h 176"/>
              <a:gd name="T62" fmla="*/ 147 w 176"/>
              <a:gd name="T63" fmla="*/ 142 h 176"/>
              <a:gd name="T64" fmla="*/ 127 w 176"/>
              <a:gd name="T65" fmla="*/ 122 h 176"/>
              <a:gd name="T66" fmla="*/ 140 w 176"/>
              <a:gd name="T67" fmla="*/ 88 h 176"/>
              <a:gd name="T68" fmla="*/ 127 w 176"/>
              <a:gd name="T69" fmla="*/ 54 h 176"/>
              <a:gd name="T70" fmla="*/ 147 w 176"/>
              <a:gd name="T71" fmla="*/ 34 h 176"/>
              <a:gd name="T72" fmla="*/ 168 w 176"/>
              <a:gd name="T73" fmla="*/ 88 h 176"/>
              <a:gd name="T74" fmla="*/ 147 w 176"/>
              <a:gd name="T75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8"/>
                </a:moveTo>
                <a:cubicBezTo>
                  <a:pt x="109" y="8"/>
                  <a:pt x="127" y="16"/>
                  <a:pt x="142" y="29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3" y="41"/>
                  <a:pt x="101" y="36"/>
                  <a:pt x="88" y="36"/>
                </a:cubicBezTo>
                <a:cubicBezTo>
                  <a:pt x="75" y="36"/>
                  <a:pt x="63" y="41"/>
                  <a:pt x="54" y="49"/>
                </a:cubicBez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lose/>
                <a:moveTo>
                  <a:pt x="132" y="88"/>
                </a:moveTo>
                <a:cubicBezTo>
                  <a:pt x="132" y="112"/>
                  <a:pt x="112" y="132"/>
                  <a:pt x="88" y="132"/>
                </a:cubicBezTo>
                <a:cubicBezTo>
                  <a:pt x="64" y="132"/>
                  <a:pt x="44" y="112"/>
                  <a:pt x="44" y="88"/>
                </a:cubicBezTo>
                <a:cubicBezTo>
                  <a:pt x="44" y="64"/>
                  <a:pt x="64" y="44"/>
                  <a:pt x="88" y="44"/>
                </a:cubicBezTo>
                <a:cubicBezTo>
                  <a:pt x="112" y="44"/>
                  <a:pt x="132" y="64"/>
                  <a:pt x="132" y="88"/>
                </a:cubicBezTo>
                <a:close/>
                <a:moveTo>
                  <a:pt x="8" y="88"/>
                </a:moveTo>
                <a:cubicBezTo>
                  <a:pt x="8" y="67"/>
                  <a:pt x="16" y="49"/>
                  <a:pt x="29" y="34"/>
                </a:cubicBezTo>
                <a:cubicBezTo>
                  <a:pt x="49" y="54"/>
                  <a:pt x="49" y="54"/>
                  <a:pt x="49" y="54"/>
                </a:cubicBezTo>
                <a:cubicBezTo>
                  <a:pt x="41" y="63"/>
                  <a:pt x="36" y="75"/>
                  <a:pt x="36" y="88"/>
                </a:cubicBezTo>
                <a:cubicBezTo>
                  <a:pt x="36" y="101"/>
                  <a:pt x="41" y="113"/>
                  <a:pt x="49" y="122"/>
                </a:cubicBezTo>
                <a:cubicBezTo>
                  <a:pt x="29" y="142"/>
                  <a:pt x="29" y="142"/>
                  <a:pt x="29" y="142"/>
                </a:cubicBezTo>
                <a:cubicBezTo>
                  <a:pt x="16" y="127"/>
                  <a:pt x="8" y="109"/>
                  <a:pt x="8" y="88"/>
                </a:cubicBezTo>
                <a:close/>
                <a:moveTo>
                  <a:pt x="88" y="168"/>
                </a:moveTo>
                <a:cubicBezTo>
                  <a:pt x="67" y="168"/>
                  <a:pt x="49" y="160"/>
                  <a:pt x="34" y="147"/>
                </a:cubicBezTo>
                <a:cubicBezTo>
                  <a:pt x="54" y="127"/>
                  <a:pt x="54" y="127"/>
                  <a:pt x="54" y="127"/>
                </a:cubicBezTo>
                <a:cubicBezTo>
                  <a:pt x="63" y="135"/>
                  <a:pt x="75" y="140"/>
                  <a:pt x="88" y="140"/>
                </a:cubicBezTo>
                <a:cubicBezTo>
                  <a:pt x="101" y="140"/>
                  <a:pt x="113" y="135"/>
                  <a:pt x="122" y="127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127" y="122"/>
                  <a:pt x="127" y="122"/>
                  <a:pt x="127" y="122"/>
                </a:cubicBezTo>
                <a:cubicBezTo>
                  <a:pt x="135" y="113"/>
                  <a:pt x="140" y="101"/>
                  <a:pt x="140" y="88"/>
                </a:cubicBezTo>
                <a:cubicBezTo>
                  <a:pt x="140" y="75"/>
                  <a:pt x="135" y="63"/>
                  <a:pt x="127" y="54"/>
                </a:cubicBezTo>
                <a:cubicBezTo>
                  <a:pt x="147" y="34"/>
                  <a:pt x="147" y="34"/>
                  <a:pt x="147" y="34"/>
                </a:cubicBezTo>
                <a:cubicBezTo>
                  <a:pt x="160" y="49"/>
                  <a:pt x="168" y="67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Freeform 483"/>
          <p:cNvSpPr>
            <a:spLocks noEditPoints="1"/>
          </p:cNvSpPr>
          <p:nvPr/>
        </p:nvSpPr>
        <p:spPr bwMode="auto">
          <a:xfrm>
            <a:off x="4324468" y="3782421"/>
            <a:ext cx="492416" cy="113638"/>
          </a:xfrm>
          <a:custGeom>
            <a:avLst/>
            <a:gdLst>
              <a:gd name="T0" fmla="*/ 20 w 176"/>
              <a:gd name="T1" fmla="*/ 0 h 40"/>
              <a:gd name="T2" fmla="*/ 0 w 176"/>
              <a:gd name="T3" fmla="*/ 20 h 40"/>
              <a:gd name="T4" fmla="*/ 20 w 176"/>
              <a:gd name="T5" fmla="*/ 40 h 40"/>
              <a:gd name="T6" fmla="*/ 40 w 176"/>
              <a:gd name="T7" fmla="*/ 20 h 40"/>
              <a:gd name="T8" fmla="*/ 20 w 176"/>
              <a:gd name="T9" fmla="*/ 0 h 40"/>
              <a:gd name="T10" fmla="*/ 20 w 176"/>
              <a:gd name="T11" fmla="*/ 32 h 40"/>
              <a:gd name="T12" fmla="*/ 8 w 176"/>
              <a:gd name="T13" fmla="*/ 20 h 40"/>
              <a:gd name="T14" fmla="*/ 20 w 176"/>
              <a:gd name="T15" fmla="*/ 8 h 40"/>
              <a:gd name="T16" fmla="*/ 32 w 176"/>
              <a:gd name="T17" fmla="*/ 20 h 40"/>
              <a:gd name="T18" fmla="*/ 20 w 176"/>
              <a:gd name="T19" fmla="*/ 32 h 40"/>
              <a:gd name="T20" fmla="*/ 88 w 176"/>
              <a:gd name="T21" fmla="*/ 0 h 40"/>
              <a:gd name="T22" fmla="*/ 68 w 176"/>
              <a:gd name="T23" fmla="*/ 20 h 40"/>
              <a:gd name="T24" fmla="*/ 88 w 176"/>
              <a:gd name="T25" fmla="*/ 40 h 40"/>
              <a:gd name="T26" fmla="*/ 108 w 176"/>
              <a:gd name="T27" fmla="*/ 20 h 40"/>
              <a:gd name="T28" fmla="*/ 88 w 176"/>
              <a:gd name="T29" fmla="*/ 0 h 40"/>
              <a:gd name="T30" fmla="*/ 88 w 176"/>
              <a:gd name="T31" fmla="*/ 32 h 40"/>
              <a:gd name="T32" fmla="*/ 76 w 176"/>
              <a:gd name="T33" fmla="*/ 20 h 40"/>
              <a:gd name="T34" fmla="*/ 88 w 176"/>
              <a:gd name="T35" fmla="*/ 8 h 40"/>
              <a:gd name="T36" fmla="*/ 100 w 176"/>
              <a:gd name="T37" fmla="*/ 20 h 40"/>
              <a:gd name="T38" fmla="*/ 88 w 176"/>
              <a:gd name="T39" fmla="*/ 32 h 40"/>
              <a:gd name="T40" fmla="*/ 156 w 176"/>
              <a:gd name="T41" fmla="*/ 0 h 40"/>
              <a:gd name="T42" fmla="*/ 136 w 176"/>
              <a:gd name="T43" fmla="*/ 20 h 40"/>
              <a:gd name="T44" fmla="*/ 156 w 176"/>
              <a:gd name="T45" fmla="*/ 40 h 40"/>
              <a:gd name="T46" fmla="*/ 176 w 176"/>
              <a:gd name="T47" fmla="*/ 20 h 40"/>
              <a:gd name="T48" fmla="*/ 156 w 176"/>
              <a:gd name="T49" fmla="*/ 0 h 40"/>
              <a:gd name="T50" fmla="*/ 156 w 176"/>
              <a:gd name="T51" fmla="*/ 32 h 40"/>
              <a:gd name="T52" fmla="*/ 144 w 176"/>
              <a:gd name="T53" fmla="*/ 20 h 40"/>
              <a:gd name="T54" fmla="*/ 156 w 176"/>
              <a:gd name="T55" fmla="*/ 8 h 40"/>
              <a:gd name="T56" fmla="*/ 168 w 176"/>
              <a:gd name="T57" fmla="*/ 20 h 40"/>
              <a:gd name="T58" fmla="*/ 156 w 176"/>
              <a:gd name="T59" fmla="*/ 3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40">
                <a:moveTo>
                  <a:pt x="20" y="0"/>
                </a:moveTo>
                <a:cubicBezTo>
                  <a:pt x="9" y="0"/>
                  <a:pt x="0" y="9"/>
                  <a:pt x="0" y="20"/>
                </a:cubicBezTo>
                <a:cubicBezTo>
                  <a:pt x="0" y="31"/>
                  <a:pt x="9" y="40"/>
                  <a:pt x="20" y="40"/>
                </a:cubicBezTo>
                <a:cubicBezTo>
                  <a:pt x="31" y="40"/>
                  <a:pt x="40" y="31"/>
                  <a:pt x="40" y="20"/>
                </a:cubicBezTo>
                <a:cubicBezTo>
                  <a:pt x="40" y="9"/>
                  <a:pt x="31" y="0"/>
                  <a:pt x="20" y="0"/>
                </a:cubicBezTo>
                <a:close/>
                <a:moveTo>
                  <a:pt x="20" y="32"/>
                </a:moveTo>
                <a:cubicBezTo>
                  <a:pt x="13" y="32"/>
                  <a:pt x="8" y="27"/>
                  <a:pt x="8" y="20"/>
                </a:cubicBezTo>
                <a:cubicBezTo>
                  <a:pt x="8" y="13"/>
                  <a:pt x="13" y="8"/>
                  <a:pt x="20" y="8"/>
                </a:cubicBezTo>
                <a:cubicBezTo>
                  <a:pt x="27" y="8"/>
                  <a:pt x="32" y="13"/>
                  <a:pt x="32" y="20"/>
                </a:cubicBezTo>
                <a:cubicBezTo>
                  <a:pt x="32" y="27"/>
                  <a:pt x="27" y="32"/>
                  <a:pt x="20" y="32"/>
                </a:cubicBezTo>
                <a:close/>
                <a:moveTo>
                  <a:pt x="88" y="0"/>
                </a:moveTo>
                <a:cubicBezTo>
                  <a:pt x="77" y="0"/>
                  <a:pt x="68" y="9"/>
                  <a:pt x="68" y="20"/>
                </a:cubicBezTo>
                <a:cubicBezTo>
                  <a:pt x="68" y="31"/>
                  <a:pt x="77" y="40"/>
                  <a:pt x="88" y="40"/>
                </a:cubicBezTo>
                <a:cubicBezTo>
                  <a:pt x="99" y="40"/>
                  <a:pt x="108" y="31"/>
                  <a:pt x="108" y="20"/>
                </a:cubicBezTo>
                <a:cubicBezTo>
                  <a:pt x="108" y="9"/>
                  <a:pt x="99" y="0"/>
                  <a:pt x="88" y="0"/>
                </a:cubicBezTo>
                <a:close/>
                <a:moveTo>
                  <a:pt x="88" y="32"/>
                </a:moveTo>
                <a:cubicBezTo>
                  <a:pt x="81" y="32"/>
                  <a:pt x="76" y="27"/>
                  <a:pt x="76" y="20"/>
                </a:cubicBezTo>
                <a:cubicBezTo>
                  <a:pt x="76" y="13"/>
                  <a:pt x="81" y="8"/>
                  <a:pt x="88" y="8"/>
                </a:cubicBezTo>
                <a:cubicBezTo>
                  <a:pt x="95" y="8"/>
                  <a:pt x="100" y="13"/>
                  <a:pt x="100" y="20"/>
                </a:cubicBezTo>
                <a:cubicBezTo>
                  <a:pt x="100" y="27"/>
                  <a:pt x="95" y="32"/>
                  <a:pt x="88" y="32"/>
                </a:cubicBezTo>
                <a:close/>
                <a:moveTo>
                  <a:pt x="156" y="0"/>
                </a:moveTo>
                <a:cubicBezTo>
                  <a:pt x="145" y="0"/>
                  <a:pt x="136" y="9"/>
                  <a:pt x="136" y="20"/>
                </a:cubicBezTo>
                <a:cubicBezTo>
                  <a:pt x="136" y="31"/>
                  <a:pt x="145" y="40"/>
                  <a:pt x="156" y="40"/>
                </a:cubicBezTo>
                <a:cubicBezTo>
                  <a:pt x="167" y="40"/>
                  <a:pt x="176" y="31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lose/>
                <a:moveTo>
                  <a:pt x="156" y="32"/>
                </a:moveTo>
                <a:cubicBezTo>
                  <a:pt x="149" y="32"/>
                  <a:pt x="144" y="27"/>
                  <a:pt x="144" y="20"/>
                </a:cubicBezTo>
                <a:cubicBezTo>
                  <a:pt x="144" y="13"/>
                  <a:pt x="149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7"/>
                  <a:pt x="163" y="32"/>
                  <a:pt x="15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0" name="Freeform 484"/>
          <p:cNvSpPr>
            <a:spLocks noEditPoints="1"/>
          </p:cNvSpPr>
          <p:nvPr/>
        </p:nvSpPr>
        <p:spPr bwMode="auto">
          <a:xfrm>
            <a:off x="5312303" y="3582188"/>
            <a:ext cx="492416" cy="492416"/>
          </a:xfrm>
          <a:custGeom>
            <a:avLst/>
            <a:gdLst>
              <a:gd name="T0" fmla="*/ 132 w 176"/>
              <a:gd name="T1" fmla="*/ 76 h 176"/>
              <a:gd name="T2" fmla="*/ 120 w 176"/>
              <a:gd name="T3" fmla="*/ 88 h 176"/>
              <a:gd name="T4" fmla="*/ 132 w 176"/>
              <a:gd name="T5" fmla="*/ 100 h 176"/>
              <a:gd name="T6" fmla="*/ 144 w 176"/>
              <a:gd name="T7" fmla="*/ 88 h 176"/>
              <a:gd name="T8" fmla="*/ 132 w 176"/>
              <a:gd name="T9" fmla="*/ 76 h 176"/>
              <a:gd name="T10" fmla="*/ 132 w 176"/>
              <a:gd name="T11" fmla="*/ 92 h 176"/>
              <a:gd name="T12" fmla="*/ 128 w 176"/>
              <a:gd name="T13" fmla="*/ 88 h 176"/>
              <a:gd name="T14" fmla="*/ 132 w 176"/>
              <a:gd name="T15" fmla="*/ 84 h 176"/>
              <a:gd name="T16" fmla="*/ 136 w 176"/>
              <a:gd name="T17" fmla="*/ 88 h 176"/>
              <a:gd name="T18" fmla="*/ 132 w 176"/>
              <a:gd name="T19" fmla="*/ 92 h 176"/>
              <a:gd name="T20" fmla="*/ 44 w 176"/>
              <a:gd name="T21" fmla="*/ 76 h 176"/>
              <a:gd name="T22" fmla="*/ 32 w 176"/>
              <a:gd name="T23" fmla="*/ 88 h 176"/>
              <a:gd name="T24" fmla="*/ 44 w 176"/>
              <a:gd name="T25" fmla="*/ 100 h 176"/>
              <a:gd name="T26" fmla="*/ 56 w 176"/>
              <a:gd name="T27" fmla="*/ 88 h 176"/>
              <a:gd name="T28" fmla="*/ 44 w 176"/>
              <a:gd name="T29" fmla="*/ 76 h 176"/>
              <a:gd name="T30" fmla="*/ 44 w 176"/>
              <a:gd name="T31" fmla="*/ 92 h 176"/>
              <a:gd name="T32" fmla="*/ 40 w 176"/>
              <a:gd name="T33" fmla="*/ 88 h 176"/>
              <a:gd name="T34" fmla="*/ 44 w 176"/>
              <a:gd name="T35" fmla="*/ 84 h 176"/>
              <a:gd name="T36" fmla="*/ 48 w 176"/>
              <a:gd name="T37" fmla="*/ 88 h 176"/>
              <a:gd name="T38" fmla="*/ 44 w 176"/>
              <a:gd name="T39" fmla="*/ 92 h 176"/>
              <a:gd name="T40" fmla="*/ 88 w 176"/>
              <a:gd name="T41" fmla="*/ 76 h 176"/>
              <a:gd name="T42" fmla="*/ 76 w 176"/>
              <a:gd name="T43" fmla="*/ 88 h 176"/>
              <a:gd name="T44" fmla="*/ 88 w 176"/>
              <a:gd name="T45" fmla="*/ 100 h 176"/>
              <a:gd name="T46" fmla="*/ 100 w 176"/>
              <a:gd name="T47" fmla="*/ 88 h 176"/>
              <a:gd name="T48" fmla="*/ 88 w 176"/>
              <a:gd name="T49" fmla="*/ 76 h 176"/>
              <a:gd name="T50" fmla="*/ 88 w 176"/>
              <a:gd name="T51" fmla="*/ 92 h 176"/>
              <a:gd name="T52" fmla="*/ 84 w 176"/>
              <a:gd name="T53" fmla="*/ 88 h 176"/>
              <a:gd name="T54" fmla="*/ 88 w 176"/>
              <a:gd name="T55" fmla="*/ 84 h 176"/>
              <a:gd name="T56" fmla="*/ 92 w 176"/>
              <a:gd name="T57" fmla="*/ 88 h 176"/>
              <a:gd name="T58" fmla="*/ 88 w 176"/>
              <a:gd name="T59" fmla="*/ 92 h 176"/>
              <a:gd name="T60" fmla="*/ 88 w 176"/>
              <a:gd name="T61" fmla="*/ 0 h 176"/>
              <a:gd name="T62" fmla="*/ 0 w 176"/>
              <a:gd name="T63" fmla="*/ 88 h 176"/>
              <a:gd name="T64" fmla="*/ 88 w 176"/>
              <a:gd name="T65" fmla="*/ 176 h 176"/>
              <a:gd name="T66" fmla="*/ 176 w 176"/>
              <a:gd name="T67" fmla="*/ 88 h 176"/>
              <a:gd name="T68" fmla="*/ 88 w 176"/>
              <a:gd name="T69" fmla="*/ 0 h 176"/>
              <a:gd name="T70" fmla="*/ 88 w 176"/>
              <a:gd name="T71" fmla="*/ 168 h 176"/>
              <a:gd name="T72" fmla="*/ 8 w 176"/>
              <a:gd name="T73" fmla="*/ 88 h 176"/>
              <a:gd name="T74" fmla="*/ 88 w 176"/>
              <a:gd name="T75" fmla="*/ 8 h 176"/>
              <a:gd name="T76" fmla="*/ 168 w 176"/>
              <a:gd name="T77" fmla="*/ 88 h 176"/>
              <a:gd name="T78" fmla="*/ 88 w 176"/>
              <a:gd name="T7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32" y="76"/>
                </a:moveTo>
                <a:cubicBezTo>
                  <a:pt x="125" y="76"/>
                  <a:pt x="120" y="81"/>
                  <a:pt x="120" y="88"/>
                </a:cubicBezTo>
                <a:cubicBezTo>
                  <a:pt x="120" y="95"/>
                  <a:pt x="125" y="100"/>
                  <a:pt x="132" y="100"/>
                </a:cubicBezTo>
                <a:cubicBezTo>
                  <a:pt x="139" y="100"/>
                  <a:pt x="144" y="95"/>
                  <a:pt x="144" y="88"/>
                </a:cubicBezTo>
                <a:cubicBezTo>
                  <a:pt x="144" y="81"/>
                  <a:pt x="139" y="76"/>
                  <a:pt x="132" y="76"/>
                </a:cubicBezTo>
                <a:close/>
                <a:moveTo>
                  <a:pt x="132" y="92"/>
                </a:moveTo>
                <a:cubicBezTo>
                  <a:pt x="130" y="92"/>
                  <a:pt x="128" y="90"/>
                  <a:pt x="128" y="88"/>
                </a:cubicBezTo>
                <a:cubicBezTo>
                  <a:pt x="128" y="86"/>
                  <a:pt x="130" y="84"/>
                  <a:pt x="132" y="84"/>
                </a:cubicBezTo>
                <a:cubicBezTo>
                  <a:pt x="134" y="84"/>
                  <a:pt x="136" y="86"/>
                  <a:pt x="136" y="88"/>
                </a:cubicBezTo>
                <a:cubicBezTo>
                  <a:pt x="136" y="90"/>
                  <a:pt x="134" y="92"/>
                  <a:pt x="132" y="92"/>
                </a:cubicBezTo>
                <a:close/>
                <a:moveTo>
                  <a:pt x="44" y="76"/>
                </a:moveTo>
                <a:cubicBezTo>
                  <a:pt x="37" y="76"/>
                  <a:pt x="32" y="81"/>
                  <a:pt x="32" y="88"/>
                </a:cubicBezTo>
                <a:cubicBezTo>
                  <a:pt x="32" y="95"/>
                  <a:pt x="37" y="100"/>
                  <a:pt x="44" y="100"/>
                </a:cubicBezTo>
                <a:cubicBezTo>
                  <a:pt x="51" y="100"/>
                  <a:pt x="56" y="95"/>
                  <a:pt x="56" y="88"/>
                </a:cubicBezTo>
                <a:cubicBezTo>
                  <a:pt x="56" y="81"/>
                  <a:pt x="51" y="76"/>
                  <a:pt x="44" y="76"/>
                </a:cubicBezTo>
                <a:close/>
                <a:moveTo>
                  <a:pt x="44" y="92"/>
                </a:moveTo>
                <a:cubicBezTo>
                  <a:pt x="42" y="92"/>
                  <a:pt x="40" y="90"/>
                  <a:pt x="40" y="88"/>
                </a:cubicBezTo>
                <a:cubicBezTo>
                  <a:pt x="40" y="86"/>
                  <a:pt x="42" y="84"/>
                  <a:pt x="44" y="84"/>
                </a:cubicBezTo>
                <a:cubicBezTo>
                  <a:pt x="46" y="84"/>
                  <a:pt x="48" y="86"/>
                  <a:pt x="48" y="88"/>
                </a:cubicBezTo>
                <a:cubicBezTo>
                  <a:pt x="48" y="90"/>
                  <a:pt x="46" y="92"/>
                  <a:pt x="44" y="92"/>
                </a:cubicBezTo>
                <a:close/>
                <a:moveTo>
                  <a:pt x="88" y="76"/>
                </a:moveTo>
                <a:cubicBezTo>
                  <a:pt x="81" y="76"/>
                  <a:pt x="76" y="81"/>
                  <a:pt x="76" y="88"/>
                </a:cubicBezTo>
                <a:cubicBezTo>
                  <a:pt x="76" y="95"/>
                  <a:pt x="81" y="100"/>
                  <a:pt x="88" y="100"/>
                </a:cubicBezTo>
                <a:cubicBezTo>
                  <a:pt x="95" y="100"/>
                  <a:pt x="100" y="95"/>
                  <a:pt x="100" y="88"/>
                </a:cubicBezTo>
                <a:cubicBezTo>
                  <a:pt x="100" y="81"/>
                  <a:pt x="95" y="76"/>
                  <a:pt x="88" y="76"/>
                </a:cubicBezTo>
                <a:close/>
                <a:moveTo>
                  <a:pt x="88" y="92"/>
                </a:moveTo>
                <a:cubicBezTo>
                  <a:pt x="86" y="92"/>
                  <a:pt x="84" y="90"/>
                  <a:pt x="84" y="88"/>
                </a:cubicBezTo>
                <a:cubicBezTo>
                  <a:pt x="84" y="86"/>
                  <a:pt x="86" y="84"/>
                  <a:pt x="88" y="84"/>
                </a:cubicBezTo>
                <a:cubicBezTo>
                  <a:pt x="90" y="84"/>
                  <a:pt x="92" y="86"/>
                  <a:pt x="92" y="88"/>
                </a:cubicBezTo>
                <a:cubicBezTo>
                  <a:pt x="92" y="90"/>
                  <a:pt x="90" y="92"/>
                  <a:pt x="88" y="92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1" name="Freeform 485"/>
          <p:cNvSpPr>
            <a:spLocks noEditPoints="1"/>
          </p:cNvSpPr>
          <p:nvPr/>
        </p:nvSpPr>
        <p:spPr bwMode="auto">
          <a:xfrm>
            <a:off x="6300141" y="3582188"/>
            <a:ext cx="479785" cy="492416"/>
          </a:xfrm>
          <a:custGeom>
            <a:avLst/>
            <a:gdLst>
              <a:gd name="T0" fmla="*/ 44 w 176"/>
              <a:gd name="T1" fmla="*/ 132 h 176"/>
              <a:gd name="T2" fmla="*/ 78 w 176"/>
              <a:gd name="T3" fmla="*/ 126 h 176"/>
              <a:gd name="T4" fmla="*/ 170 w 176"/>
              <a:gd name="T5" fmla="*/ 34 h 176"/>
              <a:gd name="T6" fmla="*/ 176 w 176"/>
              <a:gd name="T7" fmla="*/ 20 h 176"/>
              <a:gd name="T8" fmla="*/ 156 w 176"/>
              <a:gd name="T9" fmla="*/ 0 h 176"/>
              <a:gd name="T10" fmla="*/ 142 w 176"/>
              <a:gd name="T11" fmla="*/ 6 h 176"/>
              <a:gd name="T12" fmla="*/ 50 w 176"/>
              <a:gd name="T13" fmla="*/ 98 h 176"/>
              <a:gd name="T14" fmla="*/ 44 w 176"/>
              <a:gd name="T15" fmla="*/ 132 h 176"/>
              <a:gd name="T16" fmla="*/ 148 w 176"/>
              <a:gd name="T17" fmla="*/ 12 h 176"/>
              <a:gd name="T18" fmla="*/ 156 w 176"/>
              <a:gd name="T19" fmla="*/ 8 h 176"/>
              <a:gd name="T20" fmla="*/ 168 w 176"/>
              <a:gd name="T21" fmla="*/ 20 h 176"/>
              <a:gd name="T22" fmla="*/ 164 w 176"/>
              <a:gd name="T23" fmla="*/ 28 h 176"/>
              <a:gd name="T24" fmla="*/ 159 w 176"/>
              <a:gd name="T25" fmla="*/ 34 h 176"/>
              <a:gd name="T26" fmla="*/ 142 w 176"/>
              <a:gd name="T27" fmla="*/ 17 h 176"/>
              <a:gd name="T28" fmla="*/ 148 w 176"/>
              <a:gd name="T29" fmla="*/ 12 h 176"/>
              <a:gd name="T30" fmla="*/ 137 w 176"/>
              <a:gd name="T31" fmla="*/ 22 h 176"/>
              <a:gd name="T32" fmla="*/ 154 w 176"/>
              <a:gd name="T33" fmla="*/ 39 h 176"/>
              <a:gd name="T34" fmla="*/ 80 w 176"/>
              <a:gd name="T35" fmla="*/ 113 h 176"/>
              <a:gd name="T36" fmla="*/ 80 w 176"/>
              <a:gd name="T37" fmla="*/ 96 h 176"/>
              <a:gd name="T38" fmla="*/ 63 w 176"/>
              <a:gd name="T39" fmla="*/ 96 h 176"/>
              <a:gd name="T40" fmla="*/ 137 w 176"/>
              <a:gd name="T41" fmla="*/ 22 h 176"/>
              <a:gd name="T42" fmla="*/ 57 w 176"/>
              <a:gd name="T43" fmla="*/ 104 h 176"/>
              <a:gd name="T44" fmla="*/ 72 w 176"/>
              <a:gd name="T45" fmla="*/ 104 h 176"/>
              <a:gd name="T46" fmla="*/ 72 w 176"/>
              <a:gd name="T47" fmla="*/ 119 h 176"/>
              <a:gd name="T48" fmla="*/ 54 w 176"/>
              <a:gd name="T49" fmla="*/ 122 h 176"/>
              <a:gd name="T50" fmla="*/ 57 w 176"/>
              <a:gd name="T51" fmla="*/ 104 h 176"/>
              <a:gd name="T52" fmla="*/ 172 w 176"/>
              <a:gd name="T53" fmla="*/ 60 h 176"/>
              <a:gd name="T54" fmla="*/ 168 w 176"/>
              <a:gd name="T55" fmla="*/ 64 h 176"/>
              <a:gd name="T56" fmla="*/ 168 w 176"/>
              <a:gd name="T57" fmla="*/ 152 h 176"/>
              <a:gd name="T58" fmla="*/ 152 w 176"/>
              <a:gd name="T59" fmla="*/ 168 h 176"/>
              <a:gd name="T60" fmla="*/ 24 w 176"/>
              <a:gd name="T61" fmla="*/ 168 h 176"/>
              <a:gd name="T62" fmla="*/ 8 w 176"/>
              <a:gd name="T63" fmla="*/ 152 h 176"/>
              <a:gd name="T64" fmla="*/ 8 w 176"/>
              <a:gd name="T65" fmla="*/ 24 h 176"/>
              <a:gd name="T66" fmla="*/ 24 w 176"/>
              <a:gd name="T67" fmla="*/ 8 h 176"/>
              <a:gd name="T68" fmla="*/ 112 w 176"/>
              <a:gd name="T69" fmla="*/ 8 h 176"/>
              <a:gd name="T70" fmla="*/ 116 w 176"/>
              <a:gd name="T71" fmla="*/ 4 h 176"/>
              <a:gd name="T72" fmla="*/ 112 w 176"/>
              <a:gd name="T73" fmla="*/ 0 h 176"/>
              <a:gd name="T74" fmla="*/ 24 w 176"/>
              <a:gd name="T75" fmla="*/ 0 h 176"/>
              <a:gd name="T76" fmla="*/ 0 w 176"/>
              <a:gd name="T77" fmla="*/ 24 h 176"/>
              <a:gd name="T78" fmla="*/ 0 w 176"/>
              <a:gd name="T79" fmla="*/ 152 h 176"/>
              <a:gd name="T80" fmla="*/ 24 w 176"/>
              <a:gd name="T81" fmla="*/ 176 h 176"/>
              <a:gd name="T82" fmla="*/ 152 w 176"/>
              <a:gd name="T83" fmla="*/ 176 h 176"/>
              <a:gd name="T84" fmla="*/ 176 w 176"/>
              <a:gd name="T85" fmla="*/ 152 h 176"/>
              <a:gd name="T86" fmla="*/ 176 w 176"/>
              <a:gd name="T87" fmla="*/ 64 h 176"/>
              <a:gd name="T88" fmla="*/ 172 w 176"/>
              <a:gd name="T89" fmla="*/ 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76" h="176">
                <a:moveTo>
                  <a:pt x="44" y="132"/>
                </a:moveTo>
                <a:cubicBezTo>
                  <a:pt x="78" y="126"/>
                  <a:pt x="78" y="126"/>
                  <a:pt x="78" y="126"/>
                </a:cubicBezTo>
                <a:cubicBezTo>
                  <a:pt x="170" y="34"/>
                  <a:pt x="170" y="34"/>
                  <a:pt x="170" y="34"/>
                </a:cubicBezTo>
                <a:cubicBezTo>
                  <a:pt x="174" y="31"/>
                  <a:pt x="176" y="26"/>
                  <a:pt x="176" y="20"/>
                </a:cubicBezTo>
                <a:cubicBezTo>
                  <a:pt x="176" y="9"/>
                  <a:pt x="167" y="0"/>
                  <a:pt x="156" y="0"/>
                </a:cubicBezTo>
                <a:cubicBezTo>
                  <a:pt x="150" y="0"/>
                  <a:pt x="145" y="2"/>
                  <a:pt x="142" y="6"/>
                </a:cubicBezTo>
                <a:cubicBezTo>
                  <a:pt x="50" y="98"/>
                  <a:pt x="50" y="98"/>
                  <a:pt x="50" y="98"/>
                </a:cubicBezTo>
                <a:lnTo>
                  <a:pt x="44" y="132"/>
                </a:lnTo>
                <a:close/>
                <a:moveTo>
                  <a:pt x="148" y="12"/>
                </a:moveTo>
                <a:cubicBezTo>
                  <a:pt x="150" y="9"/>
                  <a:pt x="153" y="8"/>
                  <a:pt x="156" y="8"/>
                </a:cubicBezTo>
                <a:cubicBezTo>
                  <a:pt x="163" y="8"/>
                  <a:pt x="168" y="13"/>
                  <a:pt x="168" y="20"/>
                </a:cubicBezTo>
                <a:cubicBezTo>
                  <a:pt x="168" y="23"/>
                  <a:pt x="167" y="26"/>
                  <a:pt x="164" y="28"/>
                </a:cubicBezTo>
                <a:cubicBezTo>
                  <a:pt x="159" y="34"/>
                  <a:pt x="159" y="34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lnTo>
                  <a:pt x="148" y="12"/>
                </a:lnTo>
                <a:close/>
                <a:moveTo>
                  <a:pt x="137" y="22"/>
                </a:moveTo>
                <a:cubicBezTo>
                  <a:pt x="154" y="39"/>
                  <a:pt x="154" y="39"/>
                  <a:pt x="154" y="39"/>
                </a:cubicBezTo>
                <a:cubicBezTo>
                  <a:pt x="80" y="113"/>
                  <a:pt x="80" y="113"/>
                  <a:pt x="80" y="113"/>
                </a:cubicBezTo>
                <a:cubicBezTo>
                  <a:pt x="80" y="96"/>
                  <a:pt x="80" y="96"/>
                  <a:pt x="80" y="96"/>
                </a:cubicBezTo>
                <a:cubicBezTo>
                  <a:pt x="63" y="96"/>
                  <a:pt x="63" y="96"/>
                  <a:pt x="63" y="96"/>
                </a:cubicBezTo>
                <a:lnTo>
                  <a:pt x="137" y="22"/>
                </a:lnTo>
                <a:close/>
                <a:moveTo>
                  <a:pt x="57" y="104"/>
                </a:moveTo>
                <a:cubicBezTo>
                  <a:pt x="72" y="104"/>
                  <a:pt x="72" y="104"/>
                  <a:pt x="72" y="104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54" y="122"/>
                  <a:pt x="54" y="122"/>
                  <a:pt x="54" y="122"/>
                </a:cubicBezTo>
                <a:lnTo>
                  <a:pt x="57" y="104"/>
                </a:lnTo>
                <a:close/>
                <a:moveTo>
                  <a:pt x="172" y="60"/>
                </a:moveTo>
                <a:cubicBezTo>
                  <a:pt x="170" y="60"/>
                  <a:pt x="168" y="62"/>
                  <a:pt x="168" y="64"/>
                </a:cubicBezTo>
                <a:cubicBezTo>
                  <a:pt x="168" y="152"/>
                  <a:pt x="168" y="152"/>
                  <a:pt x="168" y="152"/>
                </a:cubicBezTo>
                <a:cubicBezTo>
                  <a:pt x="168" y="161"/>
                  <a:pt x="161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15" y="168"/>
                  <a:pt x="8" y="161"/>
                  <a:pt x="8" y="152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5"/>
                  <a:pt x="15" y="8"/>
                  <a:pt x="2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4" y="8"/>
                  <a:pt x="116" y="6"/>
                  <a:pt x="116" y="4"/>
                </a:cubicBezTo>
                <a:cubicBezTo>
                  <a:pt x="116" y="2"/>
                  <a:pt x="114" y="0"/>
                  <a:pt x="112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65"/>
                  <a:pt x="11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65" y="176"/>
                  <a:pt x="176" y="165"/>
                  <a:pt x="176" y="152"/>
                </a:cubicBezTo>
                <a:cubicBezTo>
                  <a:pt x="176" y="64"/>
                  <a:pt x="176" y="64"/>
                  <a:pt x="176" y="64"/>
                </a:cubicBezTo>
                <a:cubicBezTo>
                  <a:pt x="176" y="62"/>
                  <a:pt x="174" y="60"/>
                  <a:pt x="172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2" name="Freeform 486"/>
          <p:cNvSpPr>
            <a:spLocks noEditPoints="1"/>
          </p:cNvSpPr>
          <p:nvPr/>
        </p:nvSpPr>
        <p:spPr bwMode="auto">
          <a:xfrm>
            <a:off x="7274625" y="3582188"/>
            <a:ext cx="492416" cy="492416"/>
          </a:xfrm>
          <a:custGeom>
            <a:avLst/>
            <a:gdLst>
              <a:gd name="T0" fmla="*/ 144 w 176"/>
              <a:gd name="T1" fmla="*/ 0 h 176"/>
              <a:gd name="T2" fmla="*/ 121 w 176"/>
              <a:gd name="T3" fmla="*/ 9 h 176"/>
              <a:gd name="T4" fmla="*/ 13 w 176"/>
              <a:gd name="T5" fmla="*/ 117 h 176"/>
              <a:gd name="T6" fmla="*/ 0 w 176"/>
              <a:gd name="T7" fmla="*/ 176 h 176"/>
              <a:gd name="T8" fmla="*/ 59 w 176"/>
              <a:gd name="T9" fmla="*/ 163 h 176"/>
              <a:gd name="T10" fmla="*/ 167 w 176"/>
              <a:gd name="T11" fmla="*/ 55 h 176"/>
              <a:gd name="T12" fmla="*/ 176 w 176"/>
              <a:gd name="T13" fmla="*/ 32 h 176"/>
              <a:gd name="T14" fmla="*/ 144 w 176"/>
              <a:gd name="T15" fmla="*/ 0 h 176"/>
              <a:gd name="T16" fmla="*/ 52 w 176"/>
              <a:gd name="T17" fmla="*/ 155 h 176"/>
              <a:gd name="T18" fmla="*/ 24 w 176"/>
              <a:gd name="T19" fmla="*/ 162 h 176"/>
              <a:gd name="T20" fmla="*/ 24 w 176"/>
              <a:gd name="T21" fmla="*/ 152 h 176"/>
              <a:gd name="T22" fmla="*/ 14 w 176"/>
              <a:gd name="T23" fmla="*/ 152 h 176"/>
              <a:gd name="T24" fmla="*/ 21 w 176"/>
              <a:gd name="T25" fmla="*/ 124 h 176"/>
              <a:gd name="T26" fmla="*/ 52 w 176"/>
              <a:gd name="T27" fmla="*/ 124 h 176"/>
              <a:gd name="T28" fmla="*/ 52 w 176"/>
              <a:gd name="T29" fmla="*/ 155 h 176"/>
              <a:gd name="T30" fmla="*/ 60 w 176"/>
              <a:gd name="T31" fmla="*/ 150 h 176"/>
              <a:gd name="T32" fmla="*/ 60 w 176"/>
              <a:gd name="T33" fmla="*/ 120 h 176"/>
              <a:gd name="T34" fmla="*/ 56 w 176"/>
              <a:gd name="T35" fmla="*/ 116 h 176"/>
              <a:gd name="T36" fmla="*/ 26 w 176"/>
              <a:gd name="T37" fmla="*/ 116 h 176"/>
              <a:gd name="T38" fmla="*/ 112 w 176"/>
              <a:gd name="T39" fmla="*/ 30 h 176"/>
              <a:gd name="T40" fmla="*/ 146 w 176"/>
              <a:gd name="T41" fmla="*/ 64 h 176"/>
              <a:gd name="T42" fmla="*/ 60 w 176"/>
              <a:gd name="T43" fmla="*/ 150 h 176"/>
              <a:gd name="T44" fmla="*/ 161 w 176"/>
              <a:gd name="T45" fmla="*/ 49 h 176"/>
              <a:gd name="T46" fmla="*/ 152 w 176"/>
              <a:gd name="T47" fmla="*/ 58 h 176"/>
              <a:gd name="T48" fmla="*/ 118 w 176"/>
              <a:gd name="T49" fmla="*/ 24 h 176"/>
              <a:gd name="T50" fmla="*/ 127 w 176"/>
              <a:gd name="T51" fmla="*/ 15 h 176"/>
              <a:gd name="T52" fmla="*/ 144 w 176"/>
              <a:gd name="T53" fmla="*/ 8 h 176"/>
              <a:gd name="T54" fmla="*/ 168 w 176"/>
              <a:gd name="T55" fmla="*/ 32 h 176"/>
              <a:gd name="T56" fmla="*/ 161 w 176"/>
              <a:gd name="T57" fmla="*/ 4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6" h="176">
                <a:moveTo>
                  <a:pt x="144" y="0"/>
                </a:moveTo>
                <a:cubicBezTo>
                  <a:pt x="135" y="0"/>
                  <a:pt x="127" y="4"/>
                  <a:pt x="121" y="9"/>
                </a:cubicBezTo>
                <a:cubicBezTo>
                  <a:pt x="13" y="117"/>
                  <a:pt x="13" y="117"/>
                  <a:pt x="13" y="117"/>
                </a:cubicBezTo>
                <a:cubicBezTo>
                  <a:pt x="0" y="176"/>
                  <a:pt x="0" y="176"/>
                  <a:pt x="0" y="176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72" y="49"/>
                  <a:pt x="176" y="41"/>
                  <a:pt x="176" y="32"/>
                </a:cubicBezTo>
                <a:cubicBezTo>
                  <a:pt x="176" y="14"/>
                  <a:pt x="162" y="0"/>
                  <a:pt x="144" y="0"/>
                </a:cubicBezTo>
                <a:close/>
                <a:moveTo>
                  <a:pt x="52" y="155"/>
                </a:moveTo>
                <a:cubicBezTo>
                  <a:pt x="24" y="162"/>
                  <a:pt x="24" y="162"/>
                  <a:pt x="24" y="162"/>
                </a:cubicBezTo>
                <a:cubicBezTo>
                  <a:pt x="24" y="152"/>
                  <a:pt x="24" y="152"/>
                  <a:pt x="2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21" y="124"/>
                  <a:pt x="21" y="124"/>
                  <a:pt x="21" y="124"/>
                </a:cubicBezTo>
                <a:cubicBezTo>
                  <a:pt x="52" y="124"/>
                  <a:pt x="52" y="124"/>
                  <a:pt x="52" y="124"/>
                </a:cubicBezTo>
                <a:lnTo>
                  <a:pt x="52" y="155"/>
                </a:lnTo>
                <a:close/>
                <a:moveTo>
                  <a:pt x="60" y="150"/>
                </a:moveTo>
                <a:cubicBezTo>
                  <a:pt x="60" y="120"/>
                  <a:pt x="60" y="120"/>
                  <a:pt x="60" y="120"/>
                </a:cubicBezTo>
                <a:cubicBezTo>
                  <a:pt x="60" y="118"/>
                  <a:pt x="58" y="116"/>
                  <a:pt x="56" y="116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112" y="30"/>
                  <a:pt x="112" y="30"/>
                  <a:pt x="112" y="30"/>
                </a:cubicBezTo>
                <a:cubicBezTo>
                  <a:pt x="146" y="64"/>
                  <a:pt x="146" y="64"/>
                  <a:pt x="146" y="64"/>
                </a:cubicBezTo>
                <a:lnTo>
                  <a:pt x="60" y="150"/>
                </a:lnTo>
                <a:close/>
                <a:moveTo>
                  <a:pt x="161" y="49"/>
                </a:moveTo>
                <a:cubicBezTo>
                  <a:pt x="152" y="58"/>
                  <a:pt x="152" y="58"/>
                  <a:pt x="152" y="58"/>
                </a:cubicBezTo>
                <a:cubicBezTo>
                  <a:pt x="118" y="24"/>
                  <a:pt x="118" y="24"/>
                  <a:pt x="118" y="24"/>
                </a:cubicBezTo>
                <a:cubicBezTo>
                  <a:pt x="127" y="15"/>
                  <a:pt x="127" y="15"/>
                  <a:pt x="127" y="15"/>
                </a:cubicBezTo>
                <a:cubicBezTo>
                  <a:pt x="127" y="15"/>
                  <a:pt x="134" y="8"/>
                  <a:pt x="144" y="8"/>
                </a:cubicBezTo>
                <a:cubicBezTo>
                  <a:pt x="157" y="8"/>
                  <a:pt x="168" y="19"/>
                  <a:pt x="168" y="32"/>
                </a:cubicBezTo>
                <a:cubicBezTo>
                  <a:pt x="168" y="39"/>
                  <a:pt x="165" y="45"/>
                  <a:pt x="161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3" name="Freeform 487"/>
          <p:cNvSpPr>
            <a:spLocks noEditPoints="1"/>
          </p:cNvSpPr>
          <p:nvPr/>
        </p:nvSpPr>
        <p:spPr bwMode="auto">
          <a:xfrm>
            <a:off x="8262461" y="3608886"/>
            <a:ext cx="492416" cy="441910"/>
          </a:xfrm>
          <a:custGeom>
            <a:avLst/>
            <a:gdLst>
              <a:gd name="T0" fmla="*/ 88 w 176"/>
              <a:gd name="T1" fmla="*/ 0 h 160"/>
              <a:gd name="T2" fmla="*/ 0 w 176"/>
              <a:gd name="T3" fmla="*/ 72 h 160"/>
              <a:gd name="T4" fmla="*/ 25 w 176"/>
              <a:gd name="T5" fmla="*/ 122 h 160"/>
              <a:gd name="T6" fmla="*/ 16 w 176"/>
              <a:gd name="T7" fmla="*/ 160 h 160"/>
              <a:gd name="T8" fmla="*/ 63 w 176"/>
              <a:gd name="T9" fmla="*/ 141 h 160"/>
              <a:gd name="T10" fmla="*/ 88 w 176"/>
              <a:gd name="T11" fmla="*/ 144 h 160"/>
              <a:gd name="T12" fmla="*/ 176 w 176"/>
              <a:gd name="T13" fmla="*/ 72 h 160"/>
              <a:gd name="T14" fmla="*/ 88 w 176"/>
              <a:gd name="T15" fmla="*/ 0 h 160"/>
              <a:gd name="T16" fmla="*/ 88 w 176"/>
              <a:gd name="T17" fmla="*/ 136 h 160"/>
              <a:gd name="T18" fmla="*/ 65 w 176"/>
              <a:gd name="T19" fmla="*/ 133 h 160"/>
              <a:gd name="T20" fmla="*/ 63 w 176"/>
              <a:gd name="T21" fmla="*/ 133 h 160"/>
              <a:gd name="T22" fmla="*/ 60 w 176"/>
              <a:gd name="T23" fmla="*/ 134 h 160"/>
              <a:gd name="T24" fmla="*/ 27 w 176"/>
              <a:gd name="T25" fmla="*/ 147 h 160"/>
              <a:gd name="T26" fmla="*/ 33 w 176"/>
              <a:gd name="T27" fmla="*/ 124 h 160"/>
              <a:gd name="T28" fmla="*/ 30 w 176"/>
              <a:gd name="T29" fmla="*/ 116 h 160"/>
              <a:gd name="T30" fmla="*/ 8 w 176"/>
              <a:gd name="T31" fmla="*/ 72 h 160"/>
              <a:gd name="T32" fmla="*/ 88 w 176"/>
              <a:gd name="T33" fmla="*/ 8 h 160"/>
              <a:gd name="T34" fmla="*/ 168 w 176"/>
              <a:gd name="T35" fmla="*/ 72 h 160"/>
              <a:gd name="T36" fmla="*/ 88 w 176"/>
              <a:gd name="T37" fmla="*/ 13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6" h="160"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4" name="Freeform 488"/>
          <p:cNvSpPr>
            <a:spLocks noEditPoints="1"/>
          </p:cNvSpPr>
          <p:nvPr/>
        </p:nvSpPr>
        <p:spPr bwMode="auto">
          <a:xfrm>
            <a:off x="9250298" y="3608886"/>
            <a:ext cx="479785" cy="441910"/>
          </a:xfrm>
          <a:custGeom>
            <a:avLst/>
            <a:gdLst>
              <a:gd name="T0" fmla="*/ 48 w 176"/>
              <a:gd name="T1" fmla="*/ 60 h 160"/>
              <a:gd name="T2" fmla="*/ 36 w 176"/>
              <a:gd name="T3" fmla="*/ 72 h 160"/>
              <a:gd name="T4" fmla="*/ 48 w 176"/>
              <a:gd name="T5" fmla="*/ 84 h 160"/>
              <a:gd name="T6" fmla="*/ 60 w 176"/>
              <a:gd name="T7" fmla="*/ 72 h 160"/>
              <a:gd name="T8" fmla="*/ 48 w 176"/>
              <a:gd name="T9" fmla="*/ 60 h 160"/>
              <a:gd name="T10" fmla="*/ 88 w 176"/>
              <a:gd name="T11" fmla="*/ 60 h 160"/>
              <a:gd name="T12" fmla="*/ 76 w 176"/>
              <a:gd name="T13" fmla="*/ 72 h 160"/>
              <a:gd name="T14" fmla="*/ 88 w 176"/>
              <a:gd name="T15" fmla="*/ 84 h 160"/>
              <a:gd name="T16" fmla="*/ 100 w 176"/>
              <a:gd name="T17" fmla="*/ 72 h 160"/>
              <a:gd name="T18" fmla="*/ 88 w 176"/>
              <a:gd name="T19" fmla="*/ 60 h 160"/>
              <a:gd name="T20" fmla="*/ 88 w 176"/>
              <a:gd name="T21" fmla="*/ 0 h 160"/>
              <a:gd name="T22" fmla="*/ 0 w 176"/>
              <a:gd name="T23" fmla="*/ 72 h 160"/>
              <a:gd name="T24" fmla="*/ 25 w 176"/>
              <a:gd name="T25" fmla="*/ 122 h 160"/>
              <a:gd name="T26" fmla="*/ 16 w 176"/>
              <a:gd name="T27" fmla="*/ 160 h 160"/>
              <a:gd name="T28" fmla="*/ 63 w 176"/>
              <a:gd name="T29" fmla="*/ 141 h 160"/>
              <a:gd name="T30" fmla="*/ 88 w 176"/>
              <a:gd name="T31" fmla="*/ 144 h 160"/>
              <a:gd name="T32" fmla="*/ 176 w 176"/>
              <a:gd name="T33" fmla="*/ 72 h 160"/>
              <a:gd name="T34" fmla="*/ 88 w 176"/>
              <a:gd name="T35" fmla="*/ 0 h 160"/>
              <a:gd name="T36" fmla="*/ 88 w 176"/>
              <a:gd name="T37" fmla="*/ 136 h 160"/>
              <a:gd name="T38" fmla="*/ 65 w 176"/>
              <a:gd name="T39" fmla="*/ 133 h 160"/>
              <a:gd name="T40" fmla="*/ 63 w 176"/>
              <a:gd name="T41" fmla="*/ 133 h 160"/>
              <a:gd name="T42" fmla="*/ 60 w 176"/>
              <a:gd name="T43" fmla="*/ 134 h 160"/>
              <a:gd name="T44" fmla="*/ 27 w 176"/>
              <a:gd name="T45" fmla="*/ 147 h 160"/>
              <a:gd name="T46" fmla="*/ 33 w 176"/>
              <a:gd name="T47" fmla="*/ 124 h 160"/>
              <a:gd name="T48" fmla="*/ 30 w 176"/>
              <a:gd name="T49" fmla="*/ 116 h 160"/>
              <a:gd name="T50" fmla="*/ 8 w 176"/>
              <a:gd name="T51" fmla="*/ 72 h 160"/>
              <a:gd name="T52" fmla="*/ 88 w 176"/>
              <a:gd name="T53" fmla="*/ 8 h 160"/>
              <a:gd name="T54" fmla="*/ 168 w 176"/>
              <a:gd name="T55" fmla="*/ 72 h 160"/>
              <a:gd name="T56" fmla="*/ 88 w 176"/>
              <a:gd name="T57" fmla="*/ 136 h 160"/>
              <a:gd name="T58" fmla="*/ 128 w 176"/>
              <a:gd name="T59" fmla="*/ 60 h 160"/>
              <a:gd name="T60" fmla="*/ 116 w 176"/>
              <a:gd name="T61" fmla="*/ 72 h 160"/>
              <a:gd name="T62" fmla="*/ 128 w 176"/>
              <a:gd name="T63" fmla="*/ 84 h 160"/>
              <a:gd name="T64" fmla="*/ 140 w 176"/>
              <a:gd name="T65" fmla="*/ 72 h 160"/>
              <a:gd name="T66" fmla="*/ 128 w 176"/>
              <a:gd name="T67" fmla="*/ 6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76" h="160">
                <a:moveTo>
                  <a:pt x="48" y="60"/>
                </a:moveTo>
                <a:cubicBezTo>
                  <a:pt x="41" y="60"/>
                  <a:pt x="36" y="65"/>
                  <a:pt x="36" y="72"/>
                </a:cubicBezTo>
                <a:cubicBezTo>
                  <a:pt x="36" y="79"/>
                  <a:pt x="41" y="84"/>
                  <a:pt x="48" y="84"/>
                </a:cubicBezTo>
                <a:cubicBezTo>
                  <a:pt x="55" y="84"/>
                  <a:pt x="60" y="79"/>
                  <a:pt x="60" y="72"/>
                </a:cubicBezTo>
                <a:cubicBezTo>
                  <a:pt x="60" y="65"/>
                  <a:pt x="55" y="60"/>
                  <a:pt x="48" y="60"/>
                </a:cubicBezTo>
                <a:close/>
                <a:moveTo>
                  <a:pt x="88" y="60"/>
                </a:moveTo>
                <a:cubicBezTo>
                  <a:pt x="81" y="60"/>
                  <a:pt x="76" y="65"/>
                  <a:pt x="76" y="72"/>
                </a:cubicBezTo>
                <a:cubicBezTo>
                  <a:pt x="76" y="79"/>
                  <a:pt x="81" y="84"/>
                  <a:pt x="88" y="84"/>
                </a:cubicBezTo>
                <a:cubicBezTo>
                  <a:pt x="95" y="84"/>
                  <a:pt x="100" y="79"/>
                  <a:pt x="100" y="72"/>
                </a:cubicBezTo>
                <a:cubicBezTo>
                  <a:pt x="100" y="65"/>
                  <a:pt x="95" y="60"/>
                  <a:pt x="88" y="60"/>
                </a:cubicBezTo>
                <a:close/>
                <a:moveTo>
                  <a:pt x="88" y="0"/>
                </a:moveTo>
                <a:cubicBezTo>
                  <a:pt x="39" y="0"/>
                  <a:pt x="0" y="32"/>
                  <a:pt x="0" y="72"/>
                </a:cubicBezTo>
                <a:cubicBezTo>
                  <a:pt x="0" y="92"/>
                  <a:pt x="10" y="109"/>
                  <a:pt x="25" y="122"/>
                </a:cubicBezTo>
                <a:cubicBezTo>
                  <a:pt x="16" y="160"/>
                  <a:pt x="16" y="160"/>
                  <a:pt x="16" y="160"/>
                </a:cubicBezTo>
                <a:cubicBezTo>
                  <a:pt x="63" y="141"/>
                  <a:pt x="63" y="141"/>
                  <a:pt x="63" y="141"/>
                </a:cubicBezTo>
                <a:cubicBezTo>
                  <a:pt x="71" y="143"/>
                  <a:pt x="79" y="144"/>
                  <a:pt x="88" y="144"/>
                </a:cubicBezTo>
                <a:cubicBezTo>
                  <a:pt x="137" y="144"/>
                  <a:pt x="176" y="112"/>
                  <a:pt x="176" y="72"/>
                </a:cubicBezTo>
                <a:cubicBezTo>
                  <a:pt x="176" y="32"/>
                  <a:pt x="137" y="0"/>
                  <a:pt x="88" y="0"/>
                </a:cubicBezTo>
                <a:close/>
                <a:moveTo>
                  <a:pt x="88" y="136"/>
                </a:moveTo>
                <a:cubicBezTo>
                  <a:pt x="80" y="136"/>
                  <a:pt x="73" y="135"/>
                  <a:pt x="65" y="133"/>
                </a:cubicBezTo>
                <a:cubicBezTo>
                  <a:pt x="65" y="133"/>
                  <a:pt x="64" y="133"/>
                  <a:pt x="63" y="133"/>
                </a:cubicBezTo>
                <a:cubicBezTo>
                  <a:pt x="62" y="133"/>
                  <a:pt x="61" y="133"/>
                  <a:pt x="60" y="134"/>
                </a:cubicBezTo>
                <a:cubicBezTo>
                  <a:pt x="27" y="147"/>
                  <a:pt x="27" y="147"/>
                  <a:pt x="27" y="14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3" y="121"/>
                  <a:pt x="32" y="118"/>
                  <a:pt x="30" y="116"/>
                </a:cubicBezTo>
                <a:cubicBezTo>
                  <a:pt x="16" y="104"/>
                  <a:pt x="8" y="88"/>
                  <a:pt x="8" y="72"/>
                </a:cubicBezTo>
                <a:cubicBezTo>
                  <a:pt x="8" y="37"/>
                  <a:pt x="44" y="8"/>
                  <a:pt x="88" y="8"/>
                </a:cubicBezTo>
                <a:cubicBezTo>
                  <a:pt x="132" y="8"/>
                  <a:pt x="168" y="37"/>
                  <a:pt x="168" y="72"/>
                </a:cubicBezTo>
                <a:cubicBezTo>
                  <a:pt x="168" y="107"/>
                  <a:pt x="132" y="136"/>
                  <a:pt x="88" y="136"/>
                </a:cubicBezTo>
                <a:close/>
                <a:moveTo>
                  <a:pt x="128" y="60"/>
                </a:moveTo>
                <a:cubicBezTo>
                  <a:pt x="121" y="60"/>
                  <a:pt x="116" y="65"/>
                  <a:pt x="116" y="72"/>
                </a:cubicBezTo>
                <a:cubicBezTo>
                  <a:pt x="116" y="79"/>
                  <a:pt x="121" y="84"/>
                  <a:pt x="128" y="84"/>
                </a:cubicBezTo>
                <a:cubicBezTo>
                  <a:pt x="135" y="84"/>
                  <a:pt x="140" y="79"/>
                  <a:pt x="140" y="72"/>
                </a:cubicBezTo>
                <a:cubicBezTo>
                  <a:pt x="140" y="65"/>
                  <a:pt x="135" y="60"/>
                  <a:pt x="128" y="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5" name="Freeform 489"/>
          <p:cNvSpPr>
            <a:spLocks noEditPoints="1"/>
          </p:cNvSpPr>
          <p:nvPr/>
        </p:nvSpPr>
        <p:spPr bwMode="auto">
          <a:xfrm>
            <a:off x="10224790" y="3608886"/>
            <a:ext cx="492416" cy="441910"/>
          </a:xfrm>
          <a:custGeom>
            <a:avLst/>
            <a:gdLst>
              <a:gd name="T0" fmla="*/ 176 w 176"/>
              <a:gd name="T1" fmla="*/ 54 h 160"/>
              <a:gd name="T2" fmla="*/ 112 w 176"/>
              <a:gd name="T3" fmla="*/ 0 h 160"/>
              <a:gd name="T4" fmla="*/ 53 w 176"/>
              <a:gd name="T5" fmla="*/ 33 h 160"/>
              <a:gd name="T6" fmla="*/ 63 w 176"/>
              <a:gd name="T7" fmla="*/ 32 h 160"/>
              <a:gd name="T8" fmla="*/ 112 w 176"/>
              <a:gd name="T9" fmla="*/ 8 h 160"/>
              <a:gd name="T10" fmla="*/ 168 w 176"/>
              <a:gd name="T11" fmla="*/ 54 h 160"/>
              <a:gd name="T12" fmla="*/ 151 w 176"/>
              <a:gd name="T13" fmla="*/ 87 h 160"/>
              <a:gd name="T14" fmla="*/ 149 w 176"/>
              <a:gd name="T15" fmla="*/ 95 h 160"/>
              <a:gd name="T16" fmla="*/ 152 w 176"/>
              <a:gd name="T17" fmla="*/ 107 h 160"/>
              <a:gd name="T18" fmla="*/ 135 w 176"/>
              <a:gd name="T19" fmla="*/ 100 h 160"/>
              <a:gd name="T20" fmla="*/ 134 w 176"/>
              <a:gd name="T21" fmla="*/ 108 h 160"/>
              <a:gd name="T22" fmla="*/ 164 w 176"/>
              <a:gd name="T23" fmla="*/ 120 h 160"/>
              <a:gd name="T24" fmla="*/ 156 w 176"/>
              <a:gd name="T25" fmla="*/ 93 h 160"/>
              <a:gd name="T26" fmla="*/ 176 w 176"/>
              <a:gd name="T27" fmla="*/ 54 h 160"/>
              <a:gd name="T28" fmla="*/ 64 w 176"/>
              <a:gd name="T29" fmla="*/ 40 h 160"/>
              <a:gd name="T30" fmla="*/ 0 w 176"/>
              <a:gd name="T31" fmla="*/ 94 h 160"/>
              <a:gd name="T32" fmla="*/ 20 w 176"/>
              <a:gd name="T33" fmla="*/ 133 h 160"/>
              <a:gd name="T34" fmla="*/ 12 w 176"/>
              <a:gd name="T35" fmla="*/ 160 h 160"/>
              <a:gd name="T36" fmla="*/ 48 w 176"/>
              <a:gd name="T37" fmla="*/ 146 h 160"/>
              <a:gd name="T38" fmla="*/ 64 w 176"/>
              <a:gd name="T39" fmla="*/ 148 h 160"/>
              <a:gd name="T40" fmla="*/ 128 w 176"/>
              <a:gd name="T41" fmla="*/ 94 h 160"/>
              <a:gd name="T42" fmla="*/ 64 w 176"/>
              <a:gd name="T43" fmla="*/ 40 h 160"/>
              <a:gd name="T44" fmla="*/ 64 w 176"/>
              <a:gd name="T45" fmla="*/ 140 h 160"/>
              <a:gd name="T46" fmla="*/ 50 w 176"/>
              <a:gd name="T47" fmla="*/ 138 h 160"/>
              <a:gd name="T48" fmla="*/ 48 w 176"/>
              <a:gd name="T49" fmla="*/ 138 h 160"/>
              <a:gd name="T50" fmla="*/ 45 w 176"/>
              <a:gd name="T51" fmla="*/ 139 h 160"/>
              <a:gd name="T52" fmla="*/ 24 w 176"/>
              <a:gd name="T53" fmla="*/ 147 h 160"/>
              <a:gd name="T54" fmla="*/ 27 w 176"/>
              <a:gd name="T55" fmla="*/ 135 h 160"/>
              <a:gd name="T56" fmla="*/ 25 w 176"/>
              <a:gd name="T57" fmla="*/ 127 h 160"/>
              <a:gd name="T58" fmla="*/ 8 w 176"/>
              <a:gd name="T59" fmla="*/ 94 h 160"/>
              <a:gd name="T60" fmla="*/ 64 w 176"/>
              <a:gd name="T61" fmla="*/ 48 h 160"/>
              <a:gd name="T62" fmla="*/ 120 w 176"/>
              <a:gd name="T63" fmla="*/ 94 h 160"/>
              <a:gd name="T64" fmla="*/ 64 w 176"/>
              <a:gd name="T65" fmla="*/ 14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76" y="54"/>
                </a:moveTo>
                <a:cubicBezTo>
                  <a:pt x="176" y="24"/>
                  <a:pt x="147" y="0"/>
                  <a:pt x="112" y="0"/>
                </a:cubicBezTo>
                <a:cubicBezTo>
                  <a:pt x="86" y="0"/>
                  <a:pt x="63" y="13"/>
                  <a:pt x="53" y="33"/>
                </a:cubicBezTo>
                <a:cubicBezTo>
                  <a:pt x="56" y="32"/>
                  <a:pt x="60" y="32"/>
                  <a:pt x="63" y="32"/>
                </a:cubicBezTo>
                <a:cubicBezTo>
                  <a:pt x="72" y="18"/>
                  <a:pt x="91" y="8"/>
                  <a:pt x="112" y="8"/>
                </a:cubicBezTo>
                <a:cubicBezTo>
                  <a:pt x="143" y="8"/>
                  <a:pt x="168" y="29"/>
                  <a:pt x="168" y="54"/>
                </a:cubicBezTo>
                <a:cubicBezTo>
                  <a:pt x="168" y="66"/>
                  <a:pt x="162" y="78"/>
                  <a:pt x="151" y="87"/>
                </a:cubicBezTo>
                <a:cubicBezTo>
                  <a:pt x="149" y="89"/>
                  <a:pt x="148" y="92"/>
                  <a:pt x="149" y="95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35" y="103"/>
                  <a:pt x="134" y="106"/>
                  <a:pt x="134" y="108"/>
                </a:cubicBezTo>
                <a:cubicBezTo>
                  <a:pt x="164" y="120"/>
                  <a:pt x="164" y="120"/>
                  <a:pt x="164" y="120"/>
                </a:cubicBezTo>
                <a:cubicBezTo>
                  <a:pt x="156" y="93"/>
                  <a:pt x="156" y="93"/>
                  <a:pt x="156" y="93"/>
                </a:cubicBezTo>
                <a:cubicBezTo>
                  <a:pt x="168" y="83"/>
                  <a:pt x="176" y="69"/>
                  <a:pt x="176" y="54"/>
                </a:cubicBezTo>
                <a:close/>
                <a:moveTo>
                  <a:pt x="64" y="40"/>
                </a:moveTo>
                <a:cubicBezTo>
                  <a:pt x="29" y="40"/>
                  <a:pt x="0" y="64"/>
                  <a:pt x="0" y="94"/>
                </a:cubicBezTo>
                <a:cubicBezTo>
                  <a:pt x="0" y="109"/>
                  <a:pt x="8" y="123"/>
                  <a:pt x="20" y="133"/>
                </a:cubicBezTo>
                <a:cubicBezTo>
                  <a:pt x="12" y="160"/>
                  <a:pt x="12" y="160"/>
                  <a:pt x="12" y="160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53" y="147"/>
                  <a:pt x="58" y="148"/>
                  <a:pt x="64" y="148"/>
                </a:cubicBezTo>
                <a:cubicBezTo>
                  <a:pt x="99" y="148"/>
                  <a:pt x="128" y="124"/>
                  <a:pt x="128" y="94"/>
                </a:cubicBezTo>
                <a:cubicBezTo>
                  <a:pt x="128" y="64"/>
                  <a:pt x="99" y="40"/>
                  <a:pt x="64" y="40"/>
                </a:cubicBezTo>
                <a:close/>
                <a:moveTo>
                  <a:pt x="64" y="140"/>
                </a:moveTo>
                <a:cubicBezTo>
                  <a:pt x="59" y="140"/>
                  <a:pt x="54" y="139"/>
                  <a:pt x="50" y="138"/>
                </a:cubicBezTo>
                <a:cubicBezTo>
                  <a:pt x="49" y="138"/>
                  <a:pt x="48" y="138"/>
                  <a:pt x="48" y="138"/>
                </a:cubicBezTo>
                <a:cubicBezTo>
                  <a:pt x="47" y="138"/>
                  <a:pt x="46" y="138"/>
                  <a:pt x="45" y="139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27" y="135"/>
                  <a:pt x="27" y="135"/>
                  <a:pt x="27" y="135"/>
                </a:cubicBezTo>
                <a:cubicBezTo>
                  <a:pt x="28" y="132"/>
                  <a:pt x="27" y="129"/>
                  <a:pt x="25" y="127"/>
                </a:cubicBezTo>
                <a:cubicBezTo>
                  <a:pt x="14" y="118"/>
                  <a:pt x="8" y="106"/>
                  <a:pt x="8" y="94"/>
                </a:cubicBezTo>
                <a:cubicBezTo>
                  <a:pt x="8" y="69"/>
                  <a:pt x="33" y="48"/>
                  <a:pt x="64" y="48"/>
                </a:cubicBezTo>
                <a:cubicBezTo>
                  <a:pt x="95" y="48"/>
                  <a:pt x="120" y="69"/>
                  <a:pt x="120" y="94"/>
                </a:cubicBezTo>
                <a:cubicBezTo>
                  <a:pt x="120" y="119"/>
                  <a:pt x="95" y="140"/>
                  <a:pt x="64" y="1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6" name="Freeform 490"/>
          <p:cNvSpPr>
            <a:spLocks noEditPoints="1"/>
          </p:cNvSpPr>
          <p:nvPr/>
        </p:nvSpPr>
        <p:spPr bwMode="auto">
          <a:xfrm>
            <a:off x="1374301" y="4570023"/>
            <a:ext cx="492416" cy="492416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29 w 176"/>
              <a:gd name="T15" fmla="*/ 34 h 176"/>
              <a:gd name="T16" fmla="*/ 142 w 176"/>
              <a:gd name="T17" fmla="*/ 147 h 176"/>
              <a:gd name="T18" fmla="*/ 88 w 176"/>
              <a:gd name="T19" fmla="*/ 168 h 176"/>
              <a:gd name="T20" fmla="*/ 147 w 176"/>
              <a:gd name="T21" fmla="*/ 142 h 176"/>
              <a:gd name="T22" fmla="*/ 34 w 176"/>
              <a:gd name="T23" fmla="*/ 29 h 176"/>
              <a:gd name="T24" fmla="*/ 88 w 176"/>
              <a:gd name="T25" fmla="*/ 8 h 176"/>
              <a:gd name="T26" fmla="*/ 168 w 176"/>
              <a:gd name="T27" fmla="*/ 88 h 176"/>
              <a:gd name="T28" fmla="*/ 147 w 176"/>
              <a:gd name="T29" fmla="*/ 14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67"/>
                  <a:pt x="16" y="49"/>
                  <a:pt x="29" y="34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27" y="160"/>
                  <a:pt x="109" y="168"/>
                  <a:pt x="88" y="168"/>
                </a:cubicBezTo>
                <a:close/>
                <a:moveTo>
                  <a:pt x="147" y="142"/>
                </a:moveTo>
                <a:cubicBezTo>
                  <a:pt x="34" y="29"/>
                  <a:pt x="34" y="29"/>
                  <a:pt x="34" y="29"/>
                </a:cubicBezTo>
                <a:cubicBezTo>
                  <a:pt x="49" y="16"/>
                  <a:pt x="67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09"/>
                  <a:pt x="160" y="127"/>
                  <a:pt x="147" y="1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7" name="Freeform 491"/>
          <p:cNvSpPr>
            <a:spLocks noEditPoints="1"/>
          </p:cNvSpPr>
          <p:nvPr/>
        </p:nvSpPr>
        <p:spPr bwMode="auto">
          <a:xfrm>
            <a:off x="2362138" y="4570023"/>
            <a:ext cx="479785" cy="492416"/>
          </a:xfrm>
          <a:custGeom>
            <a:avLst/>
            <a:gdLst>
              <a:gd name="T0" fmla="*/ 100 w 176"/>
              <a:gd name="T1" fmla="*/ 124 h 176"/>
              <a:gd name="T2" fmla="*/ 95 w 176"/>
              <a:gd name="T3" fmla="*/ 123 h 176"/>
              <a:gd name="T4" fmla="*/ 93 w 176"/>
              <a:gd name="T5" fmla="*/ 118 h 176"/>
              <a:gd name="T6" fmla="*/ 94 w 176"/>
              <a:gd name="T7" fmla="*/ 115 h 176"/>
              <a:gd name="T8" fmla="*/ 95 w 176"/>
              <a:gd name="T9" fmla="*/ 110 h 176"/>
              <a:gd name="T10" fmla="*/ 99 w 176"/>
              <a:gd name="T11" fmla="*/ 94 h 176"/>
              <a:gd name="T12" fmla="*/ 100 w 176"/>
              <a:gd name="T13" fmla="*/ 89 h 176"/>
              <a:gd name="T14" fmla="*/ 101 w 176"/>
              <a:gd name="T15" fmla="*/ 85 h 176"/>
              <a:gd name="T16" fmla="*/ 97 w 176"/>
              <a:gd name="T17" fmla="*/ 77 h 176"/>
              <a:gd name="T18" fmla="*/ 86 w 176"/>
              <a:gd name="T19" fmla="*/ 74 h 176"/>
              <a:gd name="T20" fmla="*/ 78 w 176"/>
              <a:gd name="T21" fmla="*/ 75 h 176"/>
              <a:gd name="T22" fmla="*/ 69 w 176"/>
              <a:gd name="T23" fmla="*/ 78 h 176"/>
              <a:gd name="T24" fmla="*/ 68 w 176"/>
              <a:gd name="T25" fmla="*/ 83 h 176"/>
              <a:gd name="T26" fmla="*/ 71 w 176"/>
              <a:gd name="T27" fmla="*/ 82 h 176"/>
              <a:gd name="T28" fmla="*/ 75 w 176"/>
              <a:gd name="T29" fmla="*/ 82 h 176"/>
              <a:gd name="T30" fmla="*/ 80 w 176"/>
              <a:gd name="T31" fmla="*/ 83 h 176"/>
              <a:gd name="T32" fmla="*/ 81 w 176"/>
              <a:gd name="T33" fmla="*/ 87 h 176"/>
              <a:gd name="T34" fmla="*/ 81 w 176"/>
              <a:gd name="T35" fmla="*/ 91 h 176"/>
              <a:gd name="T36" fmla="*/ 80 w 176"/>
              <a:gd name="T37" fmla="*/ 95 h 176"/>
              <a:gd name="T38" fmla="*/ 75 w 176"/>
              <a:gd name="T39" fmla="*/ 112 h 176"/>
              <a:gd name="T40" fmla="*/ 74 w 176"/>
              <a:gd name="T41" fmla="*/ 116 h 176"/>
              <a:gd name="T42" fmla="*/ 74 w 176"/>
              <a:gd name="T43" fmla="*/ 120 h 176"/>
              <a:gd name="T44" fmla="*/ 78 w 176"/>
              <a:gd name="T45" fmla="*/ 129 h 176"/>
              <a:gd name="T46" fmla="*/ 89 w 176"/>
              <a:gd name="T47" fmla="*/ 132 h 176"/>
              <a:gd name="T48" fmla="*/ 96 w 176"/>
              <a:gd name="T49" fmla="*/ 131 h 176"/>
              <a:gd name="T50" fmla="*/ 106 w 176"/>
              <a:gd name="T51" fmla="*/ 127 h 176"/>
              <a:gd name="T52" fmla="*/ 107 w 176"/>
              <a:gd name="T53" fmla="*/ 122 h 176"/>
              <a:gd name="T54" fmla="*/ 104 w 176"/>
              <a:gd name="T55" fmla="*/ 123 h 176"/>
              <a:gd name="T56" fmla="*/ 100 w 176"/>
              <a:gd name="T57" fmla="*/ 124 h 176"/>
              <a:gd name="T58" fmla="*/ 97 w 176"/>
              <a:gd name="T59" fmla="*/ 44 h 176"/>
              <a:gd name="T60" fmla="*/ 89 w 176"/>
              <a:gd name="T61" fmla="*/ 47 h 176"/>
              <a:gd name="T62" fmla="*/ 85 w 176"/>
              <a:gd name="T63" fmla="*/ 54 h 176"/>
              <a:gd name="T64" fmla="*/ 89 w 176"/>
              <a:gd name="T65" fmla="*/ 61 h 176"/>
              <a:gd name="T66" fmla="*/ 97 w 176"/>
              <a:gd name="T67" fmla="*/ 64 h 176"/>
              <a:gd name="T68" fmla="*/ 105 w 176"/>
              <a:gd name="T69" fmla="*/ 61 h 176"/>
              <a:gd name="T70" fmla="*/ 108 w 176"/>
              <a:gd name="T71" fmla="*/ 54 h 176"/>
              <a:gd name="T72" fmla="*/ 105 w 176"/>
              <a:gd name="T73" fmla="*/ 47 h 176"/>
              <a:gd name="T74" fmla="*/ 97 w 176"/>
              <a:gd name="T75" fmla="*/ 44 h 176"/>
              <a:gd name="T76" fmla="*/ 88 w 176"/>
              <a:gd name="T77" fmla="*/ 0 h 176"/>
              <a:gd name="T78" fmla="*/ 0 w 176"/>
              <a:gd name="T79" fmla="*/ 88 h 176"/>
              <a:gd name="T80" fmla="*/ 88 w 176"/>
              <a:gd name="T81" fmla="*/ 176 h 176"/>
              <a:gd name="T82" fmla="*/ 176 w 176"/>
              <a:gd name="T83" fmla="*/ 88 h 176"/>
              <a:gd name="T84" fmla="*/ 88 w 176"/>
              <a:gd name="T85" fmla="*/ 0 h 176"/>
              <a:gd name="T86" fmla="*/ 88 w 176"/>
              <a:gd name="T87" fmla="*/ 168 h 176"/>
              <a:gd name="T88" fmla="*/ 8 w 176"/>
              <a:gd name="T89" fmla="*/ 88 h 176"/>
              <a:gd name="T90" fmla="*/ 88 w 176"/>
              <a:gd name="T91" fmla="*/ 8 h 176"/>
              <a:gd name="T92" fmla="*/ 168 w 176"/>
              <a:gd name="T93" fmla="*/ 88 h 176"/>
              <a:gd name="T94" fmla="*/ 88 w 176"/>
              <a:gd name="T95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100" y="124"/>
                </a:moveTo>
                <a:cubicBezTo>
                  <a:pt x="97" y="124"/>
                  <a:pt x="96" y="124"/>
                  <a:pt x="95" y="123"/>
                </a:cubicBezTo>
                <a:cubicBezTo>
                  <a:pt x="94" y="122"/>
                  <a:pt x="93" y="121"/>
                  <a:pt x="93" y="118"/>
                </a:cubicBezTo>
                <a:cubicBezTo>
                  <a:pt x="93" y="118"/>
                  <a:pt x="93" y="116"/>
                  <a:pt x="94" y="115"/>
                </a:cubicBezTo>
                <a:cubicBezTo>
                  <a:pt x="94" y="113"/>
                  <a:pt x="94" y="112"/>
                  <a:pt x="95" y="110"/>
                </a:cubicBezTo>
                <a:cubicBezTo>
                  <a:pt x="99" y="94"/>
                  <a:pt x="99" y="94"/>
                  <a:pt x="99" y="94"/>
                </a:cubicBezTo>
                <a:cubicBezTo>
                  <a:pt x="100" y="92"/>
                  <a:pt x="100" y="91"/>
                  <a:pt x="100" y="89"/>
                </a:cubicBezTo>
                <a:cubicBezTo>
                  <a:pt x="100" y="87"/>
                  <a:pt x="101" y="86"/>
                  <a:pt x="101" y="85"/>
                </a:cubicBezTo>
                <a:cubicBezTo>
                  <a:pt x="101" y="82"/>
                  <a:pt x="99" y="79"/>
                  <a:pt x="97" y="77"/>
                </a:cubicBezTo>
                <a:cubicBezTo>
                  <a:pt x="94" y="75"/>
                  <a:pt x="91" y="74"/>
                  <a:pt x="86" y="74"/>
                </a:cubicBezTo>
                <a:cubicBezTo>
                  <a:pt x="84" y="74"/>
                  <a:pt x="81" y="74"/>
                  <a:pt x="78" y="75"/>
                </a:cubicBezTo>
                <a:cubicBezTo>
                  <a:pt x="75" y="76"/>
                  <a:pt x="72" y="77"/>
                  <a:pt x="69" y="78"/>
                </a:cubicBezTo>
                <a:cubicBezTo>
                  <a:pt x="68" y="83"/>
                  <a:pt x="68" y="83"/>
                  <a:pt x="68" y="83"/>
                </a:cubicBezTo>
                <a:cubicBezTo>
                  <a:pt x="69" y="83"/>
                  <a:pt x="70" y="83"/>
                  <a:pt x="71" y="82"/>
                </a:cubicBezTo>
                <a:cubicBezTo>
                  <a:pt x="73" y="82"/>
                  <a:pt x="74" y="82"/>
                  <a:pt x="75" y="82"/>
                </a:cubicBezTo>
                <a:cubicBezTo>
                  <a:pt x="78" y="82"/>
                  <a:pt x="79" y="82"/>
                  <a:pt x="80" y="83"/>
                </a:cubicBezTo>
                <a:cubicBezTo>
                  <a:pt x="81" y="84"/>
                  <a:pt x="81" y="85"/>
                  <a:pt x="81" y="87"/>
                </a:cubicBezTo>
                <a:cubicBezTo>
                  <a:pt x="81" y="88"/>
                  <a:pt x="81" y="90"/>
                  <a:pt x="81" y="91"/>
                </a:cubicBezTo>
                <a:cubicBezTo>
                  <a:pt x="81" y="92"/>
                  <a:pt x="80" y="94"/>
                  <a:pt x="80" y="95"/>
                </a:cubicBezTo>
                <a:cubicBezTo>
                  <a:pt x="75" y="112"/>
                  <a:pt x="75" y="112"/>
                  <a:pt x="75" y="112"/>
                </a:cubicBezTo>
                <a:cubicBezTo>
                  <a:pt x="75" y="113"/>
                  <a:pt x="75" y="115"/>
                  <a:pt x="74" y="116"/>
                </a:cubicBezTo>
                <a:cubicBezTo>
                  <a:pt x="74" y="118"/>
                  <a:pt x="74" y="119"/>
                  <a:pt x="74" y="120"/>
                </a:cubicBezTo>
                <a:cubicBezTo>
                  <a:pt x="74" y="124"/>
                  <a:pt x="75" y="127"/>
                  <a:pt x="78" y="129"/>
                </a:cubicBezTo>
                <a:cubicBezTo>
                  <a:pt x="80" y="131"/>
                  <a:pt x="84" y="132"/>
                  <a:pt x="89" y="132"/>
                </a:cubicBezTo>
                <a:cubicBezTo>
                  <a:pt x="92" y="132"/>
                  <a:pt x="94" y="132"/>
                  <a:pt x="96" y="131"/>
                </a:cubicBezTo>
                <a:cubicBezTo>
                  <a:pt x="99" y="130"/>
                  <a:pt x="102" y="129"/>
                  <a:pt x="106" y="127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6" y="123"/>
                  <a:pt x="105" y="123"/>
                  <a:pt x="104" y="123"/>
                </a:cubicBezTo>
                <a:cubicBezTo>
                  <a:pt x="102" y="124"/>
                  <a:pt x="101" y="124"/>
                  <a:pt x="100" y="124"/>
                </a:cubicBezTo>
                <a:close/>
                <a:moveTo>
                  <a:pt x="97" y="44"/>
                </a:moveTo>
                <a:cubicBezTo>
                  <a:pt x="94" y="44"/>
                  <a:pt x="91" y="45"/>
                  <a:pt x="89" y="47"/>
                </a:cubicBezTo>
                <a:cubicBezTo>
                  <a:pt x="87" y="49"/>
                  <a:pt x="85" y="51"/>
                  <a:pt x="85" y="54"/>
                </a:cubicBezTo>
                <a:cubicBezTo>
                  <a:pt x="85" y="57"/>
                  <a:pt x="87" y="59"/>
                  <a:pt x="89" y="61"/>
                </a:cubicBezTo>
                <a:cubicBezTo>
                  <a:pt x="91" y="63"/>
                  <a:pt x="94" y="64"/>
                  <a:pt x="97" y="64"/>
                </a:cubicBezTo>
                <a:cubicBezTo>
                  <a:pt x="100" y="64"/>
                  <a:pt x="103" y="63"/>
                  <a:pt x="105" y="61"/>
                </a:cubicBezTo>
                <a:cubicBezTo>
                  <a:pt x="107" y="59"/>
                  <a:pt x="108" y="57"/>
                  <a:pt x="108" y="54"/>
                </a:cubicBezTo>
                <a:cubicBezTo>
                  <a:pt x="108" y="51"/>
                  <a:pt x="107" y="49"/>
                  <a:pt x="105" y="47"/>
                </a:cubicBezTo>
                <a:cubicBezTo>
                  <a:pt x="103" y="45"/>
                  <a:pt x="100" y="44"/>
                  <a:pt x="97" y="44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8" name="Freeform 492"/>
          <p:cNvSpPr>
            <a:spLocks noEditPoints="1"/>
          </p:cNvSpPr>
          <p:nvPr/>
        </p:nvSpPr>
        <p:spPr bwMode="auto">
          <a:xfrm>
            <a:off x="3349974" y="4570023"/>
            <a:ext cx="479785" cy="492416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83 w 176"/>
              <a:gd name="T21" fmla="*/ 128 h 176"/>
              <a:gd name="T22" fmla="*/ 94 w 176"/>
              <a:gd name="T23" fmla="*/ 128 h 176"/>
              <a:gd name="T24" fmla="*/ 94 w 176"/>
              <a:gd name="T25" fmla="*/ 115 h 176"/>
              <a:gd name="T26" fmla="*/ 83 w 176"/>
              <a:gd name="T27" fmla="*/ 115 h 176"/>
              <a:gd name="T28" fmla="*/ 83 w 176"/>
              <a:gd name="T29" fmla="*/ 128 h 176"/>
              <a:gd name="T30" fmla="*/ 106 w 176"/>
              <a:gd name="T31" fmla="*/ 53 h 176"/>
              <a:gd name="T32" fmla="*/ 98 w 176"/>
              <a:gd name="T33" fmla="*/ 49 h 176"/>
              <a:gd name="T34" fmla="*/ 89 w 176"/>
              <a:gd name="T35" fmla="*/ 48 h 176"/>
              <a:gd name="T36" fmla="*/ 78 w 176"/>
              <a:gd name="T37" fmla="*/ 50 h 176"/>
              <a:gd name="T38" fmla="*/ 70 w 176"/>
              <a:gd name="T39" fmla="*/ 55 h 176"/>
              <a:gd name="T40" fmla="*/ 65 w 176"/>
              <a:gd name="T41" fmla="*/ 63 h 176"/>
              <a:gd name="T42" fmla="*/ 63 w 176"/>
              <a:gd name="T43" fmla="*/ 74 h 176"/>
              <a:gd name="T44" fmla="*/ 63 w 176"/>
              <a:gd name="T45" fmla="*/ 75 h 176"/>
              <a:gd name="T46" fmla="*/ 72 w 176"/>
              <a:gd name="T47" fmla="*/ 75 h 176"/>
              <a:gd name="T48" fmla="*/ 72 w 176"/>
              <a:gd name="T49" fmla="*/ 74 h 176"/>
              <a:gd name="T50" fmla="*/ 73 w 176"/>
              <a:gd name="T51" fmla="*/ 67 h 176"/>
              <a:gd name="T52" fmla="*/ 76 w 176"/>
              <a:gd name="T53" fmla="*/ 61 h 176"/>
              <a:gd name="T54" fmla="*/ 82 w 176"/>
              <a:gd name="T55" fmla="*/ 57 h 176"/>
              <a:gd name="T56" fmla="*/ 89 w 176"/>
              <a:gd name="T57" fmla="*/ 56 h 176"/>
              <a:gd name="T58" fmla="*/ 95 w 176"/>
              <a:gd name="T59" fmla="*/ 57 h 176"/>
              <a:gd name="T60" fmla="*/ 100 w 176"/>
              <a:gd name="T61" fmla="*/ 59 h 176"/>
              <a:gd name="T62" fmla="*/ 103 w 176"/>
              <a:gd name="T63" fmla="*/ 64 h 176"/>
              <a:gd name="T64" fmla="*/ 104 w 176"/>
              <a:gd name="T65" fmla="*/ 69 h 176"/>
              <a:gd name="T66" fmla="*/ 102 w 176"/>
              <a:gd name="T67" fmla="*/ 76 h 176"/>
              <a:gd name="T68" fmla="*/ 97 w 176"/>
              <a:gd name="T69" fmla="*/ 82 h 176"/>
              <a:gd name="T70" fmla="*/ 91 w 176"/>
              <a:gd name="T71" fmla="*/ 88 h 176"/>
              <a:gd name="T72" fmla="*/ 87 w 176"/>
              <a:gd name="T73" fmla="*/ 93 h 176"/>
              <a:gd name="T74" fmla="*/ 85 w 176"/>
              <a:gd name="T75" fmla="*/ 99 h 176"/>
              <a:gd name="T76" fmla="*/ 84 w 176"/>
              <a:gd name="T77" fmla="*/ 108 h 176"/>
              <a:gd name="T78" fmla="*/ 84 w 176"/>
              <a:gd name="T79" fmla="*/ 109 h 176"/>
              <a:gd name="T80" fmla="*/ 93 w 176"/>
              <a:gd name="T81" fmla="*/ 109 h 176"/>
              <a:gd name="T82" fmla="*/ 93 w 176"/>
              <a:gd name="T83" fmla="*/ 108 h 176"/>
              <a:gd name="T84" fmla="*/ 93 w 176"/>
              <a:gd name="T85" fmla="*/ 100 h 176"/>
              <a:gd name="T86" fmla="*/ 95 w 176"/>
              <a:gd name="T87" fmla="*/ 96 h 176"/>
              <a:gd name="T88" fmla="*/ 97 w 176"/>
              <a:gd name="T89" fmla="*/ 93 h 176"/>
              <a:gd name="T90" fmla="*/ 103 w 176"/>
              <a:gd name="T91" fmla="*/ 88 h 176"/>
              <a:gd name="T92" fmla="*/ 110 w 176"/>
              <a:gd name="T93" fmla="*/ 79 h 176"/>
              <a:gd name="T94" fmla="*/ 113 w 176"/>
              <a:gd name="T95" fmla="*/ 69 h 176"/>
              <a:gd name="T96" fmla="*/ 111 w 176"/>
              <a:gd name="T97" fmla="*/ 60 h 176"/>
              <a:gd name="T98" fmla="*/ 106 w 176"/>
              <a:gd name="T99" fmla="*/ 5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  <a:moveTo>
                  <a:pt x="83" y="128"/>
                </a:moveTo>
                <a:cubicBezTo>
                  <a:pt x="94" y="128"/>
                  <a:pt x="94" y="128"/>
                  <a:pt x="94" y="128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3" y="115"/>
                  <a:pt x="83" y="115"/>
                  <a:pt x="83" y="115"/>
                </a:cubicBezTo>
                <a:lnTo>
                  <a:pt x="83" y="128"/>
                </a:lnTo>
                <a:close/>
                <a:moveTo>
                  <a:pt x="106" y="53"/>
                </a:moveTo>
                <a:cubicBezTo>
                  <a:pt x="104" y="52"/>
                  <a:pt x="101" y="50"/>
                  <a:pt x="98" y="49"/>
                </a:cubicBezTo>
                <a:cubicBezTo>
                  <a:pt x="96" y="48"/>
                  <a:pt x="93" y="48"/>
                  <a:pt x="89" y="48"/>
                </a:cubicBezTo>
                <a:cubicBezTo>
                  <a:pt x="85" y="48"/>
                  <a:pt x="82" y="49"/>
                  <a:pt x="78" y="50"/>
                </a:cubicBezTo>
                <a:cubicBezTo>
                  <a:pt x="75" y="51"/>
                  <a:pt x="73" y="53"/>
                  <a:pt x="70" y="55"/>
                </a:cubicBezTo>
                <a:cubicBezTo>
                  <a:pt x="68" y="57"/>
                  <a:pt x="66" y="60"/>
                  <a:pt x="65" y="63"/>
                </a:cubicBezTo>
                <a:cubicBezTo>
                  <a:pt x="64" y="67"/>
                  <a:pt x="63" y="70"/>
                  <a:pt x="63" y="74"/>
                </a:cubicBezTo>
                <a:cubicBezTo>
                  <a:pt x="63" y="75"/>
                  <a:pt x="63" y="75"/>
                  <a:pt x="63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72" y="71"/>
                  <a:pt x="73" y="69"/>
                  <a:pt x="73" y="67"/>
                </a:cubicBezTo>
                <a:cubicBezTo>
                  <a:pt x="74" y="64"/>
                  <a:pt x="75" y="63"/>
                  <a:pt x="76" y="61"/>
                </a:cubicBezTo>
                <a:cubicBezTo>
                  <a:pt x="78" y="59"/>
                  <a:pt x="80" y="58"/>
                  <a:pt x="82" y="57"/>
                </a:cubicBezTo>
                <a:cubicBezTo>
                  <a:pt x="84" y="56"/>
                  <a:pt x="86" y="56"/>
                  <a:pt x="89" y="56"/>
                </a:cubicBezTo>
                <a:cubicBezTo>
                  <a:pt x="91" y="56"/>
                  <a:pt x="93" y="56"/>
                  <a:pt x="95" y="57"/>
                </a:cubicBezTo>
                <a:cubicBezTo>
                  <a:pt x="97" y="57"/>
                  <a:pt x="98" y="58"/>
                  <a:pt x="100" y="59"/>
                </a:cubicBezTo>
                <a:cubicBezTo>
                  <a:pt x="101" y="61"/>
                  <a:pt x="102" y="62"/>
                  <a:pt x="103" y="64"/>
                </a:cubicBezTo>
                <a:cubicBezTo>
                  <a:pt x="104" y="65"/>
                  <a:pt x="104" y="67"/>
                  <a:pt x="104" y="69"/>
                </a:cubicBezTo>
                <a:cubicBezTo>
                  <a:pt x="104" y="72"/>
                  <a:pt x="103" y="74"/>
                  <a:pt x="102" y="76"/>
                </a:cubicBezTo>
                <a:cubicBezTo>
                  <a:pt x="101" y="78"/>
                  <a:pt x="99" y="80"/>
                  <a:pt x="97" y="82"/>
                </a:cubicBezTo>
                <a:cubicBezTo>
                  <a:pt x="95" y="84"/>
                  <a:pt x="93" y="86"/>
                  <a:pt x="91" y="88"/>
                </a:cubicBezTo>
                <a:cubicBezTo>
                  <a:pt x="89" y="89"/>
                  <a:pt x="88" y="91"/>
                  <a:pt x="87" y="93"/>
                </a:cubicBezTo>
                <a:cubicBezTo>
                  <a:pt x="86" y="95"/>
                  <a:pt x="85" y="97"/>
                  <a:pt x="85" y="99"/>
                </a:cubicBezTo>
                <a:cubicBezTo>
                  <a:pt x="84" y="102"/>
                  <a:pt x="84" y="105"/>
                  <a:pt x="84" y="10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3" y="109"/>
                  <a:pt x="93" y="109"/>
                  <a:pt x="93" y="109"/>
                </a:cubicBezTo>
                <a:cubicBezTo>
                  <a:pt x="93" y="108"/>
                  <a:pt x="93" y="108"/>
                  <a:pt x="93" y="108"/>
                </a:cubicBezTo>
                <a:cubicBezTo>
                  <a:pt x="93" y="105"/>
                  <a:pt x="93" y="102"/>
                  <a:pt x="93" y="100"/>
                </a:cubicBezTo>
                <a:cubicBezTo>
                  <a:pt x="94" y="99"/>
                  <a:pt x="94" y="97"/>
                  <a:pt x="95" y="96"/>
                </a:cubicBezTo>
                <a:cubicBezTo>
                  <a:pt x="95" y="95"/>
                  <a:pt x="96" y="94"/>
                  <a:pt x="97" y="93"/>
                </a:cubicBezTo>
                <a:cubicBezTo>
                  <a:pt x="99" y="92"/>
                  <a:pt x="101" y="90"/>
                  <a:pt x="103" y="88"/>
                </a:cubicBezTo>
                <a:cubicBezTo>
                  <a:pt x="106" y="85"/>
                  <a:pt x="108" y="82"/>
                  <a:pt x="110" y="79"/>
                </a:cubicBezTo>
                <a:cubicBezTo>
                  <a:pt x="112" y="77"/>
                  <a:pt x="113" y="73"/>
                  <a:pt x="113" y="69"/>
                </a:cubicBezTo>
                <a:cubicBezTo>
                  <a:pt x="113" y="65"/>
                  <a:pt x="112" y="63"/>
                  <a:pt x="111" y="60"/>
                </a:cubicBezTo>
                <a:cubicBezTo>
                  <a:pt x="110" y="57"/>
                  <a:pt x="108" y="55"/>
                  <a:pt x="106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9" name="Freeform 493"/>
          <p:cNvSpPr>
            <a:spLocks noEditPoints="1"/>
          </p:cNvSpPr>
          <p:nvPr/>
        </p:nvSpPr>
        <p:spPr bwMode="auto">
          <a:xfrm>
            <a:off x="4324468" y="4570023"/>
            <a:ext cx="492416" cy="492416"/>
          </a:xfrm>
          <a:custGeom>
            <a:avLst/>
            <a:gdLst>
              <a:gd name="T0" fmla="*/ 88 w 176"/>
              <a:gd name="T1" fmla="*/ 112 h 176"/>
              <a:gd name="T2" fmla="*/ 80 w 176"/>
              <a:gd name="T3" fmla="*/ 120 h 176"/>
              <a:gd name="T4" fmla="*/ 88 w 176"/>
              <a:gd name="T5" fmla="*/ 128 h 176"/>
              <a:gd name="T6" fmla="*/ 96 w 176"/>
              <a:gd name="T7" fmla="*/ 120 h 176"/>
              <a:gd name="T8" fmla="*/ 88 w 176"/>
              <a:gd name="T9" fmla="*/ 112 h 176"/>
              <a:gd name="T10" fmla="*/ 96 w 176"/>
              <a:gd name="T11" fmla="*/ 48 h 176"/>
              <a:gd name="T12" fmla="*/ 80 w 176"/>
              <a:gd name="T13" fmla="*/ 48 h 176"/>
              <a:gd name="T14" fmla="*/ 76 w 176"/>
              <a:gd name="T15" fmla="*/ 52 h 176"/>
              <a:gd name="T16" fmla="*/ 76 w 176"/>
              <a:gd name="T17" fmla="*/ 52 h 176"/>
              <a:gd name="T18" fmla="*/ 76 w 176"/>
              <a:gd name="T19" fmla="*/ 52 h 176"/>
              <a:gd name="T20" fmla="*/ 80 w 176"/>
              <a:gd name="T21" fmla="*/ 100 h 176"/>
              <a:gd name="T22" fmla="*/ 80 w 176"/>
              <a:gd name="T23" fmla="*/ 100 h 176"/>
              <a:gd name="T24" fmla="*/ 84 w 176"/>
              <a:gd name="T25" fmla="*/ 104 h 176"/>
              <a:gd name="T26" fmla="*/ 92 w 176"/>
              <a:gd name="T27" fmla="*/ 104 h 176"/>
              <a:gd name="T28" fmla="*/ 96 w 176"/>
              <a:gd name="T29" fmla="*/ 100 h 176"/>
              <a:gd name="T30" fmla="*/ 96 w 176"/>
              <a:gd name="T31" fmla="*/ 100 h 176"/>
              <a:gd name="T32" fmla="*/ 100 w 176"/>
              <a:gd name="T33" fmla="*/ 52 h 176"/>
              <a:gd name="T34" fmla="*/ 100 w 176"/>
              <a:gd name="T35" fmla="*/ 52 h 176"/>
              <a:gd name="T36" fmla="*/ 100 w 176"/>
              <a:gd name="T37" fmla="*/ 52 h 176"/>
              <a:gd name="T38" fmla="*/ 96 w 176"/>
              <a:gd name="T39" fmla="*/ 48 h 176"/>
              <a:gd name="T40" fmla="*/ 88 w 176"/>
              <a:gd name="T41" fmla="*/ 0 h 176"/>
              <a:gd name="T42" fmla="*/ 0 w 176"/>
              <a:gd name="T43" fmla="*/ 88 h 176"/>
              <a:gd name="T44" fmla="*/ 88 w 176"/>
              <a:gd name="T45" fmla="*/ 176 h 176"/>
              <a:gd name="T46" fmla="*/ 176 w 176"/>
              <a:gd name="T47" fmla="*/ 88 h 176"/>
              <a:gd name="T48" fmla="*/ 88 w 176"/>
              <a:gd name="T49" fmla="*/ 0 h 176"/>
              <a:gd name="T50" fmla="*/ 88 w 176"/>
              <a:gd name="T51" fmla="*/ 168 h 176"/>
              <a:gd name="T52" fmla="*/ 8 w 176"/>
              <a:gd name="T53" fmla="*/ 88 h 176"/>
              <a:gd name="T54" fmla="*/ 88 w 176"/>
              <a:gd name="T55" fmla="*/ 8 h 176"/>
              <a:gd name="T56" fmla="*/ 168 w 176"/>
              <a:gd name="T57" fmla="*/ 88 h 176"/>
              <a:gd name="T58" fmla="*/ 88 w 176"/>
              <a:gd name="T59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76">
                <a:moveTo>
                  <a:pt x="88" y="112"/>
                </a:moveTo>
                <a:cubicBezTo>
                  <a:pt x="84" y="112"/>
                  <a:pt x="80" y="116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2" y="128"/>
                  <a:pt x="96" y="124"/>
                  <a:pt x="96" y="120"/>
                </a:cubicBezTo>
                <a:cubicBezTo>
                  <a:pt x="96" y="116"/>
                  <a:pt x="92" y="112"/>
                  <a:pt x="88" y="112"/>
                </a:cubicBezTo>
                <a:close/>
                <a:moveTo>
                  <a:pt x="96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78" y="48"/>
                  <a:pt x="76" y="50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80" y="102"/>
                  <a:pt x="82" y="104"/>
                  <a:pt x="84" y="104"/>
                </a:cubicBezTo>
                <a:cubicBezTo>
                  <a:pt x="92" y="104"/>
                  <a:pt x="92" y="104"/>
                  <a:pt x="92" y="104"/>
                </a:cubicBezTo>
                <a:cubicBezTo>
                  <a:pt x="94" y="104"/>
                  <a:pt x="96" y="102"/>
                  <a:pt x="96" y="100"/>
                </a:cubicBezTo>
                <a:cubicBezTo>
                  <a:pt x="96" y="100"/>
                  <a:pt x="96" y="100"/>
                  <a:pt x="96" y="100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2"/>
                  <a:pt x="100" y="52"/>
                  <a:pt x="100" y="52"/>
                </a:cubicBezTo>
                <a:cubicBezTo>
                  <a:pt x="100" y="50"/>
                  <a:pt x="98" y="48"/>
                  <a:pt x="96" y="48"/>
                </a:cubicBezTo>
                <a:close/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0" name="Freeform 494"/>
          <p:cNvSpPr>
            <a:spLocks noEditPoints="1"/>
          </p:cNvSpPr>
          <p:nvPr/>
        </p:nvSpPr>
        <p:spPr bwMode="auto">
          <a:xfrm>
            <a:off x="5312303" y="4623421"/>
            <a:ext cx="492416" cy="391408"/>
          </a:xfrm>
          <a:custGeom>
            <a:avLst/>
            <a:gdLst>
              <a:gd name="T0" fmla="*/ 168 w 176"/>
              <a:gd name="T1" fmla="*/ 32 h 144"/>
              <a:gd name="T2" fmla="*/ 40 w 176"/>
              <a:gd name="T3" fmla="*/ 32 h 144"/>
              <a:gd name="T4" fmla="*/ 32 w 176"/>
              <a:gd name="T5" fmla="*/ 40 h 144"/>
              <a:gd name="T6" fmla="*/ 32 w 176"/>
              <a:gd name="T7" fmla="*/ 136 h 144"/>
              <a:gd name="T8" fmla="*/ 40 w 176"/>
              <a:gd name="T9" fmla="*/ 144 h 144"/>
              <a:gd name="T10" fmla="*/ 168 w 176"/>
              <a:gd name="T11" fmla="*/ 144 h 144"/>
              <a:gd name="T12" fmla="*/ 176 w 176"/>
              <a:gd name="T13" fmla="*/ 136 h 144"/>
              <a:gd name="T14" fmla="*/ 176 w 176"/>
              <a:gd name="T15" fmla="*/ 40 h 144"/>
              <a:gd name="T16" fmla="*/ 168 w 176"/>
              <a:gd name="T17" fmla="*/ 32 h 144"/>
              <a:gd name="T18" fmla="*/ 168 w 176"/>
              <a:gd name="T19" fmla="*/ 136 h 144"/>
              <a:gd name="T20" fmla="*/ 40 w 176"/>
              <a:gd name="T21" fmla="*/ 136 h 144"/>
              <a:gd name="T22" fmla="*/ 40 w 176"/>
              <a:gd name="T23" fmla="*/ 40 h 144"/>
              <a:gd name="T24" fmla="*/ 168 w 176"/>
              <a:gd name="T25" fmla="*/ 40 h 144"/>
              <a:gd name="T26" fmla="*/ 168 w 176"/>
              <a:gd name="T27" fmla="*/ 136 h 144"/>
              <a:gd name="T28" fmla="*/ 20 w 176"/>
              <a:gd name="T29" fmla="*/ 104 h 144"/>
              <a:gd name="T30" fmla="*/ 8 w 176"/>
              <a:gd name="T31" fmla="*/ 104 h 144"/>
              <a:gd name="T32" fmla="*/ 8 w 176"/>
              <a:gd name="T33" fmla="*/ 8 h 144"/>
              <a:gd name="T34" fmla="*/ 136 w 176"/>
              <a:gd name="T35" fmla="*/ 8 h 144"/>
              <a:gd name="T36" fmla="*/ 136 w 176"/>
              <a:gd name="T37" fmla="*/ 20 h 144"/>
              <a:gd name="T38" fmla="*/ 140 w 176"/>
              <a:gd name="T39" fmla="*/ 24 h 144"/>
              <a:gd name="T40" fmla="*/ 144 w 176"/>
              <a:gd name="T41" fmla="*/ 20 h 144"/>
              <a:gd name="T42" fmla="*/ 144 w 176"/>
              <a:gd name="T43" fmla="*/ 8 h 144"/>
              <a:gd name="T44" fmla="*/ 136 w 176"/>
              <a:gd name="T45" fmla="*/ 0 h 144"/>
              <a:gd name="T46" fmla="*/ 8 w 176"/>
              <a:gd name="T47" fmla="*/ 0 h 144"/>
              <a:gd name="T48" fmla="*/ 0 w 176"/>
              <a:gd name="T49" fmla="*/ 8 h 144"/>
              <a:gd name="T50" fmla="*/ 0 w 176"/>
              <a:gd name="T51" fmla="*/ 104 h 144"/>
              <a:gd name="T52" fmla="*/ 8 w 176"/>
              <a:gd name="T53" fmla="*/ 112 h 144"/>
              <a:gd name="T54" fmla="*/ 20 w 176"/>
              <a:gd name="T55" fmla="*/ 112 h 144"/>
              <a:gd name="T56" fmla="*/ 24 w 176"/>
              <a:gd name="T57" fmla="*/ 108 h 144"/>
              <a:gd name="T58" fmla="*/ 20 w 176"/>
              <a:gd name="T59" fmla="*/ 10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6" h="144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140"/>
                  <a:pt x="36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04"/>
                </a:move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08"/>
                  <a:pt x="4" y="112"/>
                  <a:pt x="8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1" name="Freeform 495"/>
          <p:cNvSpPr>
            <a:spLocks noEditPoints="1"/>
          </p:cNvSpPr>
          <p:nvPr/>
        </p:nvSpPr>
        <p:spPr bwMode="auto">
          <a:xfrm>
            <a:off x="6300141" y="4570023"/>
            <a:ext cx="479785" cy="492416"/>
          </a:xfrm>
          <a:custGeom>
            <a:avLst/>
            <a:gdLst>
              <a:gd name="T0" fmla="*/ 168 w 176"/>
              <a:gd name="T1" fmla="*/ 32 h 176"/>
              <a:gd name="T2" fmla="*/ 40 w 176"/>
              <a:gd name="T3" fmla="*/ 32 h 176"/>
              <a:gd name="T4" fmla="*/ 32 w 176"/>
              <a:gd name="T5" fmla="*/ 40 h 176"/>
              <a:gd name="T6" fmla="*/ 32 w 176"/>
              <a:gd name="T7" fmla="*/ 168 h 176"/>
              <a:gd name="T8" fmla="*/ 40 w 176"/>
              <a:gd name="T9" fmla="*/ 176 h 176"/>
              <a:gd name="T10" fmla="*/ 168 w 176"/>
              <a:gd name="T11" fmla="*/ 176 h 176"/>
              <a:gd name="T12" fmla="*/ 176 w 176"/>
              <a:gd name="T13" fmla="*/ 168 h 176"/>
              <a:gd name="T14" fmla="*/ 176 w 176"/>
              <a:gd name="T15" fmla="*/ 40 h 176"/>
              <a:gd name="T16" fmla="*/ 168 w 176"/>
              <a:gd name="T17" fmla="*/ 32 h 176"/>
              <a:gd name="T18" fmla="*/ 168 w 176"/>
              <a:gd name="T19" fmla="*/ 168 h 176"/>
              <a:gd name="T20" fmla="*/ 40 w 176"/>
              <a:gd name="T21" fmla="*/ 168 h 176"/>
              <a:gd name="T22" fmla="*/ 40 w 176"/>
              <a:gd name="T23" fmla="*/ 144 h 176"/>
              <a:gd name="T24" fmla="*/ 168 w 176"/>
              <a:gd name="T25" fmla="*/ 144 h 176"/>
              <a:gd name="T26" fmla="*/ 168 w 176"/>
              <a:gd name="T27" fmla="*/ 168 h 176"/>
              <a:gd name="T28" fmla="*/ 168 w 176"/>
              <a:gd name="T29" fmla="*/ 136 h 176"/>
              <a:gd name="T30" fmla="*/ 40 w 176"/>
              <a:gd name="T31" fmla="*/ 136 h 176"/>
              <a:gd name="T32" fmla="*/ 40 w 176"/>
              <a:gd name="T33" fmla="*/ 40 h 176"/>
              <a:gd name="T34" fmla="*/ 168 w 176"/>
              <a:gd name="T35" fmla="*/ 40 h 176"/>
              <a:gd name="T36" fmla="*/ 168 w 176"/>
              <a:gd name="T37" fmla="*/ 136 h 176"/>
              <a:gd name="T38" fmla="*/ 20 w 176"/>
              <a:gd name="T39" fmla="*/ 112 h 176"/>
              <a:gd name="T40" fmla="*/ 24 w 176"/>
              <a:gd name="T41" fmla="*/ 108 h 176"/>
              <a:gd name="T42" fmla="*/ 20 w 176"/>
              <a:gd name="T43" fmla="*/ 104 h 176"/>
              <a:gd name="T44" fmla="*/ 8 w 176"/>
              <a:gd name="T45" fmla="*/ 104 h 176"/>
              <a:gd name="T46" fmla="*/ 8 w 176"/>
              <a:gd name="T47" fmla="*/ 8 h 176"/>
              <a:gd name="T48" fmla="*/ 136 w 176"/>
              <a:gd name="T49" fmla="*/ 8 h 176"/>
              <a:gd name="T50" fmla="*/ 136 w 176"/>
              <a:gd name="T51" fmla="*/ 20 h 176"/>
              <a:gd name="T52" fmla="*/ 140 w 176"/>
              <a:gd name="T53" fmla="*/ 24 h 176"/>
              <a:gd name="T54" fmla="*/ 144 w 176"/>
              <a:gd name="T55" fmla="*/ 20 h 176"/>
              <a:gd name="T56" fmla="*/ 144 w 176"/>
              <a:gd name="T57" fmla="*/ 8 h 176"/>
              <a:gd name="T58" fmla="*/ 136 w 176"/>
              <a:gd name="T59" fmla="*/ 0 h 176"/>
              <a:gd name="T60" fmla="*/ 8 w 176"/>
              <a:gd name="T61" fmla="*/ 0 h 176"/>
              <a:gd name="T62" fmla="*/ 0 w 176"/>
              <a:gd name="T63" fmla="*/ 8 h 176"/>
              <a:gd name="T64" fmla="*/ 0 w 176"/>
              <a:gd name="T65" fmla="*/ 136 h 176"/>
              <a:gd name="T66" fmla="*/ 8 w 176"/>
              <a:gd name="T67" fmla="*/ 144 h 176"/>
              <a:gd name="T68" fmla="*/ 20 w 176"/>
              <a:gd name="T69" fmla="*/ 144 h 176"/>
              <a:gd name="T70" fmla="*/ 24 w 176"/>
              <a:gd name="T71" fmla="*/ 140 h 176"/>
              <a:gd name="T72" fmla="*/ 20 w 176"/>
              <a:gd name="T73" fmla="*/ 136 h 176"/>
              <a:gd name="T74" fmla="*/ 8 w 176"/>
              <a:gd name="T75" fmla="*/ 136 h 176"/>
              <a:gd name="T76" fmla="*/ 8 w 176"/>
              <a:gd name="T77" fmla="*/ 112 h 176"/>
              <a:gd name="T78" fmla="*/ 20 w 176"/>
              <a:gd name="T79" fmla="*/ 1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6">
                <a:moveTo>
                  <a:pt x="168" y="32"/>
                </a:moveTo>
                <a:cubicBezTo>
                  <a:pt x="40" y="32"/>
                  <a:pt x="40" y="32"/>
                  <a:pt x="40" y="32"/>
                </a:cubicBezTo>
                <a:cubicBezTo>
                  <a:pt x="36" y="32"/>
                  <a:pt x="32" y="36"/>
                  <a:pt x="32" y="40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2" y="172"/>
                  <a:pt x="36" y="176"/>
                  <a:pt x="40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72" y="176"/>
                  <a:pt x="176" y="172"/>
                  <a:pt x="176" y="168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68"/>
                </a:moveTo>
                <a:cubicBezTo>
                  <a:pt x="40" y="168"/>
                  <a:pt x="40" y="168"/>
                  <a:pt x="40" y="168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168" y="144"/>
                  <a:pt x="168" y="144"/>
                  <a:pt x="168" y="144"/>
                </a:cubicBezTo>
                <a:lnTo>
                  <a:pt x="168" y="168"/>
                </a:lnTo>
                <a:close/>
                <a:moveTo>
                  <a:pt x="168" y="136"/>
                </a:moveTo>
                <a:cubicBezTo>
                  <a:pt x="40" y="136"/>
                  <a:pt x="40" y="136"/>
                  <a:pt x="40" y="136"/>
                </a:cubicBezTo>
                <a:cubicBezTo>
                  <a:pt x="40" y="40"/>
                  <a:pt x="40" y="40"/>
                  <a:pt x="40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112"/>
                </a:moveTo>
                <a:cubicBezTo>
                  <a:pt x="22" y="112"/>
                  <a:pt x="24" y="110"/>
                  <a:pt x="24" y="108"/>
                </a:cubicBezTo>
                <a:cubicBezTo>
                  <a:pt x="24" y="106"/>
                  <a:pt x="22" y="104"/>
                  <a:pt x="20" y="104"/>
                </a:cubicBezTo>
                <a:cubicBezTo>
                  <a:pt x="8" y="104"/>
                  <a:pt x="8" y="104"/>
                  <a:pt x="8" y="104"/>
                </a:cubicBezTo>
                <a:cubicBezTo>
                  <a:pt x="8" y="8"/>
                  <a:pt x="8" y="8"/>
                  <a:pt x="8" y="8"/>
                </a:cubicBezTo>
                <a:cubicBezTo>
                  <a:pt x="136" y="8"/>
                  <a:pt x="136" y="8"/>
                  <a:pt x="136" y="8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6" y="22"/>
                  <a:pt x="138" y="24"/>
                  <a:pt x="140" y="24"/>
                </a:cubicBezTo>
                <a:cubicBezTo>
                  <a:pt x="142" y="24"/>
                  <a:pt x="144" y="22"/>
                  <a:pt x="144" y="20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4"/>
                  <a:pt x="140" y="0"/>
                  <a:pt x="136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20" y="144"/>
                  <a:pt x="20" y="144"/>
                  <a:pt x="20" y="144"/>
                </a:cubicBezTo>
                <a:cubicBezTo>
                  <a:pt x="22" y="144"/>
                  <a:pt x="24" y="142"/>
                  <a:pt x="24" y="140"/>
                </a:cubicBezTo>
                <a:cubicBezTo>
                  <a:pt x="24" y="138"/>
                  <a:pt x="22" y="136"/>
                  <a:pt x="20" y="136"/>
                </a:cubicBezTo>
                <a:cubicBezTo>
                  <a:pt x="8" y="136"/>
                  <a:pt x="8" y="136"/>
                  <a:pt x="8" y="136"/>
                </a:cubicBezTo>
                <a:cubicBezTo>
                  <a:pt x="8" y="112"/>
                  <a:pt x="8" y="112"/>
                  <a:pt x="8" y="112"/>
                </a:cubicBezTo>
                <a:lnTo>
                  <a:pt x="20" y="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2" name="Freeform 496"/>
          <p:cNvSpPr>
            <a:spLocks noEditPoints="1"/>
          </p:cNvSpPr>
          <p:nvPr/>
        </p:nvSpPr>
        <p:spPr bwMode="auto">
          <a:xfrm>
            <a:off x="7274625" y="4623421"/>
            <a:ext cx="492416" cy="391408"/>
          </a:xfrm>
          <a:custGeom>
            <a:avLst/>
            <a:gdLst>
              <a:gd name="T0" fmla="*/ 36 w 176"/>
              <a:gd name="T1" fmla="*/ 8 h 144"/>
              <a:gd name="T2" fmla="*/ 140 w 176"/>
              <a:gd name="T3" fmla="*/ 8 h 144"/>
              <a:gd name="T4" fmla="*/ 144 w 176"/>
              <a:gd name="T5" fmla="*/ 4 h 144"/>
              <a:gd name="T6" fmla="*/ 140 w 176"/>
              <a:gd name="T7" fmla="*/ 0 h 144"/>
              <a:gd name="T8" fmla="*/ 36 w 176"/>
              <a:gd name="T9" fmla="*/ 0 h 144"/>
              <a:gd name="T10" fmla="*/ 32 w 176"/>
              <a:gd name="T11" fmla="*/ 4 h 144"/>
              <a:gd name="T12" fmla="*/ 36 w 176"/>
              <a:gd name="T13" fmla="*/ 8 h 144"/>
              <a:gd name="T14" fmla="*/ 168 w 176"/>
              <a:gd name="T15" fmla="*/ 32 h 144"/>
              <a:gd name="T16" fmla="*/ 8 w 176"/>
              <a:gd name="T17" fmla="*/ 32 h 144"/>
              <a:gd name="T18" fmla="*/ 0 w 176"/>
              <a:gd name="T19" fmla="*/ 40 h 144"/>
              <a:gd name="T20" fmla="*/ 0 w 176"/>
              <a:gd name="T21" fmla="*/ 136 h 144"/>
              <a:gd name="T22" fmla="*/ 8 w 176"/>
              <a:gd name="T23" fmla="*/ 144 h 144"/>
              <a:gd name="T24" fmla="*/ 168 w 176"/>
              <a:gd name="T25" fmla="*/ 144 h 144"/>
              <a:gd name="T26" fmla="*/ 176 w 176"/>
              <a:gd name="T27" fmla="*/ 136 h 144"/>
              <a:gd name="T28" fmla="*/ 176 w 176"/>
              <a:gd name="T29" fmla="*/ 40 h 144"/>
              <a:gd name="T30" fmla="*/ 168 w 176"/>
              <a:gd name="T31" fmla="*/ 32 h 144"/>
              <a:gd name="T32" fmla="*/ 168 w 176"/>
              <a:gd name="T33" fmla="*/ 136 h 144"/>
              <a:gd name="T34" fmla="*/ 8 w 176"/>
              <a:gd name="T35" fmla="*/ 136 h 144"/>
              <a:gd name="T36" fmla="*/ 8 w 176"/>
              <a:gd name="T37" fmla="*/ 40 h 144"/>
              <a:gd name="T38" fmla="*/ 168 w 176"/>
              <a:gd name="T39" fmla="*/ 40 h 144"/>
              <a:gd name="T40" fmla="*/ 168 w 176"/>
              <a:gd name="T41" fmla="*/ 136 h 144"/>
              <a:gd name="T42" fmla="*/ 20 w 176"/>
              <a:gd name="T43" fmla="*/ 24 h 144"/>
              <a:gd name="T44" fmla="*/ 156 w 176"/>
              <a:gd name="T45" fmla="*/ 24 h 144"/>
              <a:gd name="T46" fmla="*/ 160 w 176"/>
              <a:gd name="T47" fmla="*/ 20 h 144"/>
              <a:gd name="T48" fmla="*/ 156 w 176"/>
              <a:gd name="T49" fmla="*/ 16 h 144"/>
              <a:gd name="T50" fmla="*/ 20 w 176"/>
              <a:gd name="T51" fmla="*/ 16 h 144"/>
              <a:gd name="T52" fmla="*/ 16 w 176"/>
              <a:gd name="T53" fmla="*/ 20 h 144"/>
              <a:gd name="T54" fmla="*/ 20 w 176"/>
              <a:gd name="T55" fmla="*/ 2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6" h="144"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close/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0"/>
                  <a:pt x="4" y="144"/>
                  <a:pt x="8" y="144"/>
                </a:cubicBezTo>
                <a:cubicBezTo>
                  <a:pt x="168" y="144"/>
                  <a:pt x="168" y="144"/>
                  <a:pt x="168" y="144"/>
                </a:cubicBezTo>
                <a:cubicBezTo>
                  <a:pt x="172" y="144"/>
                  <a:pt x="176" y="140"/>
                  <a:pt x="176" y="136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close/>
                <a:moveTo>
                  <a:pt x="168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40"/>
                  <a:pt x="8" y="40"/>
                  <a:pt x="8" y="40"/>
                </a:cubicBezTo>
                <a:cubicBezTo>
                  <a:pt x="168" y="40"/>
                  <a:pt x="168" y="40"/>
                  <a:pt x="168" y="40"/>
                </a:cubicBezTo>
                <a:lnTo>
                  <a:pt x="168" y="136"/>
                </a:lnTo>
                <a:close/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3" name="Freeform 497"/>
          <p:cNvSpPr>
            <a:spLocks noEditPoints="1"/>
          </p:cNvSpPr>
          <p:nvPr/>
        </p:nvSpPr>
        <p:spPr bwMode="auto">
          <a:xfrm>
            <a:off x="8262461" y="4570023"/>
            <a:ext cx="492416" cy="492416"/>
          </a:xfrm>
          <a:custGeom>
            <a:avLst/>
            <a:gdLst>
              <a:gd name="T0" fmla="*/ 44 w 176"/>
              <a:gd name="T1" fmla="*/ 64 h 176"/>
              <a:gd name="T2" fmla="*/ 64 w 176"/>
              <a:gd name="T3" fmla="*/ 44 h 176"/>
              <a:gd name="T4" fmla="*/ 44 w 176"/>
              <a:gd name="T5" fmla="*/ 24 h 176"/>
              <a:gd name="T6" fmla="*/ 24 w 176"/>
              <a:gd name="T7" fmla="*/ 44 h 176"/>
              <a:gd name="T8" fmla="*/ 44 w 176"/>
              <a:gd name="T9" fmla="*/ 64 h 176"/>
              <a:gd name="T10" fmla="*/ 44 w 176"/>
              <a:gd name="T11" fmla="*/ 32 h 176"/>
              <a:gd name="T12" fmla="*/ 56 w 176"/>
              <a:gd name="T13" fmla="*/ 44 h 176"/>
              <a:gd name="T14" fmla="*/ 44 w 176"/>
              <a:gd name="T15" fmla="*/ 56 h 176"/>
              <a:gd name="T16" fmla="*/ 32 w 176"/>
              <a:gd name="T17" fmla="*/ 44 h 176"/>
              <a:gd name="T18" fmla="*/ 44 w 176"/>
              <a:gd name="T19" fmla="*/ 32 h 176"/>
              <a:gd name="T20" fmla="*/ 152 w 176"/>
              <a:gd name="T21" fmla="*/ 147 h 176"/>
              <a:gd name="T22" fmla="*/ 152 w 176"/>
              <a:gd name="T23" fmla="*/ 146 h 176"/>
              <a:gd name="T24" fmla="*/ 151 w 176"/>
              <a:gd name="T25" fmla="*/ 145 h 176"/>
              <a:gd name="T26" fmla="*/ 116 w 176"/>
              <a:gd name="T27" fmla="*/ 95 h 176"/>
              <a:gd name="T28" fmla="*/ 116 w 176"/>
              <a:gd name="T29" fmla="*/ 95 h 176"/>
              <a:gd name="T30" fmla="*/ 112 w 176"/>
              <a:gd name="T31" fmla="*/ 92 h 176"/>
              <a:gd name="T32" fmla="*/ 109 w 176"/>
              <a:gd name="T33" fmla="*/ 93 h 176"/>
              <a:gd name="T34" fmla="*/ 93 w 176"/>
              <a:gd name="T35" fmla="*/ 110 h 176"/>
              <a:gd name="T36" fmla="*/ 72 w 176"/>
              <a:gd name="T37" fmla="*/ 78 h 176"/>
              <a:gd name="T38" fmla="*/ 68 w 176"/>
              <a:gd name="T39" fmla="*/ 76 h 176"/>
              <a:gd name="T40" fmla="*/ 65 w 176"/>
              <a:gd name="T41" fmla="*/ 78 h 176"/>
              <a:gd name="T42" fmla="*/ 65 w 176"/>
              <a:gd name="T43" fmla="*/ 78 h 176"/>
              <a:gd name="T44" fmla="*/ 25 w 176"/>
              <a:gd name="T45" fmla="*/ 146 h 176"/>
              <a:gd name="T46" fmla="*/ 25 w 176"/>
              <a:gd name="T47" fmla="*/ 146 h 176"/>
              <a:gd name="T48" fmla="*/ 24 w 176"/>
              <a:gd name="T49" fmla="*/ 148 h 176"/>
              <a:gd name="T50" fmla="*/ 28 w 176"/>
              <a:gd name="T51" fmla="*/ 152 h 176"/>
              <a:gd name="T52" fmla="*/ 148 w 176"/>
              <a:gd name="T53" fmla="*/ 152 h 176"/>
              <a:gd name="T54" fmla="*/ 152 w 176"/>
              <a:gd name="T55" fmla="*/ 148 h 176"/>
              <a:gd name="T56" fmla="*/ 152 w 176"/>
              <a:gd name="T57" fmla="*/ 147 h 176"/>
              <a:gd name="T58" fmla="*/ 35 w 176"/>
              <a:gd name="T59" fmla="*/ 144 h 176"/>
              <a:gd name="T60" fmla="*/ 68 w 176"/>
              <a:gd name="T61" fmla="*/ 87 h 176"/>
              <a:gd name="T62" fmla="*/ 88 w 176"/>
              <a:gd name="T63" fmla="*/ 118 h 176"/>
              <a:gd name="T64" fmla="*/ 89 w 176"/>
              <a:gd name="T65" fmla="*/ 119 h 176"/>
              <a:gd name="T66" fmla="*/ 89 w 176"/>
              <a:gd name="T67" fmla="*/ 119 h 176"/>
              <a:gd name="T68" fmla="*/ 92 w 176"/>
              <a:gd name="T69" fmla="*/ 120 h 176"/>
              <a:gd name="T70" fmla="*/ 95 w 176"/>
              <a:gd name="T71" fmla="*/ 119 h 176"/>
              <a:gd name="T72" fmla="*/ 112 w 176"/>
              <a:gd name="T73" fmla="*/ 102 h 176"/>
              <a:gd name="T74" fmla="*/ 140 w 176"/>
              <a:gd name="T75" fmla="*/ 144 h 176"/>
              <a:gd name="T76" fmla="*/ 35 w 176"/>
              <a:gd name="T77" fmla="*/ 144 h 176"/>
              <a:gd name="T78" fmla="*/ 160 w 176"/>
              <a:gd name="T79" fmla="*/ 0 h 176"/>
              <a:gd name="T80" fmla="*/ 16 w 176"/>
              <a:gd name="T81" fmla="*/ 0 h 176"/>
              <a:gd name="T82" fmla="*/ 0 w 176"/>
              <a:gd name="T83" fmla="*/ 16 h 176"/>
              <a:gd name="T84" fmla="*/ 0 w 176"/>
              <a:gd name="T85" fmla="*/ 160 h 176"/>
              <a:gd name="T86" fmla="*/ 16 w 176"/>
              <a:gd name="T87" fmla="*/ 176 h 176"/>
              <a:gd name="T88" fmla="*/ 160 w 176"/>
              <a:gd name="T89" fmla="*/ 176 h 176"/>
              <a:gd name="T90" fmla="*/ 176 w 176"/>
              <a:gd name="T91" fmla="*/ 160 h 176"/>
              <a:gd name="T92" fmla="*/ 176 w 176"/>
              <a:gd name="T93" fmla="*/ 16 h 176"/>
              <a:gd name="T94" fmla="*/ 160 w 176"/>
              <a:gd name="T95" fmla="*/ 0 h 176"/>
              <a:gd name="T96" fmla="*/ 168 w 176"/>
              <a:gd name="T97" fmla="*/ 160 h 176"/>
              <a:gd name="T98" fmla="*/ 160 w 176"/>
              <a:gd name="T99" fmla="*/ 168 h 176"/>
              <a:gd name="T100" fmla="*/ 16 w 176"/>
              <a:gd name="T101" fmla="*/ 168 h 176"/>
              <a:gd name="T102" fmla="*/ 8 w 176"/>
              <a:gd name="T103" fmla="*/ 160 h 176"/>
              <a:gd name="T104" fmla="*/ 8 w 176"/>
              <a:gd name="T105" fmla="*/ 16 h 176"/>
              <a:gd name="T106" fmla="*/ 16 w 176"/>
              <a:gd name="T107" fmla="*/ 8 h 176"/>
              <a:gd name="T108" fmla="*/ 160 w 176"/>
              <a:gd name="T109" fmla="*/ 8 h 176"/>
              <a:gd name="T110" fmla="*/ 168 w 176"/>
              <a:gd name="T111" fmla="*/ 16 h 176"/>
              <a:gd name="T112" fmla="*/ 168 w 176"/>
              <a:gd name="T113" fmla="*/ 16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44" y="64"/>
                </a:moveTo>
                <a:cubicBezTo>
                  <a:pt x="55" y="64"/>
                  <a:pt x="64" y="55"/>
                  <a:pt x="64" y="44"/>
                </a:cubicBezTo>
                <a:cubicBezTo>
                  <a:pt x="64" y="33"/>
                  <a:pt x="55" y="24"/>
                  <a:pt x="44" y="24"/>
                </a:cubicBezTo>
                <a:cubicBezTo>
                  <a:pt x="33" y="24"/>
                  <a:pt x="24" y="33"/>
                  <a:pt x="24" y="44"/>
                </a:cubicBezTo>
                <a:cubicBezTo>
                  <a:pt x="24" y="55"/>
                  <a:pt x="33" y="64"/>
                  <a:pt x="44" y="64"/>
                </a:cubicBezTo>
                <a:close/>
                <a:moveTo>
                  <a:pt x="44" y="32"/>
                </a:move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ubicBezTo>
                  <a:pt x="32" y="37"/>
                  <a:pt x="37" y="32"/>
                  <a:pt x="44" y="32"/>
                </a:cubicBezTo>
                <a:close/>
                <a:moveTo>
                  <a:pt x="152" y="147"/>
                </a:moveTo>
                <a:cubicBezTo>
                  <a:pt x="152" y="146"/>
                  <a:pt x="152" y="146"/>
                  <a:pt x="152" y="146"/>
                </a:cubicBezTo>
                <a:cubicBezTo>
                  <a:pt x="151" y="146"/>
                  <a:pt x="151" y="146"/>
                  <a:pt x="151" y="14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115" y="93"/>
                  <a:pt x="114" y="92"/>
                  <a:pt x="112" y="92"/>
                </a:cubicBezTo>
                <a:cubicBezTo>
                  <a:pt x="111" y="92"/>
                  <a:pt x="110" y="92"/>
                  <a:pt x="109" y="93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72" y="78"/>
                  <a:pt x="72" y="78"/>
                  <a:pt x="72" y="78"/>
                </a:cubicBezTo>
                <a:cubicBezTo>
                  <a:pt x="71" y="77"/>
                  <a:pt x="70" y="76"/>
                  <a:pt x="68" y="76"/>
                </a:cubicBezTo>
                <a:cubicBezTo>
                  <a:pt x="67" y="76"/>
                  <a:pt x="65" y="77"/>
                  <a:pt x="65" y="78"/>
                </a:cubicBezTo>
                <a:cubicBezTo>
                  <a:pt x="65" y="78"/>
                  <a:pt x="65" y="78"/>
                  <a:pt x="65" y="7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48" y="152"/>
                  <a:pt x="148" y="152"/>
                  <a:pt x="148" y="152"/>
                </a:cubicBezTo>
                <a:cubicBezTo>
                  <a:pt x="150" y="152"/>
                  <a:pt x="152" y="150"/>
                  <a:pt x="152" y="148"/>
                </a:cubicBezTo>
                <a:cubicBezTo>
                  <a:pt x="152" y="147"/>
                  <a:pt x="152" y="147"/>
                  <a:pt x="152" y="147"/>
                </a:cubicBezTo>
                <a:close/>
                <a:moveTo>
                  <a:pt x="35" y="144"/>
                </a:moveTo>
                <a:cubicBezTo>
                  <a:pt x="68" y="87"/>
                  <a:pt x="68" y="87"/>
                  <a:pt x="68" y="87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9" y="118"/>
                  <a:pt x="89" y="118"/>
                  <a:pt x="89" y="11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90" y="120"/>
                  <a:pt x="91" y="120"/>
                  <a:pt x="92" y="120"/>
                </a:cubicBezTo>
                <a:cubicBezTo>
                  <a:pt x="93" y="120"/>
                  <a:pt x="94" y="120"/>
                  <a:pt x="95" y="119"/>
                </a:cubicBezTo>
                <a:cubicBezTo>
                  <a:pt x="112" y="102"/>
                  <a:pt x="112" y="102"/>
                  <a:pt x="112" y="102"/>
                </a:cubicBezTo>
                <a:cubicBezTo>
                  <a:pt x="140" y="144"/>
                  <a:pt x="140" y="144"/>
                  <a:pt x="140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9" y="176"/>
                  <a:pt x="176" y="169"/>
                  <a:pt x="176" y="160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  <a:moveTo>
                  <a:pt x="168" y="160"/>
                </a:moveTo>
                <a:cubicBezTo>
                  <a:pt x="168" y="164"/>
                  <a:pt x="164" y="168"/>
                  <a:pt x="16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4" name="Freeform 498"/>
          <p:cNvSpPr>
            <a:spLocks noEditPoints="1"/>
          </p:cNvSpPr>
          <p:nvPr/>
        </p:nvSpPr>
        <p:spPr bwMode="auto">
          <a:xfrm>
            <a:off x="9250298" y="4570023"/>
            <a:ext cx="479785" cy="492416"/>
          </a:xfrm>
          <a:custGeom>
            <a:avLst/>
            <a:gdLst>
              <a:gd name="T0" fmla="*/ 16 w 176"/>
              <a:gd name="T1" fmla="*/ 32 h 176"/>
              <a:gd name="T2" fmla="*/ 0 w 176"/>
              <a:gd name="T3" fmla="*/ 160 h 176"/>
              <a:gd name="T4" fmla="*/ 128 w 176"/>
              <a:gd name="T5" fmla="*/ 176 h 176"/>
              <a:gd name="T6" fmla="*/ 144 w 176"/>
              <a:gd name="T7" fmla="*/ 48 h 176"/>
              <a:gd name="T8" fmla="*/ 136 w 176"/>
              <a:gd name="T9" fmla="*/ 160 h 176"/>
              <a:gd name="T10" fmla="*/ 16 w 176"/>
              <a:gd name="T11" fmla="*/ 168 h 176"/>
              <a:gd name="T12" fmla="*/ 8 w 176"/>
              <a:gd name="T13" fmla="*/ 48 h 176"/>
              <a:gd name="T14" fmla="*/ 128 w 176"/>
              <a:gd name="T15" fmla="*/ 40 h 176"/>
              <a:gd name="T16" fmla="*/ 136 w 176"/>
              <a:gd name="T17" fmla="*/ 160 h 176"/>
              <a:gd name="T18" fmla="*/ 56 w 176"/>
              <a:gd name="T19" fmla="*/ 72 h 176"/>
              <a:gd name="T20" fmla="*/ 24 w 176"/>
              <a:gd name="T21" fmla="*/ 72 h 176"/>
              <a:gd name="T22" fmla="*/ 40 w 176"/>
              <a:gd name="T23" fmla="*/ 64 h 176"/>
              <a:gd name="T24" fmla="*/ 40 w 176"/>
              <a:gd name="T25" fmla="*/ 80 h 176"/>
              <a:gd name="T26" fmla="*/ 40 w 176"/>
              <a:gd name="T27" fmla="*/ 64 h 176"/>
              <a:gd name="T28" fmla="*/ 120 w 176"/>
              <a:gd name="T29" fmla="*/ 146 h 176"/>
              <a:gd name="T30" fmla="*/ 96 w 176"/>
              <a:gd name="T31" fmla="*/ 107 h 176"/>
              <a:gd name="T32" fmla="*/ 92 w 176"/>
              <a:gd name="T33" fmla="*/ 104 h 176"/>
              <a:gd name="T34" fmla="*/ 77 w 176"/>
              <a:gd name="T35" fmla="*/ 118 h 176"/>
              <a:gd name="T36" fmla="*/ 60 w 176"/>
              <a:gd name="T37" fmla="*/ 96 h 176"/>
              <a:gd name="T38" fmla="*/ 57 w 176"/>
              <a:gd name="T39" fmla="*/ 98 h 176"/>
              <a:gd name="T40" fmla="*/ 25 w 176"/>
              <a:gd name="T41" fmla="*/ 146 h 176"/>
              <a:gd name="T42" fmla="*/ 28 w 176"/>
              <a:gd name="T43" fmla="*/ 152 h 176"/>
              <a:gd name="T44" fmla="*/ 120 w 176"/>
              <a:gd name="T45" fmla="*/ 148 h 176"/>
              <a:gd name="T46" fmla="*/ 35 w 176"/>
              <a:gd name="T47" fmla="*/ 144 h 176"/>
              <a:gd name="T48" fmla="*/ 72 w 176"/>
              <a:gd name="T49" fmla="*/ 126 h 176"/>
              <a:gd name="T50" fmla="*/ 79 w 176"/>
              <a:gd name="T51" fmla="*/ 127 h 176"/>
              <a:gd name="T52" fmla="*/ 109 w 176"/>
              <a:gd name="T53" fmla="*/ 144 h 176"/>
              <a:gd name="T54" fmla="*/ 160 w 176"/>
              <a:gd name="T55" fmla="*/ 0 h 176"/>
              <a:gd name="T56" fmla="*/ 32 w 176"/>
              <a:gd name="T57" fmla="*/ 16 h 176"/>
              <a:gd name="T58" fmla="*/ 36 w 176"/>
              <a:gd name="T59" fmla="*/ 24 h 176"/>
              <a:gd name="T60" fmla="*/ 40 w 176"/>
              <a:gd name="T61" fmla="*/ 16 h 176"/>
              <a:gd name="T62" fmla="*/ 160 w 176"/>
              <a:gd name="T63" fmla="*/ 8 h 176"/>
              <a:gd name="T64" fmla="*/ 168 w 176"/>
              <a:gd name="T65" fmla="*/ 128 h 176"/>
              <a:gd name="T66" fmla="*/ 156 w 176"/>
              <a:gd name="T67" fmla="*/ 136 h 176"/>
              <a:gd name="T68" fmla="*/ 156 w 176"/>
              <a:gd name="T69" fmla="*/ 144 h 176"/>
              <a:gd name="T70" fmla="*/ 176 w 176"/>
              <a:gd name="T71" fmla="*/ 128 h 176"/>
              <a:gd name="T72" fmla="*/ 160 w 176"/>
              <a:gd name="T73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76" h="176">
                <a:moveTo>
                  <a:pt x="128" y="32"/>
                </a:move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128" y="176"/>
                  <a:pt x="128" y="176"/>
                  <a:pt x="128" y="176"/>
                </a:cubicBezTo>
                <a:cubicBezTo>
                  <a:pt x="137" y="176"/>
                  <a:pt x="144" y="169"/>
                  <a:pt x="144" y="160"/>
                </a:cubicBezTo>
                <a:cubicBezTo>
                  <a:pt x="144" y="48"/>
                  <a:pt x="144" y="48"/>
                  <a:pt x="144" y="48"/>
                </a:cubicBezTo>
                <a:cubicBezTo>
                  <a:pt x="144" y="39"/>
                  <a:pt x="137" y="32"/>
                  <a:pt x="128" y="32"/>
                </a:cubicBezTo>
                <a:close/>
                <a:moveTo>
                  <a:pt x="136" y="160"/>
                </a:moveTo>
                <a:cubicBezTo>
                  <a:pt x="136" y="164"/>
                  <a:pt x="132" y="168"/>
                  <a:pt x="128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128" y="40"/>
                  <a:pt x="128" y="40"/>
                  <a:pt x="128" y="40"/>
                </a:cubicBezTo>
                <a:cubicBezTo>
                  <a:pt x="132" y="40"/>
                  <a:pt x="136" y="44"/>
                  <a:pt x="136" y="48"/>
                </a:cubicBezTo>
                <a:lnTo>
                  <a:pt x="136" y="160"/>
                </a:lnTo>
                <a:close/>
                <a:moveTo>
                  <a:pt x="40" y="88"/>
                </a:moveTo>
                <a:cubicBezTo>
                  <a:pt x="49" y="88"/>
                  <a:pt x="56" y="81"/>
                  <a:pt x="56" y="72"/>
                </a:cubicBezTo>
                <a:cubicBezTo>
                  <a:pt x="56" y="63"/>
                  <a:pt x="49" y="56"/>
                  <a:pt x="40" y="56"/>
                </a:cubicBezTo>
                <a:cubicBezTo>
                  <a:pt x="31" y="56"/>
                  <a:pt x="24" y="63"/>
                  <a:pt x="24" y="72"/>
                </a:cubicBezTo>
                <a:cubicBezTo>
                  <a:pt x="24" y="81"/>
                  <a:pt x="31" y="88"/>
                  <a:pt x="40" y="88"/>
                </a:cubicBezTo>
                <a:close/>
                <a:moveTo>
                  <a:pt x="40" y="64"/>
                </a:moveTo>
                <a:cubicBezTo>
                  <a:pt x="44" y="64"/>
                  <a:pt x="48" y="68"/>
                  <a:pt x="48" y="72"/>
                </a:cubicBezTo>
                <a:cubicBezTo>
                  <a:pt x="48" y="76"/>
                  <a:pt x="44" y="80"/>
                  <a:pt x="40" y="80"/>
                </a:cubicBezTo>
                <a:cubicBezTo>
                  <a:pt x="36" y="80"/>
                  <a:pt x="32" y="76"/>
                  <a:pt x="32" y="72"/>
                </a:cubicBezTo>
                <a:cubicBezTo>
                  <a:pt x="32" y="68"/>
                  <a:pt x="36" y="64"/>
                  <a:pt x="40" y="64"/>
                </a:cubicBezTo>
                <a:close/>
                <a:moveTo>
                  <a:pt x="120" y="147"/>
                </a:moveTo>
                <a:cubicBezTo>
                  <a:pt x="120" y="146"/>
                  <a:pt x="120" y="146"/>
                  <a:pt x="120" y="146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6" y="107"/>
                  <a:pt x="96" y="107"/>
                  <a:pt x="96" y="107"/>
                </a:cubicBezTo>
                <a:cubicBezTo>
                  <a:pt x="95" y="105"/>
                  <a:pt x="94" y="104"/>
                  <a:pt x="92" y="104"/>
                </a:cubicBezTo>
                <a:cubicBezTo>
                  <a:pt x="91" y="104"/>
                  <a:pt x="90" y="104"/>
                  <a:pt x="89" y="105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64" y="98"/>
                  <a:pt x="64" y="98"/>
                  <a:pt x="64" y="98"/>
                </a:cubicBezTo>
                <a:cubicBezTo>
                  <a:pt x="63" y="97"/>
                  <a:pt x="62" y="96"/>
                  <a:pt x="60" y="96"/>
                </a:cubicBezTo>
                <a:cubicBezTo>
                  <a:pt x="59" y="96"/>
                  <a:pt x="57" y="97"/>
                  <a:pt x="57" y="98"/>
                </a:cubicBezTo>
                <a:cubicBezTo>
                  <a:pt x="57" y="98"/>
                  <a:pt x="57" y="98"/>
                  <a:pt x="57" y="98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4" y="146"/>
                  <a:pt x="24" y="147"/>
                  <a:pt x="24" y="148"/>
                </a:cubicBezTo>
                <a:cubicBezTo>
                  <a:pt x="24" y="150"/>
                  <a:pt x="26" y="152"/>
                  <a:pt x="28" y="152"/>
                </a:cubicBezTo>
                <a:cubicBezTo>
                  <a:pt x="116" y="152"/>
                  <a:pt x="116" y="152"/>
                  <a:pt x="116" y="152"/>
                </a:cubicBezTo>
                <a:cubicBezTo>
                  <a:pt x="118" y="152"/>
                  <a:pt x="120" y="150"/>
                  <a:pt x="120" y="148"/>
                </a:cubicBezTo>
                <a:cubicBezTo>
                  <a:pt x="120" y="147"/>
                  <a:pt x="120" y="147"/>
                  <a:pt x="120" y="147"/>
                </a:cubicBezTo>
                <a:close/>
                <a:moveTo>
                  <a:pt x="35" y="144"/>
                </a:moveTo>
                <a:cubicBezTo>
                  <a:pt x="60" y="107"/>
                  <a:pt x="60" y="107"/>
                  <a:pt x="60" y="107"/>
                </a:cubicBezTo>
                <a:cubicBezTo>
                  <a:pt x="72" y="126"/>
                  <a:pt x="72" y="126"/>
                  <a:pt x="72" y="126"/>
                </a:cubicBezTo>
                <a:cubicBezTo>
                  <a:pt x="73" y="127"/>
                  <a:pt x="74" y="128"/>
                  <a:pt x="76" y="128"/>
                </a:cubicBezTo>
                <a:cubicBezTo>
                  <a:pt x="77" y="128"/>
                  <a:pt x="78" y="128"/>
                  <a:pt x="79" y="127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109" y="144"/>
                  <a:pt x="109" y="144"/>
                  <a:pt x="109" y="144"/>
                </a:cubicBezTo>
                <a:lnTo>
                  <a:pt x="35" y="144"/>
                </a:lnTo>
                <a:close/>
                <a:moveTo>
                  <a:pt x="160" y="0"/>
                </a:move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68" y="132"/>
                  <a:pt x="164" y="136"/>
                  <a:pt x="160" y="136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4" y="136"/>
                  <a:pt x="152" y="138"/>
                  <a:pt x="152" y="140"/>
                </a:cubicBezTo>
                <a:cubicBezTo>
                  <a:pt x="152" y="142"/>
                  <a:pt x="154" y="144"/>
                  <a:pt x="156" y="144"/>
                </a:cubicBezTo>
                <a:cubicBezTo>
                  <a:pt x="160" y="144"/>
                  <a:pt x="160" y="144"/>
                  <a:pt x="160" y="144"/>
                </a:cubicBezTo>
                <a:cubicBezTo>
                  <a:pt x="169" y="144"/>
                  <a:pt x="176" y="137"/>
                  <a:pt x="176" y="128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5" name="Freeform 499"/>
          <p:cNvSpPr>
            <a:spLocks noEditPoints="1"/>
          </p:cNvSpPr>
          <p:nvPr/>
        </p:nvSpPr>
        <p:spPr bwMode="auto">
          <a:xfrm>
            <a:off x="10224790" y="4570023"/>
            <a:ext cx="492416" cy="492416"/>
          </a:xfrm>
          <a:custGeom>
            <a:avLst/>
            <a:gdLst>
              <a:gd name="T0" fmla="*/ 168 w 176"/>
              <a:gd name="T1" fmla="*/ 4 h 176"/>
              <a:gd name="T2" fmla="*/ 8 w 176"/>
              <a:gd name="T3" fmla="*/ 4 h 176"/>
              <a:gd name="T4" fmla="*/ 0 w 176"/>
              <a:gd name="T5" fmla="*/ 20 h 176"/>
              <a:gd name="T6" fmla="*/ 8 w 176"/>
              <a:gd name="T7" fmla="*/ 172 h 176"/>
              <a:gd name="T8" fmla="*/ 168 w 176"/>
              <a:gd name="T9" fmla="*/ 172 h 176"/>
              <a:gd name="T10" fmla="*/ 176 w 176"/>
              <a:gd name="T11" fmla="*/ 20 h 176"/>
              <a:gd name="T12" fmla="*/ 80 w 176"/>
              <a:gd name="T13" fmla="*/ 168 h 176"/>
              <a:gd name="T14" fmla="*/ 96 w 176"/>
              <a:gd name="T15" fmla="*/ 168 h 176"/>
              <a:gd name="T16" fmla="*/ 104 w 176"/>
              <a:gd name="T17" fmla="*/ 124 h 176"/>
              <a:gd name="T18" fmla="*/ 72 w 176"/>
              <a:gd name="T19" fmla="*/ 124 h 176"/>
              <a:gd name="T20" fmla="*/ 16 w 176"/>
              <a:gd name="T21" fmla="*/ 24 h 176"/>
              <a:gd name="T22" fmla="*/ 160 w 176"/>
              <a:gd name="T23" fmla="*/ 16 h 176"/>
              <a:gd name="T24" fmla="*/ 160 w 176"/>
              <a:gd name="T25" fmla="*/ 8 h 176"/>
              <a:gd name="T26" fmla="*/ 140 w 176"/>
              <a:gd name="T27" fmla="*/ 72 h 176"/>
              <a:gd name="T28" fmla="*/ 140 w 176"/>
              <a:gd name="T29" fmla="*/ 40 h 176"/>
              <a:gd name="T30" fmla="*/ 112 w 176"/>
              <a:gd name="T31" fmla="*/ 68 h 176"/>
              <a:gd name="T32" fmla="*/ 136 w 176"/>
              <a:gd name="T33" fmla="*/ 48 h 176"/>
              <a:gd name="T34" fmla="*/ 120 w 176"/>
              <a:gd name="T35" fmla="*/ 48 h 176"/>
              <a:gd name="T36" fmla="*/ 64 w 176"/>
              <a:gd name="T37" fmla="*/ 68 h 176"/>
              <a:gd name="T38" fmla="*/ 36 w 176"/>
              <a:gd name="T39" fmla="*/ 40 h 176"/>
              <a:gd name="T40" fmla="*/ 36 w 176"/>
              <a:gd name="T41" fmla="*/ 72 h 176"/>
              <a:gd name="T42" fmla="*/ 56 w 176"/>
              <a:gd name="T43" fmla="*/ 64 h 176"/>
              <a:gd name="T44" fmla="*/ 36 w 176"/>
              <a:gd name="T45" fmla="*/ 112 h 176"/>
              <a:gd name="T46" fmla="*/ 64 w 176"/>
              <a:gd name="T47" fmla="*/ 84 h 176"/>
              <a:gd name="T48" fmla="*/ 32 w 176"/>
              <a:gd name="T49" fmla="*/ 84 h 176"/>
              <a:gd name="T50" fmla="*/ 40 w 176"/>
              <a:gd name="T51" fmla="*/ 88 h 176"/>
              <a:gd name="T52" fmla="*/ 40 w 176"/>
              <a:gd name="T53" fmla="*/ 104 h 176"/>
              <a:gd name="T54" fmla="*/ 140 w 176"/>
              <a:gd name="T55" fmla="*/ 112 h 176"/>
              <a:gd name="T56" fmla="*/ 140 w 176"/>
              <a:gd name="T57" fmla="*/ 80 h 176"/>
              <a:gd name="T58" fmla="*/ 112 w 176"/>
              <a:gd name="T59" fmla="*/ 108 h 176"/>
              <a:gd name="T60" fmla="*/ 136 w 176"/>
              <a:gd name="T61" fmla="*/ 88 h 176"/>
              <a:gd name="T62" fmla="*/ 120 w 176"/>
              <a:gd name="T63" fmla="*/ 88 h 176"/>
              <a:gd name="T64" fmla="*/ 64 w 176"/>
              <a:gd name="T65" fmla="*/ 148 h 176"/>
              <a:gd name="T66" fmla="*/ 36 w 176"/>
              <a:gd name="T67" fmla="*/ 120 h 176"/>
              <a:gd name="T68" fmla="*/ 36 w 176"/>
              <a:gd name="T69" fmla="*/ 152 h 176"/>
              <a:gd name="T70" fmla="*/ 56 w 176"/>
              <a:gd name="T71" fmla="*/ 144 h 176"/>
              <a:gd name="T72" fmla="*/ 76 w 176"/>
              <a:gd name="T73" fmla="*/ 72 h 176"/>
              <a:gd name="T74" fmla="*/ 104 w 176"/>
              <a:gd name="T75" fmla="*/ 44 h 176"/>
              <a:gd name="T76" fmla="*/ 72 w 176"/>
              <a:gd name="T77" fmla="*/ 44 h 176"/>
              <a:gd name="T78" fmla="*/ 80 w 176"/>
              <a:gd name="T79" fmla="*/ 48 h 176"/>
              <a:gd name="T80" fmla="*/ 80 w 176"/>
              <a:gd name="T81" fmla="*/ 64 h 176"/>
              <a:gd name="T82" fmla="*/ 140 w 176"/>
              <a:gd name="T83" fmla="*/ 152 h 176"/>
              <a:gd name="T84" fmla="*/ 140 w 176"/>
              <a:gd name="T85" fmla="*/ 120 h 176"/>
              <a:gd name="T86" fmla="*/ 112 w 176"/>
              <a:gd name="T87" fmla="*/ 148 h 176"/>
              <a:gd name="T88" fmla="*/ 136 w 176"/>
              <a:gd name="T89" fmla="*/ 128 h 176"/>
              <a:gd name="T90" fmla="*/ 120 w 176"/>
              <a:gd name="T91" fmla="*/ 128 h 176"/>
              <a:gd name="T92" fmla="*/ 104 w 176"/>
              <a:gd name="T93" fmla="*/ 108 h 176"/>
              <a:gd name="T94" fmla="*/ 76 w 176"/>
              <a:gd name="T95" fmla="*/ 80 h 176"/>
              <a:gd name="T96" fmla="*/ 76 w 176"/>
              <a:gd name="T97" fmla="*/ 112 h 176"/>
              <a:gd name="T98" fmla="*/ 96 w 176"/>
              <a:gd name="T99" fmla="*/ 10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76">
                <a:moveTo>
                  <a:pt x="172" y="16"/>
                </a:moveTo>
                <a:cubicBezTo>
                  <a:pt x="168" y="16"/>
                  <a:pt x="168" y="16"/>
                  <a:pt x="168" y="16"/>
                </a:cubicBezTo>
                <a:cubicBezTo>
                  <a:pt x="168" y="4"/>
                  <a:pt x="168" y="4"/>
                  <a:pt x="168" y="4"/>
                </a:cubicBezTo>
                <a:cubicBezTo>
                  <a:pt x="168" y="2"/>
                  <a:pt x="166" y="0"/>
                  <a:pt x="16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0" y="0"/>
                  <a:pt x="8" y="2"/>
                  <a:pt x="8" y="4"/>
                </a:cubicBezTo>
                <a:cubicBezTo>
                  <a:pt x="8" y="16"/>
                  <a:pt x="8" y="16"/>
                  <a:pt x="8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2" y="16"/>
                  <a:pt x="0" y="18"/>
                  <a:pt x="0" y="20"/>
                </a:cubicBezTo>
                <a:cubicBezTo>
                  <a:pt x="0" y="22"/>
                  <a:pt x="2" y="24"/>
                  <a:pt x="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172"/>
                  <a:pt x="8" y="172"/>
                  <a:pt x="8" y="172"/>
                </a:cubicBezTo>
                <a:cubicBezTo>
                  <a:pt x="8" y="174"/>
                  <a:pt x="10" y="176"/>
                  <a:pt x="12" y="176"/>
                </a:cubicBezTo>
                <a:cubicBezTo>
                  <a:pt x="164" y="176"/>
                  <a:pt x="164" y="176"/>
                  <a:pt x="164" y="176"/>
                </a:cubicBezTo>
                <a:cubicBezTo>
                  <a:pt x="166" y="176"/>
                  <a:pt x="168" y="174"/>
                  <a:pt x="168" y="172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72" y="24"/>
                  <a:pt x="172" y="24"/>
                  <a:pt x="172" y="24"/>
                </a:cubicBezTo>
                <a:cubicBezTo>
                  <a:pt x="174" y="24"/>
                  <a:pt x="176" y="22"/>
                  <a:pt x="176" y="20"/>
                </a:cubicBezTo>
                <a:cubicBezTo>
                  <a:pt x="176" y="18"/>
                  <a:pt x="174" y="16"/>
                  <a:pt x="172" y="16"/>
                </a:cubicBezTo>
                <a:close/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96" y="128"/>
                  <a:pt x="96" y="128"/>
                  <a:pt x="96" y="128"/>
                </a:cubicBezTo>
                <a:lnTo>
                  <a:pt x="96" y="168"/>
                </a:lnTo>
                <a:close/>
                <a:moveTo>
                  <a:pt x="160" y="168"/>
                </a:moveTo>
                <a:cubicBezTo>
                  <a:pt x="104" y="168"/>
                  <a:pt x="104" y="168"/>
                  <a:pt x="104" y="168"/>
                </a:cubicBezTo>
                <a:cubicBezTo>
                  <a:pt x="104" y="124"/>
                  <a:pt x="104" y="124"/>
                  <a:pt x="104" y="124"/>
                </a:cubicBezTo>
                <a:cubicBezTo>
                  <a:pt x="104" y="122"/>
                  <a:pt x="102" y="120"/>
                  <a:pt x="100" y="120"/>
                </a:cubicBezTo>
                <a:cubicBezTo>
                  <a:pt x="76" y="120"/>
                  <a:pt x="76" y="120"/>
                  <a:pt x="76" y="120"/>
                </a:cubicBezTo>
                <a:cubicBezTo>
                  <a:pt x="74" y="120"/>
                  <a:pt x="72" y="122"/>
                  <a:pt x="72" y="124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24"/>
                  <a:pt x="16" y="24"/>
                  <a:pt x="16" y="24"/>
                </a:cubicBezTo>
                <a:cubicBezTo>
                  <a:pt x="160" y="24"/>
                  <a:pt x="160" y="24"/>
                  <a:pt x="160" y="24"/>
                </a:cubicBezTo>
                <a:lnTo>
                  <a:pt x="160" y="168"/>
                </a:lnTo>
                <a:close/>
                <a:moveTo>
                  <a:pt x="160" y="16"/>
                </a:moveTo>
                <a:cubicBezTo>
                  <a:pt x="16" y="16"/>
                  <a:pt x="16" y="16"/>
                  <a:pt x="16" y="16"/>
                </a:cubicBezTo>
                <a:cubicBezTo>
                  <a:pt x="16" y="8"/>
                  <a:pt x="16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lnTo>
                  <a:pt x="160" y="16"/>
                </a:lnTo>
                <a:close/>
                <a:moveTo>
                  <a:pt x="116" y="72"/>
                </a:moveTo>
                <a:cubicBezTo>
                  <a:pt x="140" y="72"/>
                  <a:pt x="140" y="72"/>
                  <a:pt x="140" y="72"/>
                </a:cubicBezTo>
                <a:cubicBezTo>
                  <a:pt x="142" y="72"/>
                  <a:pt x="144" y="70"/>
                  <a:pt x="144" y="68"/>
                </a:cubicBezTo>
                <a:cubicBezTo>
                  <a:pt x="144" y="44"/>
                  <a:pt x="144" y="44"/>
                  <a:pt x="144" y="44"/>
                </a:cubicBezTo>
                <a:cubicBezTo>
                  <a:pt x="144" y="42"/>
                  <a:pt x="142" y="40"/>
                  <a:pt x="140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4" y="40"/>
                  <a:pt x="112" y="42"/>
                  <a:pt x="112" y="44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70"/>
                  <a:pt x="114" y="72"/>
                  <a:pt x="116" y="72"/>
                </a:cubicBezTo>
                <a:close/>
                <a:moveTo>
                  <a:pt x="120" y="48"/>
                </a:moveTo>
                <a:cubicBezTo>
                  <a:pt x="136" y="48"/>
                  <a:pt x="136" y="48"/>
                  <a:pt x="136" y="48"/>
                </a:cubicBezTo>
                <a:cubicBezTo>
                  <a:pt x="136" y="64"/>
                  <a:pt x="136" y="64"/>
                  <a:pt x="136" y="64"/>
                </a:cubicBezTo>
                <a:cubicBezTo>
                  <a:pt x="120" y="64"/>
                  <a:pt x="120" y="64"/>
                  <a:pt x="120" y="64"/>
                </a:cubicBezTo>
                <a:lnTo>
                  <a:pt x="120" y="48"/>
                </a:lnTo>
                <a:close/>
                <a:moveTo>
                  <a:pt x="36" y="72"/>
                </a:moveTo>
                <a:cubicBezTo>
                  <a:pt x="60" y="72"/>
                  <a:pt x="60" y="72"/>
                  <a:pt x="60" y="72"/>
                </a:cubicBezTo>
                <a:cubicBezTo>
                  <a:pt x="62" y="72"/>
                  <a:pt x="64" y="70"/>
                  <a:pt x="64" y="68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42"/>
                  <a:pt x="62" y="40"/>
                  <a:pt x="60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4" y="40"/>
                  <a:pt x="32" y="42"/>
                  <a:pt x="32" y="44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70"/>
                  <a:pt x="34" y="72"/>
                  <a:pt x="36" y="72"/>
                </a:cubicBezTo>
                <a:close/>
                <a:moveTo>
                  <a:pt x="40" y="48"/>
                </a:moveTo>
                <a:cubicBezTo>
                  <a:pt x="56" y="48"/>
                  <a:pt x="56" y="48"/>
                  <a:pt x="56" y="48"/>
                </a:cubicBezTo>
                <a:cubicBezTo>
                  <a:pt x="56" y="64"/>
                  <a:pt x="56" y="64"/>
                  <a:pt x="56" y="64"/>
                </a:cubicBezTo>
                <a:cubicBezTo>
                  <a:pt x="40" y="64"/>
                  <a:pt x="40" y="64"/>
                  <a:pt x="40" y="64"/>
                </a:cubicBezTo>
                <a:lnTo>
                  <a:pt x="40" y="48"/>
                </a:lnTo>
                <a:close/>
                <a:moveTo>
                  <a:pt x="36" y="112"/>
                </a:moveTo>
                <a:cubicBezTo>
                  <a:pt x="60" y="112"/>
                  <a:pt x="60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2"/>
                  <a:pt x="62" y="80"/>
                  <a:pt x="60" y="80"/>
                </a:cubicBezTo>
                <a:cubicBezTo>
                  <a:pt x="36" y="80"/>
                  <a:pt x="36" y="80"/>
                  <a:pt x="36" y="80"/>
                </a:cubicBezTo>
                <a:cubicBezTo>
                  <a:pt x="34" y="80"/>
                  <a:pt x="32" y="82"/>
                  <a:pt x="32" y="84"/>
                </a:cubicBezTo>
                <a:cubicBezTo>
                  <a:pt x="32" y="108"/>
                  <a:pt x="32" y="108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lose/>
                <a:moveTo>
                  <a:pt x="40" y="88"/>
                </a:moveTo>
                <a:cubicBezTo>
                  <a:pt x="56" y="88"/>
                  <a:pt x="56" y="88"/>
                  <a:pt x="56" y="8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40" y="104"/>
                  <a:pt x="40" y="104"/>
                  <a:pt x="40" y="104"/>
                </a:cubicBezTo>
                <a:lnTo>
                  <a:pt x="40" y="88"/>
                </a:lnTo>
                <a:close/>
                <a:moveTo>
                  <a:pt x="116" y="112"/>
                </a:move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2"/>
                  <a:pt x="142" y="80"/>
                  <a:pt x="140" y="80"/>
                </a:cubicBezTo>
                <a:cubicBezTo>
                  <a:pt x="116" y="80"/>
                  <a:pt x="116" y="80"/>
                  <a:pt x="116" y="80"/>
                </a:cubicBezTo>
                <a:cubicBezTo>
                  <a:pt x="114" y="80"/>
                  <a:pt x="112" y="82"/>
                  <a:pt x="112" y="84"/>
                </a:cubicBezTo>
                <a:cubicBezTo>
                  <a:pt x="112" y="108"/>
                  <a:pt x="112" y="108"/>
                  <a:pt x="112" y="108"/>
                </a:cubicBezTo>
                <a:cubicBezTo>
                  <a:pt x="112" y="110"/>
                  <a:pt x="114" y="112"/>
                  <a:pt x="116" y="112"/>
                </a:cubicBezTo>
                <a:close/>
                <a:moveTo>
                  <a:pt x="120" y="88"/>
                </a:moveTo>
                <a:cubicBezTo>
                  <a:pt x="136" y="88"/>
                  <a:pt x="136" y="88"/>
                  <a:pt x="136" y="88"/>
                </a:cubicBezTo>
                <a:cubicBezTo>
                  <a:pt x="136" y="104"/>
                  <a:pt x="136" y="104"/>
                  <a:pt x="136" y="104"/>
                </a:cubicBezTo>
                <a:cubicBezTo>
                  <a:pt x="120" y="104"/>
                  <a:pt x="120" y="104"/>
                  <a:pt x="120" y="104"/>
                </a:cubicBezTo>
                <a:lnTo>
                  <a:pt x="120" y="88"/>
                </a:lnTo>
                <a:close/>
                <a:moveTo>
                  <a:pt x="36" y="152"/>
                </a:moveTo>
                <a:cubicBezTo>
                  <a:pt x="60" y="152"/>
                  <a:pt x="60" y="152"/>
                  <a:pt x="60" y="152"/>
                </a:cubicBezTo>
                <a:cubicBezTo>
                  <a:pt x="62" y="152"/>
                  <a:pt x="64" y="150"/>
                  <a:pt x="64" y="148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2"/>
                  <a:pt x="62" y="120"/>
                  <a:pt x="60" y="120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4" y="120"/>
                  <a:pt x="32" y="122"/>
                  <a:pt x="32" y="124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0"/>
                  <a:pt x="34" y="152"/>
                  <a:pt x="36" y="152"/>
                </a:cubicBezTo>
                <a:close/>
                <a:moveTo>
                  <a:pt x="40" y="128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40" y="144"/>
                  <a:pt x="40" y="144"/>
                  <a:pt x="40" y="144"/>
                </a:cubicBezTo>
                <a:lnTo>
                  <a:pt x="40" y="128"/>
                </a:lnTo>
                <a:close/>
                <a:moveTo>
                  <a:pt x="76" y="72"/>
                </a:moveTo>
                <a:cubicBezTo>
                  <a:pt x="100" y="72"/>
                  <a:pt x="100" y="72"/>
                  <a:pt x="100" y="72"/>
                </a:cubicBezTo>
                <a:cubicBezTo>
                  <a:pt x="102" y="72"/>
                  <a:pt x="104" y="70"/>
                  <a:pt x="104" y="68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4" y="42"/>
                  <a:pt x="102" y="40"/>
                  <a:pt x="100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4" y="40"/>
                  <a:pt x="72" y="42"/>
                  <a:pt x="72" y="44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70"/>
                  <a:pt x="74" y="72"/>
                  <a:pt x="76" y="72"/>
                </a:cubicBezTo>
                <a:close/>
                <a:moveTo>
                  <a:pt x="80" y="48"/>
                </a:moveTo>
                <a:cubicBezTo>
                  <a:pt x="96" y="48"/>
                  <a:pt x="96" y="48"/>
                  <a:pt x="96" y="48"/>
                </a:cubicBezTo>
                <a:cubicBezTo>
                  <a:pt x="96" y="64"/>
                  <a:pt x="96" y="64"/>
                  <a:pt x="96" y="64"/>
                </a:cubicBezTo>
                <a:cubicBezTo>
                  <a:pt x="80" y="64"/>
                  <a:pt x="80" y="64"/>
                  <a:pt x="80" y="64"/>
                </a:cubicBezTo>
                <a:lnTo>
                  <a:pt x="80" y="48"/>
                </a:lnTo>
                <a:close/>
                <a:moveTo>
                  <a:pt x="116" y="152"/>
                </a:moveTo>
                <a:cubicBezTo>
                  <a:pt x="140" y="152"/>
                  <a:pt x="140" y="152"/>
                  <a:pt x="140" y="152"/>
                </a:cubicBezTo>
                <a:cubicBezTo>
                  <a:pt x="142" y="152"/>
                  <a:pt x="144" y="150"/>
                  <a:pt x="144" y="148"/>
                </a:cubicBezTo>
                <a:cubicBezTo>
                  <a:pt x="144" y="124"/>
                  <a:pt x="144" y="124"/>
                  <a:pt x="144" y="124"/>
                </a:cubicBezTo>
                <a:cubicBezTo>
                  <a:pt x="144" y="122"/>
                  <a:pt x="142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4" y="120"/>
                  <a:pt x="112" y="122"/>
                  <a:pt x="112" y="124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112" y="150"/>
                  <a:pt x="114" y="152"/>
                  <a:pt x="116" y="152"/>
                </a:cubicBezTo>
                <a:close/>
                <a:moveTo>
                  <a:pt x="120" y="128"/>
                </a:moveTo>
                <a:cubicBezTo>
                  <a:pt x="136" y="128"/>
                  <a:pt x="136" y="128"/>
                  <a:pt x="136" y="128"/>
                </a:cubicBezTo>
                <a:cubicBezTo>
                  <a:pt x="136" y="144"/>
                  <a:pt x="136" y="144"/>
                  <a:pt x="136" y="144"/>
                </a:cubicBezTo>
                <a:cubicBezTo>
                  <a:pt x="120" y="144"/>
                  <a:pt x="120" y="144"/>
                  <a:pt x="120" y="144"/>
                </a:cubicBezTo>
                <a:lnTo>
                  <a:pt x="120" y="128"/>
                </a:lnTo>
                <a:close/>
                <a:moveTo>
                  <a:pt x="76" y="112"/>
                </a:moveTo>
                <a:cubicBezTo>
                  <a:pt x="100" y="112"/>
                  <a:pt x="100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2"/>
                  <a:pt x="102" y="80"/>
                  <a:pt x="100" y="80"/>
                </a:cubicBezTo>
                <a:cubicBezTo>
                  <a:pt x="76" y="80"/>
                  <a:pt x="76" y="80"/>
                  <a:pt x="76" y="80"/>
                </a:cubicBezTo>
                <a:cubicBezTo>
                  <a:pt x="74" y="80"/>
                  <a:pt x="72" y="82"/>
                  <a:pt x="72" y="84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110"/>
                  <a:pt x="74" y="112"/>
                  <a:pt x="76" y="112"/>
                </a:cubicBezTo>
                <a:close/>
                <a:moveTo>
                  <a:pt x="80" y="88"/>
                </a:moveTo>
                <a:cubicBezTo>
                  <a:pt x="96" y="88"/>
                  <a:pt x="96" y="88"/>
                  <a:pt x="96" y="88"/>
                </a:cubicBezTo>
                <a:cubicBezTo>
                  <a:pt x="96" y="104"/>
                  <a:pt x="96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lnTo>
                  <a:pt x="80" y="8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6" name="Freeform 500"/>
          <p:cNvSpPr>
            <a:spLocks noEditPoints="1"/>
          </p:cNvSpPr>
          <p:nvPr/>
        </p:nvSpPr>
        <p:spPr bwMode="auto">
          <a:xfrm>
            <a:off x="1374301" y="5611259"/>
            <a:ext cx="492416" cy="391408"/>
          </a:xfrm>
          <a:custGeom>
            <a:avLst/>
            <a:gdLst>
              <a:gd name="T0" fmla="*/ 168 w 176"/>
              <a:gd name="T1" fmla="*/ 0 h 144"/>
              <a:gd name="T2" fmla="*/ 8 w 176"/>
              <a:gd name="T3" fmla="*/ 0 h 144"/>
              <a:gd name="T4" fmla="*/ 0 w 176"/>
              <a:gd name="T5" fmla="*/ 8 h 144"/>
              <a:gd name="T6" fmla="*/ 0 w 176"/>
              <a:gd name="T7" fmla="*/ 24 h 144"/>
              <a:gd name="T8" fmla="*/ 8 w 176"/>
              <a:gd name="T9" fmla="*/ 32 h 144"/>
              <a:gd name="T10" fmla="*/ 16 w 176"/>
              <a:gd name="T11" fmla="*/ 32 h 144"/>
              <a:gd name="T12" fmla="*/ 16 w 176"/>
              <a:gd name="T13" fmla="*/ 136 h 144"/>
              <a:gd name="T14" fmla="*/ 24 w 176"/>
              <a:gd name="T15" fmla="*/ 144 h 144"/>
              <a:gd name="T16" fmla="*/ 152 w 176"/>
              <a:gd name="T17" fmla="*/ 144 h 144"/>
              <a:gd name="T18" fmla="*/ 160 w 176"/>
              <a:gd name="T19" fmla="*/ 136 h 144"/>
              <a:gd name="T20" fmla="*/ 160 w 176"/>
              <a:gd name="T21" fmla="*/ 32 h 144"/>
              <a:gd name="T22" fmla="*/ 168 w 176"/>
              <a:gd name="T23" fmla="*/ 32 h 144"/>
              <a:gd name="T24" fmla="*/ 176 w 176"/>
              <a:gd name="T25" fmla="*/ 24 h 144"/>
              <a:gd name="T26" fmla="*/ 176 w 176"/>
              <a:gd name="T27" fmla="*/ 8 h 144"/>
              <a:gd name="T28" fmla="*/ 168 w 176"/>
              <a:gd name="T29" fmla="*/ 0 h 144"/>
              <a:gd name="T30" fmla="*/ 152 w 176"/>
              <a:gd name="T31" fmla="*/ 136 h 144"/>
              <a:gd name="T32" fmla="*/ 24 w 176"/>
              <a:gd name="T33" fmla="*/ 136 h 144"/>
              <a:gd name="T34" fmla="*/ 24 w 176"/>
              <a:gd name="T35" fmla="*/ 32 h 144"/>
              <a:gd name="T36" fmla="*/ 152 w 176"/>
              <a:gd name="T37" fmla="*/ 32 h 144"/>
              <a:gd name="T38" fmla="*/ 152 w 176"/>
              <a:gd name="T39" fmla="*/ 136 h 144"/>
              <a:gd name="T40" fmla="*/ 168 w 176"/>
              <a:gd name="T41" fmla="*/ 24 h 144"/>
              <a:gd name="T42" fmla="*/ 8 w 176"/>
              <a:gd name="T43" fmla="*/ 24 h 144"/>
              <a:gd name="T44" fmla="*/ 8 w 176"/>
              <a:gd name="T45" fmla="*/ 8 h 144"/>
              <a:gd name="T46" fmla="*/ 168 w 176"/>
              <a:gd name="T47" fmla="*/ 8 h 144"/>
              <a:gd name="T48" fmla="*/ 168 w 176"/>
              <a:gd name="T49" fmla="*/ 24 h 144"/>
              <a:gd name="T50" fmla="*/ 64 w 176"/>
              <a:gd name="T51" fmla="*/ 72 h 144"/>
              <a:gd name="T52" fmla="*/ 112 w 176"/>
              <a:gd name="T53" fmla="*/ 72 h 144"/>
              <a:gd name="T54" fmla="*/ 120 w 176"/>
              <a:gd name="T55" fmla="*/ 64 h 144"/>
              <a:gd name="T56" fmla="*/ 120 w 176"/>
              <a:gd name="T57" fmla="*/ 56 h 144"/>
              <a:gd name="T58" fmla="*/ 112 w 176"/>
              <a:gd name="T59" fmla="*/ 48 h 144"/>
              <a:gd name="T60" fmla="*/ 64 w 176"/>
              <a:gd name="T61" fmla="*/ 48 h 144"/>
              <a:gd name="T62" fmla="*/ 56 w 176"/>
              <a:gd name="T63" fmla="*/ 56 h 144"/>
              <a:gd name="T64" fmla="*/ 56 w 176"/>
              <a:gd name="T65" fmla="*/ 64 h 144"/>
              <a:gd name="T66" fmla="*/ 64 w 176"/>
              <a:gd name="T67" fmla="*/ 72 h 144"/>
              <a:gd name="T68" fmla="*/ 64 w 176"/>
              <a:gd name="T69" fmla="*/ 56 h 144"/>
              <a:gd name="T70" fmla="*/ 112 w 176"/>
              <a:gd name="T71" fmla="*/ 56 h 144"/>
              <a:gd name="T72" fmla="*/ 112 w 176"/>
              <a:gd name="T73" fmla="*/ 64 h 144"/>
              <a:gd name="T74" fmla="*/ 64 w 176"/>
              <a:gd name="T75" fmla="*/ 64 h 144"/>
              <a:gd name="T76" fmla="*/ 64 w 176"/>
              <a:gd name="T77" fmla="*/ 5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44"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64" y="72"/>
                </a:moveTo>
                <a:cubicBezTo>
                  <a:pt x="112" y="72"/>
                  <a:pt x="112" y="72"/>
                  <a:pt x="112" y="72"/>
                </a:cubicBezTo>
                <a:cubicBezTo>
                  <a:pt x="116" y="72"/>
                  <a:pt x="120" y="68"/>
                  <a:pt x="120" y="64"/>
                </a:cubicBezTo>
                <a:cubicBezTo>
                  <a:pt x="120" y="56"/>
                  <a:pt x="120" y="56"/>
                  <a:pt x="120" y="56"/>
                </a:cubicBezTo>
                <a:cubicBezTo>
                  <a:pt x="120" y="52"/>
                  <a:pt x="116" y="48"/>
                  <a:pt x="112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0" y="48"/>
                  <a:pt x="56" y="52"/>
                  <a:pt x="56" y="56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8"/>
                  <a:pt x="60" y="72"/>
                  <a:pt x="64" y="72"/>
                </a:cubicBezTo>
                <a:close/>
                <a:moveTo>
                  <a:pt x="64" y="56"/>
                </a:moveTo>
                <a:cubicBezTo>
                  <a:pt x="112" y="56"/>
                  <a:pt x="112" y="56"/>
                  <a:pt x="112" y="56"/>
                </a:cubicBezTo>
                <a:cubicBezTo>
                  <a:pt x="112" y="64"/>
                  <a:pt x="112" y="64"/>
                  <a:pt x="112" y="64"/>
                </a:cubicBezTo>
                <a:cubicBezTo>
                  <a:pt x="64" y="64"/>
                  <a:pt x="64" y="64"/>
                  <a:pt x="64" y="64"/>
                </a:cubicBezTo>
                <a:lnTo>
                  <a:pt x="64" y="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7" name="Freeform 501"/>
          <p:cNvSpPr>
            <a:spLocks noEditPoints="1"/>
          </p:cNvSpPr>
          <p:nvPr/>
        </p:nvSpPr>
        <p:spPr bwMode="auto">
          <a:xfrm>
            <a:off x="2362138" y="5611259"/>
            <a:ext cx="479785" cy="391407"/>
          </a:xfrm>
          <a:custGeom>
            <a:avLst/>
            <a:gdLst>
              <a:gd name="T0" fmla="*/ 124 w 176"/>
              <a:gd name="T1" fmla="*/ 96 h 144"/>
              <a:gd name="T2" fmla="*/ 136 w 176"/>
              <a:gd name="T3" fmla="*/ 84 h 144"/>
              <a:gd name="T4" fmla="*/ 124 w 176"/>
              <a:gd name="T5" fmla="*/ 72 h 144"/>
              <a:gd name="T6" fmla="*/ 112 w 176"/>
              <a:gd name="T7" fmla="*/ 84 h 144"/>
              <a:gd name="T8" fmla="*/ 124 w 176"/>
              <a:gd name="T9" fmla="*/ 96 h 144"/>
              <a:gd name="T10" fmla="*/ 124 w 176"/>
              <a:gd name="T11" fmla="*/ 80 h 144"/>
              <a:gd name="T12" fmla="*/ 128 w 176"/>
              <a:gd name="T13" fmla="*/ 84 h 144"/>
              <a:gd name="T14" fmla="*/ 124 w 176"/>
              <a:gd name="T15" fmla="*/ 88 h 144"/>
              <a:gd name="T16" fmla="*/ 120 w 176"/>
              <a:gd name="T17" fmla="*/ 84 h 144"/>
              <a:gd name="T18" fmla="*/ 124 w 176"/>
              <a:gd name="T19" fmla="*/ 80 h 144"/>
              <a:gd name="T20" fmla="*/ 88 w 176"/>
              <a:gd name="T21" fmla="*/ 96 h 144"/>
              <a:gd name="T22" fmla="*/ 100 w 176"/>
              <a:gd name="T23" fmla="*/ 84 h 144"/>
              <a:gd name="T24" fmla="*/ 88 w 176"/>
              <a:gd name="T25" fmla="*/ 72 h 144"/>
              <a:gd name="T26" fmla="*/ 76 w 176"/>
              <a:gd name="T27" fmla="*/ 84 h 144"/>
              <a:gd name="T28" fmla="*/ 88 w 176"/>
              <a:gd name="T29" fmla="*/ 96 h 144"/>
              <a:gd name="T30" fmla="*/ 88 w 176"/>
              <a:gd name="T31" fmla="*/ 80 h 144"/>
              <a:gd name="T32" fmla="*/ 92 w 176"/>
              <a:gd name="T33" fmla="*/ 84 h 144"/>
              <a:gd name="T34" fmla="*/ 88 w 176"/>
              <a:gd name="T35" fmla="*/ 88 h 144"/>
              <a:gd name="T36" fmla="*/ 84 w 176"/>
              <a:gd name="T37" fmla="*/ 84 h 144"/>
              <a:gd name="T38" fmla="*/ 88 w 176"/>
              <a:gd name="T39" fmla="*/ 80 h 144"/>
              <a:gd name="T40" fmla="*/ 168 w 176"/>
              <a:gd name="T41" fmla="*/ 0 h 144"/>
              <a:gd name="T42" fmla="*/ 8 w 176"/>
              <a:gd name="T43" fmla="*/ 0 h 144"/>
              <a:gd name="T44" fmla="*/ 0 w 176"/>
              <a:gd name="T45" fmla="*/ 8 h 144"/>
              <a:gd name="T46" fmla="*/ 0 w 176"/>
              <a:gd name="T47" fmla="*/ 24 h 144"/>
              <a:gd name="T48" fmla="*/ 8 w 176"/>
              <a:gd name="T49" fmla="*/ 32 h 144"/>
              <a:gd name="T50" fmla="*/ 16 w 176"/>
              <a:gd name="T51" fmla="*/ 32 h 144"/>
              <a:gd name="T52" fmla="*/ 16 w 176"/>
              <a:gd name="T53" fmla="*/ 136 h 144"/>
              <a:gd name="T54" fmla="*/ 24 w 176"/>
              <a:gd name="T55" fmla="*/ 144 h 144"/>
              <a:gd name="T56" fmla="*/ 152 w 176"/>
              <a:gd name="T57" fmla="*/ 144 h 144"/>
              <a:gd name="T58" fmla="*/ 160 w 176"/>
              <a:gd name="T59" fmla="*/ 136 h 144"/>
              <a:gd name="T60" fmla="*/ 160 w 176"/>
              <a:gd name="T61" fmla="*/ 32 h 144"/>
              <a:gd name="T62" fmla="*/ 168 w 176"/>
              <a:gd name="T63" fmla="*/ 32 h 144"/>
              <a:gd name="T64" fmla="*/ 176 w 176"/>
              <a:gd name="T65" fmla="*/ 24 h 144"/>
              <a:gd name="T66" fmla="*/ 176 w 176"/>
              <a:gd name="T67" fmla="*/ 8 h 144"/>
              <a:gd name="T68" fmla="*/ 168 w 176"/>
              <a:gd name="T69" fmla="*/ 0 h 144"/>
              <a:gd name="T70" fmla="*/ 152 w 176"/>
              <a:gd name="T71" fmla="*/ 136 h 144"/>
              <a:gd name="T72" fmla="*/ 24 w 176"/>
              <a:gd name="T73" fmla="*/ 136 h 144"/>
              <a:gd name="T74" fmla="*/ 24 w 176"/>
              <a:gd name="T75" fmla="*/ 32 h 144"/>
              <a:gd name="T76" fmla="*/ 152 w 176"/>
              <a:gd name="T77" fmla="*/ 32 h 144"/>
              <a:gd name="T78" fmla="*/ 152 w 176"/>
              <a:gd name="T79" fmla="*/ 136 h 144"/>
              <a:gd name="T80" fmla="*/ 168 w 176"/>
              <a:gd name="T81" fmla="*/ 24 h 144"/>
              <a:gd name="T82" fmla="*/ 8 w 176"/>
              <a:gd name="T83" fmla="*/ 24 h 144"/>
              <a:gd name="T84" fmla="*/ 8 w 176"/>
              <a:gd name="T85" fmla="*/ 8 h 144"/>
              <a:gd name="T86" fmla="*/ 168 w 176"/>
              <a:gd name="T87" fmla="*/ 8 h 144"/>
              <a:gd name="T88" fmla="*/ 168 w 176"/>
              <a:gd name="T89" fmla="*/ 24 h 144"/>
              <a:gd name="T90" fmla="*/ 52 w 176"/>
              <a:gd name="T91" fmla="*/ 96 h 144"/>
              <a:gd name="T92" fmla="*/ 64 w 176"/>
              <a:gd name="T93" fmla="*/ 84 h 144"/>
              <a:gd name="T94" fmla="*/ 52 w 176"/>
              <a:gd name="T95" fmla="*/ 72 h 144"/>
              <a:gd name="T96" fmla="*/ 40 w 176"/>
              <a:gd name="T97" fmla="*/ 84 h 144"/>
              <a:gd name="T98" fmla="*/ 52 w 176"/>
              <a:gd name="T99" fmla="*/ 96 h 144"/>
              <a:gd name="T100" fmla="*/ 52 w 176"/>
              <a:gd name="T101" fmla="*/ 80 h 144"/>
              <a:gd name="T102" fmla="*/ 56 w 176"/>
              <a:gd name="T103" fmla="*/ 84 h 144"/>
              <a:gd name="T104" fmla="*/ 52 w 176"/>
              <a:gd name="T105" fmla="*/ 88 h 144"/>
              <a:gd name="T106" fmla="*/ 48 w 176"/>
              <a:gd name="T107" fmla="*/ 84 h 144"/>
              <a:gd name="T108" fmla="*/ 52 w 176"/>
              <a:gd name="T109" fmla="*/ 8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76" h="144">
                <a:moveTo>
                  <a:pt x="124" y="96"/>
                </a:moveTo>
                <a:cubicBezTo>
                  <a:pt x="131" y="96"/>
                  <a:pt x="136" y="91"/>
                  <a:pt x="136" y="84"/>
                </a:cubicBezTo>
                <a:cubicBezTo>
                  <a:pt x="136" y="77"/>
                  <a:pt x="131" y="72"/>
                  <a:pt x="124" y="72"/>
                </a:cubicBezTo>
                <a:cubicBezTo>
                  <a:pt x="117" y="72"/>
                  <a:pt x="112" y="77"/>
                  <a:pt x="112" y="84"/>
                </a:cubicBezTo>
                <a:cubicBezTo>
                  <a:pt x="112" y="91"/>
                  <a:pt x="117" y="96"/>
                  <a:pt x="124" y="96"/>
                </a:cubicBezTo>
                <a:close/>
                <a:moveTo>
                  <a:pt x="124" y="80"/>
                </a:moveTo>
                <a:cubicBezTo>
                  <a:pt x="126" y="80"/>
                  <a:pt x="128" y="82"/>
                  <a:pt x="128" y="84"/>
                </a:cubicBezTo>
                <a:cubicBezTo>
                  <a:pt x="128" y="86"/>
                  <a:pt x="126" y="88"/>
                  <a:pt x="124" y="88"/>
                </a:cubicBezTo>
                <a:cubicBezTo>
                  <a:pt x="122" y="88"/>
                  <a:pt x="120" y="86"/>
                  <a:pt x="120" y="84"/>
                </a:cubicBezTo>
                <a:cubicBezTo>
                  <a:pt x="120" y="82"/>
                  <a:pt x="122" y="80"/>
                  <a:pt x="124" y="80"/>
                </a:cubicBezTo>
                <a:close/>
                <a:moveTo>
                  <a:pt x="88" y="96"/>
                </a:moveTo>
                <a:cubicBezTo>
                  <a:pt x="95" y="96"/>
                  <a:pt x="100" y="91"/>
                  <a:pt x="100" y="84"/>
                </a:cubicBezTo>
                <a:cubicBezTo>
                  <a:pt x="100" y="77"/>
                  <a:pt x="95" y="72"/>
                  <a:pt x="88" y="72"/>
                </a:cubicBezTo>
                <a:cubicBezTo>
                  <a:pt x="81" y="72"/>
                  <a:pt x="76" y="77"/>
                  <a:pt x="76" y="84"/>
                </a:cubicBezTo>
                <a:cubicBezTo>
                  <a:pt x="76" y="91"/>
                  <a:pt x="81" y="96"/>
                  <a:pt x="88" y="96"/>
                </a:cubicBezTo>
                <a:close/>
                <a:moveTo>
                  <a:pt x="88" y="80"/>
                </a:moveTo>
                <a:cubicBezTo>
                  <a:pt x="90" y="80"/>
                  <a:pt x="92" y="82"/>
                  <a:pt x="92" y="84"/>
                </a:cubicBezTo>
                <a:cubicBezTo>
                  <a:pt x="92" y="86"/>
                  <a:pt x="90" y="88"/>
                  <a:pt x="88" y="88"/>
                </a:cubicBezTo>
                <a:cubicBezTo>
                  <a:pt x="86" y="88"/>
                  <a:pt x="84" y="86"/>
                  <a:pt x="84" y="84"/>
                </a:cubicBezTo>
                <a:cubicBezTo>
                  <a:pt x="84" y="82"/>
                  <a:pt x="86" y="80"/>
                  <a:pt x="88" y="80"/>
                </a:cubicBezTo>
                <a:close/>
                <a:moveTo>
                  <a:pt x="168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8"/>
                  <a:pt x="4" y="32"/>
                  <a:pt x="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136"/>
                  <a:pt x="16" y="136"/>
                  <a:pt x="16" y="136"/>
                </a:cubicBezTo>
                <a:cubicBezTo>
                  <a:pt x="16" y="140"/>
                  <a:pt x="20" y="144"/>
                  <a:pt x="24" y="144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6" y="144"/>
                  <a:pt x="160" y="140"/>
                  <a:pt x="160" y="136"/>
                </a:cubicBezTo>
                <a:cubicBezTo>
                  <a:pt x="160" y="32"/>
                  <a:pt x="160" y="32"/>
                  <a:pt x="160" y="32"/>
                </a:cubicBezTo>
                <a:cubicBezTo>
                  <a:pt x="168" y="32"/>
                  <a:pt x="168" y="32"/>
                  <a:pt x="168" y="32"/>
                </a:cubicBezTo>
                <a:cubicBezTo>
                  <a:pt x="172" y="32"/>
                  <a:pt x="176" y="28"/>
                  <a:pt x="176" y="24"/>
                </a:cubicBezTo>
                <a:cubicBezTo>
                  <a:pt x="176" y="8"/>
                  <a:pt x="176" y="8"/>
                  <a:pt x="176" y="8"/>
                </a:cubicBezTo>
                <a:cubicBezTo>
                  <a:pt x="176" y="4"/>
                  <a:pt x="172" y="0"/>
                  <a:pt x="168" y="0"/>
                </a:cubicBezTo>
                <a:close/>
                <a:moveTo>
                  <a:pt x="152" y="136"/>
                </a:moveTo>
                <a:cubicBezTo>
                  <a:pt x="24" y="136"/>
                  <a:pt x="24" y="136"/>
                  <a:pt x="24" y="136"/>
                </a:cubicBezTo>
                <a:cubicBezTo>
                  <a:pt x="24" y="32"/>
                  <a:pt x="24" y="32"/>
                  <a:pt x="24" y="32"/>
                </a:cubicBezTo>
                <a:cubicBezTo>
                  <a:pt x="152" y="32"/>
                  <a:pt x="152" y="32"/>
                  <a:pt x="152" y="32"/>
                </a:cubicBezTo>
                <a:lnTo>
                  <a:pt x="152" y="136"/>
                </a:lnTo>
                <a:close/>
                <a:moveTo>
                  <a:pt x="16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8"/>
                  <a:pt x="8" y="8"/>
                  <a:pt x="8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24"/>
                </a:lnTo>
                <a:close/>
                <a:moveTo>
                  <a:pt x="52" y="96"/>
                </a:moveTo>
                <a:cubicBezTo>
                  <a:pt x="59" y="96"/>
                  <a:pt x="64" y="91"/>
                  <a:pt x="64" y="84"/>
                </a:cubicBezTo>
                <a:cubicBezTo>
                  <a:pt x="64" y="77"/>
                  <a:pt x="59" y="72"/>
                  <a:pt x="52" y="72"/>
                </a:cubicBezTo>
                <a:cubicBezTo>
                  <a:pt x="45" y="72"/>
                  <a:pt x="40" y="77"/>
                  <a:pt x="40" y="84"/>
                </a:cubicBezTo>
                <a:cubicBezTo>
                  <a:pt x="40" y="91"/>
                  <a:pt x="45" y="96"/>
                  <a:pt x="52" y="96"/>
                </a:cubicBezTo>
                <a:close/>
                <a:moveTo>
                  <a:pt x="52" y="80"/>
                </a:moveTo>
                <a:cubicBezTo>
                  <a:pt x="54" y="80"/>
                  <a:pt x="56" y="82"/>
                  <a:pt x="56" y="84"/>
                </a:cubicBezTo>
                <a:cubicBezTo>
                  <a:pt x="56" y="86"/>
                  <a:pt x="54" y="88"/>
                  <a:pt x="52" y="88"/>
                </a:cubicBezTo>
                <a:cubicBezTo>
                  <a:pt x="50" y="88"/>
                  <a:pt x="48" y="86"/>
                  <a:pt x="48" y="84"/>
                </a:cubicBezTo>
                <a:cubicBezTo>
                  <a:pt x="48" y="82"/>
                  <a:pt x="50" y="80"/>
                  <a:pt x="52" y="8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8" name="Freeform 502"/>
          <p:cNvSpPr>
            <a:spLocks noEditPoints="1"/>
          </p:cNvSpPr>
          <p:nvPr/>
        </p:nvSpPr>
        <p:spPr bwMode="auto">
          <a:xfrm>
            <a:off x="3349974" y="5557860"/>
            <a:ext cx="479785" cy="492416"/>
          </a:xfrm>
          <a:custGeom>
            <a:avLst/>
            <a:gdLst>
              <a:gd name="T0" fmla="*/ 64 w 176"/>
              <a:gd name="T1" fmla="*/ 96 h 176"/>
              <a:gd name="T2" fmla="*/ 60 w 176"/>
              <a:gd name="T3" fmla="*/ 100 h 176"/>
              <a:gd name="T4" fmla="*/ 61 w 176"/>
              <a:gd name="T5" fmla="*/ 103 h 176"/>
              <a:gd name="T6" fmla="*/ 85 w 176"/>
              <a:gd name="T7" fmla="*/ 127 h 176"/>
              <a:gd name="T8" fmla="*/ 88 w 176"/>
              <a:gd name="T9" fmla="*/ 128 h 176"/>
              <a:gd name="T10" fmla="*/ 91 w 176"/>
              <a:gd name="T11" fmla="*/ 127 h 176"/>
              <a:gd name="T12" fmla="*/ 115 w 176"/>
              <a:gd name="T13" fmla="*/ 103 h 176"/>
              <a:gd name="T14" fmla="*/ 116 w 176"/>
              <a:gd name="T15" fmla="*/ 100 h 176"/>
              <a:gd name="T16" fmla="*/ 112 w 176"/>
              <a:gd name="T17" fmla="*/ 96 h 176"/>
              <a:gd name="T18" fmla="*/ 109 w 176"/>
              <a:gd name="T19" fmla="*/ 97 h 176"/>
              <a:gd name="T20" fmla="*/ 92 w 176"/>
              <a:gd name="T21" fmla="*/ 114 h 176"/>
              <a:gd name="T22" fmla="*/ 92 w 176"/>
              <a:gd name="T23" fmla="*/ 4 h 176"/>
              <a:gd name="T24" fmla="*/ 92 w 176"/>
              <a:gd name="T25" fmla="*/ 4 h 176"/>
              <a:gd name="T26" fmla="*/ 88 w 176"/>
              <a:gd name="T27" fmla="*/ 0 h 176"/>
              <a:gd name="T28" fmla="*/ 84 w 176"/>
              <a:gd name="T29" fmla="*/ 4 h 176"/>
              <a:gd name="T30" fmla="*/ 84 w 176"/>
              <a:gd name="T31" fmla="*/ 114 h 176"/>
              <a:gd name="T32" fmla="*/ 67 w 176"/>
              <a:gd name="T33" fmla="*/ 97 h 176"/>
              <a:gd name="T34" fmla="*/ 64 w 176"/>
              <a:gd name="T35" fmla="*/ 96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96"/>
                </a:moveTo>
                <a:cubicBezTo>
                  <a:pt x="62" y="96"/>
                  <a:pt x="60" y="98"/>
                  <a:pt x="60" y="100"/>
                </a:cubicBezTo>
                <a:cubicBezTo>
                  <a:pt x="60" y="101"/>
                  <a:pt x="60" y="102"/>
                  <a:pt x="61" y="103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86" y="128"/>
                  <a:pt x="87" y="128"/>
                  <a:pt x="88" y="128"/>
                </a:cubicBezTo>
                <a:cubicBezTo>
                  <a:pt x="89" y="128"/>
                  <a:pt x="90" y="128"/>
                  <a:pt x="91" y="127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6" y="102"/>
                  <a:pt x="116" y="101"/>
                  <a:pt x="116" y="100"/>
                </a:cubicBezTo>
                <a:cubicBezTo>
                  <a:pt x="116" y="98"/>
                  <a:pt x="114" y="96"/>
                  <a:pt x="112" y="96"/>
                </a:cubicBezTo>
                <a:cubicBezTo>
                  <a:pt x="111" y="96"/>
                  <a:pt x="110" y="96"/>
                  <a:pt x="109" y="97"/>
                </a:cubicBezTo>
                <a:cubicBezTo>
                  <a:pt x="92" y="114"/>
                  <a:pt x="92" y="114"/>
                  <a:pt x="92" y="11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2" y="2"/>
                  <a:pt x="90" y="0"/>
                  <a:pt x="88" y="0"/>
                </a:cubicBezTo>
                <a:cubicBezTo>
                  <a:pt x="86" y="0"/>
                  <a:pt x="84" y="2"/>
                  <a:pt x="84" y="4"/>
                </a:cubicBezTo>
                <a:cubicBezTo>
                  <a:pt x="84" y="114"/>
                  <a:pt x="84" y="114"/>
                  <a:pt x="84" y="114"/>
                </a:cubicBezTo>
                <a:cubicBezTo>
                  <a:pt x="67" y="97"/>
                  <a:pt x="67" y="97"/>
                  <a:pt x="67" y="97"/>
                </a:cubicBezTo>
                <a:cubicBezTo>
                  <a:pt x="66" y="96"/>
                  <a:pt x="65" y="96"/>
                  <a:pt x="64" y="96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9" name="Freeform 503"/>
          <p:cNvSpPr>
            <a:spLocks noEditPoints="1"/>
          </p:cNvSpPr>
          <p:nvPr/>
        </p:nvSpPr>
        <p:spPr bwMode="auto">
          <a:xfrm>
            <a:off x="4324468" y="5557860"/>
            <a:ext cx="492416" cy="492416"/>
          </a:xfrm>
          <a:custGeom>
            <a:avLst/>
            <a:gdLst>
              <a:gd name="T0" fmla="*/ 64 w 176"/>
              <a:gd name="T1" fmla="*/ 32 h 176"/>
              <a:gd name="T2" fmla="*/ 67 w 176"/>
              <a:gd name="T3" fmla="*/ 31 h 176"/>
              <a:gd name="T4" fmla="*/ 84 w 176"/>
              <a:gd name="T5" fmla="*/ 14 h 176"/>
              <a:gd name="T6" fmla="*/ 84 w 176"/>
              <a:gd name="T7" fmla="*/ 124 h 176"/>
              <a:gd name="T8" fmla="*/ 84 w 176"/>
              <a:gd name="T9" fmla="*/ 124 h 176"/>
              <a:gd name="T10" fmla="*/ 88 w 176"/>
              <a:gd name="T11" fmla="*/ 128 h 176"/>
              <a:gd name="T12" fmla="*/ 92 w 176"/>
              <a:gd name="T13" fmla="*/ 124 h 176"/>
              <a:gd name="T14" fmla="*/ 92 w 176"/>
              <a:gd name="T15" fmla="*/ 14 h 176"/>
              <a:gd name="T16" fmla="*/ 109 w 176"/>
              <a:gd name="T17" fmla="*/ 31 h 176"/>
              <a:gd name="T18" fmla="*/ 112 w 176"/>
              <a:gd name="T19" fmla="*/ 32 h 176"/>
              <a:gd name="T20" fmla="*/ 116 w 176"/>
              <a:gd name="T21" fmla="*/ 28 h 176"/>
              <a:gd name="T22" fmla="*/ 115 w 176"/>
              <a:gd name="T23" fmla="*/ 25 h 176"/>
              <a:gd name="T24" fmla="*/ 91 w 176"/>
              <a:gd name="T25" fmla="*/ 1 h 176"/>
              <a:gd name="T26" fmla="*/ 88 w 176"/>
              <a:gd name="T27" fmla="*/ 0 h 176"/>
              <a:gd name="T28" fmla="*/ 85 w 176"/>
              <a:gd name="T29" fmla="*/ 1 h 176"/>
              <a:gd name="T30" fmla="*/ 61 w 176"/>
              <a:gd name="T31" fmla="*/ 25 h 176"/>
              <a:gd name="T32" fmla="*/ 60 w 176"/>
              <a:gd name="T33" fmla="*/ 28 h 176"/>
              <a:gd name="T34" fmla="*/ 64 w 176"/>
              <a:gd name="T35" fmla="*/ 32 h 176"/>
              <a:gd name="T36" fmla="*/ 168 w 176"/>
              <a:gd name="T37" fmla="*/ 40 h 176"/>
              <a:gd name="T38" fmla="*/ 104 w 176"/>
              <a:gd name="T39" fmla="*/ 40 h 176"/>
              <a:gd name="T40" fmla="*/ 100 w 176"/>
              <a:gd name="T41" fmla="*/ 44 h 176"/>
              <a:gd name="T42" fmla="*/ 104 w 176"/>
              <a:gd name="T43" fmla="*/ 48 h 176"/>
              <a:gd name="T44" fmla="*/ 168 w 176"/>
              <a:gd name="T45" fmla="*/ 48 h 176"/>
              <a:gd name="T46" fmla="*/ 168 w 176"/>
              <a:gd name="T47" fmla="*/ 64 h 176"/>
              <a:gd name="T48" fmla="*/ 104 w 176"/>
              <a:gd name="T49" fmla="*/ 64 h 176"/>
              <a:gd name="T50" fmla="*/ 100 w 176"/>
              <a:gd name="T51" fmla="*/ 68 h 176"/>
              <a:gd name="T52" fmla="*/ 104 w 176"/>
              <a:gd name="T53" fmla="*/ 72 h 176"/>
              <a:gd name="T54" fmla="*/ 152 w 176"/>
              <a:gd name="T55" fmla="*/ 72 h 176"/>
              <a:gd name="T56" fmla="*/ 152 w 176"/>
              <a:gd name="T57" fmla="*/ 168 h 176"/>
              <a:gd name="T58" fmla="*/ 24 w 176"/>
              <a:gd name="T59" fmla="*/ 168 h 176"/>
              <a:gd name="T60" fmla="*/ 24 w 176"/>
              <a:gd name="T61" fmla="*/ 72 h 176"/>
              <a:gd name="T62" fmla="*/ 72 w 176"/>
              <a:gd name="T63" fmla="*/ 72 h 176"/>
              <a:gd name="T64" fmla="*/ 76 w 176"/>
              <a:gd name="T65" fmla="*/ 68 h 176"/>
              <a:gd name="T66" fmla="*/ 72 w 176"/>
              <a:gd name="T67" fmla="*/ 64 h 176"/>
              <a:gd name="T68" fmla="*/ 8 w 176"/>
              <a:gd name="T69" fmla="*/ 64 h 176"/>
              <a:gd name="T70" fmla="*/ 8 w 176"/>
              <a:gd name="T71" fmla="*/ 48 h 176"/>
              <a:gd name="T72" fmla="*/ 72 w 176"/>
              <a:gd name="T73" fmla="*/ 48 h 176"/>
              <a:gd name="T74" fmla="*/ 76 w 176"/>
              <a:gd name="T75" fmla="*/ 44 h 176"/>
              <a:gd name="T76" fmla="*/ 72 w 176"/>
              <a:gd name="T77" fmla="*/ 40 h 176"/>
              <a:gd name="T78" fmla="*/ 8 w 176"/>
              <a:gd name="T79" fmla="*/ 40 h 176"/>
              <a:gd name="T80" fmla="*/ 0 w 176"/>
              <a:gd name="T81" fmla="*/ 48 h 176"/>
              <a:gd name="T82" fmla="*/ 0 w 176"/>
              <a:gd name="T83" fmla="*/ 64 h 176"/>
              <a:gd name="T84" fmla="*/ 8 w 176"/>
              <a:gd name="T85" fmla="*/ 72 h 176"/>
              <a:gd name="T86" fmla="*/ 16 w 176"/>
              <a:gd name="T87" fmla="*/ 72 h 176"/>
              <a:gd name="T88" fmla="*/ 16 w 176"/>
              <a:gd name="T89" fmla="*/ 168 h 176"/>
              <a:gd name="T90" fmla="*/ 24 w 176"/>
              <a:gd name="T91" fmla="*/ 176 h 176"/>
              <a:gd name="T92" fmla="*/ 152 w 176"/>
              <a:gd name="T93" fmla="*/ 176 h 176"/>
              <a:gd name="T94" fmla="*/ 160 w 176"/>
              <a:gd name="T95" fmla="*/ 168 h 176"/>
              <a:gd name="T96" fmla="*/ 160 w 176"/>
              <a:gd name="T97" fmla="*/ 72 h 176"/>
              <a:gd name="T98" fmla="*/ 168 w 176"/>
              <a:gd name="T99" fmla="*/ 72 h 176"/>
              <a:gd name="T100" fmla="*/ 176 w 176"/>
              <a:gd name="T101" fmla="*/ 64 h 176"/>
              <a:gd name="T102" fmla="*/ 176 w 176"/>
              <a:gd name="T103" fmla="*/ 48 h 176"/>
              <a:gd name="T104" fmla="*/ 168 w 176"/>
              <a:gd name="T10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176">
                <a:moveTo>
                  <a:pt x="64" y="32"/>
                </a:moveTo>
                <a:cubicBezTo>
                  <a:pt x="65" y="32"/>
                  <a:pt x="66" y="32"/>
                  <a:pt x="67" y="31"/>
                </a:cubicBezTo>
                <a:cubicBezTo>
                  <a:pt x="84" y="14"/>
                  <a:pt x="84" y="14"/>
                  <a:pt x="84" y="1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26"/>
                  <a:pt x="86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4"/>
                  <a:pt x="92" y="14"/>
                  <a:pt x="92" y="14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10" y="32"/>
                  <a:pt x="111" y="32"/>
                  <a:pt x="112" y="32"/>
                </a:cubicBezTo>
                <a:cubicBezTo>
                  <a:pt x="114" y="32"/>
                  <a:pt x="116" y="30"/>
                  <a:pt x="116" y="28"/>
                </a:cubicBezTo>
                <a:cubicBezTo>
                  <a:pt x="116" y="27"/>
                  <a:pt x="116" y="26"/>
                  <a:pt x="115" y="25"/>
                </a:cubicBezTo>
                <a:cubicBezTo>
                  <a:pt x="91" y="1"/>
                  <a:pt x="91" y="1"/>
                  <a:pt x="91" y="1"/>
                </a:cubicBezTo>
                <a:cubicBezTo>
                  <a:pt x="90" y="0"/>
                  <a:pt x="89" y="0"/>
                  <a:pt x="88" y="0"/>
                </a:cubicBezTo>
                <a:cubicBezTo>
                  <a:pt x="87" y="0"/>
                  <a:pt x="86" y="0"/>
                  <a:pt x="85" y="1"/>
                </a:cubicBezTo>
                <a:cubicBezTo>
                  <a:pt x="61" y="25"/>
                  <a:pt x="61" y="25"/>
                  <a:pt x="61" y="25"/>
                </a:cubicBezTo>
                <a:cubicBezTo>
                  <a:pt x="60" y="26"/>
                  <a:pt x="60" y="27"/>
                  <a:pt x="60" y="28"/>
                </a:cubicBezTo>
                <a:cubicBezTo>
                  <a:pt x="60" y="30"/>
                  <a:pt x="62" y="32"/>
                  <a:pt x="64" y="32"/>
                </a:cubicBezTo>
                <a:close/>
                <a:moveTo>
                  <a:pt x="168" y="40"/>
                </a:moveTo>
                <a:cubicBezTo>
                  <a:pt x="104" y="40"/>
                  <a:pt x="104" y="40"/>
                  <a:pt x="104" y="40"/>
                </a:cubicBezTo>
                <a:cubicBezTo>
                  <a:pt x="102" y="40"/>
                  <a:pt x="100" y="42"/>
                  <a:pt x="100" y="44"/>
                </a:cubicBezTo>
                <a:cubicBezTo>
                  <a:pt x="100" y="46"/>
                  <a:pt x="102" y="48"/>
                  <a:pt x="104" y="48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68" y="64"/>
                  <a:pt x="168" y="64"/>
                  <a:pt x="168" y="64"/>
                </a:cubicBezTo>
                <a:cubicBezTo>
                  <a:pt x="104" y="64"/>
                  <a:pt x="104" y="64"/>
                  <a:pt x="104" y="64"/>
                </a:cubicBezTo>
                <a:cubicBezTo>
                  <a:pt x="102" y="64"/>
                  <a:pt x="100" y="66"/>
                  <a:pt x="100" y="68"/>
                </a:cubicBezTo>
                <a:cubicBezTo>
                  <a:pt x="100" y="70"/>
                  <a:pt x="102" y="72"/>
                  <a:pt x="104" y="72"/>
                </a:cubicBezTo>
                <a:cubicBezTo>
                  <a:pt x="152" y="72"/>
                  <a:pt x="152" y="72"/>
                  <a:pt x="152" y="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24" y="72"/>
                  <a:pt x="24" y="72"/>
                  <a:pt x="24" y="72"/>
                </a:cubicBezTo>
                <a:cubicBezTo>
                  <a:pt x="72" y="72"/>
                  <a:pt x="72" y="72"/>
                  <a:pt x="72" y="72"/>
                </a:cubicBezTo>
                <a:cubicBezTo>
                  <a:pt x="74" y="72"/>
                  <a:pt x="76" y="70"/>
                  <a:pt x="76" y="68"/>
                </a:cubicBezTo>
                <a:cubicBezTo>
                  <a:pt x="76" y="66"/>
                  <a:pt x="74" y="64"/>
                  <a:pt x="72" y="64"/>
                </a:cubicBezTo>
                <a:cubicBezTo>
                  <a:pt x="8" y="64"/>
                  <a:pt x="8" y="64"/>
                  <a:pt x="8" y="64"/>
                </a:cubicBezTo>
                <a:cubicBezTo>
                  <a:pt x="8" y="48"/>
                  <a:pt x="8" y="48"/>
                  <a:pt x="8" y="48"/>
                </a:cubicBezTo>
                <a:cubicBezTo>
                  <a:pt x="72" y="48"/>
                  <a:pt x="72" y="48"/>
                  <a:pt x="72" y="48"/>
                </a:cubicBezTo>
                <a:cubicBezTo>
                  <a:pt x="74" y="48"/>
                  <a:pt x="76" y="46"/>
                  <a:pt x="76" y="44"/>
                </a:cubicBezTo>
                <a:cubicBezTo>
                  <a:pt x="76" y="42"/>
                  <a:pt x="74" y="40"/>
                  <a:pt x="72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4" y="40"/>
                  <a:pt x="0" y="44"/>
                  <a:pt x="0" y="4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68"/>
                  <a:pt x="4" y="72"/>
                  <a:pt x="8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8" y="72"/>
                  <a:pt x="168" y="72"/>
                  <a:pt x="168" y="72"/>
                </a:cubicBezTo>
                <a:cubicBezTo>
                  <a:pt x="172" y="72"/>
                  <a:pt x="176" y="68"/>
                  <a:pt x="176" y="64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4"/>
                  <a:pt x="172" y="40"/>
                  <a:pt x="16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0" name="Freeform 504"/>
          <p:cNvSpPr>
            <a:spLocks noEditPoints="1"/>
          </p:cNvSpPr>
          <p:nvPr/>
        </p:nvSpPr>
        <p:spPr bwMode="auto">
          <a:xfrm>
            <a:off x="5312303" y="5557860"/>
            <a:ext cx="492416" cy="492416"/>
          </a:xfrm>
          <a:custGeom>
            <a:avLst/>
            <a:gdLst>
              <a:gd name="T0" fmla="*/ 112 w 176"/>
              <a:gd name="T1" fmla="*/ 120 h 176"/>
              <a:gd name="T2" fmla="*/ 120 w 176"/>
              <a:gd name="T3" fmla="*/ 104 h 176"/>
              <a:gd name="T4" fmla="*/ 64 w 176"/>
              <a:gd name="T5" fmla="*/ 96 h 176"/>
              <a:gd name="T6" fmla="*/ 56 w 176"/>
              <a:gd name="T7" fmla="*/ 112 h 176"/>
              <a:gd name="T8" fmla="*/ 64 w 176"/>
              <a:gd name="T9" fmla="*/ 104 h 176"/>
              <a:gd name="T10" fmla="*/ 112 w 176"/>
              <a:gd name="T11" fmla="*/ 112 h 176"/>
              <a:gd name="T12" fmla="*/ 64 w 176"/>
              <a:gd name="T13" fmla="*/ 104 h 176"/>
              <a:gd name="T14" fmla="*/ 152 w 176"/>
              <a:gd name="T15" fmla="*/ 48 h 176"/>
              <a:gd name="T16" fmla="*/ 144 w 176"/>
              <a:gd name="T17" fmla="*/ 8 h 176"/>
              <a:gd name="T18" fmla="*/ 104 w 176"/>
              <a:gd name="T19" fmla="*/ 0 h 176"/>
              <a:gd name="T20" fmla="*/ 24 w 176"/>
              <a:gd name="T21" fmla="*/ 8 h 176"/>
              <a:gd name="T22" fmla="*/ 8 w 176"/>
              <a:gd name="T23" fmla="*/ 48 h 176"/>
              <a:gd name="T24" fmla="*/ 0 w 176"/>
              <a:gd name="T25" fmla="*/ 72 h 176"/>
              <a:gd name="T26" fmla="*/ 16 w 176"/>
              <a:gd name="T27" fmla="*/ 80 h 176"/>
              <a:gd name="T28" fmla="*/ 24 w 176"/>
              <a:gd name="T29" fmla="*/ 176 h 176"/>
              <a:gd name="T30" fmla="*/ 160 w 176"/>
              <a:gd name="T31" fmla="*/ 168 h 176"/>
              <a:gd name="T32" fmla="*/ 168 w 176"/>
              <a:gd name="T33" fmla="*/ 80 h 176"/>
              <a:gd name="T34" fmla="*/ 176 w 176"/>
              <a:gd name="T35" fmla="*/ 56 h 176"/>
              <a:gd name="T36" fmla="*/ 144 w 176"/>
              <a:gd name="T37" fmla="*/ 16 h 176"/>
              <a:gd name="T38" fmla="*/ 128 w 176"/>
              <a:gd name="T39" fmla="*/ 48 h 176"/>
              <a:gd name="T40" fmla="*/ 120 w 176"/>
              <a:gd name="T41" fmla="*/ 16 h 176"/>
              <a:gd name="T42" fmla="*/ 104 w 176"/>
              <a:gd name="T43" fmla="*/ 12 h 176"/>
              <a:gd name="T44" fmla="*/ 104 w 176"/>
              <a:gd name="T45" fmla="*/ 24 h 176"/>
              <a:gd name="T46" fmla="*/ 32 w 176"/>
              <a:gd name="T47" fmla="*/ 8 h 176"/>
              <a:gd name="T48" fmla="*/ 96 w 176"/>
              <a:gd name="T49" fmla="*/ 28 h 176"/>
              <a:gd name="T50" fmla="*/ 120 w 176"/>
              <a:gd name="T51" fmla="*/ 32 h 176"/>
              <a:gd name="T52" fmla="*/ 32 w 176"/>
              <a:gd name="T53" fmla="*/ 48 h 176"/>
              <a:gd name="T54" fmla="*/ 152 w 176"/>
              <a:gd name="T55" fmla="*/ 168 h 176"/>
              <a:gd name="T56" fmla="*/ 24 w 176"/>
              <a:gd name="T57" fmla="*/ 80 h 176"/>
              <a:gd name="T58" fmla="*/ 152 w 176"/>
              <a:gd name="T59" fmla="*/ 168 h 176"/>
              <a:gd name="T60" fmla="*/ 8 w 176"/>
              <a:gd name="T61" fmla="*/ 72 h 176"/>
              <a:gd name="T62" fmla="*/ 168 w 176"/>
              <a:gd name="T63" fmla="*/ 5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64" y="120"/>
                </a:moveTo>
                <a:cubicBezTo>
                  <a:pt x="112" y="120"/>
                  <a:pt x="112" y="120"/>
                  <a:pt x="112" y="120"/>
                </a:cubicBezTo>
                <a:cubicBezTo>
                  <a:pt x="116" y="120"/>
                  <a:pt x="120" y="116"/>
                  <a:pt x="120" y="112"/>
                </a:cubicBezTo>
                <a:cubicBezTo>
                  <a:pt x="120" y="104"/>
                  <a:pt x="120" y="104"/>
                  <a:pt x="120" y="104"/>
                </a:cubicBezTo>
                <a:cubicBezTo>
                  <a:pt x="120" y="100"/>
                  <a:pt x="116" y="96"/>
                  <a:pt x="112" y="96"/>
                </a:cubicBezTo>
                <a:cubicBezTo>
                  <a:pt x="64" y="96"/>
                  <a:pt x="64" y="96"/>
                  <a:pt x="64" y="96"/>
                </a:cubicBezTo>
                <a:cubicBezTo>
                  <a:pt x="60" y="96"/>
                  <a:pt x="56" y="100"/>
                  <a:pt x="56" y="104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6"/>
                  <a:pt x="60" y="120"/>
                  <a:pt x="64" y="120"/>
                </a:cubicBezTo>
                <a:close/>
                <a:moveTo>
                  <a:pt x="64" y="104"/>
                </a:moveTo>
                <a:cubicBezTo>
                  <a:pt x="112" y="104"/>
                  <a:pt x="112" y="104"/>
                  <a:pt x="112" y="104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64" y="112"/>
                  <a:pt x="64" y="112"/>
                  <a:pt x="64" y="112"/>
                </a:cubicBezTo>
                <a:lnTo>
                  <a:pt x="64" y="104"/>
                </a:lnTo>
                <a:close/>
                <a:moveTo>
                  <a:pt x="168" y="48"/>
                </a:moveTo>
                <a:cubicBezTo>
                  <a:pt x="152" y="48"/>
                  <a:pt x="152" y="48"/>
                  <a:pt x="152" y="48"/>
                </a:cubicBezTo>
                <a:cubicBezTo>
                  <a:pt x="152" y="16"/>
                  <a:pt x="152" y="16"/>
                  <a:pt x="152" y="16"/>
                </a:cubicBezTo>
                <a:cubicBezTo>
                  <a:pt x="152" y="12"/>
                  <a:pt x="148" y="8"/>
                  <a:pt x="144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04" y="0"/>
                  <a:pt x="104" y="0"/>
                  <a:pt x="10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28" y="0"/>
                  <a:pt x="24" y="4"/>
                  <a:pt x="24" y="8"/>
                </a:cubicBezTo>
                <a:cubicBezTo>
                  <a:pt x="24" y="48"/>
                  <a:pt x="24" y="48"/>
                  <a:pt x="24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4" y="48"/>
                  <a:pt x="0" y="52"/>
                  <a:pt x="0" y="56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16" y="80"/>
                  <a:pt x="16" y="80"/>
                  <a:pt x="16" y="80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6" y="172"/>
                  <a:pt x="20" y="176"/>
                  <a:pt x="24" y="17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6" y="176"/>
                  <a:pt x="160" y="172"/>
                  <a:pt x="160" y="168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8" y="80"/>
                  <a:pt x="168" y="80"/>
                  <a:pt x="168" y="80"/>
                </a:cubicBezTo>
                <a:cubicBezTo>
                  <a:pt x="172" y="80"/>
                  <a:pt x="176" y="76"/>
                  <a:pt x="176" y="72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76" y="52"/>
                  <a:pt x="172" y="48"/>
                  <a:pt x="168" y="48"/>
                </a:cubicBezTo>
                <a:close/>
                <a:moveTo>
                  <a:pt x="144" y="16"/>
                </a:moveTo>
                <a:cubicBezTo>
                  <a:pt x="144" y="48"/>
                  <a:pt x="144" y="48"/>
                  <a:pt x="144" y="48"/>
                </a:cubicBezTo>
                <a:cubicBezTo>
                  <a:pt x="128" y="48"/>
                  <a:pt x="128" y="48"/>
                  <a:pt x="128" y="48"/>
                </a:cubicBezTo>
                <a:cubicBezTo>
                  <a:pt x="128" y="24"/>
                  <a:pt x="128" y="24"/>
                  <a:pt x="128" y="24"/>
                </a:cubicBezTo>
                <a:cubicBezTo>
                  <a:pt x="120" y="16"/>
                  <a:pt x="120" y="16"/>
                  <a:pt x="120" y="16"/>
                </a:cubicBezTo>
                <a:lnTo>
                  <a:pt x="144" y="16"/>
                </a:lnTo>
                <a:close/>
                <a:moveTo>
                  <a:pt x="104" y="12"/>
                </a:moveTo>
                <a:cubicBezTo>
                  <a:pt x="116" y="24"/>
                  <a:pt x="116" y="24"/>
                  <a:pt x="116" y="24"/>
                </a:cubicBezTo>
                <a:cubicBezTo>
                  <a:pt x="104" y="24"/>
                  <a:pt x="104" y="24"/>
                  <a:pt x="104" y="24"/>
                </a:cubicBezTo>
                <a:lnTo>
                  <a:pt x="104" y="12"/>
                </a:lnTo>
                <a:close/>
                <a:moveTo>
                  <a:pt x="32" y="8"/>
                </a:moveTo>
                <a:cubicBezTo>
                  <a:pt x="96" y="8"/>
                  <a:pt x="96" y="8"/>
                  <a:pt x="96" y="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30"/>
                  <a:pt x="98" y="32"/>
                  <a:pt x="100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0" y="48"/>
                  <a:pt x="120" y="48"/>
                  <a:pt x="120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8"/>
                </a:lnTo>
                <a:close/>
                <a:moveTo>
                  <a:pt x="152" y="168"/>
                </a:moveTo>
                <a:cubicBezTo>
                  <a:pt x="24" y="168"/>
                  <a:pt x="24" y="168"/>
                  <a:pt x="24" y="168"/>
                </a:cubicBezTo>
                <a:cubicBezTo>
                  <a:pt x="24" y="80"/>
                  <a:pt x="24" y="80"/>
                  <a:pt x="24" y="80"/>
                </a:cubicBezTo>
                <a:cubicBezTo>
                  <a:pt x="152" y="80"/>
                  <a:pt x="152" y="80"/>
                  <a:pt x="152" y="80"/>
                </a:cubicBezTo>
                <a:lnTo>
                  <a:pt x="152" y="168"/>
                </a:lnTo>
                <a:close/>
                <a:moveTo>
                  <a:pt x="168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56"/>
                  <a:pt x="8" y="56"/>
                  <a:pt x="8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1" name="Freeform 505"/>
          <p:cNvSpPr>
            <a:spLocks noEditPoints="1"/>
          </p:cNvSpPr>
          <p:nvPr/>
        </p:nvSpPr>
        <p:spPr bwMode="auto">
          <a:xfrm>
            <a:off x="6300141" y="5571207"/>
            <a:ext cx="479785" cy="479785"/>
          </a:xfrm>
          <a:custGeom>
            <a:avLst/>
            <a:gdLst>
              <a:gd name="T0" fmla="*/ 112 w 176"/>
              <a:gd name="T1" fmla="*/ 118 h 174"/>
              <a:gd name="T2" fmla="*/ 120 w 176"/>
              <a:gd name="T3" fmla="*/ 102 h 174"/>
              <a:gd name="T4" fmla="*/ 64 w 176"/>
              <a:gd name="T5" fmla="*/ 94 h 174"/>
              <a:gd name="T6" fmla="*/ 56 w 176"/>
              <a:gd name="T7" fmla="*/ 110 h 174"/>
              <a:gd name="T8" fmla="*/ 64 w 176"/>
              <a:gd name="T9" fmla="*/ 102 h 174"/>
              <a:gd name="T10" fmla="*/ 112 w 176"/>
              <a:gd name="T11" fmla="*/ 110 h 174"/>
              <a:gd name="T12" fmla="*/ 64 w 176"/>
              <a:gd name="T13" fmla="*/ 102 h 174"/>
              <a:gd name="T14" fmla="*/ 152 w 176"/>
              <a:gd name="T15" fmla="*/ 46 h 174"/>
              <a:gd name="T16" fmla="*/ 128 w 176"/>
              <a:gd name="T17" fmla="*/ 17 h 174"/>
              <a:gd name="T18" fmla="*/ 70 w 176"/>
              <a:gd name="T19" fmla="*/ 4 h 174"/>
              <a:gd name="T20" fmla="*/ 28 w 176"/>
              <a:gd name="T21" fmla="*/ 46 h 174"/>
              <a:gd name="T22" fmla="*/ 0 w 176"/>
              <a:gd name="T23" fmla="*/ 54 h 174"/>
              <a:gd name="T24" fmla="*/ 8 w 176"/>
              <a:gd name="T25" fmla="*/ 78 h 174"/>
              <a:gd name="T26" fmla="*/ 16 w 176"/>
              <a:gd name="T27" fmla="*/ 166 h 174"/>
              <a:gd name="T28" fmla="*/ 152 w 176"/>
              <a:gd name="T29" fmla="*/ 174 h 174"/>
              <a:gd name="T30" fmla="*/ 160 w 176"/>
              <a:gd name="T31" fmla="*/ 78 h 174"/>
              <a:gd name="T32" fmla="*/ 176 w 176"/>
              <a:gd name="T33" fmla="*/ 70 h 174"/>
              <a:gd name="T34" fmla="*/ 168 w 176"/>
              <a:gd name="T35" fmla="*/ 46 h 174"/>
              <a:gd name="T36" fmla="*/ 140 w 176"/>
              <a:gd name="T37" fmla="*/ 30 h 174"/>
              <a:gd name="T38" fmla="*/ 143 w 176"/>
              <a:gd name="T39" fmla="*/ 46 h 174"/>
              <a:gd name="T40" fmla="*/ 134 w 176"/>
              <a:gd name="T41" fmla="*/ 40 h 174"/>
              <a:gd name="T42" fmla="*/ 124 w 176"/>
              <a:gd name="T43" fmla="*/ 34 h 174"/>
              <a:gd name="T44" fmla="*/ 115 w 176"/>
              <a:gd name="T45" fmla="*/ 30 h 174"/>
              <a:gd name="T46" fmla="*/ 130 w 176"/>
              <a:gd name="T47" fmla="*/ 24 h 174"/>
              <a:gd name="T48" fmla="*/ 74 w 176"/>
              <a:gd name="T49" fmla="*/ 46 h 174"/>
              <a:gd name="T50" fmla="*/ 127 w 176"/>
              <a:gd name="T51" fmla="*/ 46 h 174"/>
              <a:gd name="T52" fmla="*/ 66 w 176"/>
              <a:gd name="T53" fmla="*/ 11 h 174"/>
              <a:gd name="T54" fmla="*/ 65 w 176"/>
              <a:gd name="T55" fmla="*/ 46 h 174"/>
              <a:gd name="T56" fmla="*/ 46 w 176"/>
              <a:gd name="T57" fmla="*/ 46 h 174"/>
              <a:gd name="T58" fmla="*/ 37 w 176"/>
              <a:gd name="T59" fmla="*/ 46 h 174"/>
              <a:gd name="T60" fmla="*/ 152 w 176"/>
              <a:gd name="T61" fmla="*/ 166 h 174"/>
              <a:gd name="T62" fmla="*/ 24 w 176"/>
              <a:gd name="T63" fmla="*/ 78 h 174"/>
              <a:gd name="T64" fmla="*/ 152 w 176"/>
              <a:gd name="T65" fmla="*/ 166 h 174"/>
              <a:gd name="T66" fmla="*/ 8 w 176"/>
              <a:gd name="T67" fmla="*/ 70 h 174"/>
              <a:gd name="T68" fmla="*/ 168 w 176"/>
              <a:gd name="T69" fmla="*/ 54 h 174"/>
              <a:gd name="T70" fmla="*/ 69 w 176"/>
              <a:gd name="T71" fmla="*/ 22 h 174"/>
              <a:gd name="T72" fmla="*/ 58 w 176"/>
              <a:gd name="T73" fmla="*/ 25 h 174"/>
              <a:gd name="T74" fmla="*/ 69 w 176"/>
              <a:gd name="T75" fmla="*/ 22 h 174"/>
              <a:gd name="T76" fmla="*/ 54 w 176"/>
              <a:gd name="T77" fmla="*/ 32 h 174"/>
              <a:gd name="T78" fmla="*/ 57 w 176"/>
              <a:gd name="T79" fmla="*/ 43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6" h="174">
                <a:moveTo>
                  <a:pt x="64" y="118"/>
                </a:moveTo>
                <a:cubicBezTo>
                  <a:pt x="112" y="118"/>
                  <a:pt x="112" y="118"/>
                  <a:pt x="112" y="118"/>
                </a:cubicBezTo>
                <a:cubicBezTo>
                  <a:pt x="116" y="118"/>
                  <a:pt x="120" y="114"/>
                  <a:pt x="120" y="110"/>
                </a:cubicBezTo>
                <a:cubicBezTo>
                  <a:pt x="120" y="102"/>
                  <a:pt x="120" y="102"/>
                  <a:pt x="120" y="102"/>
                </a:cubicBezTo>
                <a:cubicBezTo>
                  <a:pt x="120" y="98"/>
                  <a:pt x="116" y="94"/>
                  <a:pt x="112" y="94"/>
                </a:cubicBezTo>
                <a:cubicBezTo>
                  <a:pt x="64" y="94"/>
                  <a:pt x="64" y="94"/>
                  <a:pt x="64" y="94"/>
                </a:cubicBezTo>
                <a:cubicBezTo>
                  <a:pt x="60" y="94"/>
                  <a:pt x="56" y="98"/>
                  <a:pt x="56" y="102"/>
                </a:cubicBezTo>
                <a:cubicBezTo>
                  <a:pt x="56" y="110"/>
                  <a:pt x="56" y="110"/>
                  <a:pt x="56" y="110"/>
                </a:cubicBezTo>
                <a:cubicBezTo>
                  <a:pt x="56" y="114"/>
                  <a:pt x="60" y="118"/>
                  <a:pt x="64" y="118"/>
                </a:cubicBezTo>
                <a:close/>
                <a:moveTo>
                  <a:pt x="64" y="102"/>
                </a:moveTo>
                <a:cubicBezTo>
                  <a:pt x="112" y="102"/>
                  <a:pt x="112" y="102"/>
                  <a:pt x="112" y="102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64" y="110"/>
                  <a:pt x="64" y="110"/>
                  <a:pt x="64" y="110"/>
                </a:cubicBezTo>
                <a:lnTo>
                  <a:pt x="64" y="102"/>
                </a:lnTo>
                <a:close/>
                <a:moveTo>
                  <a:pt x="168" y="46"/>
                </a:moveTo>
                <a:cubicBezTo>
                  <a:pt x="152" y="46"/>
                  <a:pt x="152" y="46"/>
                  <a:pt x="152" y="46"/>
                </a:cubicBezTo>
                <a:cubicBezTo>
                  <a:pt x="147" y="28"/>
                  <a:pt x="147" y="28"/>
                  <a:pt x="147" y="28"/>
                </a:cubicBezTo>
                <a:cubicBezTo>
                  <a:pt x="145" y="19"/>
                  <a:pt x="136" y="14"/>
                  <a:pt x="128" y="17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70" y="4"/>
                  <a:pt x="70" y="4"/>
                  <a:pt x="70" y="4"/>
                </a:cubicBezTo>
                <a:cubicBezTo>
                  <a:pt x="63" y="0"/>
                  <a:pt x="53" y="2"/>
                  <a:pt x="49" y="10"/>
                </a:cubicBezTo>
                <a:cubicBezTo>
                  <a:pt x="28" y="46"/>
                  <a:pt x="28" y="46"/>
                  <a:pt x="2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4" y="46"/>
                  <a:pt x="0" y="50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4"/>
                  <a:pt x="4" y="78"/>
                  <a:pt x="8" y="78"/>
                </a:cubicBezTo>
                <a:cubicBezTo>
                  <a:pt x="16" y="78"/>
                  <a:pt x="16" y="78"/>
                  <a:pt x="16" y="78"/>
                </a:cubicBezTo>
                <a:cubicBezTo>
                  <a:pt x="16" y="166"/>
                  <a:pt x="16" y="166"/>
                  <a:pt x="16" y="166"/>
                </a:cubicBezTo>
                <a:cubicBezTo>
                  <a:pt x="16" y="170"/>
                  <a:pt x="20" y="174"/>
                  <a:pt x="24" y="174"/>
                </a:cubicBezTo>
                <a:cubicBezTo>
                  <a:pt x="152" y="174"/>
                  <a:pt x="152" y="174"/>
                  <a:pt x="152" y="174"/>
                </a:cubicBezTo>
                <a:cubicBezTo>
                  <a:pt x="156" y="174"/>
                  <a:pt x="160" y="170"/>
                  <a:pt x="160" y="166"/>
                </a:cubicBezTo>
                <a:cubicBezTo>
                  <a:pt x="160" y="78"/>
                  <a:pt x="160" y="78"/>
                  <a:pt x="160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72" y="78"/>
                  <a:pt x="176" y="74"/>
                  <a:pt x="176" y="70"/>
                </a:cubicBezTo>
                <a:cubicBezTo>
                  <a:pt x="176" y="54"/>
                  <a:pt x="176" y="54"/>
                  <a:pt x="176" y="54"/>
                </a:cubicBezTo>
                <a:cubicBezTo>
                  <a:pt x="176" y="50"/>
                  <a:pt x="172" y="46"/>
                  <a:pt x="168" y="46"/>
                </a:cubicBezTo>
                <a:close/>
                <a:moveTo>
                  <a:pt x="130" y="24"/>
                </a:moveTo>
                <a:cubicBezTo>
                  <a:pt x="134" y="23"/>
                  <a:pt x="138" y="26"/>
                  <a:pt x="140" y="30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3" y="46"/>
                  <a:pt x="143" y="46"/>
                  <a:pt x="143" y="46"/>
                </a:cubicBezTo>
                <a:cubicBezTo>
                  <a:pt x="133" y="40"/>
                  <a:pt x="133" y="40"/>
                  <a:pt x="133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2" y="32"/>
                  <a:pt x="132" y="32"/>
                  <a:pt x="132" y="32"/>
                </a:cubicBezTo>
                <a:cubicBezTo>
                  <a:pt x="124" y="34"/>
                  <a:pt x="124" y="34"/>
                  <a:pt x="124" y="34"/>
                </a:cubicBezTo>
                <a:cubicBezTo>
                  <a:pt x="124" y="35"/>
                  <a:pt x="124" y="35"/>
                  <a:pt x="124" y="35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4" y="28"/>
                  <a:pt x="114" y="28"/>
                  <a:pt x="114" y="28"/>
                </a:cubicBezTo>
                <a:lnTo>
                  <a:pt x="130" y="24"/>
                </a:lnTo>
                <a:close/>
                <a:moveTo>
                  <a:pt x="127" y="46"/>
                </a:moveTo>
                <a:cubicBezTo>
                  <a:pt x="74" y="46"/>
                  <a:pt x="74" y="46"/>
                  <a:pt x="74" y="46"/>
                </a:cubicBezTo>
                <a:cubicBezTo>
                  <a:pt x="87" y="23"/>
                  <a:pt x="87" y="23"/>
                  <a:pt x="87" y="23"/>
                </a:cubicBezTo>
                <a:lnTo>
                  <a:pt x="127" y="46"/>
                </a:lnTo>
                <a:close/>
                <a:moveTo>
                  <a:pt x="56" y="14"/>
                </a:moveTo>
                <a:cubicBezTo>
                  <a:pt x="58" y="10"/>
                  <a:pt x="63" y="9"/>
                  <a:pt x="66" y="11"/>
                </a:cubicBezTo>
                <a:cubicBezTo>
                  <a:pt x="80" y="19"/>
                  <a:pt x="80" y="19"/>
                  <a:pt x="80" y="19"/>
                </a:cubicBezTo>
                <a:cubicBezTo>
                  <a:pt x="65" y="46"/>
                  <a:pt x="65" y="46"/>
                  <a:pt x="65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37" y="46"/>
                  <a:pt x="37" y="46"/>
                  <a:pt x="37" y="46"/>
                </a:cubicBezTo>
                <a:lnTo>
                  <a:pt x="56" y="14"/>
                </a:lnTo>
                <a:close/>
                <a:moveTo>
                  <a:pt x="152" y="166"/>
                </a:moveTo>
                <a:cubicBezTo>
                  <a:pt x="24" y="166"/>
                  <a:pt x="24" y="166"/>
                  <a:pt x="24" y="166"/>
                </a:cubicBezTo>
                <a:cubicBezTo>
                  <a:pt x="24" y="78"/>
                  <a:pt x="24" y="78"/>
                  <a:pt x="24" y="78"/>
                </a:cubicBezTo>
                <a:cubicBezTo>
                  <a:pt x="152" y="78"/>
                  <a:pt x="152" y="78"/>
                  <a:pt x="152" y="78"/>
                </a:cubicBezTo>
                <a:lnTo>
                  <a:pt x="152" y="166"/>
                </a:lnTo>
                <a:close/>
                <a:moveTo>
                  <a:pt x="168" y="70"/>
                </a:moveTo>
                <a:cubicBezTo>
                  <a:pt x="8" y="70"/>
                  <a:pt x="8" y="70"/>
                  <a:pt x="8" y="70"/>
                </a:cubicBezTo>
                <a:cubicBezTo>
                  <a:pt x="8" y="54"/>
                  <a:pt x="8" y="54"/>
                  <a:pt x="8" y="54"/>
                </a:cubicBezTo>
                <a:cubicBezTo>
                  <a:pt x="168" y="54"/>
                  <a:pt x="168" y="54"/>
                  <a:pt x="168" y="54"/>
                </a:cubicBezTo>
                <a:lnTo>
                  <a:pt x="168" y="70"/>
                </a:lnTo>
                <a:close/>
                <a:moveTo>
                  <a:pt x="69" y="22"/>
                </a:moveTo>
                <a:cubicBezTo>
                  <a:pt x="62" y="18"/>
                  <a:pt x="62" y="18"/>
                  <a:pt x="62" y="18"/>
                </a:cubicBezTo>
                <a:cubicBezTo>
                  <a:pt x="58" y="25"/>
                  <a:pt x="58" y="25"/>
                  <a:pt x="58" y="25"/>
                </a:cubicBezTo>
                <a:cubicBezTo>
                  <a:pt x="65" y="29"/>
                  <a:pt x="65" y="29"/>
                  <a:pt x="65" y="29"/>
                </a:cubicBezTo>
                <a:lnTo>
                  <a:pt x="69" y="22"/>
                </a:lnTo>
                <a:close/>
                <a:moveTo>
                  <a:pt x="61" y="36"/>
                </a:moveTo>
                <a:cubicBezTo>
                  <a:pt x="54" y="32"/>
                  <a:pt x="54" y="32"/>
                  <a:pt x="54" y="32"/>
                </a:cubicBezTo>
                <a:cubicBezTo>
                  <a:pt x="50" y="39"/>
                  <a:pt x="50" y="39"/>
                  <a:pt x="50" y="39"/>
                </a:cubicBezTo>
                <a:cubicBezTo>
                  <a:pt x="57" y="43"/>
                  <a:pt x="57" y="43"/>
                  <a:pt x="57" y="43"/>
                </a:cubicBezTo>
                <a:lnTo>
                  <a:pt x="61" y="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2" name="Freeform 506"/>
          <p:cNvSpPr>
            <a:spLocks noEditPoints="1"/>
          </p:cNvSpPr>
          <p:nvPr/>
        </p:nvSpPr>
        <p:spPr bwMode="auto">
          <a:xfrm>
            <a:off x="7274625" y="5557860"/>
            <a:ext cx="492416" cy="492416"/>
          </a:xfrm>
          <a:custGeom>
            <a:avLst/>
            <a:gdLst>
              <a:gd name="T0" fmla="*/ 175 w 176"/>
              <a:gd name="T1" fmla="*/ 169 h 176"/>
              <a:gd name="T2" fmla="*/ 132 w 176"/>
              <a:gd name="T3" fmla="*/ 127 h 176"/>
              <a:gd name="T4" fmla="*/ 152 w 176"/>
              <a:gd name="T5" fmla="*/ 76 h 176"/>
              <a:gd name="T6" fmla="*/ 76 w 176"/>
              <a:gd name="T7" fmla="*/ 0 h 176"/>
              <a:gd name="T8" fmla="*/ 0 w 176"/>
              <a:gd name="T9" fmla="*/ 76 h 176"/>
              <a:gd name="T10" fmla="*/ 76 w 176"/>
              <a:gd name="T11" fmla="*/ 152 h 176"/>
              <a:gd name="T12" fmla="*/ 127 w 176"/>
              <a:gd name="T13" fmla="*/ 132 h 176"/>
              <a:gd name="T14" fmla="*/ 169 w 176"/>
              <a:gd name="T15" fmla="*/ 175 h 176"/>
              <a:gd name="T16" fmla="*/ 172 w 176"/>
              <a:gd name="T17" fmla="*/ 176 h 176"/>
              <a:gd name="T18" fmla="*/ 176 w 176"/>
              <a:gd name="T19" fmla="*/ 172 h 176"/>
              <a:gd name="T20" fmla="*/ 175 w 176"/>
              <a:gd name="T21" fmla="*/ 169 h 176"/>
              <a:gd name="T22" fmla="*/ 76 w 176"/>
              <a:gd name="T23" fmla="*/ 144 h 176"/>
              <a:gd name="T24" fmla="*/ 8 w 176"/>
              <a:gd name="T25" fmla="*/ 76 h 176"/>
              <a:gd name="T26" fmla="*/ 76 w 176"/>
              <a:gd name="T27" fmla="*/ 8 h 176"/>
              <a:gd name="T28" fmla="*/ 144 w 176"/>
              <a:gd name="T29" fmla="*/ 76 h 176"/>
              <a:gd name="T30" fmla="*/ 76 w 176"/>
              <a:gd name="T31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6" h="176"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3" name="Freeform 507"/>
          <p:cNvSpPr>
            <a:spLocks noEditPoints="1"/>
          </p:cNvSpPr>
          <p:nvPr/>
        </p:nvSpPr>
        <p:spPr bwMode="auto">
          <a:xfrm>
            <a:off x="8262461" y="5557860"/>
            <a:ext cx="492416" cy="492416"/>
          </a:xfrm>
          <a:custGeom>
            <a:avLst/>
            <a:gdLst>
              <a:gd name="T0" fmla="*/ 112 w 176"/>
              <a:gd name="T1" fmla="*/ 72 h 176"/>
              <a:gd name="T2" fmla="*/ 80 w 176"/>
              <a:gd name="T3" fmla="*/ 72 h 176"/>
              <a:gd name="T4" fmla="*/ 80 w 176"/>
              <a:gd name="T5" fmla="*/ 40 h 176"/>
              <a:gd name="T6" fmla="*/ 76 w 176"/>
              <a:gd name="T7" fmla="*/ 36 h 176"/>
              <a:gd name="T8" fmla="*/ 72 w 176"/>
              <a:gd name="T9" fmla="*/ 40 h 176"/>
              <a:gd name="T10" fmla="*/ 72 w 176"/>
              <a:gd name="T11" fmla="*/ 72 h 176"/>
              <a:gd name="T12" fmla="*/ 40 w 176"/>
              <a:gd name="T13" fmla="*/ 72 h 176"/>
              <a:gd name="T14" fmla="*/ 36 w 176"/>
              <a:gd name="T15" fmla="*/ 76 h 176"/>
              <a:gd name="T16" fmla="*/ 40 w 176"/>
              <a:gd name="T17" fmla="*/ 80 h 176"/>
              <a:gd name="T18" fmla="*/ 72 w 176"/>
              <a:gd name="T19" fmla="*/ 80 h 176"/>
              <a:gd name="T20" fmla="*/ 72 w 176"/>
              <a:gd name="T21" fmla="*/ 112 h 176"/>
              <a:gd name="T22" fmla="*/ 76 w 176"/>
              <a:gd name="T23" fmla="*/ 116 h 176"/>
              <a:gd name="T24" fmla="*/ 80 w 176"/>
              <a:gd name="T25" fmla="*/ 112 h 176"/>
              <a:gd name="T26" fmla="*/ 80 w 176"/>
              <a:gd name="T27" fmla="*/ 80 h 176"/>
              <a:gd name="T28" fmla="*/ 112 w 176"/>
              <a:gd name="T29" fmla="*/ 80 h 176"/>
              <a:gd name="T30" fmla="*/ 116 w 176"/>
              <a:gd name="T31" fmla="*/ 76 h 176"/>
              <a:gd name="T32" fmla="*/ 112 w 176"/>
              <a:gd name="T33" fmla="*/ 72 h 176"/>
              <a:gd name="T34" fmla="*/ 175 w 176"/>
              <a:gd name="T35" fmla="*/ 169 h 176"/>
              <a:gd name="T36" fmla="*/ 132 w 176"/>
              <a:gd name="T37" fmla="*/ 127 h 176"/>
              <a:gd name="T38" fmla="*/ 152 w 176"/>
              <a:gd name="T39" fmla="*/ 76 h 176"/>
              <a:gd name="T40" fmla="*/ 76 w 176"/>
              <a:gd name="T41" fmla="*/ 0 h 176"/>
              <a:gd name="T42" fmla="*/ 0 w 176"/>
              <a:gd name="T43" fmla="*/ 76 h 176"/>
              <a:gd name="T44" fmla="*/ 76 w 176"/>
              <a:gd name="T45" fmla="*/ 152 h 176"/>
              <a:gd name="T46" fmla="*/ 127 w 176"/>
              <a:gd name="T47" fmla="*/ 132 h 176"/>
              <a:gd name="T48" fmla="*/ 169 w 176"/>
              <a:gd name="T49" fmla="*/ 175 h 176"/>
              <a:gd name="T50" fmla="*/ 172 w 176"/>
              <a:gd name="T51" fmla="*/ 176 h 176"/>
              <a:gd name="T52" fmla="*/ 176 w 176"/>
              <a:gd name="T53" fmla="*/ 172 h 176"/>
              <a:gd name="T54" fmla="*/ 175 w 176"/>
              <a:gd name="T55" fmla="*/ 169 h 176"/>
              <a:gd name="T56" fmla="*/ 76 w 176"/>
              <a:gd name="T57" fmla="*/ 144 h 176"/>
              <a:gd name="T58" fmla="*/ 8 w 176"/>
              <a:gd name="T59" fmla="*/ 76 h 176"/>
              <a:gd name="T60" fmla="*/ 76 w 176"/>
              <a:gd name="T61" fmla="*/ 8 h 176"/>
              <a:gd name="T62" fmla="*/ 144 w 176"/>
              <a:gd name="T63" fmla="*/ 76 h 176"/>
              <a:gd name="T64" fmla="*/ 76 w 176"/>
              <a:gd name="T6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80" y="72"/>
                  <a:pt x="80" y="72"/>
                  <a:pt x="80" y="72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38"/>
                  <a:pt x="78" y="36"/>
                  <a:pt x="76" y="36"/>
                </a:cubicBezTo>
                <a:cubicBezTo>
                  <a:pt x="74" y="36"/>
                  <a:pt x="72" y="38"/>
                  <a:pt x="72" y="40"/>
                </a:cubicBezTo>
                <a:cubicBezTo>
                  <a:pt x="72" y="72"/>
                  <a:pt x="72" y="72"/>
                  <a:pt x="72" y="72"/>
                </a:cubicBez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72" y="114"/>
                  <a:pt x="74" y="116"/>
                  <a:pt x="76" y="116"/>
                </a:cubicBezTo>
                <a:cubicBezTo>
                  <a:pt x="78" y="116"/>
                  <a:pt x="80" y="114"/>
                  <a:pt x="80" y="112"/>
                </a:cubicBezTo>
                <a:cubicBezTo>
                  <a:pt x="80" y="80"/>
                  <a:pt x="80" y="80"/>
                  <a:pt x="8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4" name="Freeform 508"/>
          <p:cNvSpPr>
            <a:spLocks noEditPoints="1"/>
          </p:cNvSpPr>
          <p:nvPr/>
        </p:nvSpPr>
        <p:spPr bwMode="auto">
          <a:xfrm>
            <a:off x="9250298" y="5557860"/>
            <a:ext cx="479785" cy="492416"/>
          </a:xfrm>
          <a:custGeom>
            <a:avLst/>
            <a:gdLst>
              <a:gd name="T0" fmla="*/ 112 w 176"/>
              <a:gd name="T1" fmla="*/ 72 h 176"/>
              <a:gd name="T2" fmla="*/ 40 w 176"/>
              <a:gd name="T3" fmla="*/ 72 h 176"/>
              <a:gd name="T4" fmla="*/ 36 w 176"/>
              <a:gd name="T5" fmla="*/ 76 h 176"/>
              <a:gd name="T6" fmla="*/ 40 w 176"/>
              <a:gd name="T7" fmla="*/ 80 h 176"/>
              <a:gd name="T8" fmla="*/ 112 w 176"/>
              <a:gd name="T9" fmla="*/ 80 h 176"/>
              <a:gd name="T10" fmla="*/ 116 w 176"/>
              <a:gd name="T11" fmla="*/ 76 h 176"/>
              <a:gd name="T12" fmla="*/ 112 w 176"/>
              <a:gd name="T13" fmla="*/ 72 h 176"/>
              <a:gd name="T14" fmla="*/ 175 w 176"/>
              <a:gd name="T15" fmla="*/ 169 h 176"/>
              <a:gd name="T16" fmla="*/ 132 w 176"/>
              <a:gd name="T17" fmla="*/ 127 h 176"/>
              <a:gd name="T18" fmla="*/ 152 w 176"/>
              <a:gd name="T19" fmla="*/ 76 h 176"/>
              <a:gd name="T20" fmla="*/ 76 w 176"/>
              <a:gd name="T21" fmla="*/ 0 h 176"/>
              <a:gd name="T22" fmla="*/ 0 w 176"/>
              <a:gd name="T23" fmla="*/ 76 h 176"/>
              <a:gd name="T24" fmla="*/ 76 w 176"/>
              <a:gd name="T25" fmla="*/ 152 h 176"/>
              <a:gd name="T26" fmla="*/ 127 w 176"/>
              <a:gd name="T27" fmla="*/ 132 h 176"/>
              <a:gd name="T28" fmla="*/ 169 w 176"/>
              <a:gd name="T29" fmla="*/ 175 h 176"/>
              <a:gd name="T30" fmla="*/ 172 w 176"/>
              <a:gd name="T31" fmla="*/ 176 h 176"/>
              <a:gd name="T32" fmla="*/ 176 w 176"/>
              <a:gd name="T33" fmla="*/ 172 h 176"/>
              <a:gd name="T34" fmla="*/ 175 w 176"/>
              <a:gd name="T35" fmla="*/ 169 h 176"/>
              <a:gd name="T36" fmla="*/ 76 w 176"/>
              <a:gd name="T37" fmla="*/ 144 h 176"/>
              <a:gd name="T38" fmla="*/ 8 w 176"/>
              <a:gd name="T39" fmla="*/ 76 h 176"/>
              <a:gd name="T40" fmla="*/ 76 w 176"/>
              <a:gd name="T41" fmla="*/ 8 h 176"/>
              <a:gd name="T42" fmla="*/ 144 w 176"/>
              <a:gd name="T43" fmla="*/ 76 h 176"/>
              <a:gd name="T44" fmla="*/ 76 w 176"/>
              <a:gd name="T45" fmla="*/ 14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76" h="176">
                <a:moveTo>
                  <a:pt x="112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38" y="72"/>
                  <a:pt x="36" y="74"/>
                  <a:pt x="36" y="76"/>
                </a:cubicBezTo>
                <a:cubicBezTo>
                  <a:pt x="36" y="78"/>
                  <a:pt x="38" y="80"/>
                  <a:pt x="40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4" y="80"/>
                  <a:pt x="116" y="78"/>
                  <a:pt x="116" y="76"/>
                </a:cubicBezTo>
                <a:cubicBezTo>
                  <a:pt x="116" y="74"/>
                  <a:pt x="114" y="72"/>
                  <a:pt x="112" y="72"/>
                </a:cubicBezTo>
                <a:close/>
                <a:moveTo>
                  <a:pt x="175" y="169"/>
                </a:moveTo>
                <a:cubicBezTo>
                  <a:pt x="132" y="127"/>
                  <a:pt x="132" y="127"/>
                  <a:pt x="132" y="127"/>
                </a:cubicBezTo>
                <a:cubicBezTo>
                  <a:pt x="145" y="113"/>
                  <a:pt x="152" y="96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96" y="152"/>
                  <a:pt x="113" y="145"/>
                  <a:pt x="127" y="132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70" y="176"/>
                  <a:pt x="171" y="176"/>
                  <a:pt x="172" y="176"/>
                </a:cubicBezTo>
                <a:cubicBezTo>
                  <a:pt x="174" y="176"/>
                  <a:pt x="176" y="174"/>
                  <a:pt x="176" y="172"/>
                </a:cubicBezTo>
                <a:cubicBezTo>
                  <a:pt x="176" y="171"/>
                  <a:pt x="176" y="170"/>
                  <a:pt x="175" y="169"/>
                </a:cubicBezTo>
                <a:close/>
                <a:moveTo>
                  <a:pt x="76" y="144"/>
                </a:moveTo>
                <a:cubicBezTo>
                  <a:pt x="38" y="144"/>
                  <a:pt x="8" y="114"/>
                  <a:pt x="8" y="76"/>
                </a:cubicBezTo>
                <a:cubicBezTo>
                  <a:pt x="8" y="38"/>
                  <a:pt x="38" y="8"/>
                  <a:pt x="76" y="8"/>
                </a:cubicBezTo>
                <a:cubicBezTo>
                  <a:pt x="114" y="8"/>
                  <a:pt x="144" y="38"/>
                  <a:pt x="144" y="76"/>
                </a:cubicBezTo>
                <a:cubicBezTo>
                  <a:pt x="144" y="114"/>
                  <a:pt x="114" y="144"/>
                  <a:pt x="76" y="1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5" name="Freeform 509"/>
          <p:cNvSpPr>
            <a:spLocks noEditPoints="1"/>
          </p:cNvSpPr>
          <p:nvPr/>
        </p:nvSpPr>
        <p:spPr bwMode="auto">
          <a:xfrm>
            <a:off x="10251491" y="5557860"/>
            <a:ext cx="441910" cy="492416"/>
          </a:xfrm>
          <a:custGeom>
            <a:avLst/>
            <a:gdLst>
              <a:gd name="T0" fmla="*/ 80 w 160"/>
              <a:gd name="T1" fmla="*/ 0 h 176"/>
              <a:gd name="T2" fmla="*/ 0 w 160"/>
              <a:gd name="T3" fmla="*/ 24 h 176"/>
              <a:gd name="T4" fmla="*/ 64 w 160"/>
              <a:gd name="T5" fmla="*/ 120 h 176"/>
              <a:gd name="T6" fmla="*/ 64 w 160"/>
              <a:gd name="T7" fmla="*/ 124 h 176"/>
              <a:gd name="T8" fmla="*/ 64 w 160"/>
              <a:gd name="T9" fmla="*/ 124 h 176"/>
              <a:gd name="T10" fmla="*/ 64 w 160"/>
              <a:gd name="T11" fmla="*/ 124 h 176"/>
              <a:gd name="T12" fmla="*/ 64 w 160"/>
              <a:gd name="T13" fmla="*/ 140 h 176"/>
              <a:gd name="T14" fmla="*/ 64 w 160"/>
              <a:gd name="T15" fmla="*/ 140 h 176"/>
              <a:gd name="T16" fmla="*/ 64 w 160"/>
              <a:gd name="T17" fmla="*/ 140 h 176"/>
              <a:gd name="T18" fmla="*/ 80 w 160"/>
              <a:gd name="T19" fmla="*/ 176 h 176"/>
              <a:gd name="T20" fmla="*/ 96 w 160"/>
              <a:gd name="T21" fmla="*/ 120 h 176"/>
              <a:gd name="T22" fmla="*/ 160 w 160"/>
              <a:gd name="T23" fmla="*/ 24 h 176"/>
              <a:gd name="T24" fmla="*/ 80 w 160"/>
              <a:gd name="T25" fmla="*/ 0 h 176"/>
              <a:gd name="T26" fmla="*/ 121 w 160"/>
              <a:gd name="T27" fmla="*/ 71 h 176"/>
              <a:gd name="T28" fmla="*/ 88 w 160"/>
              <a:gd name="T29" fmla="*/ 120 h 176"/>
              <a:gd name="T30" fmla="*/ 86 w 160"/>
              <a:gd name="T31" fmla="*/ 164 h 176"/>
              <a:gd name="T32" fmla="*/ 80 w 160"/>
              <a:gd name="T33" fmla="*/ 168 h 176"/>
              <a:gd name="T34" fmla="*/ 74 w 160"/>
              <a:gd name="T35" fmla="*/ 164 h 176"/>
              <a:gd name="T36" fmla="*/ 72 w 160"/>
              <a:gd name="T37" fmla="*/ 144 h 176"/>
              <a:gd name="T38" fmla="*/ 76 w 160"/>
              <a:gd name="T39" fmla="*/ 144 h 176"/>
              <a:gd name="T40" fmla="*/ 80 w 160"/>
              <a:gd name="T41" fmla="*/ 140 h 176"/>
              <a:gd name="T42" fmla="*/ 76 w 160"/>
              <a:gd name="T43" fmla="*/ 136 h 176"/>
              <a:gd name="T44" fmla="*/ 72 w 160"/>
              <a:gd name="T45" fmla="*/ 136 h 176"/>
              <a:gd name="T46" fmla="*/ 72 w 160"/>
              <a:gd name="T47" fmla="*/ 128 h 176"/>
              <a:gd name="T48" fmla="*/ 76 w 160"/>
              <a:gd name="T49" fmla="*/ 128 h 176"/>
              <a:gd name="T50" fmla="*/ 80 w 160"/>
              <a:gd name="T51" fmla="*/ 124 h 176"/>
              <a:gd name="T52" fmla="*/ 76 w 160"/>
              <a:gd name="T53" fmla="*/ 120 h 176"/>
              <a:gd name="T54" fmla="*/ 72 w 160"/>
              <a:gd name="T55" fmla="*/ 120 h 176"/>
              <a:gd name="T56" fmla="*/ 39 w 160"/>
              <a:gd name="T57" fmla="*/ 71 h 176"/>
              <a:gd name="T58" fmla="*/ 10 w 160"/>
              <a:gd name="T59" fmla="*/ 35 h 176"/>
              <a:gd name="T60" fmla="*/ 80 w 160"/>
              <a:gd name="T61" fmla="*/ 48 h 176"/>
              <a:gd name="T62" fmla="*/ 150 w 160"/>
              <a:gd name="T63" fmla="*/ 35 h 176"/>
              <a:gd name="T64" fmla="*/ 121 w 160"/>
              <a:gd name="T65" fmla="*/ 71 h 176"/>
              <a:gd name="T66" fmla="*/ 80 w 160"/>
              <a:gd name="T67" fmla="*/ 40 h 176"/>
              <a:gd name="T68" fmla="*/ 8 w 160"/>
              <a:gd name="T69" fmla="*/ 24 h 176"/>
              <a:gd name="T70" fmla="*/ 80 w 160"/>
              <a:gd name="T71" fmla="*/ 8 h 176"/>
              <a:gd name="T72" fmla="*/ 152 w 160"/>
              <a:gd name="T73" fmla="*/ 24 h 176"/>
              <a:gd name="T74" fmla="*/ 80 w 160"/>
              <a:gd name="T75" fmla="*/ 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0" h="176">
                <a:moveTo>
                  <a:pt x="80" y="0"/>
                </a:moveTo>
                <a:cubicBezTo>
                  <a:pt x="36" y="0"/>
                  <a:pt x="0" y="11"/>
                  <a:pt x="0" y="24"/>
                </a:cubicBezTo>
                <a:cubicBezTo>
                  <a:pt x="0" y="72"/>
                  <a:pt x="64" y="80"/>
                  <a:pt x="64" y="120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64" y="130"/>
                  <a:pt x="64" y="135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40"/>
                  <a:pt x="64" y="140"/>
                  <a:pt x="64" y="140"/>
                </a:cubicBezTo>
                <a:cubicBezTo>
                  <a:pt x="64" y="170"/>
                  <a:pt x="67" y="176"/>
                  <a:pt x="80" y="176"/>
                </a:cubicBezTo>
                <a:cubicBezTo>
                  <a:pt x="96" y="176"/>
                  <a:pt x="96" y="168"/>
                  <a:pt x="96" y="120"/>
                </a:cubicBezTo>
                <a:cubicBezTo>
                  <a:pt x="96" y="80"/>
                  <a:pt x="160" y="72"/>
                  <a:pt x="160" y="24"/>
                </a:cubicBezTo>
                <a:cubicBezTo>
                  <a:pt x="160" y="11"/>
                  <a:pt x="124" y="0"/>
                  <a:pt x="80" y="0"/>
                </a:cubicBezTo>
                <a:close/>
                <a:moveTo>
                  <a:pt x="121" y="71"/>
                </a:moveTo>
                <a:cubicBezTo>
                  <a:pt x="105" y="84"/>
                  <a:pt x="88" y="97"/>
                  <a:pt x="88" y="120"/>
                </a:cubicBezTo>
                <a:cubicBezTo>
                  <a:pt x="88" y="143"/>
                  <a:pt x="88" y="157"/>
                  <a:pt x="86" y="164"/>
                </a:cubicBezTo>
                <a:cubicBezTo>
                  <a:pt x="85" y="168"/>
                  <a:pt x="85" y="168"/>
                  <a:pt x="80" y="168"/>
                </a:cubicBezTo>
                <a:cubicBezTo>
                  <a:pt x="75" y="168"/>
                  <a:pt x="75" y="168"/>
                  <a:pt x="74" y="164"/>
                </a:cubicBezTo>
                <a:cubicBezTo>
                  <a:pt x="73" y="160"/>
                  <a:pt x="72" y="153"/>
                  <a:pt x="7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138"/>
                  <a:pt x="78" y="136"/>
                  <a:pt x="76" y="136"/>
                </a:cubicBezTo>
                <a:cubicBezTo>
                  <a:pt x="72" y="136"/>
                  <a:pt x="72" y="136"/>
                  <a:pt x="72" y="136"/>
                </a:cubicBezTo>
                <a:cubicBezTo>
                  <a:pt x="72" y="133"/>
                  <a:pt x="72" y="131"/>
                  <a:pt x="72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78" y="128"/>
                  <a:pt x="80" y="126"/>
                  <a:pt x="80" y="124"/>
                </a:cubicBezTo>
                <a:cubicBezTo>
                  <a:pt x="80" y="122"/>
                  <a:pt x="78" y="120"/>
                  <a:pt x="76" y="120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2" y="97"/>
                  <a:pt x="55" y="84"/>
                  <a:pt x="39" y="71"/>
                </a:cubicBezTo>
                <a:cubicBezTo>
                  <a:pt x="26" y="60"/>
                  <a:pt x="14" y="50"/>
                  <a:pt x="10" y="35"/>
                </a:cubicBezTo>
                <a:cubicBezTo>
                  <a:pt x="23" y="43"/>
                  <a:pt x="50" y="48"/>
                  <a:pt x="80" y="48"/>
                </a:cubicBezTo>
                <a:cubicBezTo>
                  <a:pt x="110" y="48"/>
                  <a:pt x="137" y="43"/>
                  <a:pt x="150" y="35"/>
                </a:cubicBezTo>
                <a:cubicBezTo>
                  <a:pt x="146" y="50"/>
                  <a:pt x="134" y="60"/>
                  <a:pt x="121" y="71"/>
                </a:cubicBezTo>
                <a:close/>
                <a:moveTo>
                  <a:pt x="80" y="40"/>
                </a:moveTo>
                <a:cubicBezTo>
                  <a:pt x="40" y="40"/>
                  <a:pt x="8" y="33"/>
                  <a:pt x="8" y="24"/>
                </a:cubicBezTo>
                <a:cubicBezTo>
                  <a:pt x="8" y="15"/>
                  <a:pt x="40" y="8"/>
                  <a:pt x="80" y="8"/>
                </a:cubicBezTo>
                <a:cubicBezTo>
                  <a:pt x="120" y="8"/>
                  <a:pt x="152" y="15"/>
                  <a:pt x="152" y="24"/>
                </a:cubicBezTo>
                <a:cubicBezTo>
                  <a:pt x="152" y="33"/>
                  <a:pt x="120" y="40"/>
                  <a:pt x="80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sng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备用</a:t>
            </a:r>
            <a:r>
              <a:rPr lang="zh-CN" altLang="en-US" sz="3200" spc="150" dirty="0" smtClean="0">
                <a:latin typeface="+mj-ea"/>
                <a:ea typeface="+mj-ea"/>
              </a:rPr>
              <a:t>图标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05660" y="1599899"/>
            <a:ext cx="118974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01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公司</a:t>
            </a:r>
            <a:r>
              <a:rPr lang="zh-CN" altLang="en-US" sz="4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简介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31613" y="3794453"/>
            <a:ext cx="2896844" cy="40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COMPANY PROFILE</a:t>
            </a:r>
            <a:endParaRPr lang="zh-CN" altLang="en-US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公司简介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25"/>
          <p:cNvSpPr/>
          <p:nvPr/>
        </p:nvSpPr>
        <p:spPr>
          <a:xfrm>
            <a:off x="1380018" y="1954724"/>
            <a:ext cx="2542286" cy="2542288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blipFill>
            <a:blip r:embed="rId1"/>
            <a:srcRect/>
            <a:stretch>
              <a:fillRect t="-13640" b="-314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4814878" y="1954724"/>
            <a:ext cx="2542286" cy="2542288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blipFill>
            <a:blip r:embed="rId2"/>
            <a:srcRect/>
            <a:stretch>
              <a:fillRect l="-36469" r="-797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8249738" y="1954724"/>
            <a:ext cx="2542286" cy="2542288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blipFill>
            <a:blip r:embed="rId3"/>
            <a:srcRect/>
            <a:stretch>
              <a:fillRect t="-39616" r="-1708" b="-1948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082984" y="5277108"/>
            <a:ext cx="31278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200000"/>
              </a:lnSpc>
              <a:defRPr sz="1100" spc="100">
                <a:solidFill>
                  <a:schemeClr val="bg1"/>
                </a:solidFill>
                <a:ea typeface="苹方 常规" panose="020B03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dirty="0">
                <a:latin typeface="+mj-lt"/>
              </a:rPr>
              <a:t>Lorem ipsum dolor sit amet, consectetuer adipiscing elit. </a:t>
            </a:r>
            <a:endParaRPr lang="en-US" altLang="zh-CN" dirty="0">
              <a:latin typeface="+mj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95472" y="4763036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15971" y="5277108"/>
            <a:ext cx="31278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200000"/>
              </a:lnSpc>
              <a:defRPr sz="1100" spc="100">
                <a:solidFill>
                  <a:schemeClr val="bg1"/>
                </a:solidFill>
                <a:ea typeface="苹方 常规" panose="020B03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dirty="0">
                <a:latin typeface="+mj-lt"/>
              </a:rPr>
              <a:t>Lorem ipsum dolor sit amet, consectetuer adipiscing elit. </a:t>
            </a:r>
            <a:endParaRPr lang="en-US" altLang="zh-CN" dirty="0">
              <a:latin typeface="+mj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28459" y="4763036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36680" y="5277108"/>
            <a:ext cx="31278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200000"/>
              </a:lnSpc>
              <a:defRPr sz="1100" spc="100">
                <a:solidFill>
                  <a:schemeClr val="bg1"/>
                </a:solidFill>
                <a:ea typeface="苹方 常规" panose="020B0300000000000000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dirty="0">
                <a:latin typeface="+mj-lt"/>
              </a:rPr>
              <a:t>Lorem ipsum dolor sit amet, consectetuer adipiscing elit. </a:t>
            </a:r>
            <a:endParaRPr lang="en-US" altLang="zh-CN" dirty="0">
              <a:latin typeface="+mj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649168" y="4763036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1257494" y="1832200"/>
            <a:ext cx="2787334" cy="2787336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4692354" y="1832200"/>
            <a:ext cx="2787334" cy="2787336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8127214" y="1832200"/>
            <a:ext cx="2787334" cy="2787336"/>
          </a:xfrm>
          <a:custGeom>
            <a:avLst/>
            <a:gdLst>
              <a:gd name="connsiteX0" fmla="*/ 1271143 w 2542286"/>
              <a:gd name="connsiteY0" fmla="*/ 0 h 2542288"/>
              <a:gd name="connsiteX1" fmla="*/ 1744026 w 2542286"/>
              <a:gd name="connsiteY1" fmla="*/ 195875 h 2542288"/>
              <a:gd name="connsiteX2" fmla="*/ 2346412 w 2542286"/>
              <a:gd name="connsiteY2" fmla="*/ 798261 h 2542288"/>
              <a:gd name="connsiteX3" fmla="*/ 2346412 w 2542286"/>
              <a:gd name="connsiteY3" fmla="*/ 1744027 h 2542288"/>
              <a:gd name="connsiteX4" fmla="*/ 1744026 w 2542286"/>
              <a:gd name="connsiteY4" fmla="*/ 2346413 h 2542288"/>
              <a:gd name="connsiteX5" fmla="*/ 798260 w 2542286"/>
              <a:gd name="connsiteY5" fmla="*/ 2346413 h 2542288"/>
              <a:gd name="connsiteX6" fmla="*/ 195874 w 2542286"/>
              <a:gd name="connsiteY6" fmla="*/ 1744027 h 2542288"/>
              <a:gd name="connsiteX7" fmla="*/ 195874 w 2542286"/>
              <a:gd name="connsiteY7" fmla="*/ 798261 h 2542288"/>
              <a:gd name="connsiteX8" fmla="*/ 798260 w 2542286"/>
              <a:gd name="connsiteY8" fmla="*/ 195875 h 2542288"/>
              <a:gd name="connsiteX9" fmla="*/ 1271143 w 2542286"/>
              <a:gd name="connsiteY9" fmla="*/ 0 h 254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42286" h="2542288">
                <a:moveTo>
                  <a:pt x="1271143" y="0"/>
                </a:moveTo>
                <a:cubicBezTo>
                  <a:pt x="1442293" y="0"/>
                  <a:pt x="1613443" y="65292"/>
                  <a:pt x="1744026" y="195875"/>
                </a:cubicBezTo>
                <a:lnTo>
                  <a:pt x="2346412" y="798261"/>
                </a:lnTo>
                <a:cubicBezTo>
                  <a:pt x="2607578" y="1059427"/>
                  <a:pt x="2607578" y="1482861"/>
                  <a:pt x="2346412" y="1744027"/>
                </a:cubicBezTo>
                <a:lnTo>
                  <a:pt x="1744026" y="2346413"/>
                </a:lnTo>
                <a:cubicBezTo>
                  <a:pt x="1482860" y="2607580"/>
                  <a:pt x="1059426" y="2607580"/>
                  <a:pt x="798260" y="2346413"/>
                </a:cubicBezTo>
                <a:lnTo>
                  <a:pt x="195874" y="1744027"/>
                </a:lnTo>
                <a:cubicBezTo>
                  <a:pt x="-65292" y="1482861"/>
                  <a:pt x="-65292" y="1059427"/>
                  <a:pt x="195874" y="798261"/>
                </a:cubicBezTo>
                <a:lnTo>
                  <a:pt x="798260" y="195875"/>
                </a:lnTo>
                <a:cubicBezTo>
                  <a:pt x="928843" y="65292"/>
                  <a:pt x="1099993" y="0"/>
                  <a:pt x="1271143" y="0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4284955" y="2043123"/>
            <a:ext cx="3622089" cy="3622089"/>
          </a:xfrm>
          <a:prstGeom prst="ellipse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08505" y="2266673"/>
            <a:ext cx="3174988" cy="3174988"/>
          </a:xfrm>
          <a:prstGeom prst="ellipse">
            <a:avLst/>
          </a:prstGeom>
          <a:noFill/>
          <a:ln w="7620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930153" y="2688321"/>
            <a:ext cx="2331692" cy="2331693"/>
          </a:xfrm>
          <a:prstGeom prst="ellipse">
            <a:avLst/>
          </a:prstGeom>
          <a:gradFill>
            <a:gsLst>
              <a:gs pos="9000">
                <a:schemeClr val="accent1"/>
              </a:gs>
              <a:gs pos="78000">
                <a:schemeClr val="accent1">
                  <a:lumMod val="50000"/>
                  <a:alpha val="12000"/>
                </a:schemeClr>
              </a:gs>
            </a:gsLst>
            <a:lin ang="5400000" scaled="0"/>
          </a:gra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主题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60630" y="2495981"/>
            <a:ext cx="2805185" cy="2716373"/>
            <a:chOff x="3907790" y="2007432"/>
            <a:chExt cx="3854131" cy="3627565"/>
          </a:xfrm>
        </p:grpSpPr>
        <p:sp>
          <p:nvSpPr>
            <p:cNvPr id="23" name="2"/>
            <p:cNvSpPr/>
            <p:nvPr/>
          </p:nvSpPr>
          <p:spPr>
            <a:xfrm flipH="1" flipV="1">
              <a:off x="3984739" y="2007432"/>
              <a:ext cx="3777182" cy="3627565"/>
            </a:xfrm>
            <a:prstGeom prst="blockArc">
              <a:avLst>
                <a:gd name="adj1" fmla="val 34484"/>
                <a:gd name="adj2" fmla="val 10794548"/>
                <a:gd name="adj3" fmla="val 922"/>
              </a:avLst>
            </a:pr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  <p:sp>
          <p:nvSpPr>
            <p:cNvPr id="37" name="1"/>
            <p:cNvSpPr/>
            <p:nvPr/>
          </p:nvSpPr>
          <p:spPr>
            <a:xfrm flipH="1" flipV="1">
              <a:off x="3907790" y="3739621"/>
              <a:ext cx="197107" cy="1631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rot="10800000">
            <a:off x="4726184" y="2495981"/>
            <a:ext cx="2805185" cy="2716373"/>
            <a:chOff x="3907790" y="2007432"/>
            <a:chExt cx="3854130" cy="3627565"/>
          </a:xfrm>
          <a:gradFill>
            <a:gsLst>
              <a:gs pos="100000">
                <a:schemeClr val="accent1">
                  <a:lumMod val="5000"/>
                  <a:lumOff val="95000"/>
                  <a:alpha val="0"/>
                </a:schemeClr>
              </a:gs>
              <a:gs pos="0">
                <a:schemeClr val="accent1"/>
              </a:gs>
            </a:gsLst>
            <a:lin ang="0" scaled="0"/>
          </a:gradFill>
        </p:grpSpPr>
        <p:sp>
          <p:nvSpPr>
            <p:cNvPr id="39" name="2"/>
            <p:cNvSpPr/>
            <p:nvPr/>
          </p:nvSpPr>
          <p:spPr>
            <a:xfrm flipH="1" flipV="1">
              <a:off x="3984738" y="2007432"/>
              <a:ext cx="3777182" cy="3627565"/>
            </a:xfrm>
            <a:prstGeom prst="blockArc">
              <a:avLst>
                <a:gd name="adj1" fmla="val 34484"/>
                <a:gd name="adj2" fmla="val 10794548"/>
                <a:gd name="adj3" fmla="val 92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  <p:sp>
          <p:nvSpPr>
            <p:cNvPr id="40" name="1"/>
            <p:cNvSpPr/>
            <p:nvPr/>
          </p:nvSpPr>
          <p:spPr>
            <a:xfrm flipH="1" flipV="1">
              <a:off x="3907790" y="3739621"/>
              <a:ext cx="197107" cy="16319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000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25675" y="2563073"/>
            <a:ext cx="2068827" cy="180975"/>
            <a:chOff x="2479361" y="2183606"/>
            <a:chExt cx="2068827" cy="180975"/>
          </a:xfrm>
        </p:grpSpPr>
        <p:cxnSp>
          <p:nvCxnSpPr>
            <p:cNvPr id="42" name="直接连接符 41"/>
            <p:cNvCxnSpPr/>
            <p:nvPr/>
          </p:nvCxnSpPr>
          <p:spPr>
            <a:xfrm flipH="1" flipV="1">
              <a:off x="4367213" y="2183606"/>
              <a:ext cx="180975" cy="180975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479361" y="2184400"/>
              <a:ext cx="1889439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4" name="Rectangle 46"/>
          <p:cNvSpPr/>
          <p:nvPr/>
        </p:nvSpPr>
        <p:spPr>
          <a:xfrm>
            <a:off x="1926439" y="2083309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添加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31095" y="2666482"/>
            <a:ext cx="3288520" cy="95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  <p:grpSp>
        <p:nvGrpSpPr>
          <p:cNvPr id="46" name="组合 45"/>
          <p:cNvGrpSpPr/>
          <p:nvPr/>
        </p:nvGrpSpPr>
        <p:grpSpPr>
          <a:xfrm>
            <a:off x="2225675" y="4825166"/>
            <a:ext cx="2068827" cy="180975"/>
            <a:chOff x="2479361" y="2003425"/>
            <a:chExt cx="2068827" cy="180975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4367213" y="2003425"/>
              <a:ext cx="180975" cy="180975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2479361" y="2184400"/>
              <a:ext cx="1889439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Rectangle 46"/>
          <p:cNvSpPr/>
          <p:nvPr/>
        </p:nvSpPr>
        <p:spPr>
          <a:xfrm>
            <a:off x="1926439" y="4525583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911424" y="5108756"/>
            <a:ext cx="3208191" cy="91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pPr algn="r"/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 smtClean="0"/>
              <a:t>consequat</a:t>
            </a:r>
            <a:endParaRPr lang="en-US" altLang="zh-CN" dirty="0"/>
          </a:p>
        </p:txBody>
      </p:sp>
      <p:grpSp>
        <p:nvGrpSpPr>
          <p:cNvPr id="51" name="组合 50"/>
          <p:cNvGrpSpPr/>
          <p:nvPr/>
        </p:nvGrpSpPr>
        <p:grpSpPr>
          <a:xfrm flipH="1">
            <a:off x="7887949" y="2563073"/>
            <a:ext cx="2068827" cy="180975"/>
            <a:chOff x="2479361" y="2183606"/>
            <a:chExt cx="2068827" cy="180975"/>
          </a:xfrm>
        </p:grpSpPr>
        <p:cxnSp>
          <p:nvCxnSpPr>
            <p:cNvPr id="52" name="直接连接符 51"/>
            <p:cNvCxnSpPr/>
            <p:nvPr/>
          </p:nvCxnSpPr>
          <p:spPr>
            <a:xfrm flipH="1" flipV="1">
              <a:off x="4367213" y="2183606"/>
              <a:ext cx="180975" cy="180975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2479361" y="2184400"/>
              <a:ext cx="1889439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4" name="Rectangle 46"/>
          <p:cNvSpPr/>
          <p:nvPr/>
        </p:nvSpPr>
        <p:spPr>
          <a:xfrm>
            <a:off x="8067337" y="2083309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067337" y="2666482"/>
            <a:ext cx="3257888" cy="91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  <p:grpSp>
        <p:nvGrpSpPr>
          <p:cNvPr id="56" name="组合 55"/>
          <p:cNvGrpSpPr/>
          <p:nvPr/>
        </p:nvGrpSpPr>
        <p:grpSpPr>
          <a:xfrm flipH="1">
            <a:off x="7887949" y="4825166"/>
            <a:ext cx="2068827" cy="180975"/>
            <a:chOff x="2479361" y="2003425"/>
            <a:chExt cx="2068827" cy="180975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4367213" y="2003425"/>
              <a:ext cx="180975" cy="180975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2479361" y="2184400"/>
              <a:ext cx="1889439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59" name="Rectangle 46"/>
          <p:cNvSpPr/>
          <p:nvPr/>
        </p:nvSpPr>
        <p:spPr>
          <a:xfrm>
            <a:off x="8067337" y="4525583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添加标题内容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067337" y="5108756"/>
            <a:ext cx="3257888" cy="914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70000"/>
              </a:lnSpc>
              <a:defRPr sz="1100" spc="100">
                <a:solidFill>
                  <a:schemeClr val="bg1"/>
                </a:solidFill>
                <a:latin typeface="+mj-lt"/>
                <a:ea typeface="苹方 常规" panose="020B0300000000000000" pitchFamily="34" charset="-122"/>
              </a:defRPr>
            </a:lvl1pPr>
          </a:lstStyle>
          <a:p>
            <a:r>
              <a:rPr lang="en-US" altLang="zh-CN" dirty="0"/>
              <a:t>Lorem ipsum dolor sit </a:t>
            </a:r>
            <a:r>
              <a:rPr lang="en-US" altLang="zh-CN" dirty="0" err="1"/>
              <a:t>amet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r>
              <a:rPr lang="en-US" altLang="zh-CN" dirty="0"/>
              <a:t>. </a:t>
            </a:r>
            <a:r>
              <a:rPr lang="en-US" altLang="zh-CN" dirty="0" err="1"/>
              <a:t>nunc</a:t>
            </a:r>
            <a:r>
              <a:rPr lang="en-US" altLang="zh-CN" dirty="0"/>
              <a:t> nisi ac </a:t>
            </a:r>
            <a:r>
              <a:rPr lang="en-US" altLang="zh-CN" dirty="0" err="1"/>
              <a:t>scelerisque</a:t>
            </a:r>
            <a:r>
              <a:rPr lang="en-US" altLang="zh-CN" dirty="0"/>
              <a:t> </a:t>
            </a:r>
            <a:r>
              <a:rPr lang="en-US" altLang="zh-CN" dirty="0" err="1"/>
              <a:t>nulla</a:t>
            </a:r>
            <a:r>
              <a:rPr lang="en-US" altLang="zh-CN" dirty="0"/>
              <a:t> </a:t>
            </a:r>
            <a:r>
              <a:rPr lang="en-US" altLang="zh-CN" dirty="0" err="1"/>
              <a:t>malesuada</a:t>
            </a:r>
            <a:r>
              <a:rPr lang="en-US" altLang="zh-CN" dirty="0"/>
              <a:t> id Nunc </a:t>
            </a:r>
            <a:r>
              <a:rPr lang="en-US" altLang="zh-CN" dirty="0" err="1"/>
              <a:t>consequat</a:t>
            </a:r>
            <a:endParaRPr lang="en-US" altLang="zh-CN" dirty="0"/>
          </a:p>
        </p:txBody>
      </p:sp>
      <p:sp>
        <p:nvSpPr>
          <p:cNvPr id="63" name="文本框 62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 dirty="0">
                <a:latin typeface="+mj-ea"/>
                <a:ea typeface="+mj-ea"/>
              </a:rPr>
              <a:t>公司简介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50357" y="1599899"/>
            <a:ext cx="1300356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 smtClean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02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 smtClean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行业背景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1657" y="3794453"/>
            <a:ext cx="4128683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INDUSTRY BACKGROUND</a:t>
            </a:r>
            <a:endParaRPr lang="en-US" altLang="zh-CN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>
                <a:latin typeface="+mj-ea"/>
                <a:ea typeface="+mj-ea"/>
              </a:rPr>
              <a:t>行业背景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11"/>
          <p:cNvSpPr/>
          <p:nvPr/>
        </p:nvSpPr>
        <p:spPr>
          <a:xfrm>
            <a:off x="6228575" y="3404640"/>
            <a:ext cx="842553" cy="84255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i="1">
              <a:solidFill>
                <a:srgbClr val="528677"/>
              </a:solidFill>
            </a:endParaRPr>
          </a:p>
        </p:txBody>
      </p:sp>
      <p:sp>
        <p:nvSpPr>
          <p:cNvPr id="29" name="Oval 14"/>
          <p:cNvSpPr/>
          <p:nvPr/>
        </p:nvSpPr>
        <p:spPr>
          <a:xfrm>
            <a:off x="6228575" y="4856246"/>
            <a:ext cx="842553" cy="84255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i="1">
              <a:solidFill>
                <a:srgbClr val="528677"/>
              </a:solidFill>
            </a:endParaRPr>
          </a:p>
        </p:txBody>
      </p:sp>
      <p:sp>
        <p:nvSpPr>
          <p:cNvPr id="32" name="Oval 20"/>
          <p:cNvSpPr/>
          <p:nvPr/>
        </p:nvSpPr>
        <p:spPr>
          <a:xfrm>
            <a:off x="6228575" y="2053017"/>
            <a:ext cx="842553" cy="842553"/>
          </a:xfrm>
          <a:prstGeom prst="ellipse">
            <a:avLst/>
          </a:prstGeom>
          <a:noFill/>
          <a:ln w="254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000" i="1">
              <a:solidFill>
                <a:srgbClr val="528677"/>
              </a:solidFill>
            </a:endParaRPr>
          </a:p>
        </p:txBody>
      </p:sp>
      <p:sp>
        <p:nvSpPr>
          <p:cNvPr id="34" name="Rectangle 24"/>
          <p:cNvSpPr/>
          <p:nvPr/>
        </p:nvSpPr>
        <p:spPr>
          <a:xfrm>
            <a:off x="7153102" y="2526633"/>
            <a:ext cx="43536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Lorem ipsum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dolor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sit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amet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, </a:t>
            </a:r>
            <a:r>
              <a:rPr lang="en-GB" sz="1100" spc="150" dirty="0" err="1" smtClean="0">
                <a:solidFill>
                  <a:schemeClr val="bg1"/>
                </a:solidFill>
                <a:cs typeface="Open Sans Light" panose="020B0306030504020204"/>
              </a:rPr>
              <a:t>consectetur</a:t>
            </a:r>
            <a:endParaRPr lang="en-GB" sz="1100" spc="150" dirty="0">
              <a:solidFill>
                <a:schemeClr val="bg1"/>
              </a:solidFill>
              <a:cs typeface="Open Sans Light" panose="020B0306030504020204"/>
            </a:endParaRPr>
          </a:p>
        </p:txBody>
      </p:sp>
      <p:sp>
        <p:nvSpPr>
          <p:cNvPr id="36" name="Rectangle 27"/>
          <p:cNvSpPr/>
          <p:nvPr/>
        </p:nvSpPr>
        <p:spPr>
          <a:xfrm>
            <a:off x="7153102" y="3888536"/>
            <a:ext cx="43536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Lorem ipsum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dolor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sit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amet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, </a:t>
            </a:r>
            <a:r>
              <a:rPr lang="en-GB" sz="1100" spc="150" dirty="0" err="1" smtClean="0">
                <a:solidFill>
                  <a:schemeClr val="bg1"/>
                </a:solidFill>
                <a:cs typeface="Open Sans Light" panose="020B0306030504020204"/>
              </a:rPr>
              <a:t>consectetur</a:t>
            </a:r>
            <a:endParaRPr lang="en-GB" sz="1100" spc="150" dirty="0">
              <a:solidFill>
                <a:schemeClr val="bg1"/>
              </a:solidFill>
              <a:cs typeface="Open Sans Light" panose="020B0306030504020204"/>
            </a:endParaRPr>
          </a:p>
        </p:txBody>
      </p:sp>
      <p:sp>
        <p:nvSpPr>
          <p:cNvPr id="37" name="Rectangle 30"/>
          <p:cNvSpPr/>
          <p:nvPr/>
        </p:nvSpPr>
        <p:spPr>
          <a:xfrm>
            <a:off x="7153102" y="5348370"/>
            <a:ext cx="4353657" cy="312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Lorem ipsum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dolor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sit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amet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, </a:t>
            </a:r>
            <a:r>
              <a:rPr lang="en-GB" sz="1100" spc="150" dirty="0" err="1" smtClean="0">
                <a:solidFill>
                  <a:schemeClr val="bg1"/>
                </a:solidFill>
                <a:cs typeface="Open Sans Light" panose="020B0306030504020204"/>
              </a:rPr>
              <a:t>consectetur</a:t>
            </a:r>
            <a:endParaRPr lang="en-GB" sz="1100" spc="150" dirty="0">
              <a:solidFill>
                <a:schemeClr val="bg1"/>
              </a:solidFill>
              <a:cs typeface="Open Sans Light" panose="020B0306030504020204"/>
            </a:endParaRPr>
          </a:p>
        </p:txBody>
      </p:sp>
      <p:sp>
        <p:nvSpPr>
          <p:cNvPr id="38" name="Rectangle 31"/>
          <p:cNvSpPr/>
          <p:nvPr/>
        </p:nvSpPr>
        <p:spPr>
          <a:xfrm>
            <a:off x="733683" y="5186198"/>
            <a:ext cx="4714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Lorem ipsum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dolor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sit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amet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,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consectetuer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adipiscing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elit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,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sed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diam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nonummy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nibh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euismod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tincidunt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>
                <a:solidFill>
                  <a:schemeClr val="bg1"/>
                </a:solidFill>
                <a:cs typeface="Open Sans Light" panose="020B0306030504020204"/>
              </a:rPr>
              <a:t>ut</a:t>
            </a:r>
            <a:r>
              <a:rPr lang="en-GB" sz="1100" spc="150" dirty="0">
                <a:solidFill>
                  <a:schemeClr val="bg1"/>
                </a:solidFill>
                <a:cs typeface="Open Sans Light" panose="020B0306030504020204"/>
              </a:rPr>
              <a:t> </a:t>
            </a:r>
            <a:r>
              <a:rPr lang="en-GB" sz="1100" spc="150" dirty="0" err="1" smtClean="0">
                <a:solidFill>
                  <a:schemeClr val="bg1"/>
                </a:solidFill>
                <a:cs typeface="Open Sans Light" panose="020B0306030504020204"/>
              </a:rPr>
              <a:t>laoreet</a:t>
            </a:r>
            <a:endParaRPr lang="en-GB" sz="1100" spc="150" dirty="0">
              <a:solidFill>
                <a:schemeClr val="bg1"/>
              </a:solidFill>
              <a:cs typeface="Open Sans Light" panose="020B0306030504020204"/>
            </a:endParaRPr>
          </a:p>
        </p:txBody>
      </p:sp>
      <p:sp>
        <p:nvSpPr>
          <p:cNvPr id="39" name="TextBox 4"/>
          <p:cNvSpPr txBox="1"/>
          <p:nvPr/>
        </p:nvSpPr>
        <p:spPr>
          <a:xfrm>
            <a:off x="7153103" y="2173099"/>
            <a:ext cx="1969397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40" name="TextBox 4"/>
          <p:cNvSpPr txBox="1"/>
          <p:nvPr/>
        </p:nvSpPr>
        <p:spPr>
          <a:xfrm>
            <a:off x="7153103" y="3541117"/>
            <a:ext cx="1969397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41" name="TextBox 4"/>
          <p:cNvSpPr txBox="1"/>
          <p:nvPr/>
        </p:nvSpPr>
        <p:spPr>
          <a:xfrm>
            <a:off x="7153103" y="5007066"/>
            <a:ext cx="1969397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3" y="4786088"/>
            <a:ext cx="1723549" cy="400110"/>
          </a:xfrm>
          <a:prstGeom prst="rect">
            <a:avLst/>
          </a:prstGeom>
        </p:spPr>
        <p:txBody>
          <a:bodyPr wrap="none" anchor="ctr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bg1"/>
                </a:solidFill>
                <a:effectLst>
                  <a:outerShdw blurRad="101600" algn="ctr" rotWithShape="0">
                    <a:srgbClr val="45D8FF">
                      <a:alpha val="90000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  <a:effectLst/>
              </a:rPr>
              <a:t>添加标题内容</a:t>
            </a:r>
            <a:endParaRPr lang="zh-CN" altLang="en-US" dirty="0">
              <a:solidFill>
                <a:schemeClr val="accent1"/>
              </a:solidFill>
              <a:effectLst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6210300" y="3109209"/>
            <a:ext cx="4710236" cy="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6210300" y="4552548"/>
            <a:ext cx="4710236" cy="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210300" y="5995887"/>
            <a:ext cx="4710236" cy="1"/>
          </a:xfrm>
          <a:prstGeom prst="line">
            <a:avLst/>
          </a:prstGeom>
          <a:ln>
            <a:solidFill>
              <a:schemeClr val="accent1">
                <a:alpha val="50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32"/>
          <p:cNvGrpSpPr/>
          <p:nvPr/>
        </p:nvGrpSpPr>
        <p:grpSpPr>
          <a:xfrm>
            <a:off x="6430232" y="2287480"/>
            <a:ext cx="385848" cy="399061"/>
            <a:chOff x="7824891" y="1617037"/>
            <a:chExt cx="463550" cy="479425"/>
          </a:xfrm>
          <a:noFill/>
        </p:grpSpPr>
        <p:sp>
          <p:nvSpPr>
            <p:cNvPr id="61" name="Rectangle 51"/>
            <p:cNvSpPr>
              <a:spLocks noChangeArrowheads="1"/>
            </p:cNvSpPr>
            <p:nvPr/>
          </p:nvSpPr>
          <p:spPr bwMode="auto">
            <a:xfrm>
              <a:off x="8188428" y="1617037"/>
              <a:ext cx="100013" cy="4794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52"/>
            <p:cNvSpPr>
              <a:spLocks noChangeArrowheads="1"/>
            </p:cNvSpPr>
            <p:nvPr/>
          </p:nvSpPr>
          <p:spPr bwMode="auto">
            <a:xfrm>
              <a:off x="8007453" y="1864687"/>
              <a:ext cx="98425" cy="23177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53"/>
            <p:cNvSpPr>
              <a:spLocks noChangeArrowheads="1"/>
            </p:cNvSpPr>
            <p:nvPr/>
          </p:nvSpPr>
          <p:spPr bwMode="auto">
            <a:xfrm>
              <a:off x="7824891" y="1782137"/>
              <a:ext cx="100013" cy="314325"/>
            </a:xfrm>
            <a:prstGeom prst="rect">
              <a:avLst/>
            </a:prstGeom>
            <a:grp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09886" y="5116471"/>
            <a:ext cx="432344" cy="386532"/>
            <a:chOff x="5381657" y="4923745"/>
            <a:chExt cx="458170" cy="409622"/>
          </a:xfrm>
        </p:grpSpPr>
        <p:sp>
          <p:nvSpPr>
            <p:cNvPr id="65" name="Freeform 78"/>
            <p:cNvSpPr/>
            <p:nvPr/>
          </p:nvSpPr>
          <p:spPr bwMode="auto">
            <a:xfrm>
              <a:off x="5381657" y="4923745"/>
              <a:ext cx="458170" cy="315561"/>
            </a:xfrm>
            <a:custGeom>
              <a:avLst/>
              <a:gdLst>
                <a:gd name="T0" fmla="*/ 48 w 232"/>
                <a:gd name="T1" fmla="*/ 160 h 160"/>
                <a:gd name="T2" fmla="*/ 8 w 232"/>
                <a:gd name="T3" fmla="*/ 160 h 160"/>
                <a:gd name="T4" fmla="*/ 0 w 232"/>
                <a:gd name="T5" fmla="*/ 152 h 160"/>
                <a:gd name="T6" fmla="*/ 0 w 232"/>
                <a:gd name="T7" fmla="*/ 8 h 160"/>
                <a:gd name="T8" fmla="*/ 8 w 232"/>
                <a:gd name="T9" fmla="*/ 0 h 160"/>
                <a:gd name="T10" fmla="*/ 224 w 232"/>
                <a:gd name="T11" fmla="*/ 0 h 160"/>
                <a:gd name="T12" fmla="*/ 232 w 232"/>
                <a:gd name="T13" fmla="*/ 8 h 160"/>
                <a:gd name="T14" fmla="*/ 232 w 232"/>
                <a:gd name="T15" fmla="*/ 152 h 160"/>
                <a:gd name="T16" fmla="*/ 224 w 232"/>
                <a:gd name="T17" fmla="*/ 160 h 160"/>
                <a:gd name="T18" fmla="*/ 88 w 232"/>
                <a:gd name="T1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160">
                  <a:moveTo>
                    <a:pt x="48" y="160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4" y="160"/>
                    <a:pt x="0" y="156"/>
                    <a:pt x="0" y="15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8" y="0"/>
                    <a:pt x="232" y="4"/>
                    <a:pt x="232" y="8"/>
                  </a:cubicBezTo>
                  <a:cubicBezTo>
                    <a:pt x="232" y="152"/>
                    <a:pt x="232" y="152"/>
                    <a:pt x="232" y="152"/>
                  </a:cubicBezTo>
                  <a:cubicBezTo>
                    <a:pt x="232" y="156"/>
                    <a:pt x="228" y="160"/>
                    <a:pt x="224" y="160"/>
                  </a:cubicBezTo>
                  <a:cubicBezTo>
                    <a:pt x="88" y="160"/>
                    <a:pt x="88" y="160"/>
                    <a:pt x="88" y="16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Line 79"/>
            <p:cNvSpPr>
              <a:spLocks noChangeShapeType="1"/>
            </p:cNvSpPr>
            <p:nvPr/>
          </p:nvSpPr>
          <p:spPr bwMode="auto">
            <a:xfrm>
              <a:off x="5468133" y="5017806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Line 80"/>
            <p:cNvSpPr>
              <a:spLocks noChangeShapeType="1"/>
            </p:cNvSpPr>
            <p:nvPr/>
          </p:nvSpPr>
          <p:spPr bwMode="auto">
            <a:xfrm>
              <a:off x="5468133" y="5081525"/>
              <a:ext cx="285218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Line 81"/>
            <p:cNvSpPr>
              <a:spLocks noChangeShapeType="1"/>
            </p:cNvSpPr>
            <p:nvPr/>
          </p:nvSpPr>
          <p:spPr bwMode="auto">
            <a:xfrm>
              <a:off x="5468133" y="5143728"/>
              <a:ext cx="189640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82"/>
            <p:cNvSpPr/>
            <p:nvPr/>
          </p:nvSpPr>
          <p:spPr bwMode="auto">
            <a:xfrm>
              <a:off x="5477236" y="5239306"/>
              <a:ext cx="78890" cy="94061"/>
            </a:xfrm>
            <a:custGeom>
              <a:avLst/>
              <a:gdLst>
                <a:gd name="T0" fmla="*/ 52 w 52"/>
                <a:gd name="T1" fmla="*/ 0 h 62"/>
                <a:gd name="T2" fmla="*/ 0 w 52"/>
                <a:gd name="T3" fmla="*/ 62 h 62"/>
                <a:gd name="T4" fmla="*/ 0 w 52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62">
                  <a:moveTo>
                    <a:pt x="52" y="0"/>
                  </a:moveTo>
                  <a:lnTo>
                    <a:pt x="0" y="62"/>
                  </a:ln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409885" y="3639144"/>
            <a:ext cx="432347" cy="422326"/>
            <a:chOff x="6346545" y="4910091"/>
            <a:chExt cx="458172" cy="447551"/>
          </a:xfrm>
        </p:grpSpPr>
        <p:sp>
          <p:nvSpPr>
            <p:cNvPr id="71" name="Freeform 86"/>
            <p:cNvSpPr/>
            <p:nvPr/>
          </p:nvSpPr>
          <p:spPr bwMode="auto">
            <a:xfrm>
              <a:off x="6575631" y="4910091"/>
              <a:ext cx="229086" cy="447551"/>
            </a:xfrm>
            <a:custGeom>
              <a:avLst/>
              <a:gdLst>
                <a:gd name="T0" fmla="*/ 0 w 116"/>
                <a:gd name="T1" fmla="*/ 227 h 227"/>
                <a:gd name="T2" fmla="*/ 108 w 116"/>
                <a:gd name="T3" fmla="*/ 210 h 227"/>
                <a:gd name="T4" fmla="*/ 116 w 116"/>
                <a:gd name="T5" fmla="*/ 201 h 227"/>
                <a:gd name="T6" fmla="*/ 116 w 116"/>
                <a:gd name="T7" fmla="*/ 7 h 227"/>
                <a:gd name="T8" fmla="*/ 108 w 116"/>
                <a:gd name="T9" fmla="*/ 1 h 227"/>
                <a:gd name="T10" fmla="*/ 0 w 116"/>
                <a:gd name="T11" fmla="*/ 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27">
                  <a:moveTo>
                    <a:pt x="0" y="227"/>
                  </a:moveTo>
                  <a:cubicBezTo>
                    <a:pt x="108" y="210"/>
                    <a:pt x="108" y="210"/>
                    <a:pt x="108" y="210"/>
                  </a:cubicBezTo>
                  <a:cubicBezTo>
                    <a:pt x="113" y="209"/>
                    <a:pt x="116" y="205"/>
                    <a:pt x="116" y="201"/>
                  </a:cubicBezTo>
                  <a:cubicBezTo>
                    <a:pt x="116" y="7"/>
                    <a:pt x="116" y="7"/>
                    <a:pt x="116" y="7"/>
                  </a:cubicBezTo>
                  <a:cubicBezTo>
                    <a:pt x="116" y="3"/>
                    <a:pt x="113" y="0"/>
                    <a:pt x="108" y="1"/>
                  </a:cubicBezTo>
                  <a:cubicBezTo>
                    <a:pt x="0" y="20"/>
                    <a:pt x="0" y="20"/>
                    <a:pt x="0" y="2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87"/>
            <p:cNvSpPr/>
            <p:nvPr/>
          </p:nvSpPr>
          <p:spPr bwMode="auto">
            <a:xfrm>
              <a:off x="6575631" y="4949536"/>
              <a:ext cx="0" cy="408106"/>
            </a:xfrm>
            <a:custGeom>
              <a:avLst/>
              <a:gdLst>
                <a:gd name="T0" fmla="*/ 0 h 269"/>
                <a:gd name="T1" fmla="*/ 269 h 269"/>
                <a:gd name="T2" fmla="*/ 0 h 26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9">
                  <a:moveTo>
                    <a:pt x="0" y="0"/>
                  </a:moveTo>
                  <a:lnTo>
                    <a:pt x="0" y="2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Line 88"/>
            <p:cNvSpPr>
              <a:spLocks noChangeShapeType="1"/>
            </p:cNvSpPr>
            <p:nvPr/>
          </p:nvSpPr>
          <p:spPr bwMode="auto">
            <a:xfrm>
              <a:off x="6575631" y="4949536"/>
              <a:ext cx="0" cy="408106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4" name="Line 89"/>
            <p:cNvSpPr>
              <a:spLocks noChangeShapeType="1"/>
            </p:cNvSpPr>
            <p:nvPr/>
          </p:nvSpPr>
          <p:spPr bwMode="auto">
            <a:xfrm>
              <a:off x="6575631" y="4949536"/>
              <a:ext cx="0" cy="408106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5" name="Freeform 90"/>
            <p:cNvSpPr/>
            <p:nvPr/>
          </p:nvSpPr>
          <p:spPr bwMode="auto">
            <a:xfrm>
              <a:off x="6639350" y="5230203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6" name="Line 91"/>
            <p:cNvSpPr>
              <a:spLocks noChangeShapeType="1"/>
            </p:cNvSpPr>
            <p:nvPr/>
          </p:nvSpPr>
          <p:spPr bwMode="auto">
            <a:xfrm flipH="1">
              <a:off x="6639350" y="5230203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7" name="Freeform 92"/>
            <p:cNvSpPr/>
            <p:nvPr/>
          </p:nvSpPr>
          <p:spPr bwMode="auto">
            <a:xfrm>
              <a:off x="6639350" y="5016289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8" name="Line 93"/>
            <p:cNvSpPr>
              <a:spLocks noChangeShapeType="1"/>
            </p:cNvSpPr>
            <p:nvPr/>
          </p:nvSpPr>
          <p:spPr bwMode="auto">
            <a:xfrm flipH="1">
              <a:off x="6639350" y="501628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9" name="Freeform 94"/>
            <p:cNvSpPr/>
            <p:nvPr/>
          </p:nvSpPr>
          <p:spPr bwMode="auto">
            <a:xfrm>
              <a:off x="6639350" y="5127039"/>
              <a:ext cx="94061" cy="15171"/>
            </a:xfrm>
            <a:custGeom>
              <a:avLst/>
              <a:gdLst>
                <a:gd name="T0" fmla="*/ 62 w 62"/>
                <a:gd name="T1" fmla="*/ 0 h 10"/>
                <a:gd name="T2" fmla="*/ 0 w 62"/>
                <a:gd name="T3" fmla="*/ 10 h 10"/>
                <a:gd name="T4" fmla="*/ 62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62" y="0"/>
                  </a:moveTo>
                  <a:lnTo>
                    <a:pt x="0" y="10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0" name="Line 95"/>
            <p:cNvSpPr>
              <a:spLocks noChangeShapeType="1"/>
            </p:cNvSpPr>
            <p:nvPr/>
          </p:nvSpPr>
          <p:spPr bwMode="auto">
            <a:xfrm flipH="1">
              <a:off x="6639350" y="512703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1" name="Freeform 96"/>
            <p:cNvSpPr/>
            <p:nvPr/>
          </p:nvSpPr>
          <p:spPr bwMode="auto">
            <a:xfrm>
              <a:off x="6346545" y="4910091"/>
              <a:ext cx="229086" cy="447551"/>
            </a:xfrm>
            <a:custGeom>
              <a:avLst/>
              <a:gdLst>
                <a:gd name="T0" fmla="*/ 116 w 116"/>
                <a:gd name="T1" fmla="*/ 227 h 227"/>
                <a:gd name="T2" fmla="*/ 8 w 116"/>
                <a:gd name="T3" fmla="*/ 210 h 227"/>
                <a:gd name="T4" fmla="*/ 0 w 116"/>
                <a:gd name="T5" fmla="*/ 201 h 227"/>
                <a:gd name="T6" fmla="*/ 0 w 116"/>
                <a:gd name="T7" fmla="*/ 7 h 227"/>
                <a:gd name="T8" fmla="*/ 8 w 116"/>
                <a:gd name="T9" fmla="*/ 1 h 227"/>
                <a:gd name="T10" fmla="*/ 116 w 116"/>
                <a:gd name="T11" fmla="*/ 2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6" h="227">
                  <a:moveTo>
                    <a:pt x="116" y="227"/>
                  </a:moveTo>
                  <a:cubicBezTo>
                    <a:pt x="8" y="210"/>
                    <a:pt x="8" y="210"/>
                    <a:pt x="8" y="210"/>
                  </a:cubicBezTo>
                  <a:cubicBezTo>
                    <a:pt x="3" y="209"/>
                    <a:pt x="0" y="205"/>
                    <a:pt x="0" y="20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1"/>
                  </a:cubicBezTo>
                  <a:cubicBezTo>
                    <a:pt x="116" y="20"/>
                    <a:pt x="116" y="20"/>
                    <a:pt x="116" y="20"/>
                  </a:cubicBez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2" name="Freeform 97"/>
            <p:cNvSpPr/>
            <p:nvPr/>
          </p:nvSpPr>
          <p:spPr bwMode="auto">
            <a:xfrm>
              <a:off x="6417850" y="5230203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3" name="Line 98"/>
            <p:cNvSpPr>
              <a:spLocks noChangeShapeType="1"/>
            </p:cNvSpPr>
            <p:nvPr/>
          </p:nvSpPr>
          <p:spPr bwMode="auto">
            <a:xfrm>
              <a:off x="6417850" y="5230203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4" name="Freeform 99"/>
            <p:cNvSpPr/>
            <p:nvPr/>
          </p:nvSpPr>
          <p:spPr bwMode="auto">
            <a:xfrm>
              <a:off x="6417850" y="5016289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5" name="Line 100"/>
            <p:cNvSpPr>
              <a:spLocks noChangeShapeType="1"/>
            </p:cNvSpPr>
            <p:nvPr/>
          </p:nvSpPr>
          <p:spPr bwMode="auto">
            <a:xfrm>
              <a:off x="6417850" y="501628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6" name="Freeform 101"/>
            <p:cNvSpPr/>
            <p:nvPr/>
          </p:nvSpPr>
          <p:spPr bwMode="auto">
            <a:xfrm>
              <a:off x="6417850" y="5127039"/>
              <a:ext cx="94061" cy="15171"/>
            </a:xfrm>
            <a:custGeom>
              <a:avLst/>
              <a:gdLst>
                <a:gd name="T0" fmla="*/ 0 w 62"/>
                <a:gd name="T1" fmla="*/ 0 h 10"/>
                <a:gd name="T2" fmla="*/ 62 w 62"/>
                <a:gd name="T3" fmla="*/ 10 h 10"/>
                <a:gd name="T4" fmla="*/ 0 w 62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2" h="10">
                  <a:moveTo>
                    <a:pt x="0" y="0"/>
                  </a:moveTo>
                  <a:lnTo>
                    <a:pt x="62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19050">
              <a:solidFill>
                <a:schemeClr val="accent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7" name="Line 102"/>
            <p:cNvSpPr>
              <a:spLocks noChangeShapeType="1"/>
            </p:cNvSpPr>
            <p:nvPr/>
          </p:nvSpPr>
          <p:spPr bwMode="auto">
            <a:xfrm>
              <a:off x="6417850" y="5127039"/>
              <a:ext cx="94061" cy="15171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733683" y="1755680"/>
            <a:ext cx="4714245" cy="2700308"/>
            <a:chOff x="2007319" y="1438225"/>
            <a:chExt cx="8493749" cy="4865200"/>
          </a:xfrm>
        </p:grpSpPr>
        <p:sp>
          <p:nvSpPr>
            <p:cNvPr id="108" name="Freeform 2"/>
            <p:cNvSpPr/>
            <p:nvPr/>
          </p:nvSpPr>
          <p:spPr bwMode="auto">
            <a:xfrm>
              <a:off x="2007319" y="6114624"/>
              <a:ext cx="4278332" cy="188801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>
                <a:alpha val="30000"/>
              </a:srgbClr>
            </a:solidFill>
            <a:ln>
              <a:noFill/>
            </a:ln>
            <a:effectLst>
              <a:outerShdw blurRad="152400" dist="508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09" name="Freeform 3"/>
            <p:cNvSpPr/>
            <p:nvPr/>
          </p:nvSpPr>
          <p:spPr bwMode="auto">
            <a:xfrm>
              <a:off x="6285651" y="6114625"/>
              <a:ext cx="4215414" cy="18880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3D485A"/>
            </a:solidFill>
            <a:ln>
              <a:noFill/>
            </a:ln>
            <a:effectLst>
              <a:outerShdw blurRad="152400" dist="50800" dir="5400000" algn="t" rotWithShape="0">
                <a:prstClr val="black">
                  <a:alpha val="2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0" name="Freeform 4"/>
            <p:cNvSpPr/>
            <p:nvPr/>
          </p:nvSpPr>
          <p:spPr bwMode="auto">
            <a:xfrm>
              <a:off x="2868793" y="1438225"/>
              <a:ext cx="6838561" cy="4666719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223146"/>
            </a:solidFill>
            <a:ln w="31750">
              <a:solidFill>
                <a:srgbClr val="495566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1" name="Rectangle 5"/>
            <p:cNvSpPr>
              <a:spLocks noChangeArrowheads="1"/>
            </p:cNvSpPr>
            <p:nvPr/>
          </p:nvSpPr>
          <p:spPr bwMode="auto">
            <a:xfrm>
              <a:off x="2007319" y="6037169"/>
              <a:ext cx="8493749" cy="154910"/>
            </a:xfrm>
            <a:prstGeom prst="rect">
              <a:avLst/>
            </a:prstGeom>
            <a:solidFill>
              <a:srgbClr val="49556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2" name="Freeform 6"/>
            <p:cNvSpPr/>
            <p:nvPr/>
          </p:nvSpPr>
          <p:spPr bwMode="auto">
            <a:xfrm>
              <a:off x="5641962" y="6037170"/>
              <a:ext cx="1219614" cy="87138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E758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3" name="Rectangle 7"/>
            <p:cNvSpPr>
              <a:spLocks noChangeArrowheads="1"/>
            </p:cNvSpPr>
            <p:nvPr/>
          </p:nvSpPr>
          <p:spPr bwMode="auto">
            <a:xfrm>
              <a:off x="3096260" y="1733529"/>
              <a:ext cx="6383621" cy="4032549"/>
            </a:xfrm>
            <a:prstGeom prst="rect">
              <a:avLst/>
            </a:prstGeom>
            <a:blipFill>
              <a:blip r:embed="rId1"/>
              <a:srcRect/>
              <a:stretch>
                <a:fillRect l="-32365" t="-25861" r="-99477" b="-105981"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kern="1200">
                <a:latin typeface="Roboto Light"/>
              </a:endParaRPr>
            </a:p>
          </p:txBody>
        </p:sp>
        <p:sp>
          <p:nvSpPr>
            <p:cNvPr id="114" name="Oval 8"/>
            <p:cNvSpPr/>
            <p:nvPr/>
          </p:nvSpPr>
          <p:spPr>
            <a:xfrm>
              <a:off x="6251777" y="1546335"/>
              <a:ext cx="79086" cy="79086"/>
            </a:xfrm>
            <a:prstGeom prst="ellipse">
              <a:avLst/>
            </a:prstGeom>
            <a:solidFill>
              <a:srgbClr val="6E75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0"/>
          <p:cNvSpPr/>
          <p:nvPr/>
        </p:nvSpPr>
        <p:spPr>
          <a:xfrm>
            <a:off x="871537" y="2636912"/>
            <a:ext cx="3167571" cy="3471886"/>
          </a:xfrm>
          <a:prstGeom prst="rect">
            <a:avLst/>
          </a:prstGeom>
          <a:solidFill>
            <a:srgbClr val="F0F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4" name="Straight Connector 9"/>
          <p:cNvCxnSpPr/>
          <p:nvPr/>
        </p:nvCxnSpPr>
        <p:spPr>
          <a:xfrm>
            <a:off x="871537" y="2594835"/>
            <a:ext cx="3167571" cy="0"/>
          </a:xfrm>
          <a:prstGeom prst="line">
            <a:avLst/>
          </a:prstGeom>
          <a:ln w="539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46"/>
          <p:cNvSpPr/>
          <p:nvPr/>
        </p:nvSpPr>
        <p:spPr>
          <a:xfrm>
            <a:off x="1449311" y="1847833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添加关键词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Rectangle 31"/>
          <p:cNvSpPr/>
          <p:nvPr/>
        </p:nvSpPr>
        <p:spPr>
          <a:xfrm>
            <a:off x="4507570" y="2636912"/>
            <a:ext cx="3167571" cy="3471886"/>
          </a:xfrm>
          <a:prstGeom prst="rect">
            <a:avLst/>
          </a:prstGeom>
          <a:solidFill>
            <a:srgbClr val="F0F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8" name="Straight Connector 32"/>
          <p:cNvCxnSpPr/>
          <p:nvPr/>
        </p:nvCxnSpPr>
        <p:spPr>
          <a:xfrm>
            <a:off x="4507570" y="2594835"/>
            <a:ext cx="3167571" cy="0"/>
          </a:xfrm>
          <a:prstGeom prst="line">
            <a:avLst/>
          </a:prstGeom>
          <a:ln w="539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47"/>
          <p:cNvSpPr/>
          <p:nvPr/>
        </p:nvSpPr>
        <p:spPr>
          <a:xfrm>
            <a:off x="5070106" y="1847833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0" name="Rectangle 35"/>
          <p:cNvSpPr/>
          <p:nvPr/>
        </p:nvSpPr>
        <p:spPr>
          <a:xfrm>
            <a:off x="8143603" y="2636912"/>
            <a:ext cx="3167571" cy="3471886"/>
          </a:xfrm>
          <a:prstGeom prst="rect">
            <a:avLst/>
          </a:prstGeom>
          <a:solidFill>
            <a:srgbClr val="F0F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1" name="Straight Connector 36"/>
          <p:cNvCxnSpPr/>
          <p:nvPr/>
        </p:nvCxnSpPr>
        <p:spPr>
          <a:xfrm>
            <a:off x="8143603" y="2594835"/>
            <a:ext cx="3167571" cy="0"/>
          </a:xfrm>
          <a:prstGeom prst="line">
            <a:avLst/>
          </a:prstGeom>
          <a:ln w="539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8"/>
          <p:cNvSpPr/>
          <p:nvPr/>
        </p:nvSpPr>
        <p:spPr>
          <a:xfrm>
            <a:off x="8821994" y="1847833"/>
            <a:ext cx="2193176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添加关键词内容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156306" y="3112975"/>
            <a:ext cx="2505232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tx2"/>
                </a:solidFill>
                <a:ea typeface="苹方 常规" panose="020B0300000000000000" pitchFamily="34" charset="-122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adipisicing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dolore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aliqua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lorem</a:t>
            </a:r>
            <a:endParaRPr lang="en-US" altLang="zh-CN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842648" y="3112975"/>
            <a:ext cx="2505232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tx2"/>
                </a:solidFill>
                <a:ea typeface="苹方 常规" panose="020B0300000000000000" pitchFamily="34" charset="-122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adipisicing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dolore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aliqua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lorem</a:t>
            </a:r>
            <a:endParaRPr lang="en-US" altLang="zh-CN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528988" y="3112975"/>
            <a:ext cx="2505232" cy="26037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150000"/>
              </a:lnSpc>
              <a:defRPr sz="1100" spc="100">
                <a:solidFill>
                  <a:schemeClr val="tx2"/>
                </a:solidFill>
                <a:ea typeface="苹方 常规" panose="020B0300000000000000" pitchFamily="34" charset="-122"/>
              </a:defRPr>
            </a:lvl1pPr>
          </a:lstStyle>
          <a:p>
            <a:pPr>
              <a:lnSpc>
                <a:spcPct val="17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adipisicing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  <a:latin typeface="+mj-lt"/>
              </a:rPr>
              <a:t>Sed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do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eiusmod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tempor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incididunt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ut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labore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et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dolore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magna </a:t>
            </a:r>
            <a:r>
              <a:rPr lang="en-US" altLang="zh-CN" sz="1200" dirty="0" err="1">
                <a:solidFill>
                  <a:schemeClr val="bg1"/>
                </a:solidFill>
                <a:latin typeface="+mj-lt"/>
              </a:rPr>
              <a:t>aliqua</a:t>
            </a:r>
            <a:r>
              <a:rPr lang="en-US" altLang="zh-CN" sz="1200" dirty="0">
                <a:solidFill>
                  <a:schemeClr val="bg1"/>
                </a:solidFill>
                <a:latin typeface="+mj-lt"/>
              </a:rPr>
              <a:t> lorem</a:t>
            </a:r>
            <a:endParaRPr lang="en-US" altLang="zh-CN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任意多边形 48"/>
          <p:cNvSpPr>
            <a:spLocks noChangeAspect="1"/>
          </p:cNvSpPr>
          <p:nvPr/>
        </p:nvSpPr>
        <p:spPr bwMode="auto">
          <a:xfrm>
            <a:off x="4507570" y="1790201"/>
            <a:ext cx="490110" cy="540348"/>
          </a:xfrm>
          <a:custGeom>
            <a:avLst/>
            <a:gdLst>
              <a:gd name="connsiteX0" fmla="*/ 0 w 411351"/>
              <a:gd name="connsiteY0" fmla="*/ 0 h 490582"/>
              <a:gd name="connsiteX1" fmla="*/ 411338 w 411351"/>
              <a:gd name="connsiteY1" fmla="*/ 0 h 490582"/>
              <a:gd name="connsiteX2" fmla="*/ 411338 w 411351"/>
              <a:gd name="connsiteY2" fmla="*/ 469837 h 490582"/>
              <a:gd name="connsiteX3" fmla="*/ 379709 w 411351"/>
              <a:gd name="connsiteY3" fmla="*/ 484482 h 490582"/>
              <a:gd name="connsiteX4" fmla="*/ 205669 w 411351"/>
              <a:gd name="connsiteY4" fmla="*/ 387940 h 490582"/>
              <a:gd name="connsiteX5" fmla="*/ 31831 w 411351"/>
              <a:gd name="connsiteY5" fmla="*/ 484361 h 490582"/>
              <a:gd name="connsiteX6" fmla="*/ 0 w 411351"/>
              <a:gd name="connsiteY6" fmla="*/ 474597 h 49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351" h="490582">
                <a:moveTo>
                  <a:pt x="0" y="0"/>
                </a:moveTo>
                <a:lnTo>
                  <a:pt x="411338" y="0"/>
                </a:lnTo>
                <a:lnTo>
                  <a:pt x="411338" y="469837"/>
                </a:lnTo>
                <a:cubicBezTo>
                  <a:pt x="411862" y="489646"/>
                  <a:pt x="396572" y="493357"/>
                  <a:pt x="379709" y="484482"/>
                </a:cubicBezTo>
                <a:lnTo>
                  <a:pt x="205669" y="387940"/>
                </a:lnTo>
                <a:lnTo>
                  <a:pt x="31831" y="484361"/>
                </a:lnTo>
                <a:cubicBezTo>
                  <a:pt x="18921" y="493115"/>
                  <a:pt x="968" y="494890"/>
                  <a:pt x="0" y="4745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anchor="t"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071B34"/>
                </a:solidFill>
                <a:latin typeface="+mj-lt"/>
              </a:rPr>
              <a:t>2</a:t>
            </a:r>
            <a:endParaRPr lang="zh-CN" altLang="en-US" sz="2400" dirty="0">
              <a:solidFill>
                <a:srgbClr val="071B34"/>
              </a:solidFill>
              <a:latin typeface="+mj-lt"/>
            </a:endParaRPr>
          </a:p>
        </p:txBody>
      </p:sp>
      <p:sp>
        <p:nvSpPr>
          <p:cNvPr id="50" name="任意多边形 49"/>
          <p:cNvSpPr>
            <a:spLocks noChangeAspect="1"/>
          </p:cNvSpPr>
          <p:nvPr/>
        </p:nvSpPr>
        <p:spPr bwMode="auto">
          <a:xfrm>
            <a:off x="8143603" y="1790201"/>
            <a:ext cx="490110" cy="540348"/>
          </a:xfrm>
          <a:custGeom>
            <a:avLst/>
            <a:gdLst>
              <a:gd name="connsiteX0" fmla="*/ 0 w 411351"/>
              <a:gd name="connsiteY0" fmla="*/ 0 h 490582"/>
              <a:gd name="connsiteX1" fmla="*/ 411338 w 411351"/>
              <a:gd name="connsiteY1" fmla="*/ 0 h 490582"/>
              <a:gd name="connsiteX2" fmla="*/ 411338 w 411351"/>
              <a:gd name="connsiteY2" fmla="*/ 469837 h 490582"/>
              <a:gd name="connsiteX3" fmla="*/ 379709 w 411351"/>
              <a:gd name="connsiteY3" fmla="*/ 484482 h 490582"/>
              <a:gd name="connsiteX4" fmla="*/ 205669 w 411351"/>
              <a:gd name="connsiteY4" fmla="*/ 387940 h 490582"/>
              <a:gd name="connsiteX5" fmla="*/ 31831 w 411351"/>
              <a:gd name="connsiteY5" fmla="*/ 484361 h 490582"/>
              <a:gd name="connsiteX6" fmla="*/ 0 w 411351"/>
              <a:gd name="connsiteY6" fmla="*/ 474597 h 49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351" h="490582">
                <a:moveTo>
                  <a:pt x="0" y="0"/>
                </a:moveTo>
                <a:lnTo>
                  <a:pt x="411338" y="0"/>
                </a:lnTo>
                <a:lnTo>
                  <a:pt x="411338" y="469837"/>
                </a:lnTo>
                <a:cubicBezTo>
                  <a:pt x="411862" y="489646"/>
                  <a:pt x="396572" y="493357"/>
                  <a:pt x="379709" y="484482"/>
                </a:cubicBezTo>
                <a:lnTo>
                  <a:pt x="205669" y="387940"/>
                </a:lnTo>
                <a:lnTo>
                  <a:pt x="31831" y="484361"/>
                </a:lnTo>
                <a:cubicBezTo>
                  <a:pt x="18921" y="493115"/>
                  <a:pt x="968" y="494890"/>
                  <a:pt x="0" y="4745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anchor="t"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071B34"/>
                </a:solidFill>
                <a:latin typeface="+mj-lt"/>
              </a:rPr>
              <a:t>3</a:t>
            </a:r>
            <a:endParaRPr lang="zh-CN" altLang="en-US" sz="2400" dirty="0">
              <a:solidFill>
                <a:srgbClr val="071B34"/>
              </a:solidFill>
              <a:latin typeface="+mj-lt"/>
            </a:endParaRPr>
          </a:p>
        </p:txBody>
      </p:sp>
      <p:sp>
        <p:nvSpPr>
          <p:cNvPr id="54" name="任意多边形 53"/>
          <p:cNvSpPr>
            <a:spLocks noChangeAspect="1"/>
          </p:cNvSpPr>
          <p:nvPr/>
        </p:nvSpPr>
        <p:spPr bwMode="auto">
          <a:xfrm>
            <a:off x="871537" y="1790201"/>
            <a:ext cx="490110" cy="540348"/>
          </a:xfrm>
          <a:custGeom>
            <a:avLst/>
            <a:gdLst>
              <a:gd name="connsiteX0" fmla="*/ 0 w 411351"/>
              <a:gd name="connsiteY0" fmla="*/ 0 h 490582"/>
              <a:gd name="connsiteX1" fmla="*/ 411338 w 411351"/>
              <a:gd name="connsiteY1" fmla="*/ 0 h 490582"/>
              <a:gd name="connsiteX2" fmla="*/ 411338 w 411351"/>
              <a:gd name="connsiteY2" fmla="*/ 469837 h 490582"/>
              <a:gd name="connsiteX3" fmla="*/ 379709 w 411351"/>
              <a:gd name="connsiteY3" fmla="*/ 484482 h 490582"/>
              <a:gd name="connsiteX4" fmla="*/ 205669 w 411351"/>
              <a:gd name="connsiteY4" fmla="*/ 387940 h 490582"/>
              <a:gd name="connsiteX5" fmla="*/ 31831 w 411351"/>
              <a:gd name="connsiteY5" fmla="*/ 484361 h 490582"/>
              <a:gd name="connsiteX6" fmla="*/ 0 w 411351"/>
              <a:gd name="connsiteY6" fmla="*/ 474597 h 49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1351" h="490582">
                <a:moveTo>
                  <a:pt x="0" y="0"/>
                </a:moveTo>
                <a:lnTo>
                  <a:pt x="411338" y="0"/>
                </a:lnTo>
                <a:lnTo>
                  <a:pt x="411338" y="469837"/>
                </a:lnTo>
                <a:cubicBezTo>
                  <a:pt x="411862" y="489646"/>
                  <a:pt x="396572" y="493357"/>
                  <a:pt x="379709" y="484482"/>
                </a:cubicBezTo>
                <a:lnTo>
                  <a:pt x="205669" y="387940"/>
                </a:lnTo>
                <a:lnTo>
                  <a:pt x="31831" y="484361"/>
                </a:lnTo>
                <a:cubicBezTo>
                  <a:pt x="18921" y="493115"/>
                  <a:pt x="968" y="494890"/>
                  <a:pt x="0" y="4745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anchor="t">
            <a:noAutofit/>
          </a:bodyPr>
          <a:lstStyle/>
          <a:p>
            <a:pPr algn="ctr"/>
            <a:r>
              <a:rPr lang="en-US" altLang="zh-CN" sz="2400" dirty="0" smtClean="0">
                <a:solidFill>
                  <a:srgbClr val="071B34"/>
                </a:solidFill>
                <a:latin typeface="+mj-lt"/>
              </a:rPr>
              <a:t>1</a:t>
            </a:r>
            <a:endParaRPr lang="zh-CN" altLang="en-US" sz="2400" dirty="0">
              <a:solidFill>
                <a:srgbClr val="071B34"/>
              </a:solidFill>
              <a:latin typeface="+mj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43244" y="435442"/>
            <a:ext cx="1903085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</a:defRPr>
            </a:lvl1pPr>
          </a:lstStyle>
          <a:p>
            <a:pPr algn="ctr"/>
            <a:r>
              <a:rPr lang="zh-CN" altLang="en-US" sz="3200" spc="150">
                <a:latin typeface="+mj-ea"/>
                <a:ea typeface="+mj-ea"/>
              </a:rPr>
              <a:t>行业背景</a:t>
            </a:r>
            <a:endParaRPr lang="zh-CN" altLang="en-US" sz="3200" spc="150" dirty="0"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914766" y="1199735"/>
            <a:ext cx="360040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2864" y="3851980"/>
            <a:ext cx="3735344" cy="360040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35000">
                <a:schemeClr val="accent1">
                  <a:lumMod val="20000"/>
                  <a:lumOff val="80000"/>
                  <a:alpha val="30000"/>
                </a:schemeClr>
              </a:gs>
              <a:gs pos="65000">
                <a:schemeClr val="accent1">
                  <a:lumMod val="20000"/>
                  <a:lumOff val="80000"/>
                  <a:alpha val="3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0" scaled="0"/>
          </a:gradFill>
        </p:spPr>
        <p:txBody>
          <a:bodyPr rtlCol="0" anchor="ctr">
            <a:spAutoFit/>
          </a:bodyPr>
          <a:lstStyle/>
          <a:p>
            <a:pPr indent="304800" algn="ctr">
              <a:lnSpc>
                <a:spcPct val="150000"/>
              </a:lnSpc>
              <a:spcAft>
                <a:spcPts val="1650"/>
              </a:spcAft>
            </a:pPr>
            <a:endParaRPr lang="zh-CN" altLang="en-US" sz="1600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7188" y="1599899"/>
            <a:ext cx="126669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algn="ctr">
              <a:defRPr sz="9600">
                <a:gradFill>
                  <a:gsLst>
                    <a:gs pos="0">
                      <a:srgbClr val="4DBBA2"/>
                    </a:gs>
                    <a:gs pos="80000">
                      <a:srgbClr val="4DBBA2">
                        <a:alpha val="0"/>
                      </a:srgbClr>
                    </a:gs>
                  </a:gsLst>
                  <a:lin ang="4800000" scaled="0"/>
                </a:gra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6000" spc="600" dirty="0" smtClean="0">
                <a:gradFill>
                  <a:gsLst>
                    <a:gs pos="0">
                      <a:schemeClr val="accent1"/>
                    </a:gs>
                    <a:gs pos="80000">
                      <a:schemeClr val="accent1">
                        <a:alpha val="0"/>
                      </a:schemeClr>
                    </a:gs>
                  </a:gsLst>
                  <a:lin ang="4800000" scaled="0"/>
                </a:gradFill>
              </a:rPr>
              <a:t>03</a:t>
            </a:r>
            <a:endParaRPr lang="en-US" altLang="zh-CN" sz="6000" spc="600" dirty="0">
              <a:gradFill>
                <a:gsLst>
                  <a:gs pos="0">
                    <a:schemeClr val="accent1"/>
                  </a:gs>
                  <a:gs pos="80000">
                    <a:schemeClr val="accent1">
                      <a:alpha val="0"/>
                    </a:schemeClr>
                  </a:gs>
                </a:gsLst>
                <a:lin ang="4800000" scaled="0"/>
              </a:gra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11301" y="2731527"/>
            <a:ext cx="4169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项目概况</a:t>
            </a:r>
            <a:endParaRPr lang="zh-CN" altLang="en-US" sz="48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31613" y="3794453"/>
            <a:ext cx="2896844" cy="40395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just">
              <a:lnSpc>
                <a:spcPct val="150000"/>
              </a:lnSpc>
              <a:spcBef>
                <a:spcPts val="1200"/>
              </a:spcBef>
              <a:defRPr sz="1600">
                <a:solidFill>
                  <a:srgbClr val="3E5E8F"/>
                </a:solidFill>
                <a:latin typeface="+mn-ea"/>
                <a:ea typeface="+mn-ea"/>
              </a:defRPr>
            </a:lvl1pPr>
          </a:lstStyle>
          <a:p>
            <a:pPr algn="dist"/>
            <a:r>
              <a:rPr lang="en-US" altLang="zh-CN" spc="300" dirty="0">
                <a:solidFill>
                  <a:schemeClr val="bg1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PROJECT OVERVIEW</a:t>
            </a:r>
            <a:endParaRPr lang="en-US" altLang="zh-CN" spc="300" dirty="0">
              <a:solidFill>
                <a:schemeClr val="bg1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5.2.9"/>
</p:tagLst>
</file>

<file path=ppt/tags/tag2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ISPRING_ULTRA_SCORM_COURSE_ID" val="E5D20E08-F8FA-431A-AEAE-181CEC76157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S7WE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S7WEm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tLtYSb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K67WE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rrtYSdZFKylNAAAAawAAABsAAAB1bml2ZXJzYWwvdW5pdmVyc2FsLnBuZy54bWyzsa/IzVEoSy0qzszPs1Uy1DNQsrfj5bIpKEoty0wtV6gAigEFIUBJodJWycQIwS3PTCnJAKowMDZDCGakZqZnlNgqmZubwwX1gWYCAFBLAQIAABQAAgAIALS7WEk9PC/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+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=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227"/>
</p:tagLst>
</file>

<file path=ppt/theme/theme1.xml><?xml version="1.0" encoding="utf-8"?>
<a:theme xmlns:a="http://schemas.openxmlformats.org/drawingml/2006/main" name="1_自定义设计方案">
  <a:themeElements>
    <a:clrScheme name="自定义 20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DCED"/>
      </a:accent1>
      <a:accent2>
        <a:srgbClr val="F080A0"/>
      </a:accent2>
      <a:accent3>
        <a:srgbClr val="333D47"/>
      </a:accent3>
      <a:accent4>
        <a:srgbClr val="F9B347"/>
      </a:accent4>
      <a:accent5>
        <a:srgbClr val="F95B3A"/>
      </a:accent5>
      <a:accent6>
        <a:srgbClr val="91969B"/>
      </a:accent6>
      <a:hlink>
        <a:srgbClr val="0563C1"/>
      </a:hlink>
      <a:folHlink>
        <a:srgbClr val="954F72"/>
      </a:folHlink>
    </a:clrScheme>
    <a:fontScheme name="自定义 117">
      <a:majorFont>
        <a:latin typeface="Century Gothic"/>
        <a:ea typeface="腾讯体"/>
        <a:cs typeface=""/>
      </a:majorFont>
      <a:minorFont>
        <a:latin typeface="Century Gothic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>
            <a:solidFill>
              <a:schemeClr val="bg1"/>
            </a:solidFill>
            <a:latin typeface="+mn-ea"/>
            <a:ea typeface="+mn-ea"/>
            <a:sym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3856</Words>
  <Application>WPS 演示</Application>
  <PresentationFormat>宽屏</PresentationFormat>
  <Paragraphs>311</Paragraphs>
  <Slides>24</Slides>
  <Notes>21</Notes>
  <HiddenSlides>1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Lato</vt:lpstr>
      <vt:lpstr>腾讯体</vt:lpstr>
      <vt:lpstr>庞门正道标题体</vt:lpstr>
      <vt:lpstr>Times New Roman</vt:lpstr>
      <vt:lpstr>优设标题黑</vt:lpstr>
      <vt:lpstr>黑体</vt:lpstr>
      <vt:lpstr>汉仪雅酷黑 75W</vt:lpstr>
      <vt:lpstr>苹方 常规</vt:lpstr>
      <vt:lpstr>Open Sans Light</vt:lpstr>
      <vt:lpstr>Roboto Light</vt:lpstr>
      <vt:lpstr>微软雅黑 Light</vt:lpstr>
      <vt:lpstr>方正仿宋_GBK</vt:lpstr>
      <vt:lpstr>微软雅黑</vt:lpstr>
      <vt:lpstr>Century Gothic</vt:lpstr>
      <vt:lpstr>思源黑体 CN Normal</vt:lpstr>
      <vt:lpstr>Arial Unicode MS</vt:lpstr>
      <vt:lpstr>Open Sans Light</vt:lpstr>
      <vt:lpstr>DIN-BlackItalic</vt:lpstr>
      <vt:lpstr>★日文毛笔</vt:lpstr>
      <vt:lpstr>等线</vt:lpstr>
      <vt:lpstr>等线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227</dc:title>
  <dc:creator/>
  <cp:lastModifiedBy>铭</cp:lastModifiedBy>
  <cp:revision>103</cp:revision>
  <dcterms:created xsi:type="dcterms:W3CDTF">2017-08-29T13:53:00Z</dcterms:created>
  <dcterms:modified xsi:type="dcterms:W3CDTF">2022-01-10T06:26:02Z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v1.0_mb_PG/nn40/ctFciqQdTrTAHg==</vt:lpwstr>
  </property>
  <property fmtid="{D5CDD505-2E9C-101B-9397-08002B2CF9AE}" pid="4" name="ICV">
    <vt:lpwstr>2CA9851F773C422AA0A9D531F9CFBBD9</vt:lpwstr>
  </property>
</Properties>
</file>