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1" r:id="rId3"/>
    <p:sldId id="260" r:id="rId4"/>
    <p:sldId id="259" r:id="rId5"/>
    <p:sldId id="258" r:id="rId6"/>
    <p:sldId id="272" r:id="rId7"/>
    <p:sldId id="263" r:id="rId8"/>
    <p:sldId id="264" r:id="rId9"/>
    <p:sldId id="271" r:id="rId10"/>
    <p:sldId id="265" r:id="rId11"/>
    <p:sldId id="266" r:id="rId12"/>
    <p:sldId id="270" r:id="rId13"/>
    <p:sldId id="267" r:id="rId14"/>
    <p:sldId id="269" r:id="rId15"/>
    <p:sldId id="268" r:id="rId16"/>
    <p:sldId id="273"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9BA"/>
    <a:srgbClr val="5ABDDC"/>
    <a:srgbClr val="B9E3F0"/>
    <a:srgbClr val="E5F8FC"/>
    <a:srgbClr val="C3E3ED"/>
    <a:srgbClr val="FBF3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232" autoAdjust="0"/>
    <p:restoredTop sz="96091" autoAdjust="0"/>
  </p:normalViewPr>
  <p:slideViewPr>
    <p:cSldViewPr snapToGrid="0" showGuides="1">
      <p:cViewPr>
        <p:scale>
          <a:sx n="50" d="100"/>
          <a:sy n="50" d="100"/>
        </p:scale>
        <p:origin x="366" y="12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9BB4289-6D8C-4578-8E37-C968799C1AA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4D0619-FD6C-491D-A095-5847F75F222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B4289-6D8C-4578-8E37-C968799C1AA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4D0619-FD6C-491D-A095-5847F75F222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 name="图片 101"/>
          <p:cNvPicPr>
            <a:picLocks noChangeAspect="1"/>
          </p:cNvPicPr>
          <p:nvPr/>
        </p:nvPicPr>
        <p:blipFill>
          <a:blip r:embed="rId1"/>
          <a:stretch>
            <a:fillRect/>
          </a:stretch>
        </p:blipFill>
        <p:spPr>
          <a:xfrm>
            <a:off x="467209" y="348235"/>
            <a:ext cx="11711431" cy="6511092"/>
          </a:xfrm>
          <a:prstGeom prst="rect">
            <a:avLst/>
          </a:prstGeom>
        </p:spPr>
      </p:pic>
      <p:pic>
        <p:nvPicPr>
          <p:cNvPr id="65" name="图片 64"/>
          <p:cNvPicPr>
            <a:picLocks noChangeAspect="1"/>
          </p:cNvPicPr>
          <p:nvPr/>
        </p:nvPicPr>
        <p:blipFill>
          <a:blip r:embed="rId2"/>
          <a:stretch>
            <a:fillRect/>
          </a:stretch>
        </p:blipFill>
        <p:spPr>
          <a:xfrm>
            <a:off x="5657330" y="456827"/>
            <a:ext cx="609653" cy="847417"/>
          </a:xfrm>
          <a:prstGeom prst="rect">
            <a:avLst/>
          </a:prstGeom>
        </p:spPr>
      </p:pic>
      <p:sp>
        <p:nvSpPr>
          <p:cNvPr id="24" name="任意多边形: 形状 23"/>
          <p:cNvSpPr/>
          <p:nvPr/>
        </p:nvSpPr>
        <p:spPr>
          <a:xfrm>
            <a:off x="1" y="4334042"/>
            <a:ext cx="4634231" cy="2523958"/>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任意多边形: 形状 25"/>
          <p:cNvSpPr/>
          <p:nvPr/>
        </p:nvSpPr>
        <p:spPr>
          <a:xfrm>
            <a:off x="7246793" y="6279054"/>
            <a:ext cx="2115545" cy="57894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任意多边形: 形状 38"/>
          <p:cNvSpPr/>
          <p:nvPr/>
        </p:nvSpPr>
        <p:spPr>
          <a:xfrm>
            <a:off x="0" y="420914"/>
            <a:ext cx="1105324" cy="410029"/>
          </a:xfrm>
          <a:custGeom>
            <a:avLst/>
            <a:gdLst>
              <a:gd name="connsiteX0" fmla="*/ 521676 w 1105324"/>
              <a:gd name="connsiteY0" fmla="*/ 0 h 410029"/>
              <a:gd name="connsiteX1" fmla="*/ 882491 w 1105324"/>
              <a:gd name="connsiteY1" fmla="*/ 239165 h 410029"/>
              <a:gd name="connsiteX2" fmla="*/ 896612 w 1105324"/>
              <a:gd name="connsiteY2" fmla="*/ 284656 h 410029"/>
              <a:gd name="connsiteX3" fmla="*/ 913264 w 1105324"/>
              <a:gd name="connsiteY3" fmla="*/ 282978 h 410029"/>
              <a:gd name="connsiteX4" fmla="*/ 1086301 w 1105324"/>
              <a:gd name="connsiteY4" fmla="*/ 374981 h 410029"/>
              <a:gd name="connsiteX5" fmla="*/ 1105324 w 1105324"/>
              <a:gd name="connsiteY5" fmla="*/ 410029 h 410029"/>
              <a:gd name="connsiteX6" fmla="*/ 0 w 1105324"/>
              <a:gd name="connsiteY6" fmla="*/ 410029 h 410029"/>
              <a:gd name="connsiteX7" fmla="*/ 0 w 1105324"/>
              <a:gd name="connsiteY7" fmla="*/ 183016 h 410029"/>
              <a:gd name="connsiteX8" fmla="*/ 54497 w 1105324"/>
              <a:gd name="connsiteY8" fmla="*/ 174777 h 410029"/>
              <a:gd name="connsiteX9" fmla="*/ 156781 w 1105324"/>
              <a:gd name="connsiteY9" fmla="*/ 195427 h 410029"/>
              <a:gd name="connsiteX10" fmla="*/ 178270 w 1105324"/>
              <a:gd name="connsiteY10" fmla="*/ 207091 h 410029"/>
              <a:gd name="connsiteX11" fmla="*/ 196965 w 1105324"/>
              <a:gd name="connsiteY11" fmla="*/ 172647 h 410029"/>
              <a:gd name="connsiteX12" fmla="*/ 521676 w 1105324"/>
              <a:gd name="connsiteY12"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5324" h="410029">
                <a:moveTo>
                  <a:pt x="521676" y="0"/>
                </a:moveTo>
                <a:cubicBezTo>
                  <a:pt x="683877" y="0"/>
                  <a:pt x="823044" y="98617"/>
                  <a:pt x="882491" y="239165"/>
                </a:cubicBezTo>
                <a:lnTo>
                  <a:pt x="896612" y="284656"/>
                </a:lnTo>
                <a:lnTo>
                  <a:pt x="913264" y="282978"/>
                </a:lnTo>
                <a:cubicBezTo>
                  <a:pt x="985294" y="282978"/>
                  <a:pt x="1048801" y="319472"/>
                  <a:pt x="1086301" y="374981"/>
                </a:cubicBezTo>
                <a:lnTo>
                  <a:pt x="1105324" y="410029"/>
                </a:lnTo>
                <a:lnTo>
                  <a:pt x="0" y="410029"/>
                </a:lnTo>
                <a:lnTo>
                  <a:pt x="0" y="183016"/>
                </a:lnTo>
                <a:lnTo>
                  <a:pt x="54497" y="174777"/>
                </a:lnTo>
                <a:cubicBezTo>
                  <a:pt x="90778" y="174777"/>
                  <a:pt x="125343" y="182130"/>
                  <a:pt x="156781" y="195427"/>
                </a:cubicBezTo>
                <a:lnTo>
                  <a:pt x="178270" y="207091"/>
                </a:lnTo>
                <a:lnTo>
                  <a:pt x="196965" y="172647"/>
                </a:lnTo>
                <a:cubicBezTo>
                  <a:pt x="267336" y="68485"/>
                  <a:pt x="386508" y="0"/>
                  <a:pt x="521676"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形状 36"/>
          <p:cNvSpPr/>
          <p:nvPr/>
        </p:nvSpPr>
        <p:spPr>
          <a:xfrm flipH="1">
            <a:off x="11295130" y="3788228"/>
            <a:ext cx="900139" cy="410029"/>
          </a:xfrm>
          <a:custGeom>
            <a:avLst/>
            <a:gdLst>
              <a:gd name="connsiteX0" fmla="*/ 316491 w 900139"/>
              <a:gd name="connsiteY0" fmla="*/ 0 h 410029"/>
              <a:gd name="connsiteX1" fmla="*/ 53196 w 900139"/>
              <a:gd name="connsiteY1" fmla="*/ 101728 h 410029"/>
              <a:gd name="connsiteX2" fmla="*/ 0 w 900139"/>
              <a:gd name="connsiteY2" fmla="*/ 163155 h 410029"/>
              <a:gd name="connsiteX3" fmla="*/ 0 w 900139"/>
              <a:gd name="connsiteY3" fmla="*/ 410029 h 410029"/>
              <a:gd name="connsiteX4" fmla="*/ 900139 w 900139"/>
              <a:gd name="connsiteY4" fmla="*/ 410029 h 410029"/>
              <a:gd name="connsiteX5" fmla="*/ 881116 w 900139"/>
              <a:gd name="connsiteY5" fmla="*/ 374981 h 410029"/>
              <a:gd name="connsiteX6" fmla="*/ 708079 w 900139"/>
              <a:gd name="connsiteY6" fmla="*/ 282978 h 410029"/>
              <a:gd name="connsiteX7" fmla="*/ 691427 w 900139"/>
              <a:gd name="connsiteY7" fmla="*/ 284656 h 410029"/>
              <a:gd name="connsiteX8" fmla="*/ 677306 w 900139"/>
              <a:gd name="connsiteY8" fmla="*/ 239165 h 410029"/>
              <a:gd name="connsiteX9" fmla="*/ 316491 w 900139"/>
              <a:gd name="connsiteY9"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139" h="410029">
                <a:moveTo>
                  <a:pt x="316491" y="0"/>
                </a:moveTo>
                <a:cubicBezTo>
                  <a:pt x="215115" y="0"/>
                  <a:pt x="122737" y="38523"/>
                  <a:pt x="53196" y="101728"/>
                </a:cubicBezTo>
                <a:lnTo>
                  <a:pt x="0" y="163155"/>
                </a:lnTo>
                <a:lnTo>
                  <a:pt x="0" y="410029"/>
                </a:lnTo>
                <a:lnTo>
                  <a:pt x="900139" y="410029"/>
                </a:lnTo>
                <a:lnTo>
                  <a:pt x="881116" y="374981"/>
                </a:lnTo>
                <a:cubicBezTo>
                  <a:pt x="843616" y="319473"/>
                  <a:pt x="780109" y="282978"/>
                  <a:pt x="708079" y="282978"/>
                </a:cubicBezTo>
                <a:lnTo>
                  <a:pt x="691427" y="284656"/>
                </a:lnTo>
                <a:lnTo>
                  <a:pt x="677306" y="239165"/>
                </a:lnTo>
                <a:cubicBezTo>
                  <a:pt x="617859" y="98617"/>
                  <a:pt x="478692" y="0"/>
                  <a:pt x="316491"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7" name="组合 46"/>
          <p:cNvGrpSpPr/>
          <p:nvPr/>
        </p:nvGrpSpPr>
        <p:grpSpPr>
          <a:xfrm>
            <a:off x="1734457" y="1022586"/>
            <a:ext cx="8723086" cy="4058084"/>
            <a:chOff x="1734457" y="1022586"/>
            <a:chExt cx="8723086" cy="4058084"/>
          </a:xfrm>
        </p:grpSpPr>
        <p:sp>
          <p:nvSpPr>
            <p:cNvPr id="48" name="矩形: 圆角 47"/>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圆角 48"/>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带形: 上凸 58"/>
          <p:cNvSpPr/>
          <p:nvPr/>
        </p:nvSpPr>
        <p:spPr>
          <a:xfrm>
            <a:off x="3299528" y="1550797"/>
            <a:ext cx="5592944" cy="488109"/>
          </a:xfrm>
          <a:prstGeom prst="ribbon2">
            <a:avLst>
              <a:gd name="adj1" fmla="val 11260"/>
              <a:gd name="adj2" fmla="val 75000"/>
            </a:avLst>
          </a:prstGeom>
          <a:solidFill>
            <a:srgbClr val="5ABDDC"/>
          </a:solidFill>
          <a:ln>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3540971" y="1564361"/>
            <a:ext cx="5104689" cy="337185"/>
          </a:xfrm>
          <a:prstGeom prst="rect">
            <a:avLst/>
          </a:prstGeom>
          <a:noFill/>
        </p:spPr>
        <p:txBody>
          <a:bodyPr wrap="square" rtlCol="0">
            <a:spAutoFit/>
          </a:bodyPr>
          <a:lstStyle/>
          <a:p>
            <a:pPr algn="ctr"/>
            <a:r>
              <a:rPr lang="en-US" altLang="zh-CN" sz="1600">
                <a:solidFill>
                  <a:schemeClr val="bg1"/>
                </a:solidFill>
                <a:latin typeface="汉仪黑眼小豆简" panose="02010509060101010101" pitchFamily="49" charset="-122"/>
                <a:ea typeface="汉仪黑眼小豆简" panose="02010509060101010101" pitchFamily="49" charset="-122"/>
              </a:rPr>
              <a:t>Cartoon Education And Teaching Template</a:t>
            </a:r>
            <a:endParaRPr lang="en-US" altLang="zh-CN" sz="1600">
              <a:solidFill>
                <a:schemeClr val="bg1"/>
              </a:solidFill>
              <a:latin typeface="汉仪黑眼小豆简" panose="02010509060101010101" pitchFamily="49" charset="-122"/>
              <a:ea typeface="汉仪黑眼小豆简" panose="02010509060101010101" pitchFamily="49" charset="-122"/>
            </a:endParaRPr>
          </a:p>
        </p:txBody>
      </p:sp>
      <p:sp>
        <p:nvSpPr>
          <p:cNvPr id="2" name="文本框 1"/>
          <p:cNvSpPr txBox="1"/>
          <p:nvPr/>
        </p:nvSpPr>
        <p:spPr>
          <a:xfrm>
            <a:off x="1698172" y="2140313"/>
            <a:ext cx="8795657" cy="1200329"/>
          </a:xfrm>
          <a:prstGeom prst="rect">
            <a:avLst/>
          </a:prstGeom>
          <a:noFill/>
        </p:spPr>
        <p:txBody>
          <a:bodyPr wrap="square" rtlCol="0">
            <a:spAutoFit/>
          </a:bodyPr>
          <a:lstStyle/>
          <a:p>
            <a:pPr algn="ctr"/>
            <a:r>
              <a:rPr lang="zh-CN" altLang="en-US" sz="7200">
                <a:solidFill>
                  <a:srgbClr val="5ABDDC"/>
                </a:solidFill>
                <a:latin typeface="汉仪黑眼小豆简" panose="02010509060101010101" pitchFamily="49" charset="-122"/>
                <a:ea typeface="汉仪黑眼小豆简" panose="02010509060101010101" pitchFamily="49" charset="-122"/>
              </a:rPr>
              <a:t>卡通教育教学模板</a:t>
            </a:r>
            <a:endParaRPr lang="zh-CN" altLang="en-US" sz="7200">
              <a:solidFill>
                <a:srgbClr val="5ABDDC"/>
              </a:solidFill>
              <a:latin typeface="汉仪黑眼小豆简" panose="02010509060101010101" pitchFamily="49" charset="-122"/>
              <a:ea typeface="汉仪黑眼小豆简" panose="02010509060101010101" pitchFamily="49" charset="-122"/>
            </a:endParaRPr>
          </a:p>
        </p:txBody>
      </p:sp>
      <p:sp>
        <p:nvSpPr>
          <p:cNvPr id="3" name="文本框 2"/>
          <p:cNvSpPr txBox="1"/>
          <p:nvPr/>
        </p:nvSpPr>
        <p:spPr>
          <a:xfrm>
            <a:off x="2193231" y="3454604"/>
            <a:ext cx="7805538" cy="1189172"/>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a:t>
            </a: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 sit amet commodomagna </a:t>
            </a: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eros </a:t>
            </a: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quis urna , purus lectus malesuada libero. </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93070" y="152722"/>
            <a:ext cx="11805860" cy="6552555"/>
            <a:chOff x="193070" y="152722"/>
            <a:chExt cx="11805860" cy="6552555"/>
          </a:xfrm>
        </p:grpSpPr>
        <p:sp>
          <p:nvSpPr>
            <p:cNvPr id="4" name="矩形: 圆角 3"/>
            <p:cNvSpPr/>
            <p:nvPr/>
          </p:nvSpPr>
          <p:spPr>
            <a:xfrm>
              <a:off x="193070" y="152722"/>
              <a:ext cx="11805860" cy="6552555"/>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298357" y="281973"/>
              <a:ext cx="11595289" cy="6294053"/>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教学展示</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sp>
        <p:nvSpPr>
          <p:cNvPr id="8" name="文本框 7"/>
          <p:cNvSpPr txBox="1"/>
          <p:nvPr/>
        </p:nvSpPr>
        <p:spPr>
          <a:xfrm>
            <a:off x="3561649" y="4768772"/>
            <a:ext cx="5054671"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000" b="0" spc="1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000" b="0" spc="100" dirty="0">
              <a:solidFill>
                <a:srgbClr val="5ABDDC"/>
              </a:solidFill>
              <a:latin typeface="汉仪黑眼小豆简" panose="02010509060101010101" pitchFamily="49" charset="-122"/>
              <a:ea typeface="汉仪黑眼小豆简" panose="02010509060101010101" pitchFamily="49" charset="-122"/>
            </a:endParaRPr>
          </a:p>
        </p:txBody>
      </p:sp>
      <p:sp>
        <p:nvSpPr>
          <p:cNvPr id="9" name="矩形 8"/>
          <p:cNvSpPr/>
          <p:nvPr/>
        </p:nvSpPr>
        <p:spPr>
          <a:xfrm>
            <a:off x="1671015" y="5139877"/>
            <a:ext cx="9008243" cy="626646"/>
          </a:xfrm>
          <a:prstGeom prst="rect">
            <a:avLst/>
          </a:prstGeom>
        </p:spPr>
        <p:txBody>
          <a:bodyPr wrap="square">
            <a:spAutoFit/>
          </a:bodyPr>
          <a:lstStyle/>
          <a:p>
            <a:pPr algn="ctr">
              <a:lnSpc>
                <a:spcPct val="130000"/>
              </a:lnSpc>
            </a:pP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点击在此输入文本内容。</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1" name="椭圆 10"/>
          <p:cNvSpPr/>
          <p:nvPr/>
        </p:nvSpPr>
        <p:spPr>
          <a:xfrm>
            <a:off x="1345342" y="1732853"/>
            <a:ext cx="1650380" cy="1650380"/>
          </a:xfrm>
          <a:prstGeom prst="ellipse">
            <a:avLst/>
          </a:prstGeom>
          <a:noFill/>
          <a:ln w="12700">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stats_150561"/>
          <p:cNvSpPr>
            <a:spLocks noChangeAspect="1"/>
          </p:cNvSpPr>
          <p:nvPr/>
        </p:nvSpPr>
        <p:spPr bwMode="auto">
          <a:xfrm>
            <a:off x="1908958" y="2386942"/>
            <a:ext cx="523147" cy="342202"/>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rgbClr val="5ABDDC"/>
          </a:solidFill>
          <a:ln>
            <a:noFill/>
          </a:ln>
        </p:spPr>
      </p:sp>
      <p:sp>
        <p:nvSpPr>
          <p:cNvPr id="14" name="椭圆 13"/>
          <p:cNvSpPr/>
          <p:nvPr/>
        </p:nvSpPr>
        <p:spPr>
          <a:xfrm>
            <a:off x="3981985" y="1703827"/>
            <a:ext cx="1650380" cy="1650380"/>
          </a:xfrm>
          <a:prstGeom prst="ellipse">
            <a:avLst/>
          </a:prstGeom>
          <a:noFill/>
          <a:ln w="12700">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stats_150561"/>
          <p:cNvSpPr>
            <a:spLocks noChangeAspect="1"/>
          </p:cNvSpPr>
          <p:nvPr/>
        </p:nvSpPr>
        <p:spPr bwMode="auto">
          <a:xfrm>
            <a:off x="4605252" y="2287713"/>
            <a:ext cx="403845" cy="403291"/>
          </a:xfrm>
          <a:custGeom>
            <a:avLst/>
            <a:gdLst>
              <a:gd name="connsiteX0" fmla="*/ 320375 w 603265"/>
              <a:gd name="connsiteY0" fmla="*/ 466997 h 602437"/>
              <a:gd name="connsiteX1" fmla="*/ 516700 w 603265"/>
              <a:gd name="connsiteY1" fmla="*/ 466997 h 602437"/>
              <a:gd name="connsiteX2" fmla="*/ 516700 w 603265"/>
              <a:gd name="connsiteY2" fmla="*/ 516078 h 602437"/>
              <a:gd name="connsiteX3" fmla="*/ 320375 w 603265"/>
              <a:gd name="connsiteY3" fmla="*/ 516078 h 602437"/>
              <a:gd name="connsiteX4" fmla="*/ 320375 w 603265"/>
              <a:gd name="connsiteY4" fmla="*/ 390787 h 602437"/>
              <a:gd name="connsiteX5" fmla="*/ 516700 w 603265"/>
              <a:gd name="connsiteY5" fmla="*/ 390787 h 602437"/>
              <a:gd name="connsiteX6" fmla="*/ 516700 w 603265"/>
              <a:gd name="connsiteY6" fmla="*/ 439868 h 602437"/>
              <a:gd name="connsiteX7" fmla="*/ 320375 w 603265"/>
              <a:gd name="connsiteY7" fmla="*/ 439868 h 602437"/>
              <a:gd name="connsiteX8" fmla="*/ 320375 w 603265"/>
              <a:gd name="connsiteY8" fmla="*/ 314783 h 602437"/>
              <a:gd name="connsiteX9" fmla="*/ 516700 w 603265"/>
              <a:gd name="connsiteY9" fmla="*/ 314783 h 602437"/>
              <a:gd name="connsiteX10" fmla="*/ 516700 w 603265"/>
              <a:gd name="connsiteY10" fmla="*/ 363864 h 602437"/>
              <a:gd name="connsiteX11" fmla="*/ 320375 w 603265"/>
              <a:gd name="connsiteY11" fmla="*/ 363864 h 602437"/>
              <a:gd name="connsiteX12" fmla="*/ 320375 w 603265"/>
              <a:gd name="connsiteY12" fmla="*/ 238573 h 602437"/>
              <a:gd name="connsiteX13" fmla="*/ 516700 w 603265"/>
              <a:gd name="connsiteY13" fmla="*/ 238573 h 602437"/>
              <a:gd name="connsiteX14" fmla="*/ 516700 w 603265"/>
              <a:gd name="connsiteY14" fmla="*/ 287654 h 602437"/>
              <a:gd name="connsiteX15" fmla="*/ 320375 w 603265"/>
              <a:gd name="connsiteY15" fmla="*/ 287654 h 602437"/>
              <a:gd name="connsiteX16" fmla="*/ 320375 w 603265"/>
              <a:gd name="connsiteY16" fmla="*/ 162569 h 602437"/>
              <a:gd name="connsiteX17" fmla="*/ 516700 w 603265"/>
              <a:gd name="connsiteY17" fmla="*/ 162569 h 602437"/>
              <a:gd name="connsiteX18" fmla="*/ 516700 w 603265"/>
              <a:gd name="connsiteY18" fmla="*/ 210201 h 602437"/>
              <a:gd name="connsiteX19" fmla="*/ 320375 w 603265"/>
              <a:gd name="connsiteY19" fmla="*/ 210201 h 602437"/>
              <a:gd name="connsiteX20" fmla="*/ 320375 w 603265"/>
              <a:gd name="connsiteY20" fmla="*/ 86358 h 602437"/>
              <a:gd name="connsiteX21" fmla="*/ 516700 w 603265"/>
              <a:gd name="connsiteY21" fmla="*/ 86358 h 602437"/>
              <a:gd name="connsiteX22" fmla="*/ 516700 w 603265"/>
              <a:gd name="connsiteY22" fmla="*/ 134197 h 602437"/>
              <a:gd name="connsiteX23" fmla="*/ 320375 w 603265"/>
              <a:gd name="connsiteY23" fmla="*/ 134197 h 602437"/>
              <a:gd name="connsiteX24" fmla="*/ 86565 w 603265"/>
              <a:gd name="connsiteY24" fmla="*/ 86358 h 602437"/>
              <a:gd name="connsiteX25" fmla="*/ 281648 w 603265"/>
              <a:gd name="connsiteY25" fmla="*/ 86358 h 602437"/>
              <a:gd name="connsiteX26" fmla="*/ 281648 w 603265"/>
              <a:gd name="connsiteY26" fmla="*/ 516078 h 602437"/>
              <a:gd name="connsiteX27" fmla="*/ 86565 w 603265"/>
              <a:gd name="connsiteY27" fmla="*/ 516078 h 602437"/>
              <a:gd name="connsiteX28" fmla="*/ 34878 w 603265"/>
              <a:gd name="connsiteY28" fmla="*/ 34831 h 602437"/>
              <a:gd name="connsiteX29" fmla="*/ 34878 w 603265"/>
              <a:gd name="connsiteY29" fmla="*/ 567607 h 602437"/>
              <a:gd name="connsiteX30" fmla="*/ 568387 w 603265"/>
              <a:gd name="connsiteY30" fmla="*/ 567607 h 602437"/>
              <a:gd name="connsiteX31" fmla="*/ 568387 w 603265"/>
              <a:gd name="connsiteY31" fmla="*/ 34831 h 602437"/>
              <a:gd name="connsiteX32" fmla="*/ 0 w 603265"/>
              <a:gd name="connsiteY32" fmla="*/ 0 h 602437"/>
              <a:gd name="connsiteX33" fmla="*/ 603265 w 603265"/>
              <a:gd name="connsiteY33" fmla="*/ 0 h 602437"/>
              <a:gd name="connsiteX34" fmla="*/ 603265 w 603265"/>
              <a:gd name="connsiteY34" fmla="*/ 602437 h 602437"/>
              <a:gd name="connsiteX35" fmla="*/ 0 w 603265"/>
              <a:gd name="connsiteY35" fmla="*/ 602437 h 602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3265" h="602437">
                <a:moveTo>
                  <a:pt x="320375" y="466997"/>
                </a:moveTo>
                <a:lnTo>
                  <a:pt x="516700" y="466997"/>
                </a:lnTo>
                <a:lnTo>
                  <a:pt x="516700" y="516078"/>
                </a:lnTo>
                <a:lnTo>
                  <a:pt x="320375" y="516078"/>
                </a:lnTo>
                <a:close/>
                <a:moveTo>
                  <a:pt x="320375" y="390787"/>
                </a:moveTo>
                <a:lnTo>
                  <a:pt x="516700" y="390787"/>
                </a:lnTo>
                <a:lnTo>
                  <a:pt x="516700" y="439868"/>
                </a:lnTo>
                <a:lnTo>
                  <a:pt x="320375" y="439868"/>
                </a:lnTo>
                <a:close/>
                <a:moveTo>
                  <a:pt x="320375" y="314783"/>
                </a:moveTo>
                <a:lnTo>
                  <a:pt x="516700" y="314783"/>
                </a:lnTo>
                <a:lnTo>
                  <a:pt x="516700" y="363864"/>
                </a:lnTo>
                <a:lnTo>
                  <a:pt x="320375" y="363864"/>
                </a:lnTo>
                <a:close/>
                <a:moveTo>
                  <a:pt x="320375" y="238573"/>
                </a:moveTo>
                <a:lnTo>
                  <a:pt x="516700" y="238573"/>
                </a:lnTo>
                <a:lnTo>
                  <a:pt x="516700" y="287654"/>
                </a:lnTo>
                <a:lnTo>
                  <a:pt x="320375" y="287654"/>
                </a:lnTo>
                <a:close/>
                <a:moveTo>
                  <a:pt x="320375" y="162569"/>
                </a:moveTo>
                <a:lnTo>
                  <a:pt x="516700" y="162569"/>
                </a:lnTo>
                <a:lnTo>
                  <a:pt x="516700" y="210201"/>
                </a:lnTo>
                <a:lnTo>
                  <a:pt x="320375" y="210201"/>
                </a:lnTo>
                <a:close/>
                <a:moveTo>
                  <a:pt x="320375" y="86358"/>
                </a:moveTo>
                <a:lnTo>
                  <a:pt x="516700" y="86358"/>
                </a:lnTo>
                <a:lnTo>
                  <a:pt x="516700" y="134197"/>
                </a:lnTo>
                <a:lnTo>
                  <a:pt x="320375" y="134197"/>
                </a:lnTo>
                <a:close/>
                <a:moveTo>
                  <a:pt x="86565" y="86358"/>
                </a:moveTo>
                <a:lnTo>
                  <a:pt x="281648" y="86358"/>
                </a:lnTo>
                <a:lnTo>
                  <a:pt x="281648" y="516078"/>
                </a:lnTo>
                <a:lnTo>
                  <a:pt x="86565" y="516078"/>
                </a:lnTo>
                <a:close/>
                <a:moveTo>
                  <a:pt x="34878" y="34831"/>
                </a:moveTo>
                <a:lnTo>
                  <a:pt x="34878" y="567607"/>
                </a:lnTo>
                <a:lnTo>
                  <a:pt x="568387" y="567607"/>
                </a:lnTo>
                <a:lnTo>
                  <a:pt x="568387" y="34831"/>
                </a:lnTo>
                <a:close/>
                <a:moveTo>
                  <a:pt x="0" y="0"/>
                </a:moveTo>
                <a:lnTo>
                  <a:pt x="603265" y="0"/>
                </a:lnTo>
                <a:lnTo>
                  <a:pt x="603265" y="602437"/>
                </a:lnTo>
                <a:lnTo>
                  <a:pt x="0" y="602437"/>
                </a:lnTo>
                <a:close/>
              </a:path>
            </a:pathLst>
          </a:custGeom>
          <a:solidFill>
            <a:srgbClr val="5ABDDC"/>
          </a:solidFill>
          <a:ln>
            <a:noFill/>
          </a:ln>
        </p:spPr>
        <p:txBody>
          <a:bodyPr/>
          <a:lstStyle/>
          <a:p>
            <a:endParaRPr lang="zh-CN" altLang="en-US"/>
          </a:p>
        </p:txBody>
      </p:sp>
      <p:sp>
        <p:nvSpPr>
          <p:cNvPr id="17" name="椭圆 16"/>
          <p:cNvSpPr/>
          <p:nvPr/>
        </p:nvSpPr>
        <p:spPr>
          <a:xfrm>
            <a:off x="6618628" y="1674801"/>
            <a:ext cx="1650380" cy="1650380"/>
          </a:xfrm>
          <a:prstGeom prst="ellipse">
            <a:avLst/>
          </a:prstGeom>
          <a:noFill/>
          <a:ln w="12700">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stats_150561"/>
          <p:cNvSpPr>
            <a:spLocks noChangeAspect="1"/>
          </p:cNvSpPr>
          <p:nvPr/>
        </p:nvSpPr>
        <p:spPr bwMode="auto">
          <a:xfrm>
            <a:off x="7288161" y="2287713"/>
            <a:ext cx="397068" cy="396515"/>
          </a:xfrm>
          <a:custGeom>
            <a:avLst/>
            <a:gdLst>
              <a:gd name="connsiteX0" fmla="*/ 485208 w 606933"/>
              <a:gd name="connsiteY0" fmla="*/ 307595 h 606087"/>
              <a:gd name="connsiteX1" fmla="*/ 606933 w 606933"/>
              <a:gd name="connsiteY1" fmla="*/ 307595 h 606087"/>
              <a:gd name="connsiteX2" fmla="*/ 606933 w 606933"/>
              <a:gd name="connsiteY2" fmla="*/ 606087 h 606087"/>
              <a:gd name="connsiteX3" fmla="*/ 485208 w 606933"/>
              <a:gd name="connsiteY3" fmla="*/ 606087 h 606087"/>
              <a:gd name="connsiteX4" fmla="*/ 121725 w 606933"/>
              <a:gd name="connsiteY4" fmla="*/ 163359 h 606087"/>
              <a:gd name="connsiteX5" fmla="*/ 121725 w 606933"/>
              <a:gd name="connsiteY5" fmla="*/ 606087 h 606087"/>
              <a:gd name="connsiteX6" fmla="*/ 0 w 606933"/>
              <a:gd name="connsiteY6" fmla="*/ 606087 h 606087"/>
              <a:gd name="connsiteX7" fmla="*/ 0 w 606933"/>
              <a:gd name="connsiteY7" fmla="*/ 224893 h 606087"/>
              <a:gd name="connsiteX8" fmla="*/ 364380 w 606933"/>
              <a:gd name="connsiteY8" fmla="*/ 62027 h 606087"/>
              <a:gd name="connsiteX9" fmla="*/ 404389 w 606933"/>
              <a:gd name="connsiteY9" fmla="*/ 62027 h 606087"/>
              <a:gd name="connsiteX10" fmla="*/ 404389 w 606933"/>
              <a:gd name="connsiteY10" fmla="*/ 136153 h 606087"/>
              <a:gd name="connsiteX11" fmla="*/ 445197 w 606933"/>
              <a:gd name="connsiteY11" fmla="*/ 136153 h 606087"/>
              <a:gd name="connsiteX12" fmla="*/ 445197 w 606933"/>
              <a:gd name="connsiteY12" fmla="*/ 606087 h 606087"/>
              <a:gd name="connsiteX13" fmla="*/ 323472 w 606933"/>
              <a:gd name="connsiteY13" fmla="*/ 606087 h 606087"/>
              <a:gd name="connsiteX14" fmla="*/ 323472 w 606933"/>
              <a:gd name="connsiteY14" fmla="*/ 136153 h 606087"/>
              <a:gd name="connsiteX15" fmla="*/ 364380 w 606933"/>
              <a:gd name="connsiteY15" fmla="*/ 136153 h 606087"/>
              <a:gd name="connsiteX16" fmla="*/ 161736 w 606933"/>
              <a:gd name="connsiteY16" fmla="*/ 0 h 606087"/>
              <a:gd name="connsiteX17" fmla="*/ 283391 w 606933"/>
              <a:gd name="connsiteY17" fmla="*/ 0 h 606087"/>
              <a:gd name="connsiteX18" fmla="*/ 283391 w 606933"/>
              <a:gd name="connsiteY18" fmla="*/ 606087 h 606087"/>
              <a:gd name="connsiteX19" fmla="*/ 161736 w 606933"/>
              <a:gd name="connsiteY19" fmla="*/ 606087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6933" h="606087">
                <a:moveTo>
                  <a:pt x="485208" y="307595"/>
                </a:moveTo>
                <a:lnTo>
                  <a:pt x="606933" y="307595"/>
                </a:lnTo>
                <a:lnTo>
                  <a:pt x="606933" y="606087"/>
                </a:lnTo>
                <a:lnTo>
                  <a:pt x="485208" y="606087"/>
                </a:lnTo>
                <a:close/>
                <a:moveTo>
                  <a:pt x="121725" y="163359"/>
                </a:moveTo>
                <a:lnTo>
                  <a:pt x="121725" y="606087"/>
                </a:lnTo>
                <a:lnTo>
                  <a:pt x="0" y="606087"/>
                </a:lnTo>
                <a:lnTo>
                  <a:pt x="0" y="224893"/>
                </a:lnTo>
                <a:close/>
                <a:moveTo>
                  <a:pt x="364380" y="62027"/>
                </a:moveTo>
                <a:lnTo>
                  <a:pt x="404389" y="62027"/>
                </a:lnTo>
                <a:lnTo>
                  <a:pt x="404389" y="136153"/>
                </a:lnTo>
                <a:lnTo>
                  <a:pt x="445197" y="136153"/>
                </a:lnTo>
                <a:lnTo>
                  <a:pt x="445197" y="606087"/>
                </a:lnTo>
                <a:lnTo>
                  <a:pt x="323472" y="606087"/>
                </a:lnTo>
                <a:lnTo>
                  <a:pt x="323472" y="136153"/>
                </a:lnTo>
                <a:lnTo>
                  <a:pt x="364380" y="136153"/>
                </a:lnTo>
                <a:close/>
                <a:moveTo>
                  <a:pt x="161736" y="0"/>
                </a:moveTo>
                <a:lnTo>
                  <a:pt x="283391" y="0"/>
                </a:lnTo>
                <a:lnTo>
                  <a:pt x="283391" y="606087"/>
                </a:lnTo>
                <a:lnTo>
                  <a:pt x="161736" y="606087"/>
                </a:lnTo>
                <a:close/>
              </a:path>
            </a:pathLst>
          </a:custGeom>
          <a:solidFill>
            <a:srgbClr val="5ABDDC"/>
          </a:solidFill>
          <a:ln>
            <a:noFill/>
          </a:ln>
        </p:spPr>
        <p:txBody>
          <a:bodyPr/>
          <a:lstStyle/>
          <a:p>
            <a:endParaRPr lang="zh-CN" altLang="en-US"/>
          </a:p>
        </p:txBody>
      </p:sp>
      <p:sp>
        <p:nvSpPr>
          <p:cNvPr id="20" name="椭圆 19"/>
          <p:cNvSpPr/>
          <p:nvPr/>
        </p:nvSpPr>
        <p:spPr>
          <a:xfrm>
            <a:off x="9255272" y="1657053"/>
            <a:ext cx="1650380" cy="1650380"/>
          </a:xfrm>
          <a:prstGeom prst="ellipse">
            <a:avLst/>
          </a:prstGeom>
          <a:noFill/>
          <a:ln w="12700">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stats_150561"/>
          <p:cNvSpPr>
            <a:spLocks noChangeAspect="1"/>
          </p:cNvSpPr>
          <p:nvPr/>
        </p:nvSpPr>
        <p:spPr bwMode="auto">
          <a:xfrm>
            <a:off x="9878057" y="2227986"/>
            <a:ext cx="463979" cy="463018"/>
          </a:xfrm>
          <a:custGeom>
            <a:avLst/>
            <a:gdLst>
              <a:gd name="connsiteX0" fmla="*/ 294872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2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20 h 607568"/>
              <a:gd name="connsiteX20" fmla="*/ 437602 w 608829"/>
              <a:gd name="connsiteY20" fmla="*/ 386370 h 607568"/>
              <a:gd name="connsiteX21" fmla="*/ 425005 w 608829"/>
              <a:gd name="connsiteY21" fmla="*/ 397708 h 607568"/>
              <a:gd name="connsiteX22" fmla="*/ 272906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8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2" y="177400"/>
                </a:moveTo>
                <a:cubicBezTo>
                  <a:pt x="308774" y="178830"/>
                  <a:pt x="322519" y="182168"/>
                  <a:pt x="335683" y="187426"/>
                </a:cubicBezTo>
                <a:cubicBezTo>
                  <a:pt x="354164" y="194642"/>
                  <a:pt x="371923" y="205983"/>
                  <a:pt x="387100" y="221138"/>
                </a:cubicBezTo>
                <a:lnTo>
                  <a:pt x="321745" y="286295"/>
                </a:lnTo>
                <a:cubicBezTo>
                  <a:pt x="298204" y="262789"/>
                  <a:pt x="259797"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4" y="459599"/>
                  <a:pt x="316686" y="461249"/>
                  <a:pt x="374814" y="447846"/>
                </a:cubicBezTo>
                <a:lnTo>
                  <a:pt x="260726" y="563108"/>
                </a:lnTo>
                <a:cubicBezTo>
                  <a:pt x="201255" y="622388"/>
                  <a:pt x="103997" y="622388"/>
                  <a:pt x="44526" y="563108"/>
                </a:cubicBezTo>
                <a:cubicBezTo>
                  <a:pt x="-14841" y="503724"/>
                  <a:pt x="-14841" y="406608"/>
                  <a:pt x="44526" y="347328"/>
                </a:cubicBezTo>
                <a:lnTo>
                  <a:pt x="170901" y="221138"/>
                </a:lnTo>
                <a:cubicBezTo>
                  <a:pt x="172656" y="219385"/>
                  <a:pt x="174721" y="217324"/>
                  <a:pt x="176889" y="215674"/>
                </a:cubicBezTo>
                <a:cubicBezTo>
                  <a:pt x="210031" y="185982"/>
                  <a:pt x="253163" y="173108"/>
                  <a:pt x="294872" y="177400"/>
                </a:cubicBezTo>
                <a:close/>
                <a:moveTo>
                  <a:pt x="455930" y="0"/>
                </a:moveTo>
                <a:cubicBezTo>
                  <a:pt x="495117" y="0"/>
                  <a:pt x="534303" y="14817"/>
                  <a:pt x="563990" y="44453"/>
                </a:cubicBezTo>
                <a:cubicBezTo>
                  <a:pt x="623776" y="104136"/>
                  <a:pt x="623776" y="200929"/>
                  <a:pt x="563990" y="260200"/>
                </a:cubicBezTo>
                <a:lnTo>
                  <a:pt x="516388" y="307720"/>
                </a:lnTo>
                <a:lnTo>
                  <a:pt x="437602" y="386370"/>
                </a:lnTo>
                <a:cubicBezTo>
                  <a:pt x="433782" y="390596"/>
                  <a:pt x="429135" y="394410"/>
                  <a:pt x="425005" y="397708"/>
                </a:cubicBezTo>
                <a:cubicBezTo>
                  <a:pt x="381120" y="432240"/>
                  <a:pt x="322986" y="439765"/>
                  <a:pt x="272906"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4" y="171448"/>
                  <a:pt x="522274" y="133205"/>
                  <a:pt x="498731" y="109600"/>
                </a:cubicBezTo>
                <a:cubicBezTo>
                  <a:pt x="475085" y="86097"/>
                  <a:pt x="436776" y="86097"/>
                  <a:pt x="413130" y="109600"/>
                </a:cubicBezTo>
                <a:lnTo>
                  <a:pt x="352518" y="170211"/>
                </a:lnTo>
                <a:cubicBezTo>
                  <a:pt x="314622" y="152584"/>
                  <a:pt x="271150" y="149595"/>
                  <a:pt x="231189" y="160933"/>
                </a:cubicBezTo>
                <a:lnTo>
                  <a:pt x="347871" y="44453"/>
                </a:lnTo>
                <a:cubicBezTo>
                  <a:pt x="377558" y="14817"/>
                  <a:pt x="416744" y="0"/>
                  <a:pt x="455930" y="0"/>
                </a:cubicBezTo>
                <a:close/>
              </a:path>
            </a:pathLst>
          </a:custGeom>
          <a:solidFill>
            <a:srgbClr val="5ABDDC"/>
          </a:solidFill>
          <a:ln>
            <a:noFill/>
          </a:ln>
        </p:spPr>
        <p:txBody>
          <a:bodyPr/>
          <a:lstStyle/>
          <a:p>
            <a:endParaRPr lang="zh-CN" altLang="en-US"/>
          </a:p>
        </p:txBody>
      </p:sp>
      <p:sp>
        <p:nvSpPr>
          <p:cNvPr id="23" name="文本框 22"/>
          <p:cNvSpPr txBox="1"/>
          <p:nvPr/>
        </p:nvSpPr>
        <p:spPr>
          <a:xfrm>
            <a:off x="1440679" y="3497666"/>
            <a:ext cx="2541306"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nSpc>
                <a:spcPct val="100000"/>
              </a:lnSpc>
            </a:pPr>
            <a:r>
              <a:rPr lang="zh-CN" altLang="en-US" sz="2000" b="0" spc="1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000" b="0" spc="100" dirty="0">
              <a:solidFill>
                <a:srgbClr val="5ABDDC"/>
              </a:solidFill>
              <a:latin typeface="汉仪黑眼小豆简" panose="02010509060101010101" pitchFamily="49" charset="-122"/>
              <a:ea typeface="汉仪黑眼小豆简" panose="02010509060101010101" pitchFamily="49" charset="-122"/>
            </a:endParaRPr>
          </a:p>
        </p:txBody>
      </p:sp>
      <p:sp>
        <p:nvSpPr>
          <p:cNvPr id="24" name="矩形 23"/>
          <p:cNvSpPr/>
          <p:nvPr/>
        </p:nvSpPr>
        <p:spPr>
          <a:xfrm>
            <a:off x="1094990" y="3834349"/>
            <a:ext cx="2341755"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911288" y="3497666"/>
            <a:ext cx="2541306"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nSpc>
                <a:spcPct val="100000"/>
              </a:lnSpc>
            </a:pPr>
            <a:r>
              <a:rPr lang="zh-CN" altLang="en-US" sz="2000" b="0" spc="1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000" b="0" spc="100" dirty="0">
              <a:solidFill>
                <a:srgbClr val="5ABDDC"/>
              </a:solidFill>
              <a:latin typeface="汉仪黑眼小豆简" panose="02010509060101010101" pitchFamily="49" charset="-122"/>
              <a:ea typeface="汉仪黑眼小豆简" panose="02010509060101010101" pitchFamily="49" charset="-122"/>
            </a:endParaRPr>
          </a:p>
        </p:txBody>
      </p:sp>
      <p:sp>
        <p:nvSpPr>
          <p:cNvPr id="27" name="矩形 26"/>
          <p:cNvSpPr/>
          <p:nvPr/>
        </p:nvSpPr>
        <p:spPr>
          <a:xfrm>
            <a:off x="3565599" y="3834349"/>
            <a:ext cx="2341755"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6727586" y="3497666"/>
            <a:ext cx="2541306"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nSpc>
                <a:spcPct val="100000"/>
              </a:lnSpc>
            </a:pPr>
            <a:r>
              <a:rPr lang="zh-CN" altLang="en-US" sz="2000" b="0" spc="1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000" b="0" spc="100" dirty="0">
              <a:solidFill>
                <a:srgbClr val="5ABDDC"/>
              </a:solidFill>
              <a:latin typeface="汉仪黑眼小豆简" panose="02010509060101010101" pitchFamily="49" charset="-122"/>
              <a:ea typeface="汉仪黑眼小豆简" panose="02010509060101010101" pitchFamily="49" charset="-122"/>
            </a:endParaRPr>
          </a:p>
        </p:txBody>
      </p:sp>
      <p:sp>
        <p:nvSpPr>
          <p:cNvPr id="30" name="矩形 29"/>
          <p:cNvSpPr/>
          <p:nvPr/>
        </p:nvSpPr>
        <p:spPr>
          <a:xfrm>
            <a:off x="6381897" y="3834349"/>
            <a:ext cx="2341755"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2" name="文本框 31"/>
          <p:cNvSpPr txBox="1"/>
          <p:nvPr/>
        </p:nvSpPr>
        <p:spPr>
          <a:xfrm>
            <a:off x="9244227" y="3497666"/>
            <a:ext cx="2541306"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nSpc>
                <a:spcPct val="100000"/>
              </a:lnSpc>
            </a:pPr>
            <a:r>
              <a:rPr lang="zh-CN" altLang="en-US" sz="2000" b="0" spc="1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000" b="0" spc="100" dirty="0">
              <a:solidFill>
                <a:srgbClr val="5ABDDC"/>
              </a:solidFill>
              <a:latin typeface="汉仪黑眼小豆简" panose="02010509060101010101" pitchFamily="49" charset="-122"/>
              <a:ea typeface="汉仪黑眼小豆简" panose="02010509060101010101" pitchFamily="49" charset="-122"/>
            </a:endParaRPr>
          </a:p>
        </p:txBody>
      </p:sp>
      <p:sp>
        <p:nvSpPr>
          <p:cNvPr id="33" name="矩形 32"/>
          <p:cNvSpPr/>
          <p:nvPr/>
        </p:nvSpPr>
        <p:spPr>
          <a:xfrm>
            <a:off x="8898538" y="3834349"/>
            <a:ext cx="2341755"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教学展示</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sp>
        <p:nvSpPr>
          <p:cNvPr id="6" name="图文框 5"/>
          <p:cNvSpPr/>
          <p:nvPr/>
        </p:nvSpPr>
        <p:spPr>
          <a:xfrm>
            <a:off x="4600574" y="1875340"/>
            <a:ext cx="7038637" cy="3142148"/>
          </a:xfrm>
          <a:prstGeom prst="frame">
            <a:avLst>
              <a:gd name="adj1" fmla="val 3295"/>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6219840" y="3188187"/>
            <a:ext cx="4962510" cy="906723"/>
          </a:xfrm>
          <a:prstGeom prst="rect">
            <a:avLst/>
          </a:prstGeom>
        </p:spPr>
        <p:txBody>
          <a:bodyPr wrap="square">
            <a:spAutoFit/>
          </a:bodyPr>
          <a:lstStyle/>
          <a:p>
            <a:pPr>
              <a:lnSpc>
                <a:spcPct val="130000"/>
              </a:lnSpc>
            </a:pP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点击在此输入文本内容。</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4" name="矩形 13"/>
          <p:cNvSpPr/>
          <p:nvPr/>
        </p:nvSpPr>
        <p:spPr>
          <a:xfrm>
            <a:off x="6219840" y="2709456"/>
            <a:ext cx="2352660" cy="523220"/>
          </a:xfrm>
          <a:prstGeom prst="rect">
            <a:avLst/>
          </a:prstGeom>
          <a:noFill/>
        </p:spPr>
        <p:txBody>
          <a:bodyPr wrap="square" rtlCol="0">
            <a:spAutoFit/>
          </a:bodyPr>
          <a:lstStyle/>
          <a:p>
            <a:r>
              <a:rPr lang="zh-CN" altLang="en-US" sz="2800" dirty="0">
                <a:solidFill>
                  <a:srgbClr val="5ABDDC"/>
                </a:solidFill>
                <a:latin typeface="汉仪黑眼小豆简" panose="02010509060101010101" pitchFamily="49" charset="-122"/>
                <a:ea typeface="汉仪黑眼小豆简" panose="02010509060101010101" pitchFamily="49" charset="-122"/>
              </a:rPr>
              <a:t>添加文本信息</a:t>
            </a:r>
            <a:endParaRPr lang="zh-CN" altLang="en-US" sz="2800" dirty="0">
              <a:solidFill>
                <a:srgbClr val="5ABDDC"/>
              </a:solidFill>
              <a:latin typeface="汉仪黑眼小豆简" panose="02010509060101010101" pitchFamily="49" charset="-122"/>
              <a:ea typeface="汉仪黑眼小豆简" panose="02010509060101010101" pitchFamily="49" charset="-122"/>
            </a:endParaRPr>
          </a:p>
        </p:txBody>
      </p:sp>
      <p:sp>
        <p:nvSpPr>
          <p:cNvPr id="16" name="矩形 15"/>
          <p:cNvSpPr/>
          <p:nvPr/>
        </p:nvSpPr>
        <p:spPr>
          <a:xfrm>
            <a:off x="552789" y="2908110"/>
            <a:ext cx="2130830" cy="1186800"/>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921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742067" y="2099329"/>
            <a:ext cx="3353933" cy="24649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2106" y="769302"/>
            <a:ext cx="10407787" cy="5319396"/>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p:nvPr/>
        </p:nvSpPr>
        <p:spPr>
          <a:xfrm>
            <a:off x="1" y="5391628"/>
            <a:ext cx="2692399" cy="1466371"/>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形状 6"/>
          <p:cNvSpPr/>
          <p:nvPr/>
        </p:nvSpPr>
        <p:spPr>
          <a:xfrm>
            <a:off x="7246793" y="6521644"/>
            <a:ext cx="1229091" cy="33635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10984915" y="5984840"/>
            <a:ext cx="1207085" cy="873161"/>
          </a:xfrm>
          <a:custGeom>
            <a:avLst/>
            <a:gdLst>
              <a:gd name="connsiteX0" fmla="*/ 2077668 w 2077668"/>
              <a:gd name="connsiteY0" fmla="*/ 0 h 1502909"/>
              <a:gd name="connsiteX1" fmla="*/ 2077668 w 2077668"/>
              <a:gd name="connsiteY1" fmla="*/ 1502909 h 1502909"/>
              <a:gd name="connsiteX2" fmla="*/ 0 w 2077668"/>
              <a:gd name="connsiteY2" fmla="*/ 1502909 h 1502909"/>
              <a:gd name="connsiteX3" fmla="*/ 36681 w 2077668"/>
              <a:gd name="connsiteY3" fmla="*/ 1402690 h 1502909"/>
              <a:gd name="connsiteX4" fmla="*/ 1160729 w 2077668"/>
              <a:gd name="connsiteY4" fmla="*/ 657620 h 1502909"/>
              <a:gd name="connsiteX5" fmla="*/ 1285458 w 2077668"/>
              <a:gd name="connsiteY5" fmla="*/ 663919 h 1502909"/>
              <a:gd name="connsiteX6" fmla="*/ 1394553 w 2077668"/>
              <a:gd name="connsiteY6" fmla="*/ 680568 h 1502909"/>
              <a:gd name="connsiteX7" fmla="*/ 1403571 w 2077668"/>
              <a:gd name="connsiteY7" fmla="*/ 621478 h 1502909"/>
              <a:gd name="connsiteX8" fmla="*/ 2037115 w 2077668"/>
              <a:gd name="connsiteY8" fmla="*/ 3578 h 150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7668" h="1502909">
                <a:moveTo>
                  <a:pt x="2077668" y="0"/>
                </a:moveTo>
                <a:lnTo>
                  <a:pt x="2077668" y="1502909"/>
                </a:lnTo>
                <a:lnTo>
                  <a:pt x="0" y="1502909"/>
                </a:lnTo>
                <a:lnTo>
                  <a:pt x="36681" y="1402690"/>
                </a:lnTo>
                <a:cubicBezTo>
                  <a:pt x="221874" y="964844"/>
                  <a:pt x="655424" y="657620"/>
                  <a:pt x="1160729" y="657620"/>
                </a:cubicBezTo>
                <a:cubicBezTo>
                  <a:pt x="1202838" y="657620"/>
                  <a:pt x="1244448" y="659754"/>
                  <a:pt x="1285458" y="663919"/>
                </a:cubicBezTo>
                <a:lnTo>
                  <a:pt x="1394553" y="680568"/>
                </a:lnTo>
                <a:lnTo>
                  <a:pt x="1403571" y="621478"/>
                </a:lnTo>
                <a:cubicBezTo>
                  <a:pt x="1467970" y="306767"/>
                  <a:pt x="1719670" y="60282"/>
                  <a:pt x="2037115" y="3578"/>
                </a:cubicBezTo>
                <a:close/>
              </a:path>
            </a:pathLst>
          </a:custGeom>
          <a:solidFill>
            <a:schemeClr val="bg1"/>
          </a:solidFill>
          <a:ln>
            <a:noFill/>
          </a:ln>
          <a:effectLst>
            <a:outerShdw blurRad="50800" dist="38100" dir="13500000" algn="b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9"/>
          <p:cNvSpPr/>
          <p:nvPr/>
        </p:nvSpPr>
        <p:spPr>
          <a:xfrm>
            <a:off x="1435972" y="3720140"/>
            <a:ext cx="9330942" cy="1745671"/>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rPr>
              <a:t>标题数字等都可以通过点击和重新输入进行更改，菜单开始栏设置中可以对标题数字等都可以通过点击和重新输入</a:t>
            </a:r>
            <a:r>
              <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rPr>
              <a:t>进行更改。标题数字等都可以通过点击和重新输入进行更改，菜单开始栏设置中可以对标题数字等都可以通过点击和重新输入进行更改。菜单开始栏设置中可以对标题数字等都可以通过点击和重新输入进行更改。菜单开始栏设置中可以对标题数字等都可以通过点击和重新输入进行更改。</a:t>
            </a: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endParaRPr>
          </a:p>
        </p:txBody>
      </p:sp>
      <p:sp>
        <p:nvSpPr>
          <p:cNvPr id="12" name="文本框 11"/>
          <p:cNvSpPr txBox="1"/>
          <p:nvPr/>
        </p:nvSpPr>
        <p:spPr>
          <a:xfrm>
            <a:off x="4576498" y="2666549"/>
            <a:ext cx="3049890" cy="73289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4000" b="0">
                <a:solidFill>
                  <a:srgbClr val="5ABDDC"/>
                </a:solidFill>
                <a:latin typeface="汉仪黑眼小豆简" panose="02010509060101010101" pitchFamily="49" charset="-122"/>
                <a:ea typeface="汉仪黑眼小豆简" panose="02010509060101010101" pitchFamily="49" charset="-122"/>
              </a:rPr>
              <a:t>教学设计</a:t>
            </a:r>
            <a:endParaRPr lang="zh-CN" altLang="en-US" sz="4000" b="0">
              <a:solidFill>
                <a:srgbClr val="5ABDDC"/>
              </a:solidFill>
              <a:latin typeface="汉仪黑眼小豆简" panose="02010509060101010101" pitchFamily="49" charset="-122"/>
              <a:ea typeface="汉仪黑眼小豆简" panose="02010509060101010101" pitchFamily="49" charset="-122"/>
            </a:endParaRPr>
          </a:p>
        </p:txBody>
      </p:sp>
      <p:sp>
        <p:nvSpPr>
          <p:cNvPr id="14" name="文本框 13"/>
          <p:cNvSpPr txBox="1"/>
          <p:nvPr/>
        </p:nvSpPr>
        <p:spPr>
          <a:xfrm>
            <a:off x="3604515" y="1197733"/>
            <a:ext cx="4993856" cy="105317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en-US" altLang="zh-CN" sz="6000" b="0">
                <a:solidFill>
                  <a:srgbClr val="5ABDDC"/>
                </a:solidFill>
                <a:latin typeface="汉仪黑眼小豆简" panose="02010509060101010101" pitchFamily="49" charset="-122"/>
                <a:ea typeface="汉仪黑眼小豆简" panose="02010509060101010101" pitchFamily="49" charset="-122"/>
              </a:rPr>
              <a:t>Part Four</a:t>
            </a:r>
            <a:endParaRPr lang="zh-CN" altLang="en-US" sz="6000" b="0" dirty="0">
              <a:solidFill>
                <a:srgbClr val="5ABDDC"/>
              </a:solidFill>
              <a:latin typeface="汉仪黑眼小豆简" panose="02010509060101010101" pitchFamily="49" charset="-122"/>
              <a:ea typeface="汉仪黑眼小豆简" panose="02010509060101010101" pitchFamily="49" charset="-122"/>
            </a:endParaRPr>
          </a:p>
        </p:txBody>
      </p:sp>
      <p:pic>
        <p:nvPicPr>
          <p:cNvPr id="1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87153" r="77034"/>
          <a:stretch>
            <a:fillRect/>
          </a:stretch>
        </p:blipFill>
        <p:spPr bwMode="auto">
          <a:xfrm>
            <a:off x="3055423" y="5856103"/>
            <a:ext cx="783114" cy="5653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396" t="77230" r="69881" b="13959"/>
          <a:stretch>
            <a:fillRect/>
          </a:stretch>
        </p:blipFill>
        <p:spPr bwMode="auto">
          <a:xfrm>
            <a:off x="247016" y="5700997"/>
            <a:ext cx="467944" cy="3877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0934" t="32916" r="73175" b="48216"/>
          <a:stretch>
            <a:fillRect/>
          </a:stretch>
        </p:blipFill>
        <p:spPr bwMode="auto">
          <a:xfrm>
            <a:off x="274607" y="2936589"/>
            <a:ext cx="541874" cy="83019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68803" t="4971" r="17317" b="79369"/>
          <a:stretch>
            <a:fillRect/>
          </a:stretch>
        </p:blipFill>
        <p:spPr bwMode="auto">
          <a:xfrm>
            <a:off x="11208598" y="2135795"/>
            <a:ext cx="370071" cy="53884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9580" t="61101" r="29222" b="28214"/>
          <a:stretch>
            <a:fillRect/>
          </a:stretch>
        </p:blipFill>
        <p:spPr bwMode="auto">
          <a:xfrm>
            <a:off x="9899545" y="267892"/>
            <a:ext cx="298555" cy="3676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7233" t="19599" r="25442" b="62662"/>
          <a:stretch>
            <a:fillRect/>
          </a:stretch>
        </p:blipFill>
        <p:spPr bwMode="auto">
          <a:xfrm>
            <a:off x="10676042" y="5254377"/>
            <a:ext cx="275797" cy="3644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l="32426" t="56636" r="48004" b="21449"/>
          <a:stretch>
            <a:fillRect/>
          </a:stretch>
        </p:blipFill>
        <p:spPr bwMode="auto">
          <a:xfrm>
            <a:off x="1993900" y="311766"/>
            <a:ext cx="817143" cy="91507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042" t="75138" r="72760" b="14177"/>
          <a:stretch>
            <a:fillRect/>
          </a:stretch>
        </p:blipFill>
        <p:spPr bwMode="auto">
          <a:xfrm>
            <a:off x="7562783" y="6314973"/>
            <a:ext cx="298555" cy="367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教学设计</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grpSp>
        <p:nvGrpSpPr>
          <p:cNvPr id="8" name="组合 7"/>
          <p:cNvGrpSpPr/>
          <p:nvPr/>
        </p:nvGrpSpPr>
        <p:grpSpPr>
          <a:xfrm>
            <a:off x="7220572" y="2023180"/>
            <a:ext cx="3516411" cy="3516411"/>
            <a:chOff x="831212" y="2674179"/>
            <a:chExt cx="3516411" cy="3516411"/>
          </a:xfrm>
        </p:grpSpPr>
        <p:sp>
          <p:nvSpPr>
            <p:cNvPr id="9" name="椭圆 8"/>
            <p:cNvSpPr/>
            <p:nvPr/>
          </p:nvSpPr>
          <p:spPr>
            <a:xfrm>
              <a:off x="831212" y="2674179"/>
              <a:ext cx="3516411" cy="3516411"/>
            </a:xfrm>
            <a:prstGeom prst="ellipse">
              <a:avLst/>
            </a:prstGeom>
            <a:noFill/>
            <a:ln w="19050">
              <a:solidFill>
                <a:srgbClr val="5AB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24889" y="2767856"/>
              <a:ext cx="3329059" cy="3329059"/>
            </a:xfrm>
            <a:prstGeom prst="ellipse">
              <a:avLst/>
            </a:prstGeom>
            <a:solidFill>
              <a:schemeClr val="bg1"/>
            </a:solidFill>
            <a:ln>
              <a:solidFill>
                <a:srgbClr val="5ABDD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7757870" y="2843875"/>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12" name="矩形 11"/>
          <p:cNvSpPr/>
          <p:nvPr/>
        </p:nvSpPr>
        <p:spPr>
          <a:xfrm>
            <a:off x="2736010" y="2924145"/>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15" name="矩形 14"/>
          <p:cNvSpPr/>
          <p:nvPr/>
        </p:nvSpPr>
        <p:spPr>
          <a:xfrm>
            <a:off x="7525976" y="3693443"/>
            <a:ext cx="290560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6" name="矩形 15"/>
          <p:cNvSpPr/>
          <p:nvPr/>
        </p:nvSpPr>
        <p:spPr>
          <a:xfrm>
            <a:off x="2736010" y="3256430"/>
            <a:ext cx="4131680"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7" name="矩形 16"/>
          <p:cNvSpPr/>
          <p:nvPr/>
        </p:nvSpPr>
        <p:spPr>
          <a:xfrm>
            <a:off x="1018138" y="4479090"/>
            <a:ext cx="5849552"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1024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03409" y="2116857"/>
            <a:ext cx="1632601" cy="210687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5963" y="2323330"/>
            <a:ext cx="1889352" cy="12408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教学设计</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sp>
        <p:nvSpPr>
          <p:cNvPr id="8" name="矩形 7"/>
          <p:cNvSpPr/>
          <p:nvPr/>
        </p:nvSpPr>
        <p:spPr>
          <a:xfrm>
            <a:off x="8997532" y="3861120"/>
            <a:ext cx="2492990" cy="369332"/>
          </a:xfrm>
          <a:prstGeom prst="rect">
            <a:avLst/>
          </a:prstGeom>
        </p:spPr>
        <p:txBody>
          <a:bodyPr wrap="none">
            <a:spAutoFit/>
          </a:bodyPr>
          <a:lstStyle/>
          <a:p>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9" name="矩形 8"/>
          <p:cNvSpPr/>
          <p:nvPr/>
        </p:nvSpPr>
        <p:spPr>
          <a:xfrm>
            <a:off x="9061326" y="4166244"/>
            <a:ext cx="2451372" cy="1510542"/>
          </a:xfrm>
          <a:prstGeom prst="rect">
            <a:avLst/>
          </a:prstGeom>
        </p:spPr>
        <p:txBody>
          <a:bodyPr wrap="square">
            <a:spAutoFit/>
          </a:bodyPr>
          <a:lstStyle/>
          <a:p>
            <a:pPr algn="ctr">
              <a:lnSpc>
                <a:spcPct val="130000"/>
              </a:lnSpc>
            </a:pPr>
            <a:r>
              <a:rPr lang="zh-CN" altLang="en-US" sz="1200">
                <a:solidFill>
                  <a:srgbClr val="000000"/>
                </a:solidFill>
                <a:latin typeface="微软雅黑 Light" panose="020B0502040204020203" pitchFamily="34" charset="-122"/>
                <a:ea typeface="微软雅黑 Light" panose="020B0502040204020203" pitchFamily="34" charset="-122"/>
              </a:rPr>
              <a:t>点击在此输入文本内容。</a:t>
            </a:r>
            <a:r>
              <a:rPr lang="zh-CN" altLang="en-US" sz="1200" dirty="0">
                <a:solidFill>
                  <a:srgbClr val="000000"/>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200">
                <a:solidFill>
                  <a:srgbClr val="000000"/>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200" dirty="0">
                <a:solidFill>
                  <a:srgbClr val="000000"/>
                </a:solidFill>
                <a:latin typeface="微软雅黑 Light" panose="020B0502040204020203" pitchFamily="34" charset="-122"/>
                <a:ea typeface="微软雅黑 Light" panose="020B0502040204020203" pitchFamily="34" charset="-122"/>
              </a:rPr>
              <a:t>进行</a:t>
            </a:r>
            <a:r>
              <a:rPr lang="zh-CN" altLang="en-US" sz="1200">
                <a:solidFill>
                  <a:srgbClr val="000000"/>
                </a:solidFill>
                <a:latin typeface="微软雅黑 Light" panose="020B0502040204020203" pitchFamily="34" charset="-122"/>
                <a:ea typeface="微软雅黑 Light" panose="020B0502040204020203" pitchFamily="34" charset="-122"/>
              </a:rPr>
              <a:t>修改。建议参考原模板的风格字体字号。</a:t>
            </a:r>
            <a:endParaRPr kumimoji="1" lang="zh-CN" altLang="en-US" sz="1200" dirty="0">
              <a:solidFill>
                <a:srgbClr val="000000"/>
              </a:solidFill>
              <a:latin typeface="微软雅黑 Light" panose="020B0502040204020203" pitchFamily="34" charset="-122"/>
              <a:ea typeface="微软雅黑 Light" panose="020B0502040204020203" pitchFamily="34" charset="-122"/>
            </a:endParaRPr>
          </a:p>
        </p:txBody>
      </p:sp>
      <p:cxnSp>
        <p:nvCxnSpPr>
          <p:cNvPr id="10" name="直接连接符 9"/>
          <p:cNvCxnSpPr/>
          <p:nvPr/>
        </p:nvCxnSpPr>
        <p:spPr>
          <a:xfrm>
            <a:off x="7431099" y="3083043"/>
            <a:ext cx="0" cy="667101"/>
          </a:xfrm>
          <a:prstGeom prst="line">
            <a:avLst/>
          </a:prstGeom>
          <a:ln w="19050">
            <a:solidFill>
              <a:srgbClr val="5ABDDC"/>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6180791" y="3850996"/>
            <a:ext cx="2492990" cy="369332"/>
          </a:xfrm>
          <a:prstGeom prst="rect">
            <a:avLst/>
          </a:prstGeom>
        </p:spPr>
        <p:txBody>
          <a:bodyPr wrap="none">
            <a:spAutoFit/>
          </a:bodyPr>
          <a:lstStyle/>
          <a:p>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12" name="矩形 11"/>
          <p:cNvSpPr/>
          <p:nvPr/>
        </p:nvSpPr>
        <p:spPr>
          <a:xfrm>
            <a:off x="6244585" y="4156120"/>
            <a:ext cx="2451372" cy="1510542"/>
          </a:xfrm>
          <a:prstGeom prst="rect">
            <a:avLst/>
          </a:prstGeom>
        </p:spPr>
        <p:txBody>
          <a:bodyPr wrap="square">
            <a:spAutoFit/>
          </a:bodyPr>
          <a:lstStyle/>
          <a:p>
            <a:pPr algn="ctr">
              <a:lnSpc>
                <a:spcPct val="130000"/>
              </a:lnSpc>
            </a:pPr>
            <a:r>
              <a:rPr lang="zh-CN" altLang="en-US" sz="1200">
                <a:solidFill>
                  <a:srgbClr val="000000"/>
                </a:solidFill>
                <a:latin typeface="微软雅黑 Light" panose="020B0502040204020203" pitchFamily="34" charset="-122"/>
                <a:ea typeface="微软雅黑 Light" panose="020B0502040204020203" pitchFamily="34" charset="-122"/>
              </a:rPr>
              <a:t>点击在此输入文本内容。</a:t>
            </a:r>
            <a:r>
              <a:rPr lang="zh-CN" altLang="en-US" sz="1200" dirty="0">
                <a:solidFill>
                  <a:srgbClr val="000000"/>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200">
                <a:solidFill>
                  <a:srgbClr val="000000"/>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200" dirty="0">
                <a:solidFill>
                  <a:srgbClr val="000000"/>
                </a:solidFill>
                <a:latin typeface="微软雅黑 Light" panose="020B0502040204020203" pitchFamily="34" charset="-122"/>
                <a:ea typeface="微软雅黑 Light" panose="020B0502040204020203" pitchFamily="34" charset="-122"/>
              </a:rPr>
              <a:t>进行</a:t>
            </a:r>
            <a:r>
              <a:rPr lang="zh-CN" altLang="en-US" sz="1200">
                <a:solidFill>
                  <a:srgbClr val="000000"/>
                </a:solidFill>
                <a:latin typeface="微软雅黑 Light" panose="020B0502040204020203" pitchFamily="34" charset="-122"/>
                <a:ea typeface="微软雅黑 Light" panose="020B0502040204020203" pitchFamily="34" charset="-122"/>
              </a:rPr>
              <a:t>修改。建议参考原模板的风格字体字号。</a:t>
            </a:r>
            <a:endParaRPr kumimoji="1" lang="zh-CN" altLang="en-US" sz="1200" dirty="0">
              <a:solidFill>
                <a:srgbClr val="000000"/>
              </a:solidFill>
              <a:latin typeface="微软雅黑 Light" panose="020B0502040204020203" pitchFamily="34" charset="-122"/>
              <a:ea typeface="微软雅黑 Light" panose="020B0502040204020203" pitchFamily="34" charset="-122"/>
            </a:endParaRPr>
          </a:p>
        </p:txBody>
      </p:sp>
      <p:cxnSp>
        <p:nvCxnSpPr>
          <p:cNvPr id="13" name="直接连接符 12"/>
          <p:cNvCxnSpPr/>
          <p:nvPr/>
        </p:nvCxnSpPr>
        <p:spPr>
          <a:xfrm>
            <a:off x="4698521" y="3054917"/>
            <a:ext cx="0" cy="667101"/>
          </a:xfrm>
          <a:prstGeom prst="line">
            <a:avLst/>
          </a:prstGeom>
          <a:ln w="19050">
            <a:solidFill>
              <a:srgbClr val="5ABDDC"/>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448213" y="3822870"/>
            <a:ext cx="2492990" cy="369332"/>
          </a:xfrm>
          <a:prstGeom prst="rect">
            <a:avLst/>
          </a:prstGeom>
        </p:spPr>
        <p:txBody>
          <a:bodyPr wrap="none">
            <a:spAutoFit/>
          </a:bodyPr>
          <a:lstStyle/>
          <a:p>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15" name="矩形 14"/>
          <p:cNvSpPr/>
          <p:nvPr/>
        </p:nvSpPr>
        <p:spPr>
          <a:xfrm>
            <a:off x="3512007" y="4127994"/>
            <a:ext cx="2451372" cy="1510542"/>
          </a:xfrm>
          <a:prstGeom prst="rect">
            <a:avLst/>
          </a:prstGeom>
        </p:spPr>
        <p:txBody>
          <a:bodyPr wrap="square">
            <a:spAutoFit/>
          </a:bodyPr>
          <a:lstStyle/>
          <a:p>
            <a:pPr algn="ctr">
              <a:lnSpc>
                <a:spcPct val="130000"/>
              </a:lnSpc>
            </a:pPr>
            <a:r>
              <a:rPr lang="zh-CN" altLang="en-US" sz="1200">
                <a:solidFill>
                  <a:srgbClr val="000000"/>
                </a:solidFill>
                <a:latin typeface="微软雅黑 Light" panose="020B0502040204020203" pitchFamily="34" charset="-122"/>
                <a:ea typeface="微软雅黑 Light" panose="020B0502040204020203" pitchFamily="34" charset="-122"/>
              </a:rPr>
              <a:t>点击在此输入文本内容。</a:t>
            </a:r>
            <a:r>
              <a:rPr lang="zh-CN" altLang="en-US" sz="1200" dirty="0">
                <a:solidFill>
                  <a:srgbClr val="000000"/>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200">
                <a:solidFill>
                  <a:srgbClr val="000000"/>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200" dirty="0">
                <a:solidFill>
                  <a:srgbClr val="000000"/>
                </a:solidFill>
                <a:latin typeface="微软雅黑 Light" panose="020B0502040204020203" pitchFamily="34" charset="-122"/>
                <a:ea typeface="微软雅黑 Light" panose="020B0502040204020203" pitchFamily="34" charset="-122"/>
              </a:rPr>
              <a:t>进行</a:t>
            </a:r>
            <a:r>
              <a:rPr lang="zh-CN" altLang="en-US" sz="1200">
                <a:solidFill>
                  <a:srgbClr val="000000"/>
                </a:solidFill>
                <a:latin typeface="微软雅黑 Light" panose="020B0502040204020203" pitchFamily="34" charset="-122"/>
                <a:ea typeface="微软雅黑 Light" panose="020B0502040204020203" pitchFamily="34" charset="-122"/>
              </a:rPr>
              <a:t>修改。建议参考原模板的风格字体字号。</a:t>
            </a:r>
            <a:endParaRPr kumimoji="1" lang="zh-CN" altLang="en-US" sz="1200" dirty="0">
              <a:solidFill>
                <a:srgbClr val="000000"/>
              </a:solidFill>
              <a:latin typeface="微软雅黑 Light" panose="020B0502040204020203" pitchFamily="34" charset="-122"/>
              <a:ea typeface="微软雅黑 Light" panose="020B0502040204020203" pitchFamily="34" charset="-122"/>
            </a:endParaRPr>
          </a:p>
        </p:txBody>
      </p:sp>
      <p:cxnSp>
        <p:nvCxnSpPr>
          <p:cNvPr id="16" name="直接连接符 15"/>
          <p:cNvCxnSpPr/>
          <p:nvPr/>
        </p:nvCxnSpPr>
        <p:spPr>
          <a:xfrm>
            <a:off x="1920590" y="3050585"/>
            <a:ext cx="0" cy="667101"/>
          </a:xfrm>
          <a:prstGeom prst="line">
            <a:avLst/>
          </a:prstGeom>
          <a:ln w="19050">
            <a:solidFill>
              <a:srgbClr val="5ABDDC"/>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394308" y="2003722"/>
            <a:ext cx="998698" cy="998698"/>
            <a:chOff x="2357782" y="2343796"/>
            <a:chExt cx="1210025" cy="1210025"/>
          </a:xfrm>
        </p:grpSpPr>
        <p:sp>
          <p:nvSpPr>
            <p:cNvPr id="18" name="矩形: 圆角 17"/>
            <p:cNvSpPr/>
            <p:nvPr/>
          </p:nvSpPr>
          <p:spPr>
            <a:xfrm rot="1965329">
              <a:off x="2357782" y="2343796"/>
              <a:ext cx="1191906" cy="1191906"/>
            </a:xfrm>
            <a:prstGeom prst="round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p:cNvSpPr/>
            <p:nvPr/>
          </p:nvSpPr>
          <p:spPr>
            <a:xfrm rot="2528031">
              <a:off x="2375901" y="2361915"/>
              <a:ext cx="1191906" cy="1191906"/>
            </a:xfrm>
            <a:prstGeom prst="roundRect">
              <a:avLst/>
            </a:prstGeom>
            <a:solidFill>
              <a:srgbClr val="5AB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129512" y="2003722"/>
            <a:ext cx="998698" cy="998698"/>
            <a:chOff x="2357782" y="2343796"/>
            <a:chExt cx="1210025" cy="1210025"/>
          </a:xfrm>
        </p:grpSpPr>
        <p:sp>
          <p:nvSpPr>
            <p:cNvPr id="21" name="矩形: 圆角 20"/>
            <p:cNvSpPr/>
            <p:nvPr/>
          </p:nvSpPr>
          <p:spPr>
            <a:xfrm rot="1965329">
              <a:off x="2357782" y="2343796"/>
              <a:ext cx="1191906" cy="1191906"/>
            </a:xfrm>
            <a:prstGeom prst="round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rot="2528031">
              <a:off x="2375901" y="2361915"/>
              <a:ext cx="1191906" cy="1191906"/>
            </a:xfrm>
            <a:prstGeom prst="roundRect">
              <a:avLst/>
            </a:prstGeom>
            <a:solidFill>
              <a:srgbClr val="5AB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920858" y="2012236"/>
            <a:ext cx="998698" cy="998698"/>
            <a:chOff x="2357782" y="2343796"/>
            <a:chExt cx="1210025" cy="1210025"/>
          </a:xfrm>
        </p:grpSpPr>
        <p:sp>
          <p:nvSpPr>
            <p:cNvPr id="24" name="矩形: 圆角 23"/>
            <p:cNvSpPr/>
            <p:nvPr/>
          </p:nvSpPr>
          <p:spPr>
            <a:xfrm rot="1965329">
              <a:off x="2357782" y="2343796"/>
              <a:ext cx="1191906" cy="1191906"/>
            </a:xfrm>
            <a:prstGeom prst="round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rot="2528031">
              <a:off x="2375901" y="2361915"/>
              <a:ext cx="1191906" cy="1191906"/>
            </a:xfrm>
            <a:prstGeom prst="roundRect">
              <a:avLst/>
            </a:prstGeom>
            <a:solidFill>
              <a:srgbClr val="5AB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9659688" y="2003722"/>
            <a:ext cx="998698" cy="998698"/>
            <a:chOff x="2357782" y="2343796"/>
            <a:chExt cx="1210025" cy="1210025"/>
          </a:xfrm>
        </p:grpSpPr>
        <p:sp>
          <p:nvSpPr>
            <p:cNvPr id="27" name="矩形: 圆角 26"/>
            <p:cNvSpPr/>
            <p:nvPr/>
          </p:nvSpPr>
          <p:spPr>
            <a:xfrm rot="1965329">
              <a:off x="2357782" y="2343796"/>
              <a:ext cx="1191906" cy="1191906"/>
            </a:xfrm>
            <a:prstGeom prst="round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圆角 27"/>
            <p:cNvSpPr/>
            <p:nvPr/>
          </p:nvSpPr>
          <p:spPr>
            <a:xfrm rot="2528031">
              <a:off x="2375901" y="2361915"/>
              <a:ext cx="1191906" cy="1191906"/>
            </a:xfrm>
            <a:prstGeom prst="roundRect">
              <a:avLst/>
            </a:prstGeom>
            <a:solidFill>
              <a:srgbClr val="5AB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670282" y="3818538"/>
            <a:ext cx="2492990" cy="369332"/>
          </a:xfrm>
          <a:prstGeom prst="rect">
            <a:avLst/>
          </a:prstGeom>
        </p:spPr>
        <p:txBody>
          <a:bodyPr wrap="none">
            <a:spAutoFit/>
          </a:bodyPr>
          <a:lstStyle/>
          <a:p>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30" name="矩形 29"/>
          <p:cNvSpPr/>
          <p:nvPr/>
        </p:nvSpPr>
        <p:spPr>
          <a:xfrm>
            <a:off x="734076" y="4123662"/>
            <a:ext cx="2451372" cy="1510542"/>
          </a:xfrm>
          <a:prstGeom prst="rect">
            <a:avLst/>
          </a:prstGeom>
        </p:spPr>
        <p:txBody>
          <a:bodyPr wrap="square">
            <a:spAutoFit/>
          </a:bodyPr>
          <a:lstStyle/>
          <a:p>
            <a:pPr algn="ctr">
              <a:lnSpc>
                <a:spcPct val="130000"/>
              </a:lnSpc>
            </a:pPr>
            <a:r>
              <a:rPr lang="zh-CN" altLang="en-US" sz="1200">
                <a:solidFill>
                  <a:srgbClr val="000000"/>
                </a:solidFill>
                <a:latin typeface="微软雅黑 Light" panose="020B0502040204020203" pitchFamily="34" charset="-122"/>
                <a:ea typeface="微软雅黑 Light" panose="020B0502040204020203" pitchFamily="34" charset="-122"/>
              </a:rPr>
              <a:t>点击在此输入文本内容。</a:t>
            </a:r>
            <a:r>
              <a:rPr lang="zh-CN" altLang="en-US" sz="1200" dirty="0">
                <a:solidFill>
                  <a:srgbClr val="000000"/>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200">
                <a:solidFill>
                  <a:srgbClr val="000000"/>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200" dirty="0">
                <a:solidFill>
                  <a:srgbClr val="000000"/>
                </a:solidFill>
                <a:latin typeface="微软雅黑 Light" panose="020B0502040204020203" pitchFamily="34" charset="-122"/>
                <a:ea typeface="微软雅黑 Light" panose="020B0502040204020203" pitchFamily="34" charset="-122"/>
              </a:rPr>
              <a:t>进行</a:t>
            </a:r>
            <a:r>
              <a:rPr lang="zh-CN" altLang="en-US" sz="1200">
                <a:solidFill>
                  <a:srgbClr val="000000"/>
                </a:solidFill>
                <a:latin typeface="微软雅黑 Light" panose="020B0502040204020203" pitchFamily="34" charset="-122"/>
                <a:ea typeface="微软雅黑 Light" panose="020B0502040204020203" pitchFamily="34" charset="-122"/>
              </a:rPr>
              <a:t>修改。建议参考原模板的风格字体字号。</a:t>
            </a:r>
            <a:endParaRPr kumimoji="1" lang="zh-CN" altLang="en-US" sz="1200" dirty="0">
              <a:solidFill>
                <a:srgbClr val="000000"/>
              </a:solidFill>
              <a:latin typeface="微软雅黑 Light" panose="020B0502040204020203" pitchFamily="34" charset="-122"/>
              <a:ea typeface="微软雅黑 Light" panose="020B0502040204020203" pitchFamily="34" charset="-122"/>
            </a:endParaRPr>
          </a:p>
        </p:txBody>
      </p:sp>
      <p:cxnSp>
        <p:nvCxnSpPr>
          <p:cNvPr id="31" name="直接连接符 30"/>
          <p:cNvCxnSpPr/>
          <p:nvPr/>
        </p:nvCxnSpPr>
        <p:spPr>
          <a:xfrm>
            <a:off x="10247840" y="3093167"/>
            <a:ext cx="0" cy="667101"/>
          </a:xfrm>
          <a:prstGeom prst="line">
            <a:avLst/>
          </a:prstGeom>
          <a:ln w="19050">
            <a:solidFill>
              <a:srgbClr val="5ABDDC"/>
            </a:solidFill>
          </a:ln>
        </p:spPr>
        <p:style>
          <a:lnRef idx="1">
            <a:schemeClr val="accent1"/>
          </a:lnRef>
          <a:fillRef idx="0">
            <a:schemeClr val="accent1"/>
          </a:fillRef>
          <a:effectRef idx="0">
            <a:schemeClr val="accent1"/>
          </a:effectRef>
          <a:fontRef idx="minor">
            <a:schemeClr val="tx1"/>
          </a:fontRef>
        </p:style>
      </p:cxnSp>
      <p:sp>
        <p:nvSpPr>
          <p:cNvPr id="32" name="stack-of-books_67879"/>
          <p:cNvSpPr>
            <a:spLocks noChangeAspect="1"/>
          </p:cNvSpPr>
          <p:nvPr/>
        </p:nvSpPr>
        <p:spPr bwMode="auto">
          <a:xfrm>
            <a:off x="1694719" y="2304434"/>
            <a:ext cx="412829" cy="412227"/>
          </a:xfrm>
          <a:custGeom>
            <a:avLst/>
            <a:gdLst>
              <a:gd name="connsiteX0" fmla="*/ 351512 w 608453"/>
              <a:gd name="connsiteY0" fmla="*/ 527474 h 607566"/>
              <a:gd name="connsiteX1" fmla="*/ 365947 w 608453"/>
              <a:gd name="connsiteY1" fmla="*/ 533451 h 607566"/>
              <a:gd name="connsiteX2" fmla="*/ 371935 w 608453"/>
              <a:gd name="connsiteY2" fmla="*/ 548009 h 607566"/>
              <a:gd name="connsiteX3" fmla="*/ 365947 w 608453"/>
              <a:gd name="connsiteY3" fmla="*/ 562567 h 607566"/>
              <a:gd name="connsiteX4" fmla="*/ 351512 w 608453"/>
              <a:gd name="connsiteY4" fmla="*/ 568543 h 607566"/>
              <a:gd name="connsiteX5" fmla="*/ 336925 w 608453"/>
              <a:gd name="connsiteY5" fmla="*/ 562567 h 607566"/>
              <a:gd name="connsiteX6" fmla="*/ 330936 w 608453"/>
              <a:gd name="connsiteY6" fmla="*/ 548009 h 607566"/>
              <a:gd name="connsiteX7" fmla="*/ 336925 w 608453"/>
              <a:gd name="connsiteY7" fmla="*/ 533451 h 607566"/>
              <a:gd name="connsiteX8" fmla="*/ 351512 w 608453"/>
              <a:gd name="connsiteY8" fmla="*/ 527474 h 607566"/>
              <a:gd name="connsiteX9" fmla="*/ 96651 w 608453"/>
              <a:gd name="connsiteY9" fmla="*/ 340302 h 607566"/>
              <a:gd name="connsiteX10" fmla="*/ 59316 w 608453"/>
              <a:gd name="connsiteY10" fmla="*/ 414406 h 607566"/>
              <a:gd name="connsiteX11" fmla="*/ 59008 w 608453"/>
              <a:gd name="connsiteY11" fmla="*/ 548652 h 607566"/>
              <a:gd name="connsiteX12" fmla="*/ 193448 w 608453"/>
              <a:gd name="connsiteY12" fmla="*/ 548345 h 607566"/>
              <a:gd name="connsiteX13" fmla="*/ 267659 w 608453"/>
              <a:gd name="connsiteY13" fmla="*/ 511063 h 607566"/>
              <a:gd name="connsiteX14" fmla="*/ 176086 w 608453"/>
              <a:gd name="connsiteY14" fmla="*/ 431743 h 607566"/>
              <a:gd name="connsiteX15" fmla="*/ 96651 w 608453"/>
              <a:gd name="connsiteY15" fmla="*/ 340302 h 607566"/>
              <a:gd name="connsiteX16" fmla="*/ 304192 w 608453"/>
              <a:gd name="connsiteY16" fmla="*/ 257606 h 607566"/>
              <a:gd name="connsiteX17" fmla="*/ 257941 w 608453"/>
              <a:gd name="connsiteY17" fmla="*/ 303782 h 607566"/>
              <a:gd name="connsiteX18" fmla="*/ 304192 w 608453"/>
              <a:gd name="connsiteY18" fmla="*/ 349958 h 607566"/>
              <a:gd name="connsiteX19" fmla="*/ 350442 w 608453"/>
              <a:gd name="connsiteY19" fmla="*/ 303782 h 607566"/>
              <a:gd name="connsiteX20" fmla="*/ 304192 w 608453"/>
              <a:gd name="connsiteY20" fmla="*/ 257606 h 607566"/>
              <a:gd name="connsiteX21" fmla="*/ 545278 w 608453"/>
              <a:gd name="connsiteY21" fmla="*/ 234698 h 607566"/>
              <a:gd name="connsiteX22" fmla="*/ 559861 w 608453"/>
              <a:gd name="connsiteY22" fmla="*/ 240687 h 607566"/>
              <a:gd name="connsiteX23" fmla="*/ 565848 w 608453"/>
              <a:gd name="connsiteY23" fmla="*/ 255121 h 607566"/>
              <a:gd name="connsiteX24" fmla="*/ 559861 w 608453"/>
              <a:gd name="connsiteY24" fmla="*/ 269709 h 607566"/>
              <a:gd name="connsiteX25" fmla="*/ 545278 w 608453"/>
              <a:gd name="connsiteY25" fmla="*/ 275697 h 607566"/>
              <a:gd name="connsiteX26" fmla="*/ 530848 w 608453"/>
              <a:gd name="connsiteY26" fmla="*/ 269709 h 607566"/>
              <a:gd name="connsiteX27" fmla="*/ 524708 w 608453"/>
              <a:gd name="connsiteY27" fmla="*/ 255121 h 607566"/>
              <a:gd name="connsiteX28" fmla="*/ 530848 w 608453"/>
              <a:gd name="connsiteY28" fmla="*/ 240687 h 607566"/>
              <a:gd name="connsiteX29" fmla="*/ 545278 w 608453"/>
              <a:gd name="connsiteY29" fmla="*/ 234698 h 607566"/>
              <a:gd name="connsiteX30" fmla="*/ 304192 w 608453"/>
              <a:gd name="connsiteY30" fmla="*/ 216492 h 607566"/>
              <a:gd name="connsiteX31" fmla="*/ 391622 w 608453"/>
              <a:gd name="connsiteY31" fmla="*/ 303782 h 607566"/>
              <a:gd name="connsiteX32" fmla="*/ 304192 w 608453"/>
              <a:gd name="connsiteY32" fmla="*/ 391071 h 607566"/>
              <a:gd name="connsiteX33" fmla="*/ 216761 w 608453"/>
              <a:gd name="connsiteY33" fmla="*/ 303782 h 607566"/>
              <a:gd name="connsiteX34" fmla="*/ 304192 w 608453"/>
              <a:gd name="connsiteY34" fmla="*/ 216492 h 607566"/>
              <a:gd name="connsiteX35" fmla="*/ 304227 w 608453"/>
              <a:gd name="connsiteY35" fmla="*/ 120599 h 607566"/>
              <a:gd name="connsiteX36" fmla="*/ 205125 w 608453"/>
              <a:gd name="connsiteY36" fmla="*/ 204829 h 607566"/>
              <a:gd name="connsiteX37" fmla="*/ 120774 w 608453"/>
              <a:gd name="connsiteY37" fmla="*/ 303787 h 607566"/>
              <a:gd name="connsiteX38" fmla="*/ 205125 w 608453"/>
              <a:gd name="connsiteY38" fmla="*/ 402746 h 607566"/>
              <a:gd name="connsiteX39" fmla="*/ 304227 w 608453"/>
              <a:gd name="connsiteY39" fmla="*/ 486822 h 607566"/>
              <a:gd name="connsiteX40" fmla="*/ 403328 w 608453"/>
              <a:gd name="connsiteY40" fmla="*/ 402746 h 607566"/>
              <a:gd name="connsiteX41" fmla="*/ 487526 w 608453"/>
              <a:gd name="connsiteY41" fmla="*/ 303787 h 607566"/>
              <a:gd name="connsiteX42" fmla="*/ 403328 w 608453"/>
              <a:gd name="connsiteY42" fmla="*/ 204829 h 607566"/>
              <a:gd name="connsiteX43" fmla="*/ 304227 w 608453"/>
              <a:gd name="connsiteY43" fmla="*/ 120599 h 607566"/>
              <a:gd name="connsiteX44" fmla="*/ 112054 w 608453"/>
              <a:gd name="connsiteY44" fmla="*/ 41068 h 607566"/>
              <a:gd name="connsiteX45" fmla="*/ 59008 w 608453"/>
              <a:gd name="connsiteY45" fmla="*/ 58923 h 607566"/>
              <a:gd name="connsiteX46" fmla="*/ 59316 w 608453"/>
              <a:gd name="connsiteY46" fmla="*/ 193169 h 607566"/>
              <a:gd name="connsiteX47" fmla="*/ 96651 w 608453"/>
              <a:gd name="connsiteY47" fmla="*/ 267272 h 607566"/>
              <a:gd name="connsiteX48" fmla="*/ 176086 w 608453"/>
              <a:gd name="connsiteY48" fmla="*/ 175832 h 607566"/>
              <a:gd name="connsiteX49" fmla="*/ 267659 w 608453"/>
              <a:gd name="connsiteY49" fmla="*/ 96512 h 607566"/>
              <a:gd name="connsiteX50" fmla="*/ 193448 w 608453"/>
              <a:gd name="connsiteY50" fmla="*/ 59230 h 607566"/>
              <a:gd name="connsiteX51" fmla="*/ 112054 w 608453"/>
              <a:gd name="connsiteY51" fmla="*/ 41068 h 607566"/>
              <a:gd name="connsiteX52" fmla="*/ 103297 w 608453"/>
              <a:gd name="connsiteY52" fmla="*/ 200 h 607566"/>
              <a:gd name="connsiteX53" fmla="*/ 208352 w 608453"/>
              <a:gd name="connsiteY53" fmla="*/ 21027 h 607566"/>
              <a:gd name="connsiteX54" fmla="*/ 304227 w 608453"/>
              <a:gd name="connsiteY54" fmla="*/ 71044 h 607566"/>
              <a:gd name="connsiteX55" fmla="*/ 400101 w 608453"/>
              <a:gd name="connsiteY55" fmla="*/ 21027 h 607566"/>
              <a:gd name="connsiteX56" fmla="*/ 505080 w 608453"/>
              <a:gd name="connsiteY56" fmla="*/ 200 h 607566"/>
              <a:gd name="connsiteX57" fmla="*/ 578484 w 608453"/>
              <a:gd name="connsiteY57" fmla="*/ 29773 h 607566"/>
              <a:gd name="connsiteX58" fmla="*/ 586166 w 608453"/>
              <a:gd name="connsiteY58" fmla="*/ 211273 h 607566"/>
              <a:gd name="connsiteX59" fmla="*/ 559432 w 608453"/>
              <a:gd name="connsiteY59" fmla="*/ 222626 h 607566"/>
              <a:gd name="connsiteX60" fmla="*/ 548062 w 608453"/>
              <a:gd name="connsiteY60" fmla="*/ 195930 h 607566"/>
              <a:gd name="connsiteX61" fmla="*/ 549445 w 608453"/>
              <a:gd name="connsiteY61" fmla="*/ 58923 h 607566"/>
              <a:gd name="connsiteX62" fmla="*/ 415005 w 608453"/>
              <a:gd name="connsiteY62" fmla="*/ 59230 h 607566"/>
              <a:gd name="connsiteX63" fmla="*/ 340794 w 608453"/>
              <a:gd name="connsiteY63" fmla="*/ 96512 h 607566"/>
              <a:gd name="connsiteX64" fmla="*/ 432367 w 608453"/>
              <a:gd name="connsiteY64" fmla="*/ 175832 h 607566"/>
              <a:gd name="connsiteX65" fmla="*/ 587395 w 608453"/>
              <a:gd name="connsiteY65" fmla="*/ 399524 h 607566"/>
              <a:gd name="connsiteX66" fmla="*/ 578484 w 608453"/>
              <a:gd name="connsiteY66" fmla="*/ 577649 h 607566"/>
              <a:gd name="connsiteX67" fmla="*/ 496898 w 608453"/>
              <a:gd name="connsiteY67" fmla="*/ 607566 h 607566"/>
              <a:gd name="connsiteX68" fmla="*/ 396875 w 608453"/>
              <a:gd name="connsiteY68" fmla="*/ 585320 h 607566"/>
              <a:gd name="connsiteX69" fmla="*/ 385505 w 608453"/>
              <a:gd name="connsiteY69" fmla="*/ 558624 h 607566"/>
              <a:gd name="connsiteX70" fmla="*/ 412086 w 608453"/>
              <a:gd name="connsiteY70" fmla="*/ 547271 h 607566"/>
              <a:gd name="connsiteX71" fmla="*/ 549445 w 608453"/>
              <a:gd name="connsiteY71" fmla="*/ 548652 h 607566"/>
              <a:gd name="connsiteX72" fmla="*/ 549138 w 608453"/>
              <a:gd name="connsiteY72" fmla="*/ 414406 h 607566"/>
              <a:gd name="connsiteX73" fmla="*/ 511802 w 608453"/>
              <a:gd name="connsiteY73" fmla="*/ 340302 h 607566"/>
              <a:gd name="connsiteX74" fmla="*/ 432367 w 608453"/>
              <a:gd name="connsiteY74" fmla="*/ 431743 h 607566"/>
              <a:gd name="connsiteX75" fmla="*/ 208352 w 608453"/>
              <a:gd name="connsiteY75" fmla="*/ 586547 h 607566"/>
              <a:gd name="connsiteX76" fmla="*/ 111555 w 608453"/>
              <a:gd name="connsiteY76" fmla="*/ 607566 h 607566"/>
              <a:gd name="connsiteX77" fmla="*/ 29816 w 608453"/>
              <a:gd name="connsiteY77" fmla="*/ 577649 h 607566"/>
              <a:gd name="connsiteX78" fmla="*/ 21058 w 608453"/>
              <a:gd name="connsiteY78" fmla="*/ 399524 h 607566"/>
              <a:gd name="connsiteX79" fmla="*/ 71146 w 608453"/>
              <a:gd name="connsiteY79" fmla="*/ 303787 h 607566"/>
              <a:gd name="connsiteX80" fmla="*/ 21058 w 608453"/>
              <a:gd name="connsiteY80" fmla="*/ 208051 h 607566"/>
              <a:gd name="connsiteX81" fmla="*/ 29816 w 608453"/>
              <a:gd name="connsiteY81" fmla="*/ 29773 h 607566"/>
              <a:gd name="connsiteX82" fmla="*/ 103297 w 608453"/>
              <a:gd name="connsiteY82" fmla="*/ 200 h 60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8453" h="607566">
                <a:moveTo>
                  <a:pt x="351512" y="527474"/>
                </a:moveTo>
                <a:cubicBezTo>
                  <a:pt x="356887" y="527474"/>
                  <a:pt x="362108" y="529620"/>
                  <a:pt x="365947" y="533451"/>
                </a:cubicBezTo>
                <a:cubicBezTo>
                  <a:pt x="369785" y="537282"/>
                  <a:pt x="371935" y="542645"/>
                  <a:pt x="371935" y="548009"/>
                </a:cubicBezTo>
                <a:cubicBezTo>
                  <a:pt x="371935" y="553372"/>
                  <a:pt x="369785" y="558736"/>
                  <a:pt x="365947" y="562567"/>
                </a:cubicBezTo>
                <a:cubicBezTo>
                  <a:pt x="362108" y="566398"/>
                  <a:pt x="356887" y="568543"/>
                  <a:pt x="351512" y="568543"/>
                </a:cubicBezTo>
                <a:cubicBezTo>
                  <a:pt x="345984" y="568543"/>
                  <a:pt x="340764" y="566398"/>
                  <a:pt x="336925" y="562567"/>
                </a:cubicBezTo>
                <a:cubicBezTo>
                  <a:pt x="333086" y="558736"/>
                  <a:pt x="330936" y="553372"/>
                  <a:pt x="330936" y="548009"/>
                </a:cubicBezTo>
                <a:cubicBezTo>
                  <a:pt x="330936" y="542645"/>
                  <a:pt x="333086" y="537282"/>
                  <a:pt x="336925" y="533451"/>
                </a:cubicBezTo>
                <a:cubicBezTo>
                  <a:pt x="340764" y="529620"/>
                  <a:pt x="345984" y="527474"/>
                  <a:pt x="351512" y="527474"/>
                </a:cubicBezTo>
                <a:close/>
                <a:moveTo>
                  <a:pt x="96651" y="340302"/>
                </a:moveTo>
                <a:cubicBezTo>
                  <a:pt x="81287" y="365464"/>
                  <a:pt x="68688" y="390318"/>
                  <a:pt x="59316" y="414406"/>
                </a:cubicBezTo>
                <a:cubicBezTo>
                  <a:pt x="35193" y="475929"/>
                  <a:pt x="35040" y="524871"/>
                  <a:pt x="59008" y="548652"/>
                </a:cubicBezTo>
                <a:cubicBezTo>
                  <a:pt x="82823" y="572586"/>
                  <a:pt x="131836" y="572432"/>
                  <a:pt x="193448" y="548345"/>
                </a:cubicBezTo>
                <a:cubicBezTo>
                  <a:pt x="217571" y="538986"/>
                  <a:pt x="242461" y="526405"/>
                  <a:pt x="267659" y="511063"/>
                </a:cubicBezTo>
                <a:cubicBezTo>
                  <a:pt x="236162" y="487742"/>
                  <a:pt x="205433" y="461200"/>
                  <a:pt x="176086" y="431743"/>
                </a:cubicBezTo>
                <a:cubicBezTo>
                  <a:pt x="146586" y="402439"/>
                  <a:pt x="119852" y="371601"/>
                  <a:pt x="96651" y="340302"/>
                </a:cubicBezTo>
                <a:close/>
                <a:moveTo>
                  <a:pt x="304192" y="257606"/>
                </a:moveTo>
                <a:cubicBezTo>
                  <a:pt x="278685" y="257606"/>
                  <a:pt x="257941" y="278316"/>
                  <a:pt x="257941" y="303782"/>
                </a:cubicBezTo>
                <a:cubicBezTo>
                  <a:pt x="257941" y="329248"/>
                  <a:pt x="278685" y="349958"/>
                  <a:pt x="304192" y="349958"/>
                </a:cubicBezTo>
                <a:cubicBezTo>
                  <a:pt x="329699" y="349958"/>
                  <a:pt x="350442" y="329248"/>
                  <a:pt x="350442" y="303782"/>
                </a:cubicBezTo>
                <a:cubicBezTo>
                  <a:pt x="350442" y="278316"/>
                  <a:pt x="329699" y="257606"/>
                  <a:pt x="304192" y="257606"/>
                </a:cubicBezTo>
                <a:close/>
                <a:moveTo>
                  <a:pt x="545278" y="234698"/>
                </a:moveTo>
                <a:cubicBezTo>
                  <a:pt x="550651" y="234698"/>
                  <a:pt x="556024" y="236848"/>
                  <a:pt x="559861" y="240687"/>
                </a:cubicBezTo>
                <a:cubicBezTo>
                  <a:pt x="563699" y="244526"/>
                  <a:pt x="565848" y="249747"/>
                  <a:pt x="565848" y="255121"/>
                </a:cubicBezTo>
                <a:cubicBezTo>
                  <a:pt x="565848" y="260649"/>
                  <a:pt x="563699" y="265870"/>
                  <a:pt x="559861" y="269709"/>
                </a:cubicBezTo>
                <a:cubicBezTo>
                  <a:pt x="556024" y="273547"/>
                  <a:pt x="550651" y="275697"/>
                  <a:pt x="545278" y="275697"/>
                </a:cubicBezTo>
                <a:cubicBezTo>
                  <a:pt x="539905" y="275697"/>
                  <a:pt x="534686" y="273547"/>
                  <a:pt x="530848" y="269709"/>
                </a:cubicBezTo>
                <a:cubicBezTo>
                  <a:pt x="527011" y="265870"/>
                  <a:pt x="524708" y="260649"/>
                  <a:pt x="524708" y="255121"/>
                </a:cubicBezTo>
                <a:cubicBezTo>
                  <a:pt x="524708" y="249747"/>
                  <a:pt x="527011" y="244526"/>
                  <a:pt x="530848" y="240687"/>
                </a:cubicBezTo>
                <a:cubicBezTo>
                  <a:pt x="534533" y="236848"/>
                  <a:pt x="539905" y="234698"/>
                  <a:pt x="545278" y="234698"/>
                </a:cubicBezTo>
                <a:close/>
                <a:moveTo>
                  <a:pt x="304192" y="216492"/>
                </a:moveTo>
                <a:cubicBezTo>
                  <a:pt x="352440" y="216492"/>
                  <a:pt x="391622" y="255611"/>
                  <a:pt x="391622" y="303782"/>
                </a:cubicBezTo>
                <a:cubicBezTo>
                  <a:pt x="391622" y="351952"/>
                  <a:pt x="352440" y="391071"/>
                  <a:pt x="304192" y="391071"/>
                </a:cubicBezTo>
                <a:cubicBezTo>
                  <a:pt x="255944" y="391071"/>
                  <a:pt x="216761" y="351952"/>
                  <a:pt x="216761" y="303782"/>
                </a:cubicBezTo>
                <a:cubicBezTo>
                  <a:pt x="216761" y="255611"/>
                  <a:pt x="255944" y="216492"/>
                  <a:pt x="304192" y="216492"/>
                </a:cubicBezTo>
                <a:close/>
                <a:moveTo>
                  <a:pt x="304227" y="120599"/>
                </a:moveTo>
                <a:cubicBezTo>
                  <a:pt x="270578" y="144533"/>
                  <a:pt x="237084" y="172917"/>
                  <a:pt x="205125" y="204829"/>
                </a:cubicBezTo>
                <a:cubicBezTo>
                  <a:pt x="173167" y="236741"/>
                  <a:pt x="144743" y="270188"/>
                  <a:pt x="120774" y="303787"/>
                </a:cubicBezTo>
                <a:cubicBezTo>
                  <a:pt x="144743" y="337387"/>
                  <a:pt x="173167" y="370833"/>
                  <a:pt x="205125" y="402746"/>
                </a:cubicBezTo>
                <a:cubicBezTo>
                  <a:pt x="236776" y="434504"/>
                  <a:pt x="270117" y="462734"/>
                  <a:pt x="304227" y="486822"/>
                </a:cubicBezTo>
                <a:cubicBezTo>
                  <a:pt x="337875" y="463041"/>
                  <a:pt x="371370" y="434658"/>
                  <a:pt x="403328" y="402746"/>
                </a:cubicBezTo>
                <a:cubicBezTo>
                  <a:pt x="435133" y="370987"/>
                  <a:pt x="463403" y="337847"/>
                  <a:pt x="487526" y="303787"/>
                </a:cubicBezTo>
                <a:cubicBezTo>
                  <a:pt x="463711" y="270188"/>
                  <a:pt x="435286" y="236588"/>
                  <a:pt x="403328" y="204829"/>
                </a:cubicBezTo>
                <a:cubicBezTo>
                  <a:pt x="371370" y="172917"/>
                  <a:pt x="337875" y="144533"/>
                  <a:pt x="304227" y="120599"/>
                </a:cubicBezTo>
                <a:close/>
                <a:moveTo>
                  <a:pt x="112054" y="41068"/>
                </a:moveTo>
                <a:cubicBezTo>
                  <a:pt x="89123" y="41011"/>
                  <a:pt x="70916" y="46956"/>
                  <a:pt x="59008" y="58923"/>
                </a:cubicBezTo>
                <a:cubicBezTo>
                  <a:pt x="35040" y="82704"/>
                  <a:pt x="35193" y="131646"/>
                  <a:pt x="59316" y="193169"/>
                </a:cubicBezTo>
                <a:cubicBezTo>
                  <a:pt x="68688" y="217256"/>
                  <a:pt x="81287" y="242111"/>
                  <a:pt x="96651" y="267272"/>
                </a:cubicBezTo>
                <a:cubicBezTo>
                  <a:pt x="119852" y="235974"/>
                  <a:pt x="146586" y="205136"/>
                  <a:pt x="176086" y="175832"/>
                </a:cubicBezTo>
                <a:cubicBezTo>
                  <a:pt x="205433" y="146375"/>
                  <a:pt x="236315" y="119679"/>
                  <a:pt x="267659" y="96512"/>
                </a:cubicBezTo>
                <a:cubicBezTo>
                  <a:pt x="242461" y="81170"/>
                  <a:pt x="217417" y="68589"/>
                  <a:pt x="193448" y="59230"/>
                </a:cubicBezTo>
                <a:cubicBezTo>
                  <a:pt x="162642" y="47186"/>
                  <a:pt x="134986" y="41126"/>
                  <a:pt x="112054" y="41068"/>
                </a:cubicBezTo>
                <a:close/>
                <a:moveTo>
                  <a:pt x="103297" y="200"/>
                </a:moveTo>
                <a:cubicBezTo>
                  <a:pt x="133527" y="-1296"/>
                  <a:pt x="169019" y="5608"/>
                  <a:pt x="208352" y="21027"/>
                </a:cubicBezTo>
                <a:cubicBezTo>
                  <a:pt x="239542" y="33148"/>
                  <a:pt x="271807" y="50178"/>
                  <a:pt x="304227" y="71044"/>
                </a:cubicBezTo>
                <a:cubicBezTo>
                  <a:pt x="336646" y="50178"/>
                  <a:pt x="368911" y="33148"/>
                  <a:pt x="400101" y="21027"/>
                </a:cubicBezTo>
                <a:cubicBezTo>
                  <a:pt x="439358" y="5608"/>
                  <a:pt x="474850" y="-1296"/>
                  <a:pt x="505080" y="200"/>
                </a:cubicBezTo>
                <a:cubicBezTo>
                  <a:pt x="535309" y="1696"/>
                  <a:pt x="560277" y="11592"/>
                  <a:pt x="578484" y="29773"/>
                </a:cubicBezTo>
                <a:cubicBezTo>
                  <a:pt x="615666" y="66748"/>
                  <a:pt x="618278" y="131186"/>
                  <a:pt x="586166" y="211273"/>
                </a:cubicBezTo>
                <a:cubicBezTo>
                  <a:pt x="582018" y="221859"/>
                  <a:pt x="570033" y="226922"/>
                  <a:pt x="559432" y="222626"/>
                </a:cubicBezTo>
                <a:cubicBezTo>
                  <a:pt x="548830" y="218484"/>
                  <a:pt x="543760" y="206517"/>
                  <a:pt x="548062" y="195930"/>
                </a:cubicBezTo>
                <a:cubicBezTo>
                  <a:pt x="573260" y="133180"/>
                  <a:pt x="573721" y="83164"/>
                  <a:pt x="549445" y="58923"/>
                </a:cubicBezTo>
                <a:cubicBezTo>
                  <a:pt x="525630" y="34989"/>
                  <a:pt x="476617" y="35142"/>
                  <a:pt x="415005" y="59230"/>
                </a:cubicBezTo>
                <a:cubicBezTo>
                  <a:pt x="390883" y="68589"/>
                  <a:pt x="365992" y="81170"/>
                  <a:pt x="340794" y="96512"/>
                </a:cubicBezTo>
                <a:cubicBezTo>
                  <a:pt x="372138" y="119679"/>
                  <a:pt x="403021" y="146375"/>
                  <a:pt x="432367" y="175832"/>
                </a:cubicBezTo>
                <a:cubicBezTo>
                  <a:pt x="503812" y="247021"/>
                  <a:pt x="558817" y="326494"/>
                  <a:pt x="587395" y="399524"/>
                </a:cubicBezTo>
                <a:cubicBezTo>
                  <a:pt x="618278" y="477923"/>
                  <a:pt x="615052" y="541287"/>
                  <a:pt x="578484" y="577649"/>
                </a:cubicBezTo>
                <a:cubicBezTo>
                  <a:pt x="558664" y="597594"/>
                  <a:pt x="530854" y="607566"/>
                  <a:pt x="496898" y="607566"/>
                </a:cubicBezTo>
                <a:cubicBezTo>
                  <a:pt x="467706" y="607566"/>
                  <a:pt x="433903" y="600202"/>
                  <a:pt x="396875" y="585320"/>
                </a:cubicBezTo>
                <a:cubicBezTo>
                  <a:pt x="386273" y="581177"/>
                  <a:pt x="381203" y="569210"/>
                  <a:pt x="385505" y="558624"/>
                </a:cubicBezTo>
                <a:cubicBezTo>
                  <a:pt x="389654" y="548191"/>
                  <a:pt x="401638" y="542975"/>
                  <a:pt x="412086" y="547271"/>
                </a:cubicBezTo>
                <a:cubicBezTo>
                  <a:pt x="475080" y="572432"/>
                  <a:pt x="525169" y="572892"/>
                  <a:pt x="549445" y="548652"/>
                </a:cubicBezTo>
                <a:cubicBezTo>
                  <a:pt x="573414" y="524871"/>
                  <a:pt x="573260" y="475929"/>
                  <a:pt x="549138" y="414406"/>
                </a:cubicBezTo>
                <a:cubicBezTo>
                  <a:pt x="539765" y="390318"/>
                  <a:pt x="527166" y="365464"/>
                  <a:pt x="511802" y="340302"/>
                </a:cubicBezTo>
                <a:cubicBezTo>
                  <a:pt x="488448" y="371754"/>
                  <a:pt x="461867" y="402439"/>
                  <a:pt x="432367" y="431743"/>
                </a:cubicBezTo>
                <a:cubicBezTo>
                  <a:pt x="361075" y="503085"/>
                  <a:pt x="281487" y="558010"/>
                  <a:pt x="208352" y="586547"/>
                </a:cubicBezTo>
                <a:cubicBezTo>
                  <a:pt x="172552" y="600509"/>
                  <a:pt x="139980" y="607566"/>
                  <a:pt x="111555" y="607566"/>
                </a:cubicBezTo>
                <a:cubicBezTo>
                  <a:pt x="77599" y="607566"/>
                  <a:pt x="49790" y="597594"/>
                  <a:pt x="29816" y="577649"/>
                </a:cubicBezTo>
                <a:cubicBezTo>
                  <a:pt x="-6598" y="541287"/>
                  <a:pt x="-9825" y="477923"/>
                  <a:pt x="21058" y="399524"/>
                </a:cubicBezTo>
                <a:cubicBezTo>
                  <a:pt x="33196" y="368379"/>
                  <a:pt x="50251" y="336160"/>
                  <a:pt x="71146" y="303787"/>
                </a:cubicBezTo>
                <a:cubicBezTo>
                  <a:pt x="50251" y="271415"/>
                  <a:pt x="33196" y="239196"/>
                  <a:pt x="21058" y="208051"/>
                </a:cubicBezTo>
                <a:cubicBezTo>
                  <a:pt x="-9825" y="129498"/>
                  <a:pt x="-6598" y="66287"/>
                  <a:pt x="29816" y="29773"/>
                </a:cubicBezTo>
                <a:cubicBezTo>
                  <a:pt x="48100" y="11592"/>
                  <a:pt x="73067" y="1696"/>
                  <a:pt x="103297" y="20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stack-of-books_67879"/>
          <p:cNvSpPr>
            <a:spLocks noChangeAspect="1"/>
          </p:cNvSpPr>
          <p:nvPr/>
        </p:nvSpPr>
        <p:spPr bwMode="auto">
          <a:xfrm>
            <a:off x="4409075" y="2165998"/>
            <a:ext cx="449675" cy="550663"/>
          </a:xfrm>
          <a:custGeom>
            <a:avLst/>
            <a:gdLst>
              <a:gd name="connsiteX0" fmla="*/ 51668 w 496145"/>
              <a:gd name="connsiteY0" fmla="*/ 377105 h 607568"/>
              <a:gd name="connsiteX1" fmla="*/ 50820 w 496145"/>
              <a:gd name="connsiteY1" fmla="*/ 378046 h 607568"/>
              <a:gd name="connsiteX2" fmla="*/ 50820 w 496145"/>
              <a:gd name="connsiteY2" fmla="*/ 565614 h 607568"/>
              <a:gd name="connsiteX3" fmla="*/ 51668 w 496145"/>
              <a:gd name="connsiteY3" fmla="*/ 566555 h 607568"/>
              <a:gd name="connsiteX4" fmla="*/ 109224 w 496145"/>
              <a:gd name="connsiteY4" fmla="*/ 566555 h 607568"/>
              <a:gd name="connsiteX5" fmla="*/ 110071 w 496145"/>
              <a:gd name="connsiteY5" fmla="*/ 565614 h 607568"/>
              <a:gd name="connsiteX6" fmla="*/ 110071 w 496145"/>
              <a:gd name="connsiteY6" fmla="*/ 378046 h 607568"/>
              <a:gd name="connsiteX7" fmla="*/ 109224 w 496145"/>
              <a:gd name="connsiteY7" fmla="*/ 377105 h 607568"/>
              <a:gd name="connsiteX8" fmla="*/ 15073 w 496145"/>
              <a:gd name="connsiteY8" fmla="*/ 232654 h 607568"/>
              <a:gd name="connsiteX9" fmla="*/ 135937 w 496145"/>
              <a:gd name="connsiteY9" fmla="*/ 232654 h 607568"/>
              <a:gd name="connsiteX10" fmla="*/ 151010 w 496145"/>
              <a:gd name="connsiteY10" fmla="*/ 247685 h 607568"/>
              <a:gd name="connsiteX11" fmla="*/ 135937 w 496145"/>
              <a:gd name="connsiteY11" fmla="*/ 262715 h 607568"/>
              <a:gd name="connsiteX12" fmla="*/ 15073 w 496145"/>
              <a:gd name="connsiteY12" fmla="*/ 262715 h 607568"/>
              <a:gd name="connsiteX13" fmla="*/ 0 w 496145"/>
              <a:gd name="connsiteY13" fmla="*/ 247685 h 607568"/>
              <a:gd name="connsiteX14" fmla="*/ 15073 w 496145"/>
              <a:gd name="connsiteY14" fmla="*/ 232654 h 607568"/>
              <a:gd name="connsiteX15" fmla="*/ 360208 w 496145"/>
              <a:gd name="connsiteY15" fmla="*/ 232584 h 607568"/>
              <a:gd name="connsiteX16" fmla="*/ 481072 w 496145"/>
              <a:gd name="connsiteY16" fmla="*/ 232584 h 607568"/>
              <a:gd name="connsiteX17" fmla="*/ 496145 w 496145"/>
              <a:gd name="connsiteY17" fmla="*/ 247649 h 607568"/>
              <a:gd name="connsiteX18" fmla="*/ 481072 w 496145"/>
              <a:gd name="connsiteY18" fmla="*/ 262715 h 607568"/>
              <a:gd name="connsiteX19" fmla="*/ 360208 w 496145"/>
              <a:gd name="connsiteY19" fmla="*/ 262715 h 607568"/>
              <a:gd name="connsiteX20" fmla="*/ 345135 w 496145"/>
              <a:gd name="connsiteY20" fmla="*/ 247649 h 607568"/>
              <a:gd name="connsiteX21" fmla="*/ 360208 w 496145"/>
              <a:gd name="connsiteY21" fmla="*/ 232584 h 607568"/>
              <a:gd name="connsiteX22" fmla="*/ 230459 w 496145"/>
              <a:gd name="connsiteY22" fmla="*/ 222272 h 607568"/>
              <a:gd name="connsiteX23" fmla="*/ 230459 w 496145"/>
              <a:gd name="connsiteY23" fmla="*/ 283227 h 607568"/>
              <a:gd name="connsiteX24" fmla="*/ 185243 w 496145"/>
              <a:gd name="connsiteY24" fmla="*/ 364689 h 607568"/>
              <a:gd name="connsiteX25" fmla="*/ 141723 w 496145"/>
              <a:gd name="connsiteY25" fmla="*/ 386136 h 607568"/>
              <a:gd name="connsiteX26" fmla="*/ 141157 w 496145"/>
              <a:gd name="connsiteY26" fmla="*/ 386324 h 607568"/>
              <a:gd name="connsiteX27" fmla="*/ 140215 w 496145"/>
              <a:gd name="connsiteY27" fmla="*/ 386512 h 607568"/>
              <a:gd name="connsiteX28" fmla="*/ 140215 w 496145"/>
              <a:gd name="connsiteY28" fmla="*/ 547836 h 607568"/>
              <a:gd name="connsiteX29" fmla="*/ 140592 w 496145"/>
              <a:gd name="connsiteY29" fmla="*/ 549623 h 607568"/>
              <a:gd name="connsiteX30" fmla="*/ 173279 w 496145"/>
              <a:gd name="connsiteY30" fmla="*/ 577561 h 607568"/>
              <a:gd name="connsiteX31" fmla="*/ 230459 w 496145"/>
              <a:gd name="connsiteY31" fmla="*/ 577561 h 607568"/>
              <a:gd name="connsiteX32" fmla="*/ 236299 w 496145"/>
              <a:gd name="connsiteY32" fmla="*/ 577561 h 607568"/>
              <a:gd name="connsiteX33" fmla="*/ 353295 w 496145"/>
              <a:gd name="connsiteY33" fmla="*/ 577561 h 607568"/>
              <a:gd name="connsiteX34" fmla="*/ 397569 w 496145"/>
              <a:gd name="connsiteY34" fmla="*/ 542662 h 607568"/>
              <a:gd name="connsiteX35" fmla="*/ 397757 w 496145"/>
              <a:gd name="connsiteY35" fmla="*/ 542098 h 607568"/>
              <a:gd name="connsiteX36" fmla="*/ 420930 w 496145"/>
              <a:gd name="connsiteY36" fmla="*/ 397612 h 607568"/>
              <a:gd name="connsiteX37" fmla="*/ 409532 w 496145"/>
              <a:gd name="connsiteY37" fmla="*/ 365347 h 607568"/>
              <a:gd name="connsiteX38" fmla="*/ 388525 w 496145"/>
              <a:gd name="connsiteY38" fmla="*/ 357445 h 607568"/>
              <a:gd name="connsiteX39" fmla="*/ 374867 w 496145"/>
              <a:gd name="connsiteY39" fmla="*/ 357445 h 607568"/>
              <a:gd name="connsiteX40" fmla="*/ 325600 w 496145"/>
              <a:gd name="connsiteY40" fmla="*/ 357445 h 607568"/>
              <a:gd name="connsiteX41" fmla="*/ 287167 w 496145"/>
              <a:gd name="connsiteY41" fmla="*/ 357445 h 607568"/>
              <a:gd name="connsiteX42" fmla="*/ 272095 w 496145"/>
              <a:gd name="connsiteY42" fmla="*/ 342395 h 607568"/>
              <a:gd name="connsiteX43" fmla="*/ 272095 w 496145"/>
              <a:gd name="connsiteY43" fmla="*/ 266483 h 607568"/>
              <a:gd name="connsiteX44" fmla="*/ 258530 w 496145"/>
              <a:gd name="connsiteY44" fmla="*/ 227916 h 607568"/>
              <a:gd name="connsiteX45" fmla="*/ 230459 w 496145"/>
              <a:gd name="connsiteY45" fmla="*/ 222272 h 607568"/>
              <a:gd name="connsiteX46" fmla="*/ 234073 w 496145"/>
              <a:gd name="connsiteY46" fmla="*/ 191983 h 607568"/>
              <a:gd name="connsiteX47" fmla="*/ 276428 w 496145"/>
              <a:gd name="connsiteY47" fmla="*/ 203647 h 607568"/>
              <a:gd name="connsiteX48" fmla="*/ 302239 w 496145"/>
              <a:gd name="connsiteY48" fmla="*/ 266671 h 607568"/>
              <a:gd name="connsiteX49" fmla="*/ 302239 w 496145"/>
              <a:gd name="connsiteY49" fmla="*/ 327438 h 607568"/>
              <a:gd name="connsiteX50" fmla="*/ 325600 w 496145"/>
              <a:gd name="connsiteY50" fmla="*/ 327438 h 607568"/>
              <a:gd name="connsiteX51" fmla="*/ 374867 w 496145"/>
              <a:gd name="connsiteY51" fmla="*/ 327438 h 607568"/>
              <a:gd name="connsiteX52" fmla="*/ 388525 w 496145"/>
              <a:gd name="connsiteY52" fmla="*/ 327438 h 607568"/>
              <a:gd name="connsiteX53" fmla="*/ 429125 w 496145"/>
              <a:gd name="connsiteY53" fmla="*/ 342677 h 607568"/>
              <a:gd name="connsiteX54" fmla="*/ 450697 w 496145"/>
              <a:gd name="connsiteY54" fmla="*/ 402221 h 607568"/>
              <a:gd name="connsiteX55" fmla="*/ 427524 w 496145"/>
              <a:gd name="connsiteY55" fmla="*/ 546425 h 607568"/>
              <a:gd name="connsiteX56" fmla="*/ 399453 w 496145"/>
              <a:gd name="connsiteY56" fmla="*/ 594963 h 607568"/>
              <a:gd name="connsiteX57" fmla="*/ 353295 w 496145"/>
              <a:gd name="connsiteY57" fmla="*/ 607568 h 607568"/>
              <a:gd name="connsiteX58" fmla="*/ 236299 w 496145"/>
              <a:gd name="connsiteY58" fmla="*/ 607568 h 607568"/>
              <a:gd name="connsiteX59" fmla="*/ 230459 w 496145"/>
              <a:gd name="connsiteY59" fmla="*/ 607568 h 607568"/>
              <a:gd name="connsiteX60" fmla="*/ 173279 w 496145"/>
              <a:gd name="connsiteY60" fmla="*/ 607568 h 607568"/>
              <a:gd name="connsiteX61" fmla="*/ 129100 w 496145"/>
              <a:gd name="connsiteY61" fmla="*/ 589319 h 607568"/>
              <a:gd name="connsiteX62" fmla="*/ 109224 w 496145"/>
              <a:gd name="connsiteY62" fmla="*/ 596656 h 607568"/>
              <a:gd name="connsiteX63" fmla="*/ 51668 w 496145"/>
              <a:gd name="connsiteY63" fmla="*/ 596656 h 607568"/>
              <a:gd name="connsiteX64" fmla="*/ 20676 w 496145"/>
              <a:gd name="connsiteY64" fmla="*/ 565614 h 607568"/>
              <a:gd name="connsiteX65" fmla="*/ 20676 w 496145"/>
              <a:gd name="connsiteY65" fmla="*/ 378046 h 607568"/>
              <a:gd name="connsiteX66" fmla="*/ 51668 w 496145"/>
              <a:gd name="connsiteY66" fmla="*/ 347004 h 607568"/>
              <a:gd name="connsiteX67" fmla="*/ 108941 w 496145"/>
              <a:gd name="connsiteY67" fmla="*/ 347004 h 607568"/>
              <a:gd name="connsiteX68" fmla="*/ 132208 w 496145"/>
              <a:gd name="connsiteY68" fmla="*/ 357445 h 607568"/>
              <a:gd name="connsiteX69" fmla="*/ 133716 w 496145"/>
              <a:gd name="connsiteY69" fmla="*/ 357069 h 607568"/>
              <a:gd name="connsiteX70" fmla="*/ 168381 w 496145"/>
              <a:gd name="connsiteY70" fmla="*/ 339667 h 607568"/>
              <a:gd name="connsiteX71" fmla="*/ 200315 w 496145"/>
              <a:gd name="connsiteY71" fmla="*/ 283227 h 607568"/>
              <a:gd name="connsiteX72" fmla="*/ 200315 w 496145"/>
              <a:gd name="connsiteY72" fmla="*/ 209855 h 607568"/>
              <a:gd name="connsiteX73" fmla="*/ 210865 w 496145"/>
              <a:gd name="connsiteY73" fmla="*/ 195557 h 607568"/>
              <a:gd name="connsiteX74" fmla="*/ 234073 w 496145"/>
              <a:gd name="connsiteY74" fmla="*/ 191983 h 607568"/>
              <a:gd name="connsiteX75" fmla="*/ 402143 w 496145"/>
              <a:gd name="connsiteY75" fmla="*/ 72539 h 607568"/>
              <a:gd name="connsiteX76" fmla="*/ 423526 w 496145"/>
              <a:gd name="connsiteY76" fmla="*/ 72539 h 607568"/>
              <a:gd name="connsiteX77" fmla="*/ 423526 w 496145"/>
              <a:gd name="connsiteY77" fmla="*/ 93794 h 607568"/>
              <a:gd name="connsiteX78" fmla="*/ 337994 w 496145"/>
              <a:gd name="connsiteY78" fmla="*/ 179191 h 607568"/>
              <a:gd name="connsiteX79" fmla="*/ 327349 w 496145"/>
              <a:gd name="connsiteY79" fmla="*/ 183611 h 607568"/>
              <a:gd name="connsiteX80" fmla="*/ 316610 w 496145"/>
              <a:gd name="connsiteY80" fmla="*/ 179191 h 607568"/>
              <a:gd name="connsiteX81" fmla="*/ 316610 w 496145"/>
              <a:gd name="connsiteY81" fmla="*/ 157936 h 607568"/>
              <a:gd name="connsiteX82" fmla="*/ 72619 w 496145"/>
              <a:gd name="connsiteY82" fmla="*/ 72539 h 607568"/>
              <a:gd name="connsiteX83" fmla="*/ 93908 w 496145"/>
              <a:gd name="connsiteY83" fmla="*/ 72539 h 607568"/>
              <a:gd name="connsiteX84" fmla="*/ 179440 w 496145"/>
              <a:gd name="connsiteY84" fmla="*/ 157936 h 607568"/>
              <a:gd name="connsiteX85" fmla="*/ 179440 w 496145"/>
              <a:gd name="connsiteY85" fmla="*/ 179191 h 607568"/>
              <a:gd name="connsiteX86" fmla="*/ 168796 w 496145"/>
              <a:gd name="connsiteY86" fmla="*/ 183611 h 607568"/>
              <a:gd name="connsiteX87" fmla="*/ 158151 w 496145"/>
              <a:gd name="connsiteY87" fmla="*/ 179191 h 607568"/>
              <a:gd name="connsiteX88" fmla="*/ 72619 w 496145"/>
              <a:gd name="connsiteY88" fmla="*/ 93794 h 607568"/>
              <a:gd name="connsiteX89" fmla="*/ 72619 w 496145"/>
              <a:gd name="connsiteY89" fmla="*/ 72539 h 607568"/>
              <a:gd name="connsiteX90" fmla="*/ 248001 w 496145"/>
              <a:gd name="connsiteY90" fmla="*/ 0 h 607568"/>
              <a:gd name="connsiteX91" fmla="*/ 263067 w 496145"/>
              <a:gd name="connsiteY91" fmla="*/ 15052 h 607568"/>
              <a:gd name="connsiteX92" fmla="*/ 263067 w 496145"/>
              <a:gd name="connsiteY92" fmla="*/ 135746 h 607568"/>
              <a:gd name="connsiteX93" fmla="*/ 248001 w 496145"/>
              <a:gd name="connsiteY93" fmla="*/ 150798 h 607568"/>
              <a:gd name="connsiteX94" fmla="*/ 232936 w 496145"/>
              <a:gd name="connsiteY94" fmla="*/ 135746 h 607568"/>
              <a:gd name="connsiteX95" fmla="*/ 232936 w 496145"/>
              <a:gd name="connsiteY95" fmla="*/ 15052 h 607568"/>
              <a:gd name="connsiteX96" fmla="*/ 248001 w 496145"/>
              <a:gd name="connsiteY96"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496145" h="607568">
                <a:moveTo>
                  <a:pt x="51668" y="377105"/>
                </a:moveTo>
                <a:cubicBezTo>
                  <a:pt x="51197" y="377105"/>
                  <a:pt x="50820" y="377482"/>
                  <a:pt x="50820" y="378046"/>
                </a:cubicBezTo>
                <a:lnTo>
                  <a:pt x="50820" y="565614"/>
                </a:lnTo>
                <a:cubicBezTo>
                  <a:pt x="50820" y="566179"/>
                  <a:pt x="51197" y="566555"/>
                  <a:pt x="51668" y="566555"/>
                </a:cubicBezTo>
                <a:lnTo>
                  <a:pt x="109224" y="566555"/>
                </a:lnTo>
                <a:cubicBezTo>
                  <a:pt x="109695" y="566555"/>
                  <a:pt x="110071" y="566179"/>
                  <a:pt x="110071" y="565614"/>
                </a:cubicBezTo>
                <a:lnTo>
                  <a:pt x="110071" y="378046"/>
                </a:lnTo>
                <a:cubicBezTo>
                  <a:pt x="110071" y="377482"/>
                  <a:pt x="109695" y="377105"/>
                  <a:pt x="109224" y="377105"/>
                </a:cubicBezTo>
                <a:close/>
                <a:moveTo>
                  <a:pt x="15073" y="232654"/>
                </a:moveTo>
                <a:lnTo>
                  <a:pt x="135937" y="232654"/>
                </a:lnTo>
                <a:cubicBezTo>
                  <a:pt x="144227" y="232654"/>
                  <a:pt x="151010" y="239418"/>
                  <a:pt x="151010" y="247685"/>
                </a:cubicBezTo>
                <a:cubicBezTo>
                  <a:pt x="151010" y="255951"/>
                  <a:pt x="144227" y="262715"/>
                  <a:pt x="135937" y="262715"/>
                </a:cubicBezTo>
                <a:lnTo>
                  <a:pt x="15073" y="262715"/>
                </a:lnTo>
                <a:cubicBezTo>
                  <a:pt x="6783" y="262715"/>
                  <a:pt x="0" y="255951"/>
                  <a:pt x="0" y="247685"/>
                </a:cubicBezTo>
                <a:cubicBezTo>
                  <a:pt x="0" y="239418"/>
                  <a:pt x="6783" y="232654"/>
                  <a:pt x="15073" y="232654"/>
                </a:cubicBezTo>
                <a:close/>
                <a:moveTo>
                  <a:pt x="360208" y="232584"/>
                </a:moveTo>
                <a:lnTo>
                  <a:pt x="481072" y="232584"/>
                </a:lnTo>
                <a:cubicBezTo>
                  <a:pt x="489456" y="232584"/>
                  <a:pt x="496145" y="239363"/>
                  <a:pt x="496145" y="247649"/>
                </a:cubicBezTo>
                <a:cubicBezTo>
                  <a:pt x="496145" y="255936"/>
                  <a:pt x="489362" y="262715"/>
                  <a:pt x="481072" y="262715"/>
                </a:cubicBezTo>
                <a:lnTo>
                  <a:pt x="360208" y="262715"/>
                </a:lnTo>
                <a:cubicBezTo>
                  <a:pt x="351918" y="262715"/>
                  <a:pt x="345135" y="255936"/>
                  <a:pt x="345135" y="247649"/>
                </a:cubicBezTo>
                <a:cubicBezTo>
                  <a:pt x="345135" y="239363"/>
                  <a:pt x="351918" y="232584"/>
                  <a:pt x="360208" y="232584"/>
                </a:cubicBezTo>
                <a:close/>
                <a:moveTo>
                  <a:pt x="230459" y="222272"/>
                </a:moveTo>
                <a:lnTo>
                  <a:pt x="230459" y="283227"/>
                </a:lnTo>
                <a:cubicBezTo>
                  <a:pt x="230459" y="315586"/>
                  <a:pt x="214727" y="343806"/>
                  <a:pt x="185243" y="364689"/>
                </a:cubicBezTo>
                <a:cubicBezTo>
                  <a:pt x="163954" y="379927"/>
                  <a:pt x="142664" y="385948"/>
                  <a:pt x="141723" y="386136"/>
                </a:cubicBezTo>
                <a:cubicBezTo>
                  <a:pt x="141534" y="386136"/>
                  <a:pt x="141346" y="386324"/>
                  <a:pt x="141157" y="386324"/>
                </a:cubicBezTo>
                <a:lnTo>
                  <a:pt x="140215" y="386512"/>
                </a:lnTo>
                <a:lnTo>
                  <a:pt x="140215" y="547836"/>
                </a:lnTo>
                <a:cubicBezTo>
                  <a:pt x="140404" y="548306"/>
                  <a:pt x="140498" y="548965"/>
                  <a:pt x="140592" y="549623"/>
                </a:cubicBezTo>
                <a:cubicBezTo>
                  <a:pt x="143135" y="565520"/>
                  <a:pt x="157171" y="577561"/>
                  <a:pt x="173279" y="577561"/>
                </a:cubicBezTo>
                <a:lnTo>
                  <a:pt x="230459" y="577561"/>
                </a:lnTo>
                <a:lnTo>
                  <a:pt x="236299" y="577561"/>
                </a:lnTo>
                <a:lnTo>
                  <a:pt x="353295" y="577561"/>
                </a:lnTo>
                <a:cubicBezTo>
                  <a:pt x="393330" y="577561"/>
                  <a:pt x="396627" y="551316"/>
                  <a:pt x="397569" y="542662"/>
                </a:cubicBezTo>
                <a:cubicBezTo>
                  <a:pt x="397757" y="542474"/>
                  <a:pt x="397757" y="542192"/>
                  <a:pt x="397757" y="542098"/>
                </a:cubicBezTo>
                <a:lnTo>
                  <a:pt x="420930" y="397612"/>
                </a:lnTo>
                <a:cubicBezTo>
                  <a:pt x="422814" y="385383"/>
                  <a:pt x="418575" y="373155"/>
                  <a:pt x="409532" y="365347"/>
                </a:cubicBezTo>
                <a:cubicBezTo>
                  <a:pt x="403503" y="360362"/>
                  <a:pt x="396061" y="357445"/>
                  <a:pt x="388525" y="357445"/>
                </a:cubicBezTo>
                <a:lnTo>
                  <a:pt x="374867" y="357445"/>
                </a:lnTo>
                <a:lnTo>
                  <a:pt x="325600" y="357445"/>
                </a:lnTo>
                <a:lnTo>
                  <a:pt x="287167" y="357445"/>
                </a:lnTo>
                <a:cubicBezTo>
                  <a:pt x="278877" y="357445"/>
                  <a:pt x="272095" y="350673"/>
                  <a:pt x="272095" y="342395"/>
                </a:cubicBezTo>
                <a:lnTo>
                  <a:pt x="272095" y="266483"/>
                </a:lnTo>
                <a:cubicBezTo>
                  <a:pt x="272095" y="247576"/>
                  <a:pt x="267573" y="234501"/>
                  <a:pt x="258530" y="227916"/>
                </a:cubicBezTo>
                <a:cubicBezTo>
                  <a:pt x="250146" y="221708"/>
                  <a:pt x="238748" y="221331"/>
                  <a:pt x="230459" y="222272"/>
                </a:cubicBezTo>
                <a:close/>
                <a:moveTo>
                  <a:pt x="234073" y="191983"/>
                </a:moveTo>
                <a:cubicBezTo>
                  <a:pt x="246873" y="191607"/>
                  <a:pt x="262863" y="193770"/>
                  <a:pt x="276428" y="203647"/>
                </a:cubicBezTo>
                <a:cubicBezTo>
                  <a:pt x="293572" y="216346"/>
                  <a:pt x="302239" y="237511"/>
                  <a:pt x="302239" y="266671"/>
                </a:cubicBezTo>
                <a:lnTo>
                  <a:pt x="302239" y="327438"/>
                </a:lnTo>
                <a:lnTo>
                  <a:pt x="325600" y="327438"/>
                </a:lnTo>
                <a:lnTo>
                  <a:pt x="374867" y="327438"/>
                </a:lnTo>
                <a:lnTo>
                  <a:pt x="388525" y="327438"/>
                </a:lnTo>
                <a:cubicBezTo>
                  <a:pt x="403221" y="327438"/>
                  <a:pt x="417727" y="332894"/>
                  <a:pt x="429125" y="342677"/>
                </a:cubicBezTo>
                <a:cubicBezTo>
                  <a:pt x="446081" y="357069"/>
                  <a:pt x="454371" y="379927"/>
                  <a:pt x="450697" y="402221"/>
                </a:cubicBezTo>
                <a:lnTo>
                  <a:pt x="427524" y="546425"/>
                </a:lnTo>
                <a:cubicBezTo>
                  <a:pt x="424698" y="567778"/>
                  <a:pt x="415090" y="584428"/>
                  <a:pt x="399453" y="594963"/>
                </a:cubicBezTo>
                <a:cubicBezTo>
                  <a:pt x="387301" y="603147"/>
                  <a:pt x="371381" y="607568"/>
                  <a:pt x="353295" y="607568"/>
                </a:cubicBezTo>
                <a:lnTo>
                  <a:pt x="236299" y="607568"/>
                </a:lnTo>
                <a:lnTo>
                  <a:pt x="230459" y="607568"/>
                </a:lnTo>
                <a:lnTo>
                  <a:pt x="173279" y="607568"/>
                </a:lnTo>
                <a:cubicBezTo>
                  <a:pt x="156323" y="607568"/>
                  <a:pt x="140592" y="600607"/>
                  <a:pt x="129100" y="589319"/>
                </a:cubicBezTo>
                <a:cubicBezTo>
                  <a:pt x="123825" y="593834"/>
                  <a:pt x="116760" y="596656"/>
                  <a:pt x="109224" y="596656"/>
                </a:cubicBezTo>
                <a:lnTo>
                  <a:pt x="51668" y="596656"/>
                </a:lnTo>
                <a:cubicBezTo>
                  <a:pt x="34618" y="596656"/>
                  <a:pt x="20676" y="582734"/>
                  <a:pt x="20676" y="565614"/>
                </a:cubicBezTo>
                <a:lnTo>
                  <a:pt x="20676" y="378046"/>
                </a:lnTo>
                <a:cubicBezTo>
                  <a:pt x="20676" y="360926"/>
                  <a:pt x="34618" y="347004"/>
                  <a:pt x="51668" y="347004"/>
                </a:cubicBezTo>
                <a:lnTo>
                  <a:pt x="108941" y="347004"/>
                </a:lnTo>
                <a:cubicBezTo>
                  <a:pt x="118267" y="347004"/>
                  <a:pt x="126556" y="351049"/>
                  <a:pt x="132208" y="357445"/>
                </a:cubicBezTo>
                <a:lnTo>
                  <a:pt x="133716" y="357069"/>
                </a:lnTo>
                <a:cubicBezTo>
                  <a:pt x="135882" y="356411"/>
                  <a:pt x="152273" y="351143"/>
                  <a:pt x="168381" y="339667"/>
                </a:cubicBezTo>
                <a:cubicBezTo>
                  <a:pt x="189576" y="324428"/>
                  <a:pt x="200315" y="305521"/>
                  <a:pt x="200315" y="283227"/>
                </a:cubicBezTo>
                <a:lnTo>
                  <a:pt x="200315" y="209855"/>
                </a:lnTo>
                <a:cubicBezTo>
                  <a:pt x="200315" y="203271"/>
                  <a:pt x="204554" y="197533"/>
                  <a:pt x="210865" y="195557"/>
                </a:cubicBezTo>
                <a:cubicBezTo>
                  <a:pt x="211666" y="195275"/>
                  <a:pt x="221274" y="192359"/>
                  <a:pt x="234073" y="191983"/>
                </a:cubicBezTo>
                <a:close/>
                <a:moveTo>
                  <a:pt x="402143" y="72539"/>
                </a:moveTo>
                <a:cubicBezTo>
                  <a:pt x="408078" y="66614"/>
                  <a:pt x="417592" y="66614"/>
                  <a:pt x="423526" y="72539"/>
                </a:cubicBezTo>
                <a:cubicBezTo>
                  <a:pt x="429461" y="78370"/>
                  <a:pt x="429461" y="87963"/>
                  <a:pt x="423526" y="93794"/>
                </a:cubicBezTo>
                <a:lnTo>
                  <a:pt x="337994" y="179191"/>
                </a:lnTo>
                <a:cubicBezTo>
                  <a:pt x="334979" y="182106"/>
                  <a:pt x="331211" y="183611"/>
                  <a:pt x="327349" y="183611"/>
                </a:cubicBezTo>
                <a:cubicBezTo>
                  <a:pt x="323581" y="183611"/>
                  <a:pt x="319625" y="182106"/>
                  <a:pt x="316610" y="179191"/>
                </a:cubicBezTo>
                <a:cubicBezTo>
                  <a:pt x="310770" y="173360"/>
                  <a:pt x="310770" y="163767"/>
                  <a:pt x="316610" y="157936"/>
                </a:cubicBezTo>
                <a:close/>
                <a:moveTo>
                  <a:pt x="72619" y="72539"/>
                </a:moveTo>
                <a:cubicBezTo>
                  <a:pt x="78459" y="66614"/>
                  <a:pt x="88067" y="66614"/>
                  <a:pt x="93908" y="72539"/>
                </a:cubicBezTo>
                <a:lnTo>
                  <a:pt x="179440" y="157936"/>
                </a:lnTo>
                <a:cubicBezTo>
                  <a:pt x="185375" y="163767"/>
                  <a:pt x="185375" y="173360"/>
                  <a:pt x="179440" y="179191"/>
                </a:cubicBezTo>
                <a:cubicBezTo>
                  <a:pt x="176426" y="182106"/>
                  <a:pt x="172658" y="183611"/>
                  <a:pt x="168796" y="183611"/>
                </a:cubicBezTo>
                <a:cubicBezTo>
                  <a:pt x="164934" y="183611"/>
                  <a:pt x="160977" y="182106"/>
                  <a:pt x="158151" y="179191"/>
                </a:cubicBezTo>
                <a:lnTo>
                  <a:pt x="72619" y="93794"/>
                </a:lnTo>
                <a:cubicBezTo>
                  <a:pt x="66684" y="87963"/>
                  <a:pt x="66684" y="78370"/>
                  <a:pt x="72619" y="72539"/>
                </a:cubicBezTo>
                <a:close/>
                <a:moveTo>
                  <a:pt x="248001" y="0"/>
                </a:moveTo>
                <a:cubicBezTo>
                  <a:pt x="256288" y="0"/>
                  <a:pt x="263067" y="6773"/>
                  <a:pt x="263067" y="15052"/>
                </a:cubicBezTo>
                <a:lnTo>
                  <a:pt x="263067" y="135746"/>
                </a:lnTo>
                <a:cubicBezTo>
                  <a:pt x="263067" y="144025"/>
                  <a:pt x="256288" y="150798"/>
                  <a:pt x="248001" y="150798"/>
                </a:cubicBezTo>
                <a:cubicBezTo>
                  <a:pt x="239715" y="150798"/>
                  <a:pt x="232936" y="144025"/>
                  <a:pt x="232936" y="135746"/>
                </a:cubicBezTo>
                <a:lnTo>
                  <a:pt x="232936" y="15052"/>
                </a:lnTo>
                <a:cubicBezTo>
                  <a:pt x="232936" y="6773"/>
                  <a:pt x="239715" y="0"/>
                  <a:pt x="248001"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stack-of-books_67879"/>
          <p:cNvSpPr>
            <a:spLocks noChangeAspect="1"/>
          </p:cNvSpPr>
          <p:nvPr/>
        </p:nvSpPr>
        <p:spPr bwMode="auto">
          <a:xfrm>
            <a:off x="7193288" y="2146179"/>
            <a:ext cx="535402" cy="550663"/>
          </a:xfrm>
          <a:custGeom>
            <a:avLst/>
            <a:gdLst>
              <a:gd name="connsiteX0" fmla="*/ 342819 w 586346"/>
              <a:gd name="connsiteY0" fmla="*/ 230593 h 603059"/>
              <a:gd name="connsiteX1" fmla="*/ 372842 w 586346"/>
              <a:gd name="connsiteY1" fmla="*/ 260575 h 603059"/>
              <a:gd name="connsiteX2" fmla="*/ 372842 w 586346"/>
              <a:gd name="connsiteY2" fmla="*/ 395425 h 603059"/>
              <a:gd name="connsiteX3" fmla="*/ 192840 w 586346"/>
              <a:gd name="connsiteY3" fmla="*/ 575180 h 603059"/>
              <a:gd name="connsiteX4" fmla="*/ 57941 w 586346"/>
              <a:gd name="connsiteY4" fmla="*/ 575180 h 603059"/>
              <a:gd name="connsiteX5" fmla="*/ 27918 w 586346"/>
              <a:gd name="connsiteY5" fmla="*/ 545198 h 603059"/>
              <a:gd name="connsiteX6" fmla="*/ 27918 w 586346"/>
              <a:gd name="connsiteY6" fmla="*/ 410348 h 603059"/>
              <a:gd name="connsiteX7" fmla="*/ 120432 w 586346"/>
              <a:gd name="connsiteY7" fmla="*/ 317961 h 603059"/>
              <a:gd name="connsiteX8" fmla="*/ 135376 w 586346"/>
              <a:gd name="connsiteY8" fmla="*/ 333020 h 603059"/>
              <a:gd name="connsiteX9" fmla="*/ 42862 w 586346"/>
              <a:gd name="connsiteY9" fmla="*/ 425407 h 603059"/>
              <a:gd name="connsiteX10" fmla="*/ 42862 w 586346"/>
              <a:gd name="connsiteY10" fmla="*/ 530140 h 603059"/>
              <a:gd name="connsiteX11" fmla="*/ 72884 w 586346"/>
              <a:gd name="connsiteY11" fmla="*/ 560121 h 603059"/>
              <a:gd name="connsiteX12" fmla="*/ 177897 w 586346"/>
              <a:gd name="connsiteY12" fmla="*/ 560121 h 603059"/>
              <a:gd name="connsiteX13" fmla="*/ 357898 w 586346"/>
              <a:gd name="connsiteY13" fmla="*/ 380366 h 603059"/>
              <a:gd name="connsiteX14" fmla="*/ 357898 w 586346"/>
              <a:gd name="connsiteY14" fmla="*/ 275498 h 603059"/>
              <a:gd name="connsiteX15" fmla="*/ 327876 w 586346"/>
              <a:gd name="connsiteY15" fmla="*/ 245652 h 603059"/>
              <a:gd name="connsiteX16" fmla="*/ 461024 w 586346"/>
              <a:gd name="connsiteY16" fmla="*/ 0 h 603059"/>
              <a:gd name="connsiteX17" fmla="*/ 528542 w 586346"/>
              <a:gd name="connsiteY17" fmla="*/ 27777 h 603059"/>
              <a:gd name="connsiteX18" fmla="*/ 558429 w 586346"/>
              <a:gd name="connsiteY18" fmla="*/ 57758 h 603059"/>
              <a:gd name="connsiteX19" fmla="*/ 558429 w 586346"/>
              <a:gd name="connsiteY19" fmla="*/ 192606 h 603059"/>
              <a:gd name="connsiteX20" fmla="*/ 465915 w 586346"/>
              <a:gd name="connsiteY20" fmla="*/ 284993 h 603059"/>
              <a:gd name="connsiteX21" fmla="*/ 450971 w 586346"/>
              <a:gd name="connsiteY21" fmla="*/ 269934 h 603059"/>
              <a:gd name="connsiteX22" fmla="*/ 543485 w 586346"/>
              <a:gd name="connsiteY22" fmla="*/ 177684 h 603059"/>
              <a:gd name="connsiteX23" fmla="*/ 543485 w 586346"/>
              <a:gd name="connsiteY23" fmla="*/ 72817 h 603059"/>
              <a:gd name="connsiteX24" fmla="*/ 513463 w 586346"/>
              <a:gd name="connsiteY24" fmla="*/ 42835 h 603059"/>
              <a:gd name="connsiteX25" fmla="*/ 408450 w 586346"/>
              <a:gd name="connsiteY25" fmla="*/ 42835 h 603059"/>
              <a:gd name="connsiteX26" fmla="*/ 228449 w 586346"/>
              <a:gd name="connsiteY26" fmla="*/ 222588 h 603059"/>
              <a:gd name="connsiteX27" fmla="*/ 228449 w 586346"/>
              <a:gd name="connsiteY27" fmla="*/ 327455 h 603059"/>
              <a:gd name="connsiteX28" fmla="*/ 258471 w 586346"/>
              <a:gd name="connsiteY28" fmla="*/ 357301 h 603059"/>
              <a:gd name="connsiteX29" fmla="*/ 243528 w 586346"/>
              <a:gd name="connsiteY29" fmla="*/ 372359 h 603059"/>
              <a:gd name="connsiteX30" fmla="*/ 213505 w 586346"/>
              <a:gd name="connsiteY30" fmla="*/ 342378 h 603059"/>
              <a:gd name="connsiteX31" fmla="*/ 213505 w 586346"/>
              <a:gd name="connsiteY31" fmla="*/ 207529 h 603059"/>
              <a:gd name="connsiteX32" fmla="*/ 393507 w 586346"/>
              <a:gd name="connsiteY32" fmla="*/ 27777 h 603059"/>
              <a:gd name="connsiteX33" fmla="*/ 461024 w 586346"/>
              <a:gd name="connsiteY33" fmla="*/ 0 h 60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86346" h="603059">
                <a:moveTo>
                  <a:pt x="342819" y="230593"/>
                </a:moveTo>
                <a:lnTo>
                  <a:pt x="372842" y="260575"/>
                </a:lnTo>
                <a:cubicBezTo>
                  <a:pt x="410065" y="297747"/>
                  <a:pt x="410065" y="358253"/>
                  <a:pt x="372842" y="395425"/>
                </a:cubicBezTo>
                <a:lnTo>
                  <a:pt x="192840" y="575180"/>
                </a:lnTo>
                <a:cubicBezTo>
                  <a:pt x="155617" y="612352"/>
                  <a:pt x="95164" y="612352"/>
                  <a:pt x="57941" y="575180"/>
                </a:cubicBezTo>
                <a:lnTo>
                  <a:pt x="27918" y="545198"/>
                </a:lnTo>
                <a:cubicBezTo>
                  <a:pt x="-9305" y="508026"/>
                  <a:pt x="-9305" y="447520"/>
                  <a:pt x="27918" y="410348"/>
                </a:cubicBezTo>
                <a:lnTo>
                  <a:pt x="120432" y="317961"/>
                </a:lnTo>
                <a:lnTo>
                  <a:pt x="135376" y="333020"/>
                </a:lnTo>
                <a:lnTo>
                  <a:pt x="42862" y="425407"/>
                </a:lnTo>
                <a:cubicBezTo>
                  <a:pt x="13925" y="454303"/>
                  <a:pt x="13925" y="501243"/>
                  <a:pt x="42862" y="530140"/>
                </a:cubicBezTo>
                <a:lnTo>
                  <a:pt x="72884" y="560121"/>
                </a:lnTo>
                <a:cubicBezTo>
                  <a:pt x="101821" y="589018"/>
                  <a:pt x="148961" y="589018"/>
                  <a:pt x="177897" y="560121"/>
                </a:cubicBezTo>
                <a:lnTo>
                  <a:pt x="357898" y="380366"/>
                </a:lnTo>
                <a:cubicBezTo>
                  <a:pt x="386835" y="351470"/>
                  <a:pt x="386835" y="304530"/>
                  <a:pt x="357898" y="275498"/>
                </a:cubicBezTo>
                <a:lnTo>
                  <a:pt x="327876" y="245652"/>
                </a:lnTo>
                <a:close/>
                <a:moveTo>
                  <a:pt x="461024" y="0"/>
                </a:moveTo>
                <a:cubicBezTo>
                  <a:pt x="485477" y="0"/>
                  <a:pt x="509930" y="9259"/>
                  <a:pt x="528542" y="27777"/>
                </a:cubicBezTo>
                <a:lnTo>
                  <a:pt x="558429" y="57758"/>
                </a:lnTo>
                <a:cubicBezTo>
                  <a:pt x="595652" y="94930"/>
                  <a:pt x="595652" y="155435"/>
                  <a:pt x="558429" y="192606"/>
                </a:cubicBezTo>
                <a:lnTo>
                  <a:pt x="465915" y="284993"/>
                </a:lnTo>
                <a:lnTo>
                  <a:pt x="450971" y="269934"/>
                </a:lnTo>
                <a:lnTo>
                  <a:pt x="543485" y="177684"/>
                </a:lnTo>
                <a:cubicBezTo>
                  <a:pt x="572422" y="148652"/>
                  <a:pt x="572422" y="101713"/>
                  <a:pt x="543485" y="72817"/>
                </a:cubicBezTo>
                <a:lnTo>
                  <a:pt x="513463" y="42835"/>
                </a:lnTo>
                <a:cubicBezTo>
                  <a:pt x="484526" y="13939"/>
                  <a:pt x="437386" y="13939"/>
                  <a:pt x="408450" y="42835"/>
                </a:cubicBezTo>
                <a:lnTo>
                  <a:pt x="228449" y="222588"/>
                </a:lnTo>
                <a:cubicBezTo>
                  <a:pt x="199512" y="251484"/>
                  <a:pt x="199512" y="298423"/>
                  <a:pt x="228449" y="327455"/>
                </a:cubicBezTo>
                <a:lnTo>
                  <a:pt x="258471" y="357301"/>
                </a:lnTo>
                <a:lnTo>
                  <a:pt x="243528" y="372359"/>
                </a:lnTo>
                <a:lnTo>
                  <a:pt x="213505" y="342378"/>
                </a:lnTo>
                <a:cubicBezTo>
                  <a:pt x="176282" y="305206"/>
                  <a:pt x="176282" y="244701"/>
                  <a:pt x="213505" y="207529"/>
                </a:cubicBezTo>
                <a:lnTo>
                  <a:pt x="393507" y="27777"/>
                </a:lnTo>
                <a:cubicBezTo>
                  <a:pt x="412118" y="9259"/>
                  <a:pt x="436571" y="0"/>
                  <a:pt x="461024"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stack-of-books_67879"/>
          <p:cNvSpPr>
            <a:spLocks noChangeAspect="1"/>
          </p:cNvSpPr>
          <p:nvPr/>
        </p:nvSpPr>
        <p:spPr bwMode="auto">
          <a:xfrm>
            <a:off x="9891182" y="2223623"/>
            <a:ext cx="550663" cy="503084"/>
          </a:xfrm>
          <a:custGeom>
            <a:avLst/>
            <a:gdLst>
              <a:gd name="connsiteX0" fmla="*/ 119631 w 607639"/>
              <a:gd name="connsiteY0" fmla="*/ 477710 h 555138"/>
              <a:gd name="connsiteX1" fmla="*/ 109930 w 607639"/>
              <a:gd name="connsiteY1" fmla="*/ 487404 h 555138"/>
              <a:gd name="connsiteX2" fmla="*/ 119631 w 607639"/>
              <a:gd name="connsiteY2" fmla="*/ 497098 h 555138"/>
              <a:gd name="connsiteX3" fmla="*/ 129244 w 607639"/>
              <a:gd name="connsiteY3" fmla="*/ 487404 h 555138"/>
              <a:gd name="connsiteX4" fmla="*/ 119631 w 607639"/>
              <a:gd name="connsiteY4" fmla="*/ 477710 h 555138"/>
              <a:gd name="connsiteX5" fmla="*/ 119631 w 607639"/>
              <a:gd name="connsiteY5" fmla="*/ 458322 h 555138"/>
              <a:gd name="connsiteX6" fmla="*/ 147044 w 607639"/>
              <a:gd name="connsiteY6" fmla="*/ 477710 h 555138"/>
              <a:gd name="connsiteX7" fmla="*/ 546213 w 607639"/>
              <a:gd name="connsiteY7" fmla="*/ 477710 h 555138"/>
              <a:gd name="connsiteX8" fmla="*/ 555914 w 607639"/>
              <a:gd name="connsiteY8" fmla="*/ 487404 h 555138"/>
              <a:gd name="connsiteX9" fmla="*/ 546213 w 607639"/>
              <a:gd name="connsiteY9" fmla="*/ 497098 h 555138"/>
              <a:gd name="connsiteX10" fmla="*/ 147044 w 607639"/>
              <a:gd name="connsiteY10" fmla="*/ 497098 h 555138"/>
              <a:gd name="connsiteX11" fmla="*/ 119631 w 607639"/>
              <a:gd name="connsiteY11" fmla="*/ 516397 h 555138"/>
              <a:gd name="connsiteX12" fmla="*/ 92130 w 607639"/>
              <a:gd name="connsiteY12" fmla="*/ 497098 h 555138"/>
              <a:gd name="connsiteX13" fmla="*/ 61425 w 607639"/>
              <a:gd name="connsiteY13" fmla="*/ 497098 h 555138"/>
              <a:gd name="connsiteX14" fmla="*/ 51724 w 607639"/>
              <a:gd name="connsiteY14" fmla="*/ 487404 h 555138"/>
              <a:gd name="connsiteX15" fmla="*/ 61425 w 607639"/>
              <a:gd name="connsiteY15" fmla="*/ 477710 h 555138"/>
              <a:gd name="connsiteX16" fmla="*/ 92130 w 607639"/>
              <a:gd name="connsiteY16" fmla="*/ 477710 h 555138"/>
              <a:gd name="connsiteX17" fmla="*/ 119631 w 607639"/>
              <a:gd name="connsiteY17" fmla="*/ 458322 h 555138"/>
              <a:gd name="connsiteX18" fmla="*/ 19403 w 607639"/>
              <a:gd name="connsiteY18" fmla="*/ 438973 h 555138"/>
              <a:gd name="connsiteX19" fmla="*/ 19403 w 607639"/>
              <a:gd name="connsiteY19" fmla="*/ 535763 h 555138"/>
              <a:gd name="connsiteX20" fmla="*/ 588236 w 607639"/>
              <a:gd name="connsiteY20" fmla="*/ 535763 h 555138"/>
              <a:gd name="connsiteX21" fmla="*/ 588236 w 607639"/>
              <a:gd name="connsiteY21" fmla="*/ 438973 h 555138"/>
              <a:gd name="connsiteX22" fmla="*/ 232579 w 607639"/>
              <a:gd name="connsiteY22" fmla="*/ 107228 h 555138"/>
              <a:gd name="connsiteX23" fmla="*/ 232579 w 607639"/>
              <a:gd name="connsiteY23" fmla="*/ 331869 h 555138"/>
              <a:gd name="connsiteX24" fmla="*/ 427387 w 607639"/>
              <a:gd name="connsiteY24" fmla="*/ 219548 h 555138"/>
              <a:gd name="connsiteX25" fmla="*/ 218073 w 607639"/>
              <a:gd name="connsiteY25" fmla="*/ 82080 h 555138"/>
              <a:gd name="connsiteX26" fmla="*/ 227773 w 607639"/>
              <a:gd name="connsiteY26" fmla="*/ 82080 h 555138"/>
              <a:gd name="connsiteX27" fmla="*/ 451594 w 607639"/>
              <a:gd name="connsiteY27" fmla="*/ 211107 h 555138"/>
              <a:gd name="connsiteX28" fmla="*/ 456488 w 607639"/>
              <a:gd name="connsiteY28" fmla="*/ 219548 h 555138"/>
              <a:gd name="connsiteX29" fmla="*/ 451594 w 607639"/>
              <a:gd name="connsiteY29" fmla="*/ 227901 h 555138"/>
              <a:gd name="connsiteX30" fmla="*/ 227773 w 607639"/>
              <a:gd name="connsiteY30" fmla="*/ 357016 h 555138"/>
              <a:gd name="connsiteX31" fmla="*/ 222879 w 607639"/>
              <a:gd name="connsiteY31" fmla="*/ 358260 h 555138"/>
              <a:gd name="connsiteX32" fmla="*/ 218073 w 607639"/>
              <a:gd name="connsiteY32" fmla="*/ 357016 h 555138"/>
              <a:gd name="connsiteX33" fmla="*/ 213178 w 607639"/>
              <a:gd name="connsiteY33" fmla="*/ 348574 h 555138"/>
              <a:gd name="connsiteX34" fmla="*/ 213178 w 607639"/>
              <a:gd name="connsiteY34" fmla="*/ 90433 h 555138"/>
              <a:gd name="connsiteX35" fmla="*/ 218073 w 607639"/>
              <a:gd name="connsiteY35" fmla="*/ 82080 h 555138"/>
              <a:gd name="connsiteX36" fmla="*/ 9701 w 607639"/>
              <a:gd name="connsiteY36" fmla="*/ 0 h 555138"/>
              <a:gd name="connsiteX37" fmla="*/ 597938 w 607639"/>
              <a:gd name="connsiteY37" fmla="*/ 0 h 555138"/>
              <a:gd name="connsiteX38" fmla="*/ 607639 w 607639"/>
              <a:gd name="connsiteY38" fmla="*/ 9688 h 555138"/>
              <a:gd name="connsiteX39" fmla="*/ 607639 w 607639"/>
              <a:gd name="connsiteY39" fmla="*/ 200156 h 555138"/>
              <a:gd name="connsiteX40" fmla="*/ 597938 w 607639"/>
              <a:gd name="connsiteY40" fmla="*/ 209843 h 555138"/>
              <a:gd name="connsiteX41" fmla="*/ 588236 w 607639"/>
              <a:gd name="connsiteY41" fmla="*/ 200156 h 555138"/>
              <a:gd name="connsiteX42" fmla="*/ 588236 w 607639"/>
              <a:gd name="connsiteY42" fmla="*/ 19375 h 555138"/>
              <a:gd name="connsiteX43" fmla="*/ 19403 w 607639"/>
              <a:gd name="connsiteY43" fmla="*/ 19375 h 555138"/>
              <a:gd name="connsiteX44" fmla="*/ 19403 w 607639"/>
              <a:gd name="connsiteY44" fmla="*/ 419598 h 555138"/>
              <a:gd name="connsiteX45" fmla="*/ 588236 w 607639"/>
              <a:gd name="connsiteY45" fmla="*/ 419598 h 555138"/>
              <a:gd name="connsiteX46" fmla="*/ 588236 w 607639"/>
              <a:gd name="connsiteY46" fmla="*/ 238907 h 555138"/>
              <a:gd name="connsiteX47" fmla="*/ 597938 w 607639"/>
              <a:gd name="connsiteY47" fmla="*/ 229219 h 555138"/>
              <a:gd name="connsiteX48" fmla="*/ 607639 w 607639"/>
              <a:gd name="connsiteY48" fmla="*/ 238907 h 555138"/>
              <a:gd name="connsiteX49" fmla="*/ 607639 w 607639"/>
              <a:gd name="connsiteY49" fmla="*/ 545450 h 555138"/>
              <a:gd name="connsiteX50" fmla="*/ 597938 w 607639"/>
              <a:gd name="connsiteY50" fmla="*/ 555138 h 555138"/>
              <a:gd name="connsiteX51" fmla="*/ 9701 w 607639"/>
              <a:gd name="connsiteY51" fmla="*/ 555138 h 555138"/>
              <a:gd name="connsiteX52" fmla="*/ 0 w 607639"/>
              <a:gd name="connsiteY52" fmla="*/ 545450 h 555138"/>
              <a:gd name="connsiteX53" fmla="*/ 0 w 607639"/>
              <a:gd name="connsiteY53" fmla="*/ 9688 h 555138"/>
              <a:gd name="connsiteX54" fmla="*/ 9701 w 607639"/>
              <a:gd name="connsiteY54" fmla="*/ 0 h 55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639" h="555138">
                <a:moveTo>
                  <a:pt x="119631" y="477710"/>
                </a:moveTo>
                <a:cubicBezTo>
                  <a:pt x="114202" y="477710"/>
                  <a:pt x="109930" y="482068"/>
                  <a:pt x="109930" y="487404"/>
                </a:cubicBezTo>
                <a:cubicBezTo>
                  <a:pt x="109930" y="492740"/>
                  <a:pt x="114202" y="497098"/>
                  <a:pt x="119631" y="497098"/>
                </a:cubicBezTo>
                <a:cubicBezTo>
                  <a:pt x="124971" y="497098"/>
                  <a:pt x="129244" y="492740"/>
                  <a:pt x="129244" y="487404"/>
                </a:cubicBezTo>
                <a:cubicBezTo>
                  <a:pt x="129244" y="482068"/>
                  <a:pt x="124971" y="477710"/>
                  <a:pt x="119631" y="477710"/>
                </a:cubicBezTo>
                <a:close/>
                <a:moveTo>
                  <a:pt x="119631" y="458322"/>
                </a:moveTo>
                <a:cubicBezTo>
                  <a:pt x="132270" y="458322"/>
                  <a:pt x="143039" y="466415"/>
                  <a:pt x="147044" y="477710"/>
                </a:cubicBezTo>
                <a:lnTo>
                  <a:pt x="546213" y="477710"/>
                </a:lnTo>
                <a:cubicBezTo>
                  <a:pt x="551553" y="477710"/>
                  <a:pt x="555914" y="481979"/>
                  <a:pt x="555914" y="487404"/>
                </a:cubicBezTo>
                <a:cubicBezTo>
                  <a:pt x="555914" y="492740"/>
                  <a:pt x="551553" y="497098"/>
                  <a:pt x="546213" y="497098"/>
                </a:cubicBezTo>
                <a:lnTo>
                  <a:pt x="147044" y="497098"/>
                </a:lnTo>
                <a:cubicBezTo>
                  <a:pt x="143039" y="508304"/>
                  <a:pt x="132270" y="516397"/>
                  <a:pt x="119631" y="516397"/>
                </a:cubicBezTo>
                <a:cubicBezTo>
                  <a:pt x="106993" y="516397"/>
                  <a:pt x="96135" y="508304"/>
                  <a:pt x="92130" y="497098"/>
                </a:cubicBezTo>
                <a:lnTo>
                  <a:pt x="61425" y="497098"/>
                </a:lnTo>
                <a:cubicBezTo>
                  <a:pt x="56085" y="497098"/>
                  <a:pt x="51724" y="492740"/>
                  <a:pt x="51724" y="487404"/>
                </a:cubicBezTo>
                <a:cubicBezTo>
                  <a:pt x="51724" y="481979"/>
                  <a:pt x="56085" y="477710"/>
                  <a:pt x="61425" y="477710"/>
                </a:cubicBezTo>
                <a:lnTo>
                  <a:pt x="92130" y="477710"/>
                </a:lnTo>
                <a:cubicBezTo>
                  <a:pt x="96135" y="466415"/>
                  <a:pt x="106993" y="458322"/>
                  <a:pt x="119631" y="458322"/>
                </a:cubicBezTo>
                <a:close/>
                <a:moveTo>
                  <a:pt x="19403" y="438973"/>
                </a:moveTo>
                <a:lnTo>
                  <a:pt x="19403" y="535763"/>
                </a:lnTo>
                <a:lnTo>
                  <a:pt x="588236" y="535763"/>
                </a:lnTo>
                <a:lnTo>
                  <a:pt x="588236" y="438973"/>
                </a:lnTo>
                <a:close/>
                <a:moveTo>
                  <a:pt x="232579" y="107228"/>
                </a:moveTo>
                <a:lnTo>
                  <a:pt x="232579" y="331869"/>
                </a:lnTo>
                <a:lnTo>
                  <a:pt x="427387" y="219548"/>
                </a:lnTo>
                <a:close/>
                <a:moveTo>
                  <a:pt x="218073" y="82080"/>
                </a:moveTo>
                <a:cubicBezTo>
                  <a:pt x="221010" y="80303"/>
                  <a:pt x="224747" y="80303"/>
                  <a:pt x="227773" y="82080"/>
                </a:cubicBezTo>
                <a:lnTo>
                  <a:pt x="451594" y="211107"/>
                </a:lnTo>
                <a:cubicBezTo>
                  <a:pt x="454619" y="212884"/>
                  <a:pt x="456488" y="216083"/>
                  <a:pt x="456488" y="219548"/>
                </a:cubicBezTo>
                <a:cubicBezTo>
                  <a:pt x="456488" y="223014"/>
                  <a:pt x="454619" y="226213"/>
                  <a:pt x="451594" y="227901"/>
                </a:cubicBezTo>
                <a:lnTo>
                  <a:pt x="227773" y="357016"/>
                </a:lnTo>
                <a:cubicBezTo>
                  <a:pt x="226260" y="357816"/>
                  <a:pt x="224570" y="358260"/>
                  <a:pt x="222879" y="358260"/>
                </a:cubicBezTo>
                <a:cubicBezTo>
                  <a:pt x="221188" y="358260"/>
                  <a:pt x="219497" y="357816"/>
                  <a:pt x="218073" y="357016"/>
                </a:cubicBezTo>
                <a:cubicBezTo>
                  <a:pt x="215047" y="355239"/>
                  <a:pt x="213178" y="352040"/>
                  <a:pt x="213178" y="348574"/>
                </a:cubicBezTo>
                <a:lnTo>
                  <a:pt x="213178" y="90433"/>
                </a:lnTo>
                <a:cubicBezTo>
                  <a:pt x="213178" y="86968"/>
                  <a:pt x="215047" y="83769"/>
                  <a:pt x="218073" y="82080"/>
                </a:cubicBezTo>
                <a:close/>
                <a:moveTo>
                  <a:pt x="9701" y="0"/>
                </a:moveTo>
                <a:lnTo>
                  <a:pt x="597938" y="0"/>
                </a:lnTo>
                <a:cubicBezTo>
                  <a:pt x="603278" y="0"/>
                  <a:pt x="607639" y="4355"/>
                  <a:pt x="607639" y="9688"/>
                </a:cubicBezTo>
                <a:lnTo>
                  <a:pt x="607639" y="200156"/>
                </a:lnTo>
                <a:cubicBezTo>
                  <a:pt x="607639" y="205488"/>
                  <a:pt x="603278" y="209843"/>
                  <a:pt x="597938" y="209843"/>
                </a:cubicBezTo>
                <a:cubicBezTo>
                  <a:pt x="592597" y="209843"/>
                  <a:pt x="588236" y="205488"/>
                  <a:pt x="588236" y="200156"/>
                </a:cubicBezTo>
                <a:lnTo>
                  <a:pt x="588236" y="19375"/>
                </a:lnTo>
                <a:lnTo>
                  <a:pt x="19403" y="19375"/>
                </a:lnTo>
                <a:lnTo>
                  <a:pt x="19403" y="419598"/>
                </a:lnTo>
                <a:lnTo>
                  <a:pt x="588236" y="419598"/>
                </a:lnTo>
                <a:lnTo>
                  <a:pt x="588236" y="238907"/>
                </a:lnTo>
                <a:cubicBezTo>
                  <a:pt x="588236" y="233485"/>
                  <a:pt x="592597" y="229219"/>
                  <a:pt x="597938" y="229219"/>
                </a:cubicBezTo>
                <a:cubicBezTo>
                  <a:pt x="603278" y="229219"/>
                  <a:pt x="607639" y="233485"/>
                  <a:pt x="607639" y="238907"/>
                </a:cubicBezTo>
                <a:lnTo>
                  <a:pt x="607639" y="545450"/>
                </a:lnTo>
                <a:cubicBezTo>
                  <a:pt x="607639" y="550783"/>
                  <a:pt x="603278" y="555138"/>
                  <a:pt x="597938" y="555138"/>
                </a:cubicBezTo>
                <a:lnTo>
                  <a:pt x="9701" y="555138"/>
                </a:lnTo>
                <a:cubicBezTo>
                  <a:pt x="4361" y="555138"/>
                  <a:pt x="0" y="550783"/>
                  <a:pt x="0" y="545450"/>
                </a:cubicBezTo>
                <a:lnTo>
                  <a:pt x="0" y="9688"/>
                </a:lnTo>
                <a:cubicBezTo>
                  <a:pt x="0" y="4355"/>
                  <a:pt x="4361" y="0"/>
                  <a:pt x="9701"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图片 64"/>
          <p:cNvPicPr>
            <a:picLocks noChangeAspect="1"/>
          </p:cNvPicPr>
          <p:nvPr/>
        </p:nvPicPr>
        <p:blipFill>
          <a:blip r:embed="rId1"/>
          <a:stretch>
            <a:fillRect/>
          </a:stretch>
        </p:blipFill>
        <p:spPr>
          <a:xfrm>
            <a:off x="5657330" y="456827"/>
            <a:ext cx="609653" cy="847417"/>
          </a:xfrm>
          <a:prstGeom prst="rect">
            <a:avLst/>
          </a:prstGeom>
        </p:spPr>
      </p:pic>
      <p:sp>
        <p:nvSpPr>
          <p:cNvPr id="24" name="任意多边形: 形状 23"/>
          <p:cNvSpPr/>
          <p:nvPr/>
        </p:nvSpPr>
        <p:spPr>
          <a:xfrm>
            <a:off x="1" y="4334042"/>
            <a:ext cx="4634231" cy="2523958"/>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任意多边形: 形状 25"/>
          <p:cNvSpPr/>
          <p:nvPr/>
        </p:nvSpPr>
        <p:spPr>
          <a:xfrm>
            <a:off x="7246793" y="6279054"/>
            <a:ext cx="2115545" cy="57894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任意多边形: 形状 38"/>
          <p:cNvSpPr/>
          <p:nvPr/>
        </p:nvSpPr>
        <p:spPr>
          <a:xfrm>
            <a:off x="0" y="420914"/>
            <a:ext cx="1105324" cy="410029"/>
          </a:xfrm>
          <a:custGeom>
            <a:avLst/>
            <a:gdLst>
              <a:gd name="connsiteX0" fmla="*/ 521676 w 1105324"/>
              <a:gd name="connsiteY0" fmla="*/ 0 h 410029"/>
              <a:gd name="connsiteX1" fmla="*/ 882491 w 1105324"/>
              <a:gd name="connsiteY1" fmla="*/ 239165 h 410029"/>
              <a:gd name="connsiteX2" fmla="*/ 896612 w 1105324"/>
              <a:gd name="connsiteY2" fmla="*/ 284656 h 410029"/>
              <a:gd name="connsiteX3" fmla="*/ 913264 w 1105324"/>
              <a:gd name="connsiteY3" fmla="*/ 282978 h 410029"/>
              <a:gd name="connsiteX4" fmla="*/ 1086301 w 1105324"/>
              <a:gd name="connsiteY4" fmla="*/ 374981 h 410029"/>
              <a:gd name="connsiteX5" fmla="*/ 1105324 w 1105324"/>
              <a:gd name="connsiteY5" fmla="*/ 410029 h 410029"/>
              <a:gd name="connsiteX6" fmla="*/ 0 w 1105324"/>
              <a:gd name="connsiteY6" fmla="*/ 410029 h 410029"/>
              <a:gd name="connsiteX7" fmla="*/ 0 w 1105324"/>
              <a:gd name="connsiteY7" fmla="*/ 183016 h 410029"/>
              <a:gd name="connsiteX8" fmla="*/ 54497 w 1105324"/>
              <a:gd name="connsiteY8" fmla="*/ 174777 h 410029"/>
              <a:gd name="connsiteX9" fmla="*/ 156781 w 1105324"/>
              <a:gd name="connsiteY9" fmla="*/ 195427 h 410029"/>
              <a:gd name="connsiteX10" fmla="*/ 178270 w 1105324"/>
              <a:gd name="connsiteY10" fmla="*/ 207091 h 410029"/>
              <a:gd name="connsiteX11" fmla="*/ 196965 w 1105324"/>
              <a:gd name="connsiteY11" fmla="*/ 172647 h 410029"/>
              <a:gd name="connsiteX12" fmla="*/ 521676 w 1105324"/>
              <a:gd name="connsiteY12"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5324" h="410029">
                <a:moveTo>
                  <a:pt x="521676" y="0"/>
                </a:moveTo>
                <a:cubicBezTo>
                  <a:pt x="683877" y="0"/>
                  <a:pt x="823044" y="98617"/>
                  <a:pt x="882491" y="239165"/>
                </a:cubicBezTo>
                <a:lnTo>
                  <a:pt x="896612" y="284656"/>
                </a:lnTo>
                <a:lnTo>
                  <a:pt x="913264" y="282978"/>
                </a:lnTo>
                <a:cubicBezTo>
                  <a:pt x="985294" y="282978"/>
                  <a:pt x="1048801" y="319472"/>
                  <a:pt x="1086301" y="374981"/>
                </a:cubicBezTo>
                <a:lnTo>
                  <a:pt x="1105324" y="410029"/>
                </a:lnTo>
                <a:lnTo>
                  <a:pt x="0" y="410029"/>
                </a:lnTo>
                <a:lnTo>
                  <a:pt x="0" y="183016"/>
                </a:lnTo>
                <a:lnTo>
                  <a:pt x="54497" y="174777"/>
                </a:lnTo>
                <a:cubicBezTo>
                  <a:pt x="90778" y="174777"/>
                  <a:pt x="125343" y="182130"/>
                  <a:pt x="156781" y="195427"/>
                </a:cubicBezTo>
                <a:lnTo>
                  <a:pt x="178270" y="207091"/>
                </a:lnTo>
                <a:lnTo>
                  <a:pt x="196965" y="172647"/>
                </a:lnTo>
                <a:cubicBezTo>
                  <a:pt x="267336" y="68485"/>
                  <a:pt x="386508" y="0"/>
                  <a:pt x="521676"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形状 36"/>
          <p:cNvSpPr/>
          <p:nvPr/>
        </p:nvSpPr>
        <p:spPr>
          <a:xfrm flipH="1">
            <a:off x="11295130" y="3788228"/>
            <a:ext cx="900139" cy="410029"/>
          </a:xfrm>
          <a:custGeom>
            <a:avLst/>
            <a:gdLst>
              <a:gd name="connsiteX0" fmla="*/ 316491 w 900139"/>
              <a:gd name="connsiteY0" fmla="*/ 0 h 410029"/>
              <a:gd name="connsiteX1" fmla="*/ 53196 w 900139"/>
              <a:gd name="connsiteY1" fmla="*/ 101728 h 410029"/>
              <a:gd name="connsiteX2" fmla="*/ 0 w 900139"/>
              <a:gd name="connsiteY2" fmla="*/ 163155 h 410029"/>
              <a:gd name="connsiteX3" fmla="*/ 0 w 900139"/>
              <a:gd name="connsiteY3" fmla="*/ 410029 h 410029"/>
              <a:gd name="connsiteX4" fmla="*/ 900139 w 900139"/>
              <a:gd name="connsiteY4" fmla="*/ 410029 h 410029"/>
              <a:gd name="connsiteX5" fmla="*/ 881116 w 900139"/>
              <a:gd name="connsiteY5" fmla="*/ 374981 h 410029"/>
              <a:gd name="connsiteX6" fmla="*/ 708079 w 900139"/>
              <a:gd name="connsiteY6" fmla="*/ 282978 h 410029"/>
              <a:gd name="connsiteX7" fmla="*/ 691427 w 900139"/>
              <a:gd name="connsiteY7" fmla="*/ 284656 h 410029"/>
              <a:gd name="connsiteX8" fmla="*/ 677306 w 900139"/>
              <a:gd name="connsiteY8" fmla="*/ 239165 h 410029"/>
              <a:gd name="connsiteX9" fmla="*/ 316491 w 900139"/>
              <a:gd name="connsiteY9"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139" h="410029">
                <a:moveTo>
                  <a:pt x="316491" y="0"/>
                </a:moveTo>
                <a:cubicBezTo>
                  <a:pt x="215115" y="0"/>
                  <a:pt x="122737" y="38523"/>
                  <a:pt x="53196" y="101728"/>
                </a:cubicBezTo>
                <a:lnTo>
                  <a:pt x="0" y="163155"/>
                </a:lnTo>
                <a:lnTo>
                  <a:pt x="0" y="410029"/>
                </a:lnTo>
                <a:lnTo>
                  <a:pt x="900139" y="410029"/>
                </a:lnTo>
                <a:lnTo>
                  <a:pt x="881116" y="374981"/>
                </a:lnTo>
                <a:cubicBezTo>
                  <a:pt x="843616" y="319473"/>
                  <a:pt x="780109" y="282978"/>
                  <a:pt x="708079" y="282978"/>
                </a:cubicBezTo>
                <a:lnTo>
                  <a:pt x="691427" y="284656"/>
                </a:lnTo>
                <a:lnTo>
                  <a:pt x="677306" y="239165"/>
                </a:lnTo>
                <a:cubicBezTo>
                  <a:pt x="617859" y="98617"/>
                  <a:pt x="478692" y="0"/>
                  <a:pt x="316491"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7" name="组合 46"/>
          <p:cNvGrpSpPr/>
          <p:nvPr/>
        </p:nvGrpSpPr>
        <p:grpSpPr>
          <a:xfrm>
            <a:off x="1734457" y="1022586"/>
            <a:ext cx="8723086" cy="4058084"/>
            <a:chOff x="1734457" y="1022586"/>
            <a:chExt cx="8723086" cy="4058084"/>
          </a:xfrm>
        </p:grpSpPr>
        <p:sp>
          <p:nvSpPr>
            <p:cNvPr id="48" name="矩形: 圆角 47"/>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圆角 48"/>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带形: 上凸 58"/>
          <p:cNvSpPr/>
          <p:nvPr/>
        </p:nvSpPr>
        <p:spPr>
          <a:xfrm>
            <a:off x="3299528" y="1550797"/>
            <a:ext cx="5592944" cy="488109"/>
          </a:xfrm>
          <a:prstGeom prst="ribbon2">
            <a:avLst>
              <a:gd name="adj1" fmla="val 11260"/>
              <a:gd name="adj2" fmla="val 75000"/>
            </a:avLst>
          </a:prstGeom>
          <a:solidFill>
            <a:srgbClr val="5ABDDC"/>
          </a:solidFill>
          <a:ln>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 name="图片 101"/>
          <p:cNvPicPr>
            <a:picLocks noChangeAspect="1"/>
          </p:cNvPicPr>
          <p:nvPr/>
        </p:nvPicPr>
        <p:blipFill>
          <a:blip r:embed="rId2"/>
          <a:stretch>
            <a:fillRect/>
          </a:stretch>
        </p:blipFill>
        <p:spPr>
          <a:xfrm>
            <a:off x="467209" y="348235"/>
            <a:ext cx="11711431" cy="6511092"/>
          </a:xfrm>
          <a:prstGeom prst="rect">
            <a:avLst/>
          </a:prstGeom>
        </p:spPr>
      </p:pic>
      <p:sp>
        <p:nvSpPr>
          <p:cNvPr id="2" name="文本框 1"/>
          <p:cNvSpPr txBox="1"/>
          <p:nvPr/>
        </p:nvSpPr>
        <p:spPr>
          <a:xfrm>
            <a:off x="1698172" y="2075543"/>
            <a:ext cx="8795657" cy="1198880"/>
          </a:xfrm>
          <a:prstGeom prst="rect">
            <a:avLst/>
          </a:prstGeom>
          <a:noFill/>
        </p:spPr>
        <p:txBody>
          <a:bodyPr wrap="square" rtlCol="0">
            <a:spAutoFit/>
          </a:bodyPr>
          <a:lstStyle/>
          <a:p>
            <a:pPr algn="ctr"/>
            <a:r>
              <a:rPr lang="zh-CN" altLang="en-US" sz="7200">
                <a:solidFill>
                  <a:srgbClr val="5ABDDC"/>
                </a:solidFill>
                <a:latin typeface="汉仪黑眼小豆简" panose="02010509060101010101" pitchFamily="49" charset="-122"/>
                <a:ea typeface="汉仪黑眼小豆简" panose="02010509060101010101" pitchFamily="49" charset="-122"/>
              </a:rPr>
              <a:t>感谢你的聆听</a:t>
            </a:r>
            <a:endParaRPr lang="zh-CN" altLang="en-US" sz="7200">
              <a:solidFill>
                <a:srgbClr val="5ABDDC"/>
              </a:solidFill>
              <a:latin typeface="汉仪黑眼小豆简" panose="02010509060101010101" pitchFamily="49" charset="-122"/>
              <a:ea typeface="汉仪黑眼小豆简" panose="02010509060101010101" pitchFamily="49" charset="-122"/>
            </a:endParaRPr>
          </a:p>
        </p:txBody>
      </p:sp>
      <p:sp>
        <p:nvSpPr>
          <p:cNvPr id="3" name="文本框 2"/>
          <p:cNvSpPr txBox="1"/>
          <p:nvPr/>
        </p:nvSpPr>
        <p:spPr>
          <a:xfrm>
            <a:off x="2193231" y="3454604"/>
            <a:ext cx="7805538" cy="1189172"/>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a:t>
            </a: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 sit amet commodomagna </a:t>
            </a: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eros </a:t>
            </a: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quis urna , purus lectus malesuada libero. </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6" name="文本框 5"/>
          <p:cNvSpPr txBox="1"/>
          <p:nvPr/>
        </p:nvSpPr>
        <p:spPr>
          <a:xfrm>
            <a:off x="3540971" y="1551661"/>
            <a:ext cx="5104689" cy="368300"/>
          </a:xfrm>
          <a:prstGeom prst="rect">
            <a:avLst/>
          </a:prstGeom>
          <a:noFill/>
        </p:spPr>
        <p:txBody>
          <a:bodyPr wrap="square" rtlCol="0">
            <a:spAutoFit/>
          </a:bodyPr>
          <a:lstStyle/>
          <a:p>
            <a:pPr algn="ctr"/>
            <a:r>
              <a:rPr lang="en-US" altLang="zh-CN">
                <a:solidFill>
                  <a:schemeClr val="bg1"/>
                </a:solidFill>
                <a:latin typeface="汉仪黑眼小豆简" panose="02010509060101010101" pitchFamily="49" charset="-122"/>
                <a:ea typeface="汉仪黑眼小豆简" panose="02010509060101010101" pitchFamily="49" charset="-122"/>
              </a:rPr>
              <a:t>Thank You For Listening </a:t>
            </a:r>
            <a:endParaRPr lang="en-US" altLang="zh-CN">
              <a:solidFill>
                <a:schemeClr val="bg1"/>
              </a:solidFill>
              <a:latin typeface="汉仪黑眼小豆简" panose="02010509060101010101" pitchFamily="49" charset="-122"/>
              <a:ea typeface="汉仪黑眼小豆简" panose="020105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形状 2"/>
          <p:cNvSpPr/>
          <p:nvPr/>
        </p:nvSpPr>
        <p:spPr>
          <a:xfrm>
            <a:off x="3119" y="841828"/>
            <a:ext cx="1308046" cy="410029"/>
          </a:xfrm>
          <a:custGeom>
            <a:avLst/>
            <a:gdLst>
              <a:gd name="connsiteX0" fmla="*/ 1020299 w 1842355"/>
              <a:gd name="connsiteY0" fmla="*/ 0 h 577517"/>
              <a:gd name="connsiteX1" fmla="*/ 1528499 w 1842355"/>
              <a:gd name="connsiteY1" fmla="*/ 336858 h 577517"/>
              <a:gd name="connsiteX2" fmla="*/ 1548389 w 1842355"/>
              <a:gd name="connsiteY2" fmla="*/ 400932 h 577517"/>
              <a:gd name="connsiteX3" fmla="*/ 1571842 w 1842355"/>
              <a:gd name="connsiteY3" fmla="*/ 398568 h 577517"/>
              <a:gd name="connsiteX4" fmla="*/ 1815561 w 1842355"/>
              <a:gd name="connsiteY4" fmla="*/ 528152 h 577517"/>
              <a:gd name="connsiteX5" fmla="*/ 1842355 w 1842355"/>
              <a:gd name="connsiteY5" fmla="*/ 577517 h 577517"/>
              <a:gd name="connsiteX6" fmla="*/ 0 w 1842355"/>
              <a:gd name="connsiteY6" fmla="*/ 577517 h 577517"/>
              <a:gd name="connsiteX7" fmla="*/ 21259 w 1842355"/>
              <a:gd name="connsiteY7" fmla="*/ 472218 h 577517"/>
              <a:gd name="connsiteX8" fmla="*/ 362287 w 1842355"/>
              <a:gd name="connsiteY8" fmla="*/ 246169 h 577517"/>
              <a:gd name="connsiteX9" fmla="*/ 506352 w 1842355"/>
              <a:gd name="connsiteY9" fmla="*/ 275255 h 577517"/>
              <a:gd name="connsiteX10" fmla="*/ 536619 w 1842355"/>
              <a:gd name="connsiteY10" fmla="*/ 291683 h 577517"/>
              <a:gd name="connsiteX11" fmla="*/ 562951 w 1842355"/>
              <a:gd name="connsiteY11" fmla="*/ 243170 h 577517"/>
              <a:gd name="connsiteX12" fmla="*/ 1020299 w 1842355"/>
              <a:gd name="connsiteY12" fmla="*/ 0 h 577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42355" h="577517">
                <a:moveTo>
                  <a:pt x="1020299" y="0"/>
                </a:moveTo>
                <a:cubicBezTo>
                  <a:pt x="1248756" y="0"/>
                  <a:pt x="1444770" y="138900"/>
                  <a:pt x="1528499" y="336858"/>
                </a:cubicBezTo>
                <a:lnTo>
                  <a:pt x="1548389" y="400932"/>
                </a:lnTo>
                <a:lnTo>
                  <a:pt x="1571842" y="398568"/>
                </a:lnTo>
                <a:cubicBezTo>
                  <a:pt x="1673295" y="398568"/>
                  <a:pt x="1762743" y="449970"/>
                  <a:pt x="1815561" y="528152"/>
                </a:cubicBezTo>
                <a:lnTo>
                  <a:pt x="1842355" y="577517"/>
                </a:lnTo>
                <a:lnTo>
                  <a:pt x="0" y="577517"/>
                </a:lnTo>
                <a:lnTo>
                  <a:pt x="21259" y="472218"/>
                </a:lnTo>
                <a:cubicBezTo>
                  <a:pt x="77445" y="339379"/>
                  <a:pt x="208981" y="246169"/>
                  <a:pt x="362287" y="246169"/>
                </a:cubicBezTo>
                <a:cubicBezTo>
                  <a:pt x="413389" y="246169"/>
                  <a:pt x="462072" y="256526"/>
                  <a:pt x="506352" y="275255"/>
                </a:cubicBezTo>
                <a:lnTo>
                  <a:pt x="536619" y="291683"/>
                </a:lnTo>
                <a:lnTo>
                  <a:pt x="562951" y="243170"/>
                </a:lnTo>
                <a:cubicBezTo>
                  <a:pt x="662067" y="96459"/>
                  <a:pt x="829918" y="0"/>
                  <a:pt x="1020299"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矩形 4"/>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23411" y="470639"/>
            <a:ext cx="11077191" cy="5916721"/>
            <a:chOff x="1734457" y="1022586"/>
            <a:chExt cx="8723086" cy="4058084"/>
          </a:xfrm>
        </p:grpSpPr>
        <p:sp>
          <p:nvSpPr>
            <p:cNvPr id="7" name="矩形: 圆角 6"/>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任意多边形: 形状 9"/>
          <p:cNvSpPr/>
          <p:nvPr/>
        </p:nvSpPr>
        <p:spPr>
          <a:xfrm>
            <a:off x="1" y="5391628"/>
            <a:ext cx="2692399" cy="1466371"/>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任意多边形: 形状 11"/>
          <p:cNvSpPr/>
          <p:nvPr/>
        </p:nvSpPr>
        <p:spPr>
          <a:xfrm>
            <a:off x="7246793" y="6521644"/>
            <a:ext cx="1229091" cy="33635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p:nvSpPr>
        <p:spPr>
          <a:xfrm>
            <a:off x="10984915" y="5984840"/>
            <a:ext cx="1207085" cy="873161"/>
          </a:xfrm>
          <a:custGeom>
            <a:avLst/>
            <a:gdLst>
              <a:gd name="connsiteX0" fmla="*/ 2077668 w 2077668"/>
              <a:gd name="connsiteY0" fmla="*/ 0 h 1502909"/>
              <a:gd name="connsiteX1" fmla="*/ 2077668 w 2077668"/>
              <a:gd name="connsiteY1" fmla="*/ 1502909 h 1502909"/>
              <a:gd name="connsiteX2" fmla="*/ 0 w 2077668"/>
              <a:gd name="connsiteY2" fmla="*/ 1502909 h 1502909"/>
              <a:gd name="connsiteX3" fmla="*/ 36681 w 2077668"/>
              <a:gd name="connsiteY3" fmla="*/ 1402690 h 1502909"/>
              <a:gd name="connsiteX4" fmla="*/ 1160729 w 2077668"/>
              <a:gd name="connsiteY4" fmla="*/ 657620 h 1502909"/>
              <a:gd name="connsiteX5" fmla="*/ 1285458 w 2077668"/>
              <a:gd name="connsiteY5" fmla="*/ 663919 h 1502909"/>
              <a:gd name="connsiteX6" fmla="*/ 1394553 w 2077668"/>
              <a:gd name="connsiteY6" fmla="*/ 680568 h 1502909"/>
              <a:gd name="connsiteX7" fmla="*/ 1403571 w 2077668"/>
              <a:gd name="connsiteY7" fmla="*/ 621478 h 1502909"/>
              <a:gd name="connsiteX8" fmla="*/ 2037115 w 2077668"/>
              <a:gd name="connsiteY8" fmla="*/ 3578 h 150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7668" h="1502909">
                <a:moveTo>
                  <a:pt x="2077668" y="0"/>
                </a:moveTo>
                <a:lnTo>
                  <a:pt x="2077668" y="1502909"/>
                </a:lnTo>
                <a:lnTo>
                  <a:pt x="0" y="1502909"/>
                </a:lnTo>
                <a:lnTo>
                  <a:pt x="36681" y="1402690"/>
                </a:lnTo>
                <a:cubicBezTo>
                  <a:pt x="221874" y="964844"/>
                  <a:pt x="655424" y="657620"/>
                  <a:pt x="1160729" y="657620"/>
                </a:cubicBezTo>
                <a:cubicBezTo>
                  <a:pt x="1202838" y="657620"/>
                  <a:pt x="1244448" y="659754"/>
                  <a:pt x="1285458" y="663919"/>
                </a:cubicBezTo>
                <a:lnTo>
                  <a:pt x="1394553" y="680568"/>
                </a:lnTo>
                <a:lnTo>
                  <a:pt x="1403571" y="621478"/>
                </a:lnTo>
                <a:cubicBezTo>
                  <a:pt x="1467970" y="306767"/>
                  <a:pt x="1719670" y="60282"/>
                  <a:pt x="2037115" y="3578"/>
                </a:cubicBezTo>
                <a:close/>
              </a:path>
            </a:pathLst>
          </a:custGeom>
          <a:solidFill>
            <a:schemeClr val="bg1"/>
          </a:solidFill>
          <a:ln>
            <a:noFill/>
          </a:ln>
          <a:effectLst>
            <a:outerShdw blurRad="50800" dist="38100" dir="13500000" algn="b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形状 15"/>
          <p:cNvSpPr/>
          <p:nvPr/>
        </p:nvSpPr>
        <p:spPr>
          <a:xfrm>
            <a:off x="0" y="165162"/>
            <a:ext cx="718381" cy="266489"/>
          </a:xfrm>
          <a:custGeom>
            <a:avLst/>
            <a:gdLst>
              <a:gd name="connsiteX0" fmla="*/ 521676 w 1105324"/>
              <a:gd name="connsiteY0" fmla="*/ 0 h 410029"/>
              <a:gd name="connsiteX1" fmla="*/ 882491 w 1105324"/>
              <a:gd name="connsiteY1" fmla="*/ 239165 h 410029"/>
              <a:gd name="connsiteX2" fmla="*/ 896612 w 1105324"/>
              <a:gd name="connsiteY2" fmla="*/ 284656 h 410029"/>
              <a:gd name="connsiteX3" fmla="*/ 913264 w 1105324"/>
              <a:gd name="connsiteY3" fmla="*/ 282978 h 410029"/>
              <a:gd name="connsiteX4" fmla="*/ 1086301 w 1105324"/>
              <a:gd name="connsiteY4" fmla="*/ 374981 h 410029"/>
              <a:gd name="connsiteX5" fmla="*/ 1105324 w 1105324"/>
              <a:gd name="connsiteY5" fmla="*/ 410029 h 410029"/>
              <a:gd name="connsiteX6" fmla="*/ 0 w 1105324"/>
              <a:gd name="connsiteY6" fmla="*/ 410029 h 410029"/>
              <a:gd name="connsiteX7" fmla="*/ 0 w 1105324"/>
              <a:gd name="connsiteY7" fmla="*/ 183016 h 410029"/>
              <a:gd name="connsiteX8" fmla="*/ 54497 w 1105324"/>
              <a:gd name="connsiteY8" fmla="*/ 174777 h 410029"/>
              <a:gd name="connsiteX9" fmla="*/ 156781 w 1105324"/>
              <a:gd name="connsiteY9" fmla="*/ 195427 h 410029"/>
              <a:gd name="connsiteX10" fmla="*/ 178270 w 1105324"/>
              <a:gd name="connsiteY10" fmla="*/ 207091 h 410029"/>
              <a:gd name="connsiteX11" fmla="*/ 196965 w 1105324"/>
              <a:gd name="connsiteY11" fmla="*/ 172647 h 410029"/>
              <a:gd name="connsiteX12" fmla="*/ 521676 w 1105324"/>
              <a:gd name="connsiteY12"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5324" h="410029">
                <a:moveTo>
                  <a:pt x="521676" y="0"/>
                </a:moveTo>
                <a:cubicBezTo>
                  <a:pt x="683877" y="0"/>
                  <a:pt x="823044" y="98617"/>
                  <a:pt x="882491" y="239165"/>
                </a:cubicBezTo>
                <a:lnTo>
                  <a:pt x="896612" y="284656"/>
                </a:lnTo>
                <a:lnTo>
                  <a:pt x="913264" y="282978"/>
                </a:lnTo>
                <a:cubicBezTo>
                  <a:pt x="985294" y="282978"/>
                  <a:pt x="1048801" y="319472"/>
                  <a:pt x="1086301" y="374981"/>
                </a:cubicBezTo>
                <a:lnTo>
                  <a:pt x="1105324" y="410029"/>
                </a:lnTo>
                <a:lnTo>
                  <a:pt x="0" y="410029"/>
                </a:lnTo>
                <a:lnTo>
                  <a:pt x="0" y="183016"/>
                </a:lnTo>
                <a:lnTo>
                  <a:pt x="54497" y="174777"/>
                </a:lnTo>
                <a:cubicBezTo>
                  <a:pt x="90778" y="174777"/>
                  <a:pt x="125343" y="182130"/>
                  <a:pt x="156781" y="195427"/>
                </a:cubicBezTo>
                <a:lnTo>
                  <a:pt x="178270" y="207091"/>
                </a:lnTo>
                <a:lnTo>
                  <a:pt x="196965" y="172647"/>
                </a:lnTo>
                <a:cubicBezTo>
                  <a:pt x="267336" y="68485"/>
                  <a:pt x="386508" y="0"/>
                  <a:pt x="521676"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任意多边形: 形状 17"/>
          <p:cNvSpPr/>
          <p:nvPr/>
        </p:nvSpPr>
        <p:spPr>
          <a:xfrm flipH="1">
            <a:off x="11606974" y="4103975"/>
            <a:ext cx="585026" cy="266490"/>
          </a:xfrm>
          <a:custGeom>
            <a:avLst/>
            <a:gdLst>
              <a:gd name="connsiteX0" fmla="*/ 316491 w 900139"/>
              <a:gd name="connsiteY0" fmla="*/ 0 h 410029"/>
              <a:gd name="connsiteX1" fmla="*/ 53196 w 900139"/>
              <a:gd name="connsiteY1" fmla="*/ 101728 h 410029"/>
              <a:gd name="connsiteX2" fmla="*/ 0 w 900139"/>
              <a:gd name="connsiteY2" fmla="*/ 163155 h 410029"/>
              <a:gd name="connsiteX3" fmla="*/ 0 w 900139"/>
              <a:gd name="connsiteY3" fmla="*/ 410029 h 410029"/>
              <a:gd name="connsiteX4" fmla="*/ 900139 w 900139"/>
              <a:gd name="connsiteY4" fmla="*/ 410029 h 410029"/>
              <a:gd name="connsiteX5" fmla="*/ 881116 w 900139"/>
              <a:gd name="connsiteY5" fmla="*/ 374981 h 410029"/>
              <a:gd name="connsiteX6" fmla="*/ 708079 w 900139"/>
              <a:gd name="connsiteY6" fmla="*/ 282978 h 410029"/>
              <a:gd name="connsiteX7" fmla="*/ 691427 w 900139"/>
              <a:gd name="connsiteY7" fmla="*/ 284656 h 410029"/>
              <a:gd name="connsiteX8" fmla="*/ 677306 w 900139"/>
              <a:gd name="connsiteY8" fmla="*/ 239165 h 410029"/>
              <a:gd name="connsiteX9" fmla="*/ 316491 w 900139"/>
              <a:gd name="connsiteY9" fmla="*/ 0 h 41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139" h="410029">
                <a:moveTo>
                  <a:pt x="316491" y="0"/>
                </a:moveTo>
                <a:cubicBezTo>
                  <a:pt x="215115" y="0"/>
                  <a:pt x="122737" y="38523"/>
                  <a:pt x="53196" y="101728"/>
                </a:cubicBezTo>
                <a:lnTo>
                  <a:pt x="0" y="163155"/>
                </a:lnTo>
                <a:lnTo>
                  <a:pt x="0" y="410029"/>
                </a:lnTo>
                <a:lnTo>
                  <a:pt x="900139" y="410029"/>
                </a:lnTo>
                <a:lnTo>
                  <a:pt x="881116" y="374981"/>
                </a:lnTo>
                <a:cubicBezTo>
                  <a:pt x="843616" y="319473"/>
                  <a:pt x="780109" y="282978"/>
                  <a:pt x="708079" y="282978"/>
                </a:cubicBezTo>
                <a:lnTo>
                  <a:pt x="691427" y="284656"/>
                </a:lnTo>
                <a:lnTo>
                  <a:pt x="677306" y="239165"/>
                </a:lnTo>
                <a:cubicBezTo>
                  <a:pt x="617859" y="98617"/>
                  <a:pt x="478692" y="0"/>
                  <a:pt x="316491" y="0"/>
                </a:cubicBezTo>
                <a:close/>
              </a:path>
            </a:pathLst>
          </a:custGeom>
          <a:solidFill>
            <a:schemeClr val="bg1"/>
          </a:solidFill>
          <a:ln>
            <a:noFill/>
          </a:ln>
          <a:effectLst>
            <a:outerShdw blurRad="63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2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87153" r="77034"/>
          <a:stretch>
            <a:fillRect/>
          </a:stretch>
        </p:blipFill>
        <p:spPr bwMode="auto">
          <a:xfrm>
            <a:off x="1357224" y="6426348"/>
            <a:ext cx="450145" cy="32495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396" t="77230" r="69881" b="13959"/>
          <a:stretch>
            <a:fillRect/>
          </a:stretch>
        </p:blipFill>
        <p:spPr bwMode="auto">
          <a:xfrm>
            <a:off x="696516" y="5045923"/>
            <a:ext cx="268981" cy="22285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0934" t="32916" r="73175" b="48216"/>
          <a:stretch>
            <a:fillRect/>
          </a:stretch>
        </p:blipFill>
        <p:spPr bwMode="auto">
          <a:xfrm>
            <a:off x="110589" y="3812688"/>
            <a:ext cx="311477" cy="47720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68803" t="4971" r="17317" b="79369"/>
          <a:stretch>
            <a:fillRect/>
          </a:stretch>
        </p:blipFill>
        <p:spPr bwMode="auto">
          <a:xfrm>
            <a:off x="11829547" y="1580487"/>
            <a:ext cx="212722" cy="30973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9580" t="61101" r="29222" b="28214"/>
          <a:stretch>
            <a:fillRect/>
          </a:stretch>
        </p:blipFill>
        <p:spPr bwMode="auto">
          <a:xfrm>
            <a:off x="6997348" y="6436439"/>
            <a:ext cx="171323" cy="210987"/>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7233" t="19599" r="25442" b="62662"/>
          <a:stretch>
            <a:fillRect/>
          </a:stretch>
        </p:blipFill>
        <p:spPr bwMode="auto">
          <a:xfrm>
            <a:off x="11495484" y="4724850"/>
            <a:ext cx="265066" cy="350263"/>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1296711" y="806889"/>
            <a:ext cx="9770357" cy="4484636"/>
            <a:chOff x="1296711" y="648139"/>
            <a:chExt cx="9770357" cy="4484636"/>
          </a:xfrm>
        </p:grpSpPr>
        <p:grpSp>
          <p:nvGrpSpPr>
            <p:cNvPr id="32" name="组合 31"/>
            <p:cNvGrpSpPr/>
            <p:nvPr/>
          </p:nvGrpSpPr>
          <p:grpSpPr>
            <a:xfrm>
              <a:off x="1296711" y="2496778"/>
              <a:ext cx="9770357" cy="2635997"/>
              <a:chOff x="1253172" y="2369778"/>
              <a:chExt cx="9770357" cy="2635997"/>
            </a:xfrm>
          </p:grpSpPr>
          <p:grpSp>
            <p:nvGrpSpPr>
              <p:cNvPr id="34" name="组合 33"/>
              <p:cNvGrpSpPr/>
              <p:nvPr/>
            </p:nvGrpSpPr>
            <p:grpSpPr>
              <a:xfrm>
                <a:off x="1253172" y="2369778"/>
                <a:ext cx="4819877" cy="1031968"/>
                <a:chOff x="1448779" y="2241868"/>
                <a:chExt cx="4819877" cy="1031968"/>
              </a:xfrm>
            </p:grpSpPr>
            <p:sp>
              <p:nvSpPr>
                <p:cNvPr id="47" name="文本框 46"/>
                <p:cNvSpPr txBox="1"/>
                <p:nvPr/>
              </p:nvSpPr>
              <p:spPr>
                <a:xfrm>
                  <a:off x="2269910" y="2377966"/>
                  <a:ext cx="3049890" cy="604781"/>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3200" b="0">
                      <a:solidFill>
                        <a:srgbClr val="5ABDDC"/>
                      </a:solidFill>
                      <a:latin typeface="汉仪黑眼小豆简" panose="02010509060101010101" pitchFamily="49" charset="-122"/>
                      <a:ea typeface="汉仪黑眼小豆简" panose="02010509060101010101" pitchFamily="49" charset="-122"/>
                    </a:rPr>
                    <a:t>教学简介</a:t>
                  </a:r>
                  <a:endParaRPr lang="zh-CN" altLang="en-US" sz="3200" b="0" dirty="0">
                    <a:solidFill>
                      <a:srgbClr val="5ABDDC"/>
                    </a:solidFill>
                    <a:latin typeface="汉仪黑眼小豆简" panose="02010509060101010101" pitchFamily="49" charset="-122"/>
                    <a:ea typeface="汉仪黑眼小豆简" panose="02010509060101010101" pitchFamily="49" charset="-122"/>
                  </a:endParaRPr>
                </a:p>
              </p:txBody>
            </p:sp>
            <p:sp>
              <p:nvSpPr>
                <p:cNvPr id="48" name="矩形 47"/>
                <p:cNvSpPr/>
                <p:nvPr/>
              </p:nvSpPr>
              <p:spPr>
                <a:xfrm>
                  <a:off x="2269910" y="2927266"/>
                  <a:ext cx="3998746" cy="346570"/>
                </a:xfrm>
                <a:prstGeom prst="rect">
                  <a:avLst/>
                </a:prstGeom>
              </p:spPr>
              <p:txBody>
                <a:bodyPr wrap="square">
                  <a:spAutoFit/>
                </a:bodyPr>
                <a:lstStyle/>
                <a:p>
                  <a:pP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标题数字可以通过点击和重新输入进行更改</a:t>
                  </a:r>
                  <a:endParaRPr kumimoji="1"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1448779" y="2241868"/>
                  <a:ext cx="1160396" cy="79694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en-US" altLang="zh-CN" sz="4400" b="0">
                      <a:solidFill>
                        <a:srgbClr val="5ABDDC"/>
                      </a:solidFill>
                      <a:latin typeface="汉仪黑眼小豆简" panose="02010509060101010101" pitchFamily="49" charset="-122"/>
                      <a:ea typeface="汉仪黑眼小豆简" panose="02010509060101010101" pitchFamily="49" charset="-122"/>
                    </a:rPr>
                    <a:t>01</a:t>
                  </a:r>
                  <a:endParaRPr lang="zh-CN" altLang="en-US" sz="4400" b="0" dirty="0">
                    <a:solidFill>
                      <a:srgbClr val="5ABDDC"/>
                    </a:solidFill>
                    <a:latin typeface="汉仪黑眼小豆简" panose="02010509060101010101" pitchFamily="49" charset="-122"/>
                    <a:ea typeface="汉仪黑眼小豆简" panose="02010509060101010101" pitchFamily="49" charset="-122"/>
                  </a:endParaRPr>
                </a:p>
              </p:txBody>
            </p:sp>
          </p:grpSp>
          <p:grpSp>
            <p:nvGrpSpPr>
              <p:cNvPr id="35" name="组合 34"/>
              <p:cNvGrpSpPr/>
              <p:nvPr/>
            </p:nvGrpSpPr>
            <p:grpSpPr>
              <a:xfrm>
                <a:off x="1253172" y="4011515"/>
                <a:ext cx="4819877" cy="994260"/>
                <a:chOff x="1448779" y="2279576"/>
                <a:chExt cx="4819877" cy="994260"/>
              </a:xfrm>
            </p:grpSpPr>
            <p:sp>
              <p:nvSpPr>
                <p:cNvPr id="44" name="文本框 43"/>
                <p:cNvSpPr txBox="1"/>
                <p:nvPr/>
              </p:nvSpPr>
              <p:spPr>
                <a:xfrm>
                  <a:off x="2269910" y="2377966"/>
                  <a:ext cx="3049890" cy="604781"/>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3200" b="0">
                      <a:solidFill>
                        <a:srgbClr val="5ABDDC"/>
                      </a:solidFill>
                      <a:latin typeface="汉仪黑眼小豆简" panose="02010509060101010101" pitchFamily="49" charset="-122"/>
                      <a:ea typeface="汉仪黑眼小豆简" panose="02010509060101010101" pitchFamily="49" charset="-122"/>
                    </a:rPr>
                    <a:t>教学展示</a:t>
                  </a:r>
                  <a:endParaRPr lang="zh-CN" altLang="en-US" sz="3200" b="0" dirty="0">
                    <a:solidFill>
                      <a:srgbClr val="5ABDDC"/>
                    </a:solidFill>
                    <a:latin typeface="汉仪黑眼小豆简" panose="02010509060101010101" pitchFamily="49" charset="-122"/>
                    <a:ea typeface="汉仪黑眼小豆简" panose="02010509060101010101" pitchFamily="49" charset="-122"/>
                  </a:endParaRPr>
                </a:p>
              </p:txBody>
            </p:sp>
            <p:sp>
              <p:nvSpPr>
                <p:cNvPr id="45" name="矩形 44"/>
                <p:cNvSpPr/>
                <p:nvPr/>
              </p:nvSpPr>
              <p:spPr>
                <a:xfrm>
                  <a:off x="2269910" y="2927266"/>
                  <a:ext cx="3998746" cy="346570"/>
                </a:xfrm>
                <a:prstGeom prst="rect">
                  <a:avLst/>
                </a:prstGeom>
              </p:spPr>
              <p:txBody>
                <a:bodyPr wrap="square">
                  <a:spAutoFit/>
                </a:bodyPr>
                <a:lstStyle/>
                <a:p>
                  <a:pP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标题数字可以通过点击和重新输入进行更改</a:t>
                  </a:r>
                  <a:endParaRPr kumimoji="1"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46" name="文本框 45"/>
                <p:cNvSpPr txBox="1"/>
                <p:nvPr/>
              </p:nvSpPr>
              <p:spPr>
                <a:xfrm>
                  <a:off x="1448779" y="2279576"/>
                  <a:ext cx="1160396" cy="79694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en-US" altLang="zh-CN" sz="4400" b="0">
                      <a:solidFill>
                        <a:srgbClr val="5ABDDC"/>
                      </a:solidFill>
                      <a:latin typeface="汉仪黑眼小豆简" panose="02010509060101010101" pitchFamily="49" charset="-122"/>
                      <a:ea typeface="汉仪黑眼小豆简" panose="02010509060101010101" pitchFamily="49" charset="-122"/>
                    </a:rPr>
                    <a:t>03</a:t>
                  </a:r>
                  <a:endParaRPr lang="zh-CN" altLang="en-US" sz="4400" b="0" dirty="0">
                    <a:solidFill>
                      <a:srgbClr val="5ABDDC"/>
                    </a:solidFill>
                    <a:latin typeface="汉仪黑眼小豆简" panose="02010509060101010101" pitchFamily="49" charset="-122"/>
                    <a:ea typeface="汉仪黑眼小豆简" panose="02010509060101010101" pitchFamily="49" charset="-122"/>
                  </a:endParaRPr>
                </a:p>
              </p:txBody>
            </p:sp>
          </p:grpSp>
          <p:grpSp>
            <p:nvGrpSpPr>
              <p:cNvPr id="36" name="组合 35"/>
              <p:cNvGrpSpPr/>
              <p:nvPr/>
            </p:nvGrpSpPr>
            <p:grpSpPr>
              <a:xfrm>
                <a:off x="6560462" y="2369778"/>
                <a:ext cx="4463067" cy="1031968"/>
                <a:chOff x="1448779" y="2241868"/>
                <a:chExt cx="4463067" cy="1031968"/>
              </a:xfrm>
            </p:grpSpPr>
            <p:sp>
              <p:nvSpPr>
                <p:cNvPr id="41" name="文本框 40"/>
                <p:cNvSpPr txBox="1"/>
                <p:nvPr/>
              </p:nvSpPr>
              <p:spPr>
                <a:xfrm>
                  <a:off x="2269910" y="2377966"/>
                  <a:ext cx="3049890" cy="604781"/>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3200" b="0">
                      <a:solidFill>
                        <a:srgbClr val="5ABDDC"/>
                      </a:solidFill>
                      <a:latin typeface="汉仪黑眼小豆简" panose="02010509060101010101" pitchFamily="49" charset="-122"/>
                      <a:ea typeface="汉仪黑眼小豆简" panose="02010509060101010101" pitchFamily="49" charset="-122"/>
                    </a:rPr>
                    <a:t>教学课件</a:t>
                  </a:r>
                  <a:endParaRPr lang="zh-CN" altLang="en-US" sz="3200" b="0" dirty="0">
                    <a:solidFill>
                      <a:srgbClr val="5ABDDC"/>
                    </a:solidFill>
                    <a:latin typeface="汉仪黑眼小豆简" panose="02010509060101010101" pitchFamily="49" charset="-122"/>
                    <a:ea typeface="汉仪黑眼小豆简" panose="02010509060101010101" pitchFamily="49" charset="-122"/>
                  </a:endParaRPr>
                </a:p>
              </p:txBody>
            </p:sp>
            <p:sp>
              <p:nvSpPr>
                <p:cNvPr id="42" name="矩形 41"/>
                <p:cNvSpPr/>
                <p:nvPr/>
              </p:nvSpPr>
              <p:spPr>
                <a:xfrm>
                  <a:off x="2269910" y="2927266"/>
                  <a:ext cx="3641936" cy="346570"/>
                </a:xfrm>
                <a:prstGeom prst="rect">
                  <a:avLst/>
                </a:prstGeom>
              </p:spPr>
              <p:txBody>
                <a:bodyPr wrap="square">
                  <a:spAutoFit/>
                </a:bodyPr>
                <a:lstStyle/>
                <a:p>
                  <a:pP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标题数字可以通过点击和重新输入进行更改</a:t>
                  </a:r>
                  <a:endParaRPr kumimoji="1"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43" name="文本框 42"/>
                <p:cNvSpPr txBox="1"/>
                <p:nvPr/>
              </p:nvSpPr>
              <p:spPr>
                <a:xfrm>
                  <a:off x="1448779" y="2241868"/>
                  <a:ext cx="1160396" cy="79694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en-US" altLang="zh-CN" sz="4400" b="0">
                      <a:solidFill>
                        <a:srgbClr val="5ABDDC"/>
                      </a:solidFill>
                      <a:latin typeface="汉仪黑眼小豆简" panose="02010509060101010101" pitchFamily="49" charset="-122"/>
                      <a:ea typeface="汉仪黑眼小豆简" panose="02010509060101010101" pitchFamily="49" charset="-122"/>
                    </a:rPr>
                    <a:t>02</a:t>
                  </a:r>
                  <a:endParaRPr lang="zh-CN" altLang="en-US" sz="4400" b="0" dirty="0">
                    <a:solidFill>
                      <a:srgbClr val="5ABDDC"/>
                    </a:solidFill>
                    <a:latin typeface="汉仪黑眼小豆简" panose="02010509060101010101" pitchFamily="49" charset="-122"/>
                    <a:ea typeface="汉仪黑眼小豆简" panose="02010509060101010101" pitchFamily="49" charset="-122"/>
                  </a:endParaRPr>
                </a:p>
              </p:txBody>
            </p:sp>
          </p:grpSp>
          <p:grpSp>
            <p:nvGrpSpPr>
              <p:cNvPr id="37" name="组合 36"/>
              <p:cNvGrpSpPr/>
              <p:nvPr/>
            </p:nvGrpSpPr>
            <p:grpSpPr>
              <a:xfrm>
                <a:off x="6560462" y="4011515"/>
                <a:ext cx="4463067" cy="994260"/>
                <a:chOff x="1448779" y="2279576"/>
                <a:chExt cx="4463067" cy="994260"/>
              </a:xfrm>
            </p:grpSpPr>
            <p:sp>
              <p:nvSpPr>
                <p:cNvPr id="38" name="文本框 37"/>
                <p:cNvSpPr txBox="1"/>
                <p:nvPr/>
              </p:nvSpPr>
              <p:spPr>
                <a:xfrm>
                  <a:off x="2269910" y="2377966"/>
                  <a:ext cx="3049890" cy="604781"/>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3200" b="0">
                      <a:solidFill>
                        <a:srgbClr val="5ABDDC"/>
                      </a:solidFill>
                      <a:latin typeface="汉仪黑眼小豆简" panose="02010509060101010101" pitchFamily="49" charset="-122"/>
                      <a:ea typeface="汉仪黑眼小豆简" panose="02010509060101010101" pitchFamily="49" charset="-122"/>
                    </a:rPr>
                    <a:t>教学设计</a:t>
                  </a:r>
                  <a:endParaRPr lang="zh-CN" altLang="en-US" sz="3200" b="0" dirty="0">
                    <a:solidFill>
                      <a:srgbClr val="5ABDDC"/>
                    </a:solidFill>
                    <a:latin typeface="汉仪黑眼小豆简" panose="02010509060101010101" pitchFamily="49" charset="-122"/>
                    <a:ea typeface="汉仪黑眼小豆简" panose="02010509060101010101" pitchFamily="49" charset="-122"/>
                  </a:endParaRPr>
                </a:p>
              </p:txBody>
            </p:sp>
            <p:sp>
              <p:nvSpPr>
                <p:cNvPr id="39" name="矩形 38"/>
                <p:cNvSpPr/>
                <p:nvPr/>
              </p:nvSpPr>
              <p:spPr>
                <a:xfrm>
                  <a:off x="2269910" y="2927266"/>
                  <a:ext cx="3641936" cy="346570"/>
                </a:xfrm>
                <a:prstGeom prst="rect">
                  <a:avLst/>
                </a:prstGeom>
              </p:spPr>
              <p:txBody>
                <a:bodyPr wrap="square">
                  <a:spAutoFit/>
                </a:bodyPr>
                <a:lstStyle/>
                <a:p>
                  <a:pP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标题数字可以通过点击和重新输入进行更改</a:t>
                  </a:r>
                  <a:endParaRPr kumimoji="1"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40" name="文本框 39"/>
                <p:cNvSpPr txBox="1"/>
                <p:nvPr/>
              </p:nvSpPr>
              <p:spPr>
                <a:xfrm>
                  <a:off x="1448779" y="2279576"/>
                  <a:ext cx="1160396" cy="79694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en-US" altLang="zh-CN" sz="4400" b="0">
                      <a:solidFill>
                        <a:srgbClr val="5ABDDC"/>
                      </a:solidFill>
                      <a:latin typeface="汉仪黑眼小豆简" panose="02010509060101010101" pitchFamily="49" charset="-122"/>
                      <a:ea typeface="汉仪黑眼小豆简" panose="02010509060101010101" pitchFamily="49" charset="-122"/>
                    </a:rPr>
                    <a:t>04</a:t>
                  </a:r>
                  <a:endParaRPr lang="zh-CN" altLang="en-US" sz="4400" b="0" dirty="0">
                    <a:solidFill>
                      <a:srgbClr val="5ABDDC"/>
                    </a:solidFill>
                    <a:latin typeface="汉仪黑眼小豆简" panose="02010509060101010101" pitchFamily="49" charset="-122"/>
                    <a:ea typeface="汉仪黑眼小豆简" panose="02010509060101010101" pitchFamily="49" charset="-122"/>
                  </a:endParaRPr>
                </a:p>
              </p:txBody>
            </p:sp>
          </p:grpSp>
        </p:grpSp>
        <p:sp>
          <p:nvSpPr>
            <p:cNvPr id="33" name="文本框 32"/>
            <p:cNvSpPr txBox="1"/>
            <p:nvPr/>
          </p:nvSpPr>
          <p:spPr>
            <a:xfrm>
              <a:off x="4433765" y="648139"/>
              <a:ext cx="3324470" cy="1323439"/>
            </a:xfrm>
            <a:prstGeom prst="rect">
              <a:avLst/>
            </a:prstGeom>
            <a:noFill/>
          </p:spPr>
          <p:txBody>
            <a:bodyPr wrap="square" rtlCol="0">
              <a:spAutoFit/>
            </a:bodyPr>
            <a:lstStyle/>
            <a:p>
              <a:pPr algn="ctr"/>
              <a:r>
                <a:rPr lang="zh-CN" altLang="en-US" sz="8000">
                  <a:solidFill>
                    <a:srgbClr val="5ABDDC"/>
                  </a:solidFill>
                  <a:latin typeface="汉仪黑眼小豆简" panose="02010509060101010101" pitchFamily="49" charset="-122"/>
                  <a:ea typeface="汉仪黑眼小豆简" panose="02010509060101010101" pitchFamily="49" charset="-122"/>
                </a:rPr>
                <a:t>目录</a:t>
              </a:r>
              <a:endParaRPr lang="zh-CN" altLang="en-US" sz="8000">
                <a:solidFill>
                  <a:srgbClr val="5ABDDC"/>
                </a:solidFill>
                <a:latin typeface="汉仪黑眼小豆简" panose="02010509060101010101" pitchFamily="49" charset="-122"/>
                <a:ea typeface="汉仪黑眼小豆简" panose="02010509060101010101" pitchFamily="49"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2106" y="769302"/>
            <a:ext cx="10407787" cy="5319396"/>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p:nvPr/>
        </p:nvSpPr>
        <p:spPr>
          <a:xfrm>
            <a:off x="1" y="5391628"/>
            <a:ext cx="2692399" cy="1466371"/>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形状 6"/>
          <p:cNvSpPr/>
          <p:nvPr/>
        </p:nvSpPr>
        <p:spPr>
          <a:xfrm>
            <a:off x="7246793" y="6521644"/>
            <a:ext cx="1229091" cy="33635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10984915" y="5984840"/>
            <a:ext cx="1207085" cy="873161"/>
          </a:xfrm>
          <a:custGeom>
            <a:avLst/>
            <a:gdLst>
              <a:gd name="connsiteX0" fmla="*/ 2077668 w 2077668"/>
              <a:gd name="connsiteY0" fmla="*/ 0 h 1502909"/>
              <a:gd name="connsiteX1" fmla="*/ 2077668 w 2077668"/>
              <a:gd name="connsiteY1" fmla="*/ 1502909 h 1502909"/>
              <a:gd name="connsiteX2" fmla="*/ 0 w 2077668"/>
              <a:gd name="connsiteY2" fmla="*/ 1502909 h 1502909"/>
              <a:gd name="connsiteX3" fmla="*/ 36681 w 2077668"/>
              <a:gd name="connsiteY3" fmla="*/ 1402690 h 1502909"/>
              <a:gd name="connsiteX4" fmla="*/ 1160729 w 2077668"/>
              <a:gd name="connsiteY4" fmla="*/ 657620 h 1502909"/>
              <a:gd name="connsiteX5" fmla="*/ 1285458 w 2077668"/>
              <a:gd name="connsiteY5" fmla="*/ 663919 h 1502909"/>
              <a:gd name="connsiteX6" fmla="*/ 1394553 w 2077668"/>
              <a:gd name="connsiteY6" fmla="*/ 680568 h 1502909"/>
              <a:gd name="connsiteX7" fmla="*/ 1403571 w 2077668"/>
              <a:gd name="connsiteY7" fmla="*/ 621478 h 1502909"/>
              <a:gd name="connsiteX8" fmla="*/ 2037115 w 2077668"/>
              <a:gd name="connsiteY8" fmla="*/ 3578 h 150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7668" h="1502909">
                <a:moveTo>
                  <a:pt x="2077668" y="0"/>
                </a:moveTo>
                <a:lnTo>
                  <a:pt x="2077668" y="1502909"/>
                </a:lnTo>
                <a:lnTo>
                  <a:pt x="0" y="1502909"/>
                </a:lnTo>
                <a:lnTo>
                  <a:pt x="36681" y="1402690"/>
                </a:lnTo>
                <a:cubicBezTo>
                  <a:pt x="221874" y="964844"/>
                  <a:pt x="655424" y="657620"/>
                  <a:pt x="1160729" y="657620"/>
                </a:cubicBezTo>
                <a:cubicBezTo>
                  <a:pt x="1202838" y="657620"/>
                  <a:pt x="1244448" y="659754"/>
                  <a:pt x="1285458" y="663919"/>
                </a:cubicBezTo>
                <a:lnTo>
                  <a:pt x="1394553" y="680568"/>
                </a:lnTo>
                <a:lnTo>
                  <a:pt x="1403571" y="621478"/>
                </a:lnTo>
                <a:cubicBezTo>
                  <a:pt x="1467970" y="306767"/>
                  <a:pt x="1719670" y="60282"/>
                  <a:pt x="2037115" y="3578"/>
                </a:cubicBezTo>
                <a:close/>
              </a:path>
            </a:pathLst>
          </a:custGeom>
          <a:solidFill>
            <a:schemeClr val="bg1"/>
          </a:solidFill>
          <a:ln>
            <a:noFill/>
          </a:ln>
          <a:effectLst>
            <a:outerShdw blurRad="50800" dist="38100" dir="13500000" algn="b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9"/>
          <p:cNvSpPr/>
          <p:nvPr/>
        </p:nvSpPr>
        <p:spPr>
          <a:xfrm>
            <a:off x="1435972" y="3720140"/>
            <a:ext cx="9330942" cy="1745671"/>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rPr>
              <a:t>标题数字等都可以通过点击和重新输入进行更改，菜单开始栏设置中可以对标题数字等都可以通过点击和重新输入</a:t>
            </a:r>
            <a:r>
              <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rPr>
              <a:t>进行更改。标题数字等都可以通过点击和重新输入进行更改，菜单开始栏设置中可以对标题数字等都可以通过点击和重新输入进行更改。菜单开始栏设置中可以对标题数字等都可以通过点击和重新输入进行更改。菜单开始栏设置中可以对标题数字等都可以通过点击和重新输入进行更改。</a:t>
            </a: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endParaRPr>
          </a:p>
        </p:txBody>
      </p:sp>
      <p:sp>
        <p:nvSpPr>
          <p:cNvPr id="12" name="文本框 11"/>
          <p:cNvSpPr txBox="1"/>
          <p:nvPr/>
        </p:nvSpPr>
        <p:spPr>
          <a:xfrm>
            <a:off x="4576498" y="2666549"/>
            <a:ext cx="3049890" cy="73289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4000" b="0">
                <a:solidFill>
                  <a:srgbClr val="5ABDDC"/>
                </a:solidFill>
                <a:latin typeface="汉仪黑眼小豆简" panose="02010509060101010101" pitchFamily="49" charset="-122"/>
                <a:ea typeface="汉仪黑眼小豆简" panose="02010509060101010101" pitchFamily="49" charset="-122"/>
              </a:rPr>
              <a:t>教学简介</a:t>
            </a:r>
            <a:endParaRPr lang="zh-CN" altLang="en-US" sz="4000" b="0" dirty="0">
              <a:solidFill>
                <a:srgbClr val="5ABDDC"/>
              </a:solidFill>
              <a:latin typeface="汉仪黑眼小豆简" panose="02010509060101010101" pitchFamily="49" charset="-122"/>
              <a:ea typeface="汉仪黑眼小豆简" panose="02010509060101010101" pitchFamily="49" charset="-122"/>
            </a:endParaRPr>
          </a:p>
        </p:txBody>
      </p:sp>
      <p:sp>
        <p:nvSpPr>
          <p:cNvPr id="14" name="文本框 13"/>
          <p:cNvSpPr txBox="1"/>
          <p:nvPr/>
        </p:nvSpPr>
        <p:spPr>
          <a:xfrm>
            <a:off x="3604515" y="1197733"/>
            <a:ext cx="4993856" cy="105317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en-US" altLang="zh-CN" sz="6000" b="0">
                <a:solidFill>
                  <a:srgbClr val="5ABDDC"/>
                </a:solidFill>
                <a:latin typeface="汉仪黑眼小豆简" panose="02010509060101010101" pitchFamily="49" charset="-122"/>
                <a:ea typeface="汉仪黑眼小豆简" panose="02010509060101010101" pitchFamily="49" charset="-122"/>
              </a:rPr>
              <a:t>Part One</a:t>
            </a:r>
            <a:endParaRPr lang="zh-CN" altLang="en-US" sz="6000" b="0" dirty="0">
              <a:solidFill>
                <a:srgbClr val="5ABDDC"/>
              </a:solidFill>
              <a:latin typeface="汉仪黑眼小豆简" panose="02010509060101010101" pitchFamily="49" charset="-122"/>
              <a:ea typeface="汉仪黑眼小豆简" panose="02010509060101010101" pitchFamily="49" charset="-122"/>
            </a:endParaRPr>
          </a:p>
        </p:txBody>
      </p:sp>
      <p:pic>
        <p:nvPicPr>
          <p:cNvPr id="1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87153" r="77034"/>
          <a:stretch>
            <a:fillRect/>
          </a:stretch>
        </p:blipFill>
        <p:spPr bwMode="auto">
          <a:xfrm>
            <a:off x="3055423" y="5856103"/>
            <a:ext cx="783114" cy="5653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396" t="77230" r="69881" b="13959"/>
          <a:stretch>
            <a:fillRect/>
          </a:stretch>
        </p:blipFill>
        <p:spPr bwMode="auto">
          <a:xfrm>
            <a:off x="247016" y="5700997"/>
            <a:ext cx="467944" cy="3877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0934" t="32916" r="73175" b="48216"/>
          <a:stretch>
            <a:fillRect/>
          </a:stretch>
        </p:blipFill>
        <p:spPr bwMode="auto">
          <a:xfrm>
            <a:off x="274607" y="2936589"/>
            <a:ext cx="541874" cy="83019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68803" t="4971" r="17317" b="79369"/>
          <a:stretch>
            <a:fillRect/>
          </a:stretch>
        </p:blipFill>
        <p:spPr bwMode="auto">
          <a:xfrm>
            <a:off x="11208598" y="2135795"/>
            <a:ext cx="370071" cy="53884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9580" t="61101" r="29222" b="28214"/>
          <a:stretch>
            <a:fillRect/>
          </a:stretch>
        </p:blipFill>
        <p:spPr bwMode="auto">
          <a:xfrm>
            <a:off x="9899545" y="267892"/>
            <a:ext cx="298555" cy="3676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7233" t="19599" r="25442" b="62662"/>
          <a:stretch>
            <a:fillRect/>
          </a:stretch>
        </p:blipFill>
        <p:spPr bwMode="auto">
          <a:xfrm>
            <a:off x="10676042" y="5254377"/>
            <a:ext cx="275797" cy="3644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l="32426" t="56636" r="48004" b="21449"/>
          <a:stretch>
            <a:fillRect/>
          </a:stretch>
        </p:blipFill>
        <p:spPr bwMode="auto">
          <a:xfrm>
            <a:off x="1993900" y="311766"/>
            <a:ext cx="817143" cy="91507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042" t="75138" r="72760" b="14177"/>
          <a:stretch>
            <a:fillRect/>
          </a:stretch>
        </p:blipFill>
        <p:spPr bwMode="auto">
          <a:xfrm>
            <a:off x="7562783" y="6314973"/>
            <a:ext cx="298555" cy="367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教学简介</a:t>
            </a:r>
            <a:endParaRPr lang="zh-CN" altLang="en-US" b="0" dirty="0">
              <a:solidFill>
                <a:srgbClr val="5ABDDC"/>
              </a:solidFill>
              <a:latin typeface="汉仪黑眼小豆简" panose="02010509060101010101" pitchFamily="49" charset="-122"/>
              <a:ea typeface="汉仪黑眼小豆简" panose="02010509060101010101" pitchFamily="49" charset="-122"/>
            </a:endParaRPr>
          </a:p>
        </p:txBody>
      </p:sp>
      <p:sp>
        <p:nvSpPr>
          <p:cNvPr id="34" name="矩形 33"/>
          <p:cNvSpPr/>
          <p:nvPr/>
        </p:nvSpPr>
        <p:spPr>
          <a:xfrm>
            <a:off x="5350814" y="3101371"/>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36" name="矩形 35"/>
          <p:cNvSpPr/>
          <p:nvPr/>
        </p:nvSpPr>
        <p:spPr>
          <a:xfrm>
            <a:off x="2178897" y="4153431"/>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38" name="矩形 37"/>
          <p:cNvSpPr/>
          <p:nvPr/>
        </p:nvSpPr>
        <p:spPr>
          <a:xfrm>
            <a:off x="8129341" y="4255912"/>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40" name="任意多边形: 形状 39"/>
          <p:cNvSpPr/>
          <p:nvPr/>
        </p:nvSpPr>
        <p:spPr>
          <a:xfrm>
            <a:off x="4001117" y="2381250"/>
            <a:ext cx="1114425" cy="904875"/>
          </a:xfrm>
          <a:custGeom>
            <a:avLst/>
            <a:gdLst>
              <a:gd name="connsiteX0" fmla="*/ 0 w 1114425"/>
              <a:gd name="connsiteY0" fmla="*/ 904875 h 904875"/>
              <a:gd name="connsiteX1" fmla="*/ 533400 w 1114425"/>
              <a:gd name="connsiteY1" fmla="*/ 228600 h 904875"/>
              <a:gd name="connsiteX2" fmla="*/ 1114425 w 1114425"/>
              <a:gd name="connsiteY2" fmla="*/ 0 h 904875"/>
            </a:gdLst>
            <a:ahLst/>
            <a:cxnLst>
              <a:cxn ang="0">
                <a:pos x="connsiteX0" y="connsiteY0"/>
              </a:cxn>
              <a:cxn ang="0">
                <a:pos x="connsiteX1" y="connsiteY1"/>
              </a:cxn>
              <a:cxn ang="0">
                <a:pos x="connsiteX2" y="connsiteY2"/>
              </a:cxn>
            </a:cxnLst>
            <a:rect l="l" t="t" r="r" b="b"/>
            <a:pathLst>
              <a:path w="1114425" h="904875">
                <a:moveTo>
                  <a:pt x="0" y="904875"/>
                </a:moveTo>
                <a:cubicBezTo>
                  <a:pt x="173831" y="642143"/>
                  <a:pt x="347663" y="379412"/>
                  <a:pt x="533400" y="228600"/>
                </a:cubicBezTo>
                <a:cubicBezTo>
                  <a:pt x="719138" y="77787"/>
                  <a:pt x="916781" y="38893"/>
                  <a:pt x="1114425" y="0"/>
                </a:cubicBezTo>
              </a:path>
            </a:pathLst>
          </a:custGeom>
          <a:noFill/>
          <a:ln w="22225" cap="rnd">
            <a:solidFill>
              <a:srgbClr val="B9E3F0"/>
            </a:solidFill>
            <a:prstDash val="sysDash"/>
            <a:roun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p:cNvSpPr/>
          <p:nvPr/>
        </p:nvSpPr>
        <p:spPr>
          <a:xfrm>
            <a:off x="6934817" y="2438400"/>
            <a:ext cx="1419225" cy="590550"/>
          </a:xfrm>
          <a:custGeom>
            <a:avLst/>
            <a:gdLst>
              <a:gd name="connsiteX0" fmla="*/ 0 w 1419225"/>
              <a:gd name="connsiteY0" fmla="*/ 0 h 590550"/>
              <a:gd name="connsiteX1" fmla="*/ 752475 w 1419225"/>
              <a:gd name="connsiteY1" fmla="*/ 104775 h 590550"/>
              <a:gd name="connsiteX2" fmla="*/ 1419225 w 1419225"/>
              <a:gd name="connsiteY2" fmla="*/ 590550 h 590550"/>
            </a:gdLst>
            <a:ahLst/>
            <a:cxnLst>
              <a:cxn ang="0">
                <a:pos x="connsiteX0" y="connsiteY0"/>
              </a:cxn>
              <a:cxn ang="0">
                <a:pos x="connsiteX1" y="connsiteY1"/>
              </a:cxn>
              <a:cxn ang="0">
                <a:pos x="connsiteX2" y="connsiteY2"/>
              </a:cxn>
            </a:cxnLst>
            <a:rect l="l" t="t" r="r" b="b"/>
            <a:pathLst>
              <a:path w="1419225" h="590550">
                <a:moveTo>
                  <a:pt x="0" y="0"/>
                </a:moveTo>
                <a:cubicBezTo>
                  <a:pt x="257969" y="3175"/>
                  <a:pt x="515938" y="6350"/>
                  <a:pt x="752475" y="104775"/>
                </a:cubicBezTo>
                <a:cubicBezTo>
                  <a:pt x="989013" y="203200"/>
                  <a:pt x="1204119" y="396875"/>
                  <a:pt x="1419225" y="590550"/>
                </a:cubicBezTo>
              </a:path>
            </a:pathLst>
          </a:custGeom>
          <a:noFill/>
          <a:ln w="22225" cap="rnd">
            <a:solidFill>
              <a:srgbClr val="B9E3F0"/>
            </a:solidFill>
            <a:prstDash val="sysDash"/>
            <a:roun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矩形 43"/>
          <p:cNvSpPr/>
          <p:nvPr/>
        </p:nvSpPr>
        <p:spPr>
          <a:xfrm>
            <a:off x="4815355" y="3446244"/>
            <a:ext cx="290560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6" name="矩形 45"/>
          <p:cNvSpPr/>
          <p:nvPr/>
        </p:nvSpPr>
        <p:spPr>
          <a:xfrm>
            <a:off x="7538314" y="4604079"/>
            <a:ext cx="290560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8" name="矩形 47"/>
          <p:cNvSpPr/>
          <p:nvPr/>
        </p:nvSpPr>
        <p:spPr>
          <a:xfrm>
            <a:off x="1697820" y="4553541"/>
            <a:ext cx="290560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205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88563" y="2833687"/>
            <a:ext cx="2412554" cy="12304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77615" y="1834673"/>
            <a:ext cx="2412554" cy="12304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914026" y="3027187"/>
            <a:ext cx="2412554" cy="1230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教学简介</a:t>
            </a:r>
            <a:endParaRPr lang="zh-CN" altLang="en-US" b="0" dirty="0">
              <a:solidFill>
                <a:srgbClr val="5ABDDC"/>
              </a:solidFill>
              <a:latin typeface="汉仪黑眼小豆简" panose="02010509060101010101" pitchFamily="49" charset="-122"/>
              <a:ea typeface="汉仪黑眼小豆简" panose="02010509060101010101" pitchFamily="49" charset="-122"/>
            </a:endParaRPr>
          </a:p>
        </p:txBody>
      </p:sp>
      <p:cxnSp>
        <p:nvCxnSpPr>
          <p:cNvPr id="9" name="连接符: 肘形 8"/>
          <p:cNvCxnSpPr/>
          <p:nvPr/>
        </p:nvCxnSpPr>
        <p:spPr>
          <a:xfrm flipV="1">
            <a:off x="7631999" y="1517748"/>
            <a:ext cx="1628259" cy="1566820"/>
          </a:xfrm>
          <a:prstGeom prst="bentConnector3">
            <a:avLst>
              <a:gd name="adj1" fmla="val 41054"/>
            </a:avLst>
          </a:prstGeom>
          <a:ln>
            <a:solidFill>
              <a:srgbClr val="B9E3F0"/>
            </a:solidFill>
          </a:ln>
        </p:spPr>
        <p:style>
          <a:lnRef idx="1">
            <a:schemeClr val="accent1"/>
          </a:lnRef>
          <a:fillRef idx="0">
            <a:schemeClr val="accent1"/>
          </a:fillRef>
          <a:effectRef idx="0">
            <a:schemeClr val="accent1"/>
          </a:effectRef>
          <a:fontRef idx="minor">
            <a:schemeClr val="tx1"/>
          </a:fontRef>
        </p:style>
      </p:cxnSp>
      <p:cxnSp>
        <p:nvCxnSpPr>
          <p:cNvPr id="10" name="连接符: 肘形 9"/>
          <p:cNvCxnSpPr/>
          <p:nvPr/>
        </p:nvCxnSpPr>
        <p:spPr>
          <a:xfrm rot="10800000">
            <a:off x="3105862" y="3031296"/>
            <a:ext cx="1751945" cy="659164"/>
          </a:xfrm>
          <a:prstGeom prst="bentConnector3">
            <a:avLst>
              <a:gd name="adj1" fmla="val 50000"/>
            </a:avLst>
          </a:prstGeom>
          <a:ln>
            <a:solidFill>
              <a:srgbClr val="B9E3F0"/>
            </a:solidFill>
          </a:ln>
        </p:spPr>
        <p:style>
          <a:lnRef idx="1">
            <a:schemeClr val="accent1"/>
          </a:lnRef>
          <a:fillRef idx="0">
            <a:schemeClr val="accent1"/>
          </a:fillRef>
          <a:effectRef idx="0">
            <a:schemeClr val="accent1"/>
          </a:effectRef>
          <a:fontRef idx="minor">
            <a:schemeClr val="tx1"/>
          </a:fontRef>
        </p:style>
      </p:cxnSp>
      <p:sp>
        <p:nvSpPr>
          <p:cNvPr id="11" name="矩形: 圆角 10"/>
          <p:cNvSpPr/>
          <p:nvPr/>
        </p:nvSpPr>
        <p:spPr>
          <a:xfrm>
            <a:off x="1666902" y="2870528"/>
            <a:ext cx="1879816" cy="403192"/>
          </a:xfrm>
          <a:prstGeom prst="roundRect">
            <a:avLst>
              <a:gd name="adj" fmla="val 0"/>
            </a:avLst>
          </a:prstGeom>
          <a:solidFill>
            <a:srgbClr val="5ABDDC"/>
          </a:solidFill>
          <a:ln>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汉仪黑眼小豆简" panose="02010509060101010101" pitchFamily="49" charset="-122"/>
                <a:ea typeface="汉仪黑眼小豆简" panose="02010509060101010101" pitchFamily="49" charset="-122"/>
              </a:rPr>
              <a:t>添加文本信息</a:t>
            </a:r>
            <a:endParaRPr lang="zh-CN" altLang="en-US" dirty="0">
              <a:solidFill>
                <a:schemeClr val="bg1"/>
              </a:solidFill>
              <a:latin typeface="汉仪黑眼小豆简" panose="02010509060101010101" pitchFamily="49" charset="-122"/>
              <a:ea typeface="汉仪黑眼小豆简" panose="02010509060101010101" pitchFamily="49" charset="-122"/>
            </a:endParaRPr>
          </a:p>
        </p:txBody>
      </p:sp>
      <p:sp>
        <p:nvSpPr>
          <p:cNvPr id="12" name="矩形: 圆角 11"/>
          <p:cNvSpPr/>
          <p:nvPr/>
        </p:nvSpPr>
        <p:spPr>
          <a:xfrm>
            <a:off x="8788866" y="1342735"/>
            <a:ext cx="1879816" cy="403192"/>
          </a:xfrm>
          <a:prstGeom prst="roundRect">
            <a:avLst>
              <a:gd name="adj" fmla="val 0"/>
            </a:avLst>
          </a:prstGeom>
          <a:solidFill>
            <a:srgbClr val="5ABDDC"/>
          </a:solidFill>
          <a:ln>
            <a:solidFill>
              <a:srgbClr val="B9E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汉仪黑眼小豆简" panose="02010509060101010101" pitchFamily="49" charset="-122"/>
                <a:ea typeface="汉仪黑眼小豆简" panose="02010509060101010101" pitchFamily="49" charset="-122"/>
              </a:rPr>
              <a:t>添加文本信息</a:t>
            </a:r>
            <a:endParaRPr lang="zh-CN" altLang="en-US" dirty="0">
              <a:solidFill>
                <a:schemeClr val="bg1"/>
              </a:solidFill>
              <a:latin typeface="汉仪黑眼小豆简" panose="02010509060101010101" pitchFamily="49" charset="-122"/>
              <a:ea typeface="汉仪黑眼小豆简" panose="02010509060101010101" pitchFamily="49" charset="-122"/>
            </a:endParaRPr>
          </a:p>
        </p:txBody>
      </p:sp>
      <p:sp>
        <p:nvSpPr>
          <p:cNvPr id="13" name="矩形 12"/>
          <p:cNvSpPr/>
          <p:nvPr/>
        </p:nvSpPr>
        <p:spPr>
          <a:xfrm>
            <a:off x="8696808" y="1878796"/>
            <a:ext cx="2484255"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4" name="矩形 13"/>
          <p:cNvSpPr/>
          <p:nvPr/>
        </p:nvSpPr>
        <p:spPr>
          <a:xfrm>
            <a:off x="1578473" y="3311742"/>
            <a:ext cx="2484255"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4495716" y="5131462"/>
            <a:ext cx="3449920" cy="400110"/>
          </a:xfrm>
          <a:prstGeom prst="rect">
            <a:avLst/>
          </a:prstGeom>
          <a:noFill/>
        </p:spPr>
        <p:txBody>
          <a:bodyPr wrap="square" rtlCol="0">
            <a:spAutoFit/>
          </a:bodyPr>
          <a:lstStyle/>
          <a:p>
            <a:pPr algn="dist"/>
            <a:r>
              <a:rPr lang="zh-CN" altLang="en-US" sz="2000">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5ABDDC"/>
              </a:solidFill>
              <a:latin typeface="汉仪黑眼小豆简" panose="02010509060101010101" pitchFamily="49" charset="-122"/>
              <a:ea typeface="汉仪黑眼小豆简" panose="02010509060101010101" pitchFamily="49" charset="-122"/>
            </a:endParaRPr>
          </a:p>
        </p:txBody>
      </p:sp>
      <p:sp>
        <p:nvSpPr>
          <p:cNvPr id="16" name="矩形 15"/>
          <p:cNvSpPr/>
          <p:nvPr/>
        </p:nvSpPr>
        <p:spPr>
          <a:xfrm>
            <a:off x="2829903" y="5531572"/>
            <a:ext cx="7197880"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74091" y="1421475"/>
            <a:ext cx="2701625" cy="36336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2106" y="769302"/>
            <a:ext cx="10407787" cy="5319396"/>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p:nvPr/>
        </p:nvSpPr>
        <p:spPr>
          <a:xfrm>
            <a:off x="1" y="5391628"/>
            <a:ext cx="2692399" cy="1466371"/>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形状 6"/>
          <p:cNvSpPr/>
          <p:nvPr/>
        </p:nvSpPr>
        <p:spPr>
          <a:xfrm>
            <a:off x="7246793" y="6521644"/>
            <a:ext cx="1229091" cy="33635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10984915" y="5984840"/>
            <a:ext cx="1207085" cy="873161"/>
          </a:xfrm>
          <a:custGeom>
            <a:avLst/>
            <a:gdLst>
              <a:gd name="connsiteX0" fmla="*/ 2077668 w 2077668"/>
              <a:gd name="connsiteY0" fmla="*/ 0 h 1502909"/>
              <a:gd name="connsiteX1" fmla="*/ 2077668 w 2077668"/>
              <a:gd name="connsiteY1" fmla="*/ 1502909 h 1502909"/>
              <a:gd name="connsiteX2" fmla="*/ 0 w 2077668"/>
              <a:gd name="connsiteY2" fmla="*/ 1502909 h 1502909"/>
              <a:gd name="connsiteX3" fmla="*/ 36681 w 2077668"/>
              <a:gd name="connsiteY3" fmla="*/ 1402690 h 1502909"/>
              <a:gd name="connsiteX4" fmla="*/ 1160729 w 2077668"/>
              <a:gd name="connsiteY4" fmla="*/ 657620 h 1502909"/>
              <a:gd name="connsiteX5" fmla="*/ 1285458 w 2077668"/>
              <a:gd name="connsiteY5" fmla="*/ 663919 h 1502909"/>
              <a:gd name="connsiteX6" fmla="*/ 1394553 w 2077668"/>
              <a:gd name="connsiteY6" fmla="*/ 680568 h 1502909"/>
              <a:gd name="connsiteX7" fmla="*/ 1403571 w 2077668"/>
              <a:gd name="connsiteY7" fmla="*/ 621478 h 1502909"/>
              <a:gd name="connsiteX8" fmla="*/ 2037115 w 2077668"/>
              <a:gd name="connsiteY8" fmla="*/ 3578 h 150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7668" h="1502909">
                <a:moveTo>
                  <a:pt x="2077668" y="0"/>
                </a:moveTo>
                <a:lnTo>
                  <a:pt x="2077668" y="1502909"/>
                </a:lnTo>
                <a:lnTo>
                  <a:pt x="0" y="1502909"/>
                </a:lnTo>
                <a:lnTo>
                  <a:pt x="36681" y="1402690"/>
                </a:lnTo>
                <a:cubicBezTo>
                  <a:pt x="221874" y="964844"/>
                  <a:pt x="655424" y="657620"/>
                  <a:pt x="1160729" y="657620"/>
                </a:cubicBezTo>
                <a:cubicBezTo>
                  <a:pt x="1202838" y="657620"/>
                  <a:pt x="1244448" y="659754"/>
                  <a:pt x="1285458" y="663919"/>
                </a:cubicBezTo>
                <a:lnTo>
                  <a:pt x="1394553" y="680568"/>
                </a:lnTo>
                <a:lnTo>
                  <a:pt x="1403571" y="621478"/>
                </a:lnTo>
                <a:cubicBezTo>
                  <a:pt x="1467970" y="306767"/>
                  <a:pt x="1719670" y="60282"/>
                  <a:pt x="2037115" y="3578"/>
                </a:cubicBezTo>
                <a:close/>
              </a:path>
            </a:pathLst>
          </a:custGeom>
          <a:solidFill>
            <a:schemeClr val="bg1"/>
          </a:solidFill>
          <a:ln>
            <a:noFill/>
          </a:ln>
          <a:effectLst>
            <a:outerShdw blurRad="50800" dist="38100" dir="13500000" algn="b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9"/>
          <p:cNvSpPr/>
          <p:nvPr/>
        </p:nvSpPr>
        <p:spPr>
          <a:xfrm>
            <a:off x="1435972" y="3720140"/>
            <a:ext cx="9330942" cy="1745671"/>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rPr>
              <a:t>标题数字等都可以通过点击和重新输入进行更改，菜单开始栏设置中可以对标题数字等都可以通过点击和重新输入</a:t>
            </a:r>
            <a:r>
              <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rPr>
              <a:t>进行更改。标题数字等都可以通过点击和重新输入进行更改，菜单开始栏设置中可以对标题数字等都可以通过点击和重新输入进行更改。菜单开始栏设置中可以对标题数字等都可以通过点击和重新输入进行更改。菜单开始栏设置中可以对标题数字等都可以通过点击和重新输入进行更改。</a:t>
            </a: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endParaRPr>
          </a:p>
        </p:txBody>
      </p:sp>
      <p:sp>
        <p:nvSpPr>
          <p:cNvPr id="12" name="文本框 11"/>
          <p:cNvSpPr txBox="1"/>
          <p:nvPr/>
        </p:nvSpPr>
        <p:spPr>
          <a:xfrm>
            <a:off x="4576498" y="2666549"/>
            <a:ext cx="3049890" cy="73289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4000" b="0">
                <a:solidFill>
                  <a:srgbClr val="5ABDDC"/>
                </a:solidFill>
                <a:latin typeface="汉仪黑眼小豆简" panose="02010509060101010101" pitchFamily="49" charset="-122"/>
                <a:ea typeface="汉仪黑眼小豆简" panose="02010509060101010101" pitchFamily="49" charset="-122"/>
              </a:rPr>
              <a:t>教学课件</a:t>
            </a:r>
            <a:endParaRPr lang="zh-CN" altLang="en-US" sz="4000" b="0">
              <a:solidFill>
                <a:srgbClr val="5ABDDC"/>
              </a:solidFill>
              <a:latin typeface="汉仪黑眼小豆简" panose="02010509060101010101" pitchFamily="49" charset="-122"/>
              <a:ea typeface="汉仪黑眼小豆简" panose="02010509060101010101" pitchFamily="49" charset="-122"/>
            </a:endParaRPr>
          </a:p>
        </p:txBody>
      </p:sp>
      <p:sp>
        <p:nvSpPr>
          <p:cNvPr id="14" name="文本框 13"/>
          <p:cNvSpPr txBox="1"/>
          <p:nvPr/>
        </p:nvSpPr>
        <p:spPr>
          <a:xfrm>
            <a:off x="3604515" y="1197733"/>
            <a:ext cx="4993856" cy="105317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en-US" altLang="zh-CN" sz="6000" b="0">
                <a:solidFill>
                  <a:srgbClr val="5ABDDC"/>
                </a:solidFill>
                <a:latin typeface="汉仪黑眼小豆简" panose="02010509060101010101" pitchFamily="49" charset="-122"/>
                <a:ea typeface="汉仪黑眼小豆简" panose="02010509060101010101" pitchFamily="49" charset="-122"/>
              </a:rPr>
              <a:t>Part Two</a:t>
            </a:r>
            <a:endParaRPr lang="zh-CN" altLang="en-US" sz="6000" b="0" dirty="0">
              <a:solidFill>
                <a:srgbClr val="5ABDDC"/>
              </a:solidFill>
              <a:latin typeface="汉仪黑眼小豆简" panose="02010509060101010101" pitchFamily="49" charset="-122"/>
              <a:ea typeface="汉仪黑眼小豆简" panose="02010509060101010101" pitchFamily="49" charset="-122"/>
            </a:endParaRPr>
          </a:p>
        </p:txBody>
      </p:sp>
      <p:pic>
        <p:nvPicPr>
          <p:cNvPr id="1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87153" r="77034"/>
          <a:stretch>
            <a:fillRect/>
          </a:stretch>
        </p:blipFill>
        <p:spPr bwMode="auto">
          <a:xfrm>
            <a:off x="3055423" y="5856103"/>
            <a:ext cx="783114" cy="5653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396" t="77230" r="69881" b="13959"/>
          <a:stretch>
            <a:fillRect/>
          </a:stretch>
        </p:blipFill>
        <p:spPr bwMode="auto">
          <a:xfrm>
            <a:off x="247016" y="5700997"/>
            <a:ext cx="467944" cy="3877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0934" t="32916" r="73175" b="48216"/>
          <a:stretch>
            <a:fillRect/>
          </a:stretch>
        </p:blipFill>
        <p:spPr bwMode="auto">
          <a:xfrm>
            <a:off x="274607" y="2936589"/>
            <a:ext cx="541874" cy="83019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68803" t="4971" r="17317" b="79369"/>
          <a:stretch>
            <a:fillRect/>
          </a:stretch>
        </p:blipFill>
        <p:spPr bwMode="auto">
          <a:xfrm>
            <a:off x="11208598" y="2135795"/>
            <a:ext cx="370071" cy="53884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9580" t="61101" r="29222" b="28214"/>
          <a:stretch>
            <a:fillRect/>
          </a:stretch>
        </p:blipFill>
        <p:spPr bwMode="auto">
          <a:xfrm>
            <a:off x="9899545" y="267892"/>
            <a:ext cx="298555" cy="3676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7233" t="19599" r="25442" b="62662"/>
          <a:stretch>
            <a:fillRect/>
          </a:stretch>
        </p:blipFill>
        <p:spPr bwMode="auto">
          <a:xfrm>
            <a:off x="10676042" y="5254377"/>
            <a:ext cx="275797" cy="3644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l="32426" t="56636" r="48004" b="21449"/>
          <a:stretch>
            <a:fillRect/>
          </a:stretch>
        </p:blipFill>
        <p:spPr bwMode="auto">
          <a:xfrm>
            <a:off x="1993900" y="311766"/>
            <a:ext cx="817143" cy="91507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042" t="75138" r="72760" b="14177"/>
          <a:stretch>
            <a:fillRect/>
          </a:stretch>
        </p:blipFill>
        <p:spPr bwMode="auto">
          <a:xfrm>
            <a:off x="7562783" y="6314973"/>
            <a:ext cx="298555" cy="367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BDDC"/>
                </a:solidFill>
              </a:endParaRPr>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BDDC"/>
                </a:solidFill>
              </a:endParaRPr>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教学课件</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sp>
        <p:nvSpPr>
          <p:cNvPr id="10" name="矩形 9"/>
          <p:cNvSpPr/>
          <p:nvPr/>
        </p:nvSpPr>
        <p:spPr>
          <a:xfrm>
            <a:off x="4387849" y="1616935"/>
            <a:ext cx="2604678" cy="369332"/>
          </a:xfrm>
          <a:prstGeom prst="rect">
            <a:avLst/>
          </a:prstGeom>
          <a:noFill/>
        </p:spPr>
        <p:txBody>
          <a:bodyPr wrap="square" rtlCol="0">
            <a:spAutoFit/>
          </a:bodyPr>
          <a:lstStyle/>
          <a:p>
            <a:pPr algn="dist"/>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12" name="矩形 11"/>
          <p:cNvSpPr/>
          <p:nvPr/>
        </p:nvSpPr>
        <p:spPr>
          <a:xfrm>
            <a:off x="2407937" y="1986267"/>
            <a:ext cx="4600627" cy="626646"/>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4" name="矩形 13"/>
          <p:cNvSpPr/>
          <p:nvPr/>
        </p:nvSpPr>
        <p:spPr>
          <a:xfrm>
            <a:off x="3053742" y="3157150"/>
            <a:ext cx="2604678" cy="369332"/>
          </a:xfrm>
          <a:prstGeom prst="rect">
            <a:avLst/>
          </a:prstGeom>
          <a:noFill/>
        </p:spPr>
        <p:txBody>
          <a:bodyPr wrap="square" rtlCol="0">
            <a:spAutoFit/>
          </a:bodyPr>
          <a:lstStyle/>
          <a:p>
            <a:pPr algn="dist"/>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16" name="矩形 15"/>
          <p:cNvSpPr/>
          <p:nvPr/>
        </p:nvSpPr>
        <p:spPr>
          <a:xfrm>
            <a:off x="1073830" y="3526482"/>
            <a:ext cx="4600627" cy="626646"/>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8" name="矩形 17"/>
          <p:cNvSpPr/>
          <p:nvPr/>
        </p:nvSpPr>
        <p:spPr>
          <a:xfrm>
            <a:off x="2484255" y="4784549"/>
            <a:ext cx="2604678" cy="369332"/>
          </a:xfrm>
          <a:prstGeom prst="rect">
            <a:avLst/>
          </a:prstGeom>
          <a:noFill/>
        </p:spPr>
        <p:txBody>
          <a:bodyPr wrap="square" rtlCol="0">
            <a:spAutoFit/>
          </a:bodyPr>
          <a:lstStyle/>
          <a:p>
            <a:pPr algn="dist"/>
            <a:r>
              <a:rPr lang="zh-CN" altLang="en-US">
                <a:solidFill>
                  <a:srgbClr val="5ABDDC"/>
                </a:solidFill>
                <a:latin typeface="汉仪黑眼小豆简" panose="02010509060101010101" pitchFamily="49" charset="-122"/>
                <a:ea typeface="汉仪黑眼小豆简" panose="02010509060101010101" pitchFamily="49" charset="-122"/>
              </a:rPr>
              <a:t>点击在此输入文本内容</a:t>
            </a:r>
            <a:endParaRPr lang="zh-CN" altLang="en-US" dirty="0">
              <a:solidFill>
                <a:srgbClr val="5ABDDC"/>
              </a:solidFill>
              <a:latin typeface="汉仪黑眼小豆简" panose="02010509060101010101" pitchFamily="49" charset="-122"/>
              <a:ea typeface="汉仪黑眼小豆简" panose="02010509060101010101" pitchFamily="49" charset="-122"/>
            </a:endParaRPr>
          </a:p>
        </p:txBody>
      </p:sp>
      <p:sp>
        <p:nvSpPr>
          <p:cNvPr id="20" name="矩形 19"/>
          <p:cNvSpPr/>
          <p:nvPr/>
        </p:nvSpPr>
        <p:spPr>
          <a:xfrm>
            <a:off x="504343" y="5153881"/>
            <a:ext cx="4600627" cy="626646"/>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29"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22301" t="4385" r="24522" b="36973"/>
          <a:stretch>
            <a:fillRect/>
          </a:stretch>
        </p:blipFill>
        <p:spPr bwMode="auto">
          <a:xfrm>
            <a:off x="7259106" y="2275194"/>
            <a:ext cx="3049890" cy="336342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22301" t="62773" r="17937" b="8894"/>
          <a:stretch>
            <a:fillRect/>
          </a:stretch>
        </p:blipFill>
        <p:spPr bwMode="auto">
          <a:xfrm>
            <a:off x="8466080" y="4784549"/>
            <a:ext cx="3427563" cy="162502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53949" t="23685" r="25755" b="38720"/>
          <a:stretch>
            <a:fillRect/>
          </a:stretch>
        </p:blipFill>
        <p:spPr bwMode="auto">
          <a:xfrm flipH="1">
            <a:off x="5210257" y="4784549"/>
            <a:ext cx="306150" cy="56708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53949" t="23685" r="25755" b="38720"/>
          <a:stretch>
            <a:fillRect/>
          </a:stretch>
        </p:blipFill>
        <p:spPr bwMode="auto">
          <a:xfrm flipH="1">
            <a:off x="5779744" y="3209395"/>
            <a:ext cx="306150" cy="56708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53949" t="23685" r="25755" b="38720"/>
          <a:stretch>
            <a:fillRect/>
          </a:stretch>
        </p:blipFill>
        <p:spPr bwMode="auto">
          <a:xfrm flipH="1">
            <a:off x="6980760" y="1626363"/>
            <a:ext cx="306150" cy="5670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3070" y="152722"/>
            <a:ext cx="11805860" cy="6552555"/>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12251" y="1102633"/>
              <a:ext cx="8567500" cy="3897990"/>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571055" y="281973"/>
            <a:ext cx="3049890" cy="540725"/>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b="0">
                <a:solidFill>
                  <a:srgbClr val="5ABDDC"/>
                </a:solidFill>
                <a:latin typeface="汉仪黑眼小豆简" panose="02010509060101010101" pitchFamily="49" charset="-122"/>
                <a:ea typeface="汉仪黑眼小豆简" panose="02010509060101010101" pitchFamily="49" charset="-122"/>
              </a:rPr>
              <a:t>教学课件</a:t>
            </a:r>
            <a:endParaRPr lang="zh-CN" altLang="en-US" b="0">
              <a:solidFill>
                <a:srgbClr val="5ABDDC"/>
              </a:solidFill>
              <a:latin typeface="汉仪黑眼小豆简" panose="02010509060101010101" pitchFamily="49" charset="-122"/>
              <a:ea typeface="汉仪黑眼小豆简" panose="02010509060101010101" pitchFamily="49" charset="-122"/>
            </a:endParaRPr>
          </a:p>
        </p:txBody>
      </p:sp>
      <p:grpSp>
        <p:nvGrpSpPr>
          <p:cNvPr id="8" name="组合 7"/>
          <p:cNvGrpSpPr/>
          <p:nvPr/>
        </p:nvGrpSpPr>
        <p:grpSpPr>
          <a:xfrm>
            <a:off x="2386560" y="1774759"/>
            <a:ext cx="3100966" cy="3955559"/>
            <a:chOff x="4818532" y="1706218"/>
            <a:chExt cx="3100966" cy="3955559"/>
          </a:xfrm>
        </p:grpSpPr>
        <p:grpSp>
          <p:nvGrpSpPr>
            <p:cNvPr id="9" name="组合 8"/>
            <p:cNvGrpSpPr/>
            <p:nvPr/>
          </p:nvGrpSpPr>
          <p:grpSpPr>
            <a:xfrm>
              <a:off x="4818532" y="1706218"/>
              <a:ext cx="3100966" cy="3955559"/>
              <a:chOff x="795588" y="1428542"/>
              <a:chExt cx="3249501" cy="4227008"/>
            </a:xfrm>
          </p:grpSpPr>
          <p:sp>
            <p:nvSpPr>
              <p:cNvPr id="11" name="矩形 10"/>
              <p:cNvSpPr/>
              <p:nvPr/>
            </p:nvSpPr>
            <p:spPr>
              <a:xfrm rot="223891">
                <a:off x="815738" y="1428542"/>
                <a:ext cx="3229351" cy="4187687"/>
              </a:xfrm>
              <a:prstGeom prst="rect">
                <a:avLst/>
              </a:prstGeom>
              <a:solidFill>
                <a:srgbClr val="5ABDDC"/>
              </a:solidFill>
              <a:ln w="19050">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5588" y="1467863"/>
                <a:ext cx="3229351" cy="4187687"/>
              </a:xfrm>
              <a:prstGeom prst="rect">
                <a:avLst/>
              </a:prstGeom>
              <a:solidFill>
                <a:schemeClr val="bg1"/>
              </a:solidFill>
              <a:ln w="19050">
                <a:noFill/>
                <a:prstDash val="solid"/>
                <a:round/>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4874261" y="1822174"/>
              <a:ext cx="2975222" cy="3780271"/>
            </a:xfrm>
            <a:prstGeom prst="rect">
              <a:avLst/>
            </a:prstGeom>
            <a:solidFill>
              <a:schemeClr val="bg1"/>
            </a:solidFill>
            <a:ln w="19050" cap="rnd">
              <a:solidFill>
                <a:srgbClr val="B9E3F0"/>
              </a:solidFill>
              <a:prstDash val="dash"/>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2470790" y="4044346"/>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grpSp>
        <p:nvGrpSpPr>
          <p:cNvPr id="15" name="组合 14"/>
          <p:cNvGrpSpPr/>
          <p:nvPr/>
        </p:nvGrpSpPr>
        <p:grpSpPr>
          <a:xfrm>
            <a:off x="6400800" y="1811555"/>
            <a:ext cx="3100966" cy="3955559"/>
            <a:chOff x="4818532" y="1706218"/>
            <a:chExt cx="3100966" cy="3955559"/>
          </a:xfrm>
        </p:grpSpPr>
        <p:grpSp>
          <p:nvGrpSpPr>
            <p:cNvPr id="16" name="组合 15"/>
            <p:cNvGrpSpPr/>
            <p:nvPr/>
          </p:nvGrpSpPr>
          <p:grpSpPr>
            <a:xfrm>
              <a:off x="4818532" y="1706218"/>
              <a:ext cx="3100966" cy="3955559"/>
              <a:chOff x="795588" y="1428542"/>
              <a:chExt cx="3249501" cy="4227008"/>
            </a:xfrm>
          </p:grpSpPr>
          <p:sp>
            <p:nvSpPr>
              <p:cNvPr id="18" name="矩形 17"/>
              <p:cNvSpPr/>
              <p:nvPr/>
            </p:nvSpPr>
            <p:spPr>
              <a:xfrm rot="223891">
                <a:off x="815738" y="1428542"/>
                <a:ext cx="3229351" cy="4187687"/>
              </a:xfrm>
              <a:prstGeom prst="rect">
                <a:avLst/>
              </a:prstGeom>
              <a:solidFill>
                <a:srgbClr val="5ABDDC"/>
              </a:solidFill>
              <a:ln w="19050">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95588" y="1467863"/>
                <a:ext cx="3229351" cy="4187687"/>
              </a:xfrm>
              <a:prstGeom prst="rect">
                <a:avLst/>
              </a:prstGeom>
              <a:solidFill>
                <a:schemeClr val="bg1"/>
              </a:solidFill>
              <a:ln w="19050">
                <a:noFill/>
                <a:prstDash val="solid"/>
                <a:round/>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p:nvPr/>
          </p:nvSpPr>
          <p:spPr>
            <a:xfrm>
              <a:off x="4874261" y="1822174"/>
              <a:ext cx="2975222" cy="3780271"/>
            </a:xfrm>
            <a:prstGeom prst="rect">
              <a:avLst/>
            </a:prstGeom>
            <a:solidFill>
              <a:schemeClr val="bg1"/>
            </a:solidFill>
            <a:ln w="19050" cap="rnd">
              <a:solidFill>
                <a:srgbClr val="B9E3F0"/>
              </a:solidFill>
              <a:prstDash val="dash"/>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6485030" y="4081142"/>
            <a:ext cx="1723549" cy="400110"/>
          </a:xfrm>
          <a:prstGeom prst="rect">
            <a:avLst/>
          </a:prstGeom>
        </p:spPr>
        <p:txBody>
          <a:bodyPr wrap="none">
            <a:spAutoFit/>
          </a:bodyPr>
          <a:lstStyle/>
          <a:p>
            <a:r>
              <a:rPr lang="zh-CN" altLang="en-US" sz="2000" dirty="0">
                <a:solidFill>
                  <a:srgbClr val="5ABDDC"/>
                </a:solidFill>
                <a:latin typeface="汉仪黑眼小豆简" panose="02010509060101010101" pitchFamily="49" charset="-122"/>
                <a:ea typeface="汉仪黑眼小豆简" panose="02010509060101010101" pitchFamily="49" charset="-122"/>
              </a:rPr>
              <a:t>添加文字标题</a:t>
            </a:r>
            <a:endParaRPr lang="en-US" altLang="zh-CN" sz="2000" dirty="0">
              <a:solidFill>
                <a:srgbClr val="5ABDDC"/>
              </a:solidFill>
              <a:latin typeface="汉仪黑眼小豆简" panose="02010509060101010101" pitchFamily="49" charset="-122"/>
              <a:ea typeface="汉仪黑眼小豆简" panose="02010509060101010101" pitchFamily="49" charset="-122"/>
            </a:endParaRPr>
          </a:p>
        </p:txBody>
      </p:sp>
      <p:sp>
        <p:nvSpPr>
          <p:cNvPr id="22" name="矩形 21"/>
          <p:cNvSpPr/>
          <p:nvPr/>
        </p:nvSpPr>
        <p:spPr>
          <a:xfrm>
            <a:off x="2484306" y="4411681"/>
            <a:ext cx="2777552"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3" name="矩形 22"/>
          <p:cNvSpPr/>
          <p:nvPr/>
        </p:nvSpPr>
        <p:spPr>
          <a:xfrm>
            <a:off x="6552892" y="4465013"/>
            <a:ext cx="2777552"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30298" y="2068775"/>
            <a:ext cx="1242784" cy="191954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88536" y="2068775"/>
            <a:ext cx="1242784" cy="19195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B9E3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2106" y="769302"/>
            <a:ext cx="10407787" cy="5319396"/>
            <a:chOff x="1734457" y="1022586"/>
            <a:chExt cx="8723086" cy="4058084"/>
          </a:xfrm>
        </p:grpSpPr>
        <p:sp>
          <p:nvSpPr>
            <p:cNvPr id="4" name="矩形: 圆角 3"/>
            <p:cNvSpPr/>
            <p:nvPr/>
          </p:nvSpPr>
          <p:spPr>
            <a:xfrm>
              <a:off x="1734457" y="1022586"/>
              <a:ext cx="8723086" cy="4058084"/>
            </a:xfrm>
            <a:prstGeom prst="roundRect">
              <a:avLst>
                <a:gd name="adj" fmla="val 4506"/>
              </a:avLst>
            </a:prstGeom>
            <a:solidFill>
              <a:schemeClr val="bg1"/>
            </a:solidFill>
            <a:ln>
              <a:noFill/>
            </a:ln>
            <a:effectLst>
              <a:outerShdw blurRad="63500" sx="101000" sy="101000" algn="ctr" rotWithShape="0">
                <a:schemeClr val="bg1">
                  <a:lumMod val="8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861224" y="1135866"/>
              <a:ext cx="8469552" cy="3831525"/>
            </a:xfrm>
            <a:prstGeom prst="roundRect">
              <a:avLst>
                <a:gd name="adj" fmla="val 4506"/>
              </a:avLst>
            </a:prstGeom>
            <a:noFill/>
            <a:ln w="19050">
              <a:solidFill>
                <a:srgbClr val="B9E3F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p:nvPr/>
        </p:nvSpPr>
        <p:spPr>
          <a:xfrm>
            <a:off x="1" y="5391628"/>
            <a:ext cx="2692399" cy="1466371"/>
          </a:xfrm>
          <a:custGeom>
            <a:avLst/>
            <a:gdLst>
              <a:gd name="connsiteX0" fmla="*/ 0 w 4634231"/>
              <a:gd name="connsiteY0" fmla="*/ 0 h 2523958"/>
              <a:gd name="connsiteX1" fmla="*/ 2142 w 4634231"/>
              <a:gd name="connsiteY1" fmla="*/ 162 h 2523958"/>
              <a:gd name="connsiteX2" fmla="*/ 599379 w 4634231"/>
              <a:gd name="connsiteY2" fmla="*/ 465475 h 2523958"/>
              <a:gd name="connsiteX3" fmla="*/ 644238 w 4634231"/>
              <a:gd name="connsiteY3" fmla="*/ 609987 h 2523958"/>
              <a:gd name="connsiteX4" fmla="*/ 769321 w 4634231"/>
              <a:gd name="connsiteY4" fmla="*/ 542094 h 2523958"/>
              <a:gd name="connsiteX5" fmla="*/ 1071575 w 4634231"/>
              <a:gd name="connsiteY5" fmla="*/ 481072 h 2523958"/>
              <a:gd name="connsiteX6" fmla="*/ 1848090 w 4634231"/>
              <a:gd name="connsiteY6" fmla="*/ 1257587 h 2523958"/>
              <a:gd name="connsiteX7" fmla="*/ 1844081 w 4634231"/>
              <a:gd name="connsiteY7" fmla="*/ 1336981 h 2523958"/>
              <a:gd name="connsiteX8" fmla="*/ 1839733 w 4634231"/>
              <a:gd name="connsiteY8" fmla="*/ 1365472 h 2523958"/>
              <a:gd name="connsiteX9" fmla="*/ 1848089 w 4634231"/>
              <a:gd name="connsiteY9" fmla="*/ 1364629 h 2523958"/>
              <a:gd name="connsiteX10" fmla="*/ 2316175 w 4634231"/>
              <a:gd name="connsiteY10" fmla="*/ 1832715 h 2523958"/>
              <a:gd name="connsiteX11" fmla="*/ 2313643 w 4634231"/>
              <a:gd name="connsiteY11" fmla="*/ 1852818 h 2523958"/>
              <a:gd name="connsiteX12" fmla="*/ 2334513 w 4634231"/>
              <a:gd name="connsiteY12" fmla="*/ 1843713 h 2523958"/>
              <a:gd name="connsiteX13" fmla="*/ 2762155 w 4634231"/>
              <a:gd name="connsiteY13" fmla="*/ 1774324 h 2523958"/>
              <a:gd name="connsiteX14" fmla="*/ 3774463 w 4634231"/>
              <a:gd name="connsiteY14" fmla="*/ 2313611 h 2523958"/>
              <a:gd name="connsiteX15" fmla="*/ 3775067 w 4634231"/>
              <a:gd name="connsiteY15" fmla="*/ 2315175 h 2523958"/>
              <a:gd name="connsiteX16" fmla="*/ 3782041 w 4634231"/>
              <a:gd name="connsiteY16" fmla="*/ 2302328 h 2523958"/>
              <a:gd name="connsiteX17" fmla="*/ 4170185 w 4634231"/>
              <a:gd name="connsiteY17" fmla="*/ 2095953 h 2523958"/>
              <a:gd name="connsiteX18" fmla="*/ 4628761 w 4634231"/>
              <a:gd name="connsiteY18" fmla="*/ 2469704 h 2523958"/>
              <a:gd name="connsiteX19" fmla="*/ 4634231 w 4634231"/>
              <a:gd name="connsiteY19" fmla="*/ 2523958 h 2523958"/>
              <a:gd name="connsiteX20" fmla="*/ 0 w 4634231"/>
              <a:gd name="connsiteY20" fmla="*/ 2523958 h 25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34231" h="2523958">
                <a:moveTo>
                  <a:pt x="0" y="0"/>
                </a:moveTo>
                <a:lnTo>
                  <a:pt x="2142" y="162"/>
                </a:lnTo>
                <a:cubicBezTo>
                  <a:pt x="272051" y="41404"/>
                  <a:pt x="496232" y="221610"/>
                  <a:pt x="599379" y="465475"/>
                </a:cubicBezTo>
                <a:lnTo>
                  <a:pt x="644238" y="609987"/>
                </a:lnTo>
                <a:lnTo>
                  <a:pt x="769321" y="542094"/>
                </a:lnTo>
                <a:cubicBezTo>
                  <a:pt x="862222" y="502800"/>
                  <a:pt x="964361" y="481072"/>
                  <a:pt x="1071575" y="481072"/>
                </a:cubicBezTo>
                <a:cubicBezTo>
                  <a:pt x="1500432" y="481072"/>
                  <a:pt x="1848090" y="828730"/>
                  <a:pt x="1848090" y="1257587"/>
                </a:cubicBezTo>
                <a:cubicBezTo>
                  <a:pt x="1848090" y="1284390"/>
                  <a:pt x="1846732" y="1310877"/>
                  <a:pt x="1844081" y="1336981"/>
                </a:cubicBezTo>
                <a:lnTo>
                  <a:pt x="1839733" y="1365472"/>
                </a:lnTo>
                <a:lnTo>
                  <a:pt x="1848089" y="1364629"/>
                </a:lnTo>
                <a:cubicBezTo>
                  <a:pt x="2106606" y="1364629"/>
                  <a:pt x="2316175" y="1574198"/>
                  <a:pt x="2316175" y="1832715"/>
                </a:cubicBezTo>
                <a:lnTo>
                  <a:pt x="2313643" y="1852818"/>
                </a:lnTo>
                <a:lnTo>
                  <a:pt x="2334513" y="1843713"/>
                </a:lnTo>
                <a:cubicBezTo>
                  <a:pt x="2465953" y="1799032"/>
                  <a:pt x="2610464" y="1774324"/>
                  <a:pt x="2762155" y="1774324"/>
                </a:cubicBezTo>
                <a:cubicBezTo>
                  <a:pt x="3217229" y="1774324"/>
                  <a:pt x="3607680" y="1996695"/>
                  <a:pt x="3774463" y="2313611"/>
                </a:cubicBezTo>
                <a:lnTo>
                  <a:pt x="3775067" y="2315175"/>
                </a:lnTo>
                <a:lnTo>
                  <a:pt x="3782041" y="2302328"/>
                </a:lnTo>
                <a:cubicBezTo>
                  <a:pt x="3866159" y="2177816"/>
                  <a:pt x="4008612" y="2095953"/>
                  <a:pt x="4170185" y="2095953"/>
                </a:cubicBezTo>
                <a:cubicBezTo>
                  <a:pt x="4396388" y="2095953"/>
                  <a:pt x="4585114" y="2256405"/>
                  <a:pt x="4628761" y="2469704"/>
                </a:cubicBezTo>
                <a:lnTo>
                  <a:pt x="4634231" y="2523958"/>
                </a:lnTo>
                <a:lnTo>
                  <a:pt x="0" y="2523958"/>
                </a:lnTo>
                <a:close/>
              </a:path>
            </a:pathLst>
          </a:custGeom>
          <a:solidFill>
            <a:schemeClr val="bg1"/>
          </a:solidFill>
          <a:ln>
            <a:no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形状 6"/>
          <p:cNvSpPr/>
          <p:nvPr/>
        </p:nvSpPr>
        <p:spPr>
          <a:xfrm>
            <a:off x="7246793" y="6521644"/>
            <a:ext cx="1229091" cy="336357"/>
          </a:xfrm>
          <a:custGeom>
            <a:avLst/>
            <a:gdLst>
              <a:gd name="connsiteX0" fmla="*/ 1057814 w 2115545"/>
              <a:gd name="connsiteY0" fmla="*/ 0 h 578947"/>
              <a:gd name="connsiteX1" fmla="*/ 1490418 w 2115545"/>
              <a:gd name="connsiteY1" fmla="*/ 230013 h 578947"/>
              <a:gd name="connsiteX2" fmla="*/ 1536138 w 2115545"/>
              <a:gd name="connsiteY2" fmla="*/ 314245 h 578947"/>
              <a:gd name="connsiteX3" fmla="*/ 1578517 w 2115545"/>
              <a:gd name="connsiteY3" fmla="*/ 291243 h 578947"/>
              <a:gd name="connsiteX4" fmla="*/ 1731057 w 2115545"/>
              <a:gd name="connsiteY4" fmla="*/ 260446 h 578947"/>
              <a:gd name="connsiteX5" fmla="*/ 2114981 w 2115545"/>
              <a:gd name="connsiteY5" fmla="*/ 573353 h 578947"/>
              <a:gd name="connsiteX6" fmla="*/ 2115545 w 2115545"/>
              <a:gd name="connsiteY6" fmla="*/ 578947 h 578947"/>
              <a:gd name="connsiteX7" fmla="*/ 0 w 2115545"/>
              <a:gd name="connsiteY7" fmla="*/ 578947 h 578947"/>
              <a:gd name="connsiteX8" fmla="*/ 646 w 2115545"/>
              <a:gd name="connsiteY8" fmla="*/ 572541 h 578947"/>
              <a:gd name="connsiteX9" fmla="*/ 384570 w 2115545"/>
              <a:gd name="connsiteY9" fmla="*/ 259633 h 578947"/>
              <a:gd name="connsiteX10" fmla="*/ 537110 w 2115545"/>
              <a:gd name="connsiteY10" fmla="*/ 290430 h 578947"/>
              <a:gd name="connsiteX11" fmla="*/ 579831 w 2115545"/>
              <a:gd name="connsiteY11" fmla="*/ 313618 h 578947"/>
              <a:gd name="connsiteX12" fmla="*/ 625209 w 2115545"/>
              <a:gd name="connsiteY12" fmla="*/ 230013 h 578947"/>
              <a:gd name="connsiteX13" fmla="*/ 1057814 w 2115545"/>
              <a:gd name="connsiteY13" fmla="*/ 0 h 57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15545" h="578947">
                <a:moveTo>
                  <a:pt x="1057814" y="0"/>
                </a:moveTo>
                <a:cubicBezTo>
                  <a:pt x="1237895" y="0"/>
                  <a:pt x="1396665" y="91240"/>
                  <a:pt x="1490418" y="230013"/>
                </a:cubicBezTo>
                <a:lnTo>
                  <a:pt x="1536138" y="314245"/>
                </a:lnTo>
                <a:lnTo>
                  <a:pt x="1578517" y="291243"/>
                </a:lnTo>
                <a:cubicBezTo>
                  <a:pt x="1625402" y="271412"/>
                  <a:pt x="1676949" y="260446"/>
                  <a:pt x="1731057" y="260446"/>
                </a:cubicBezTo>
                <a:cubicBezTo>
                  <a:pt x="1920436" y="260446"/>
                  <a:pt x="2078439" y="394777"/>
                  <a:pt x="2114981" y="573353"/>
                </a:cubicBezTo>
                <a:lnTo>
                  <a:pt x="2115545" y="578947"/>
                </a:lnTo>
                <a:lnTo>
                  <a:pt x="0" y="578947"/>
                </a:lnTo>
                <a:lnTo>
                  <a:pt x="646" y="572541"/>
                </a:lnTo>
                <a:cubicBezTo>
                  <a:pt x="37188" y="393965"/>
                  <a:pt x="195192" y="259633"/>
                  <a:pt x="384570" y="259633"/>
                </a:cubicBezTo>
                <a:cubicBezTo>
                  <a:pt x="438678" y="259633"/>
                  <a:pt x="490225" y="270599"/>
                  <a:pt x="537110" y="290430"/>
                </a:cubicBezTo>
                <a:lnTo>
                  <a:pt x="579831" y="313618"/>
                </a:lnTo>
                <a:lnTo>
                  <a:pt x="625209" y="230013"/>
                </a:lnTo>
                <a:cubicBezTo>
                  <a:pt x="718963" y="91240"/>
                  <a:pt x="877733" y="0"/>
                  <a:pt x="1057814" y="0"/>
                </a:cubicBezTo>
                <a:close/>
              </a:path>
            </a:pathLst>
          </a:custGeom>
          <a:solidFill>
            <a:schemeClr val="bg1"/>
          </a:solidFill>
          <a:ln>
            <a:noFill/>
          </a:ln>
          <a:effectLst>
            <a:outerShdw blurRad="50800" dist="38100" dir="16200000"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10984915" y="5984840"/>
            <a:ext cx="1207085" cy="873161"/>
          </a:xfrm>
          <a:custGeom>
            <a:avLst/>
            <a:gdLst>
              <a:gd name="connsiteX0" fmla="*/ 2077668 w 2077668"/>
              <a:gd name="connsiteY0" fmla="*/ 0 h 1502909"/>
              <a:gd name="connsiteX1" fmla="*/ 2077668 w 2077668"/>
              <a:gd name="connsiteY1" fmla="*/ 1502909 h 1502909"/>
              <a:gd name="connsiteX2" fmla="*/ 0 w 2077668"/>
              <a:gd name="connsiteY2" fmla="*/ 1502909 h 1502909"/>
              <a:gd name="connsiteX3" fmla="*/ 36681 w 2077668"/>
              <a:gd name="connsiteY3" fmla="*/ 1402690 h 1502909"/>
              <a:gd name="connsiteX4" fmla="*/ 1160729 w 2077668"/>
              <a:gd name="connsiteY4" fmla="*/ 657620 h 1502909"/>
              <a:gd name="connsiteX5" fmla="*/ 1285458 w 2077668"/>
              <a:gd name="connsiteY5" fmla="*/ 663919 h 1502909"/>
              <a:gd name="connsiteX6" fmla="*/ 1394553 w 2077668"/>
              <a:gd name="connsiteY6" fmla="*/ 680568 h 1502909"/>
              <a:gd name="connsiteX7" fmla="*/ 1403571 w 2077668"/>
              <a:gd name="connsiteY7" fmla="*/ 621478 h 1502909"/>
              <a:gd name="connsiteX8" fmla="*/ 2037115 w 2077668"/>
              <a:gd name="connsiteY8" fmla="*/ 3578 h 150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7668" h="1502909">
                <a:moveTo>
                  <a:pt x="2077668" y="0"/>
                </a:moveTo>
                <a:lnTo>
                  <a:pt x="2077668" y="1502909"/>
                </a:lnTo>
                <a:lnTo>
                  <a:pt x="0" y="1502909"/>
                </a:lnTo>
                <a:lnTo>
                  <a:pt x="36681" y="1402690"/>
                </a:lnTo>
                <a:cubicBezTo>
                  <a:pt x="221874" y="964844"/>
                  <a:pt x="655424" y="657620"/>
                  <a:pt x="1160729" y="657620"/>
                </a:cubicBezTo>
                <a:cubicBezTo>
                  <a:pt x="1202838" y="657620"/>
                  <a:pt x="1244448" y="659754"/>
                  <a:pt x="1285458" y="663919"/>
                </a:cubicBezTo>
                <a:lnTo>
                  <a:pt x="1394553" y="680568"/>
                </a:lnTo>
                <a:lnTo>
                  <a:pt x="1403571" y="621478"/>
                </a:lnTo>
                <a:cubicBezTo>
                  <a:pt x="1467970" y="306767"/>
                  <a:pt x="1719670" y="60282"/>
                  <a:pt x="2037115" y="3578"/>
                </a:cubicBezTo>
                <a:close/>
              </a:path>
            </a:pathLst>
          </a:custGeom>
          <a:solidFill>
            <a:schemeClr val="bg1"/>
          </a:solidFill>
          <a:ln>
            <a:noFill/>
          </a:ln>
          <a:effectLst>
            <a:outerShdw blurRad="50800" dist="38100" dir="13500000" algn="b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9"/>
          <p:cNvSpPr/>
          <p:nvPr/>
        </p:nvSpPr>
        <p:spPr>
          <a:xfrm>
            <a:off x="1435972" y="3720140"/>
            <a:ext cx="9330942" cy="1745671"/>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rPr>
              <a:t>标题数字等都可以通过点击和重新输入进行更改，菜单开始栏设置中可以对标题数字等都可以通过点击和重新输入</a:t>
            </a:r>
            <a:r>
              <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rPr>
              <a:t>进行更改。标题数字等都可以通过点击和重新输入进行更改，菜单开始栏设置中可以对标题数字等都可以通过点击和重新输入进行更改。菜单开始栏设置中可以对标题数字等都可以通过点击和重新输入进行更改。菜单开始栏设置中可以对标题数字等都可以通过点击和重新输入进行更改。</a:t>
            </a: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a:solidFill>
                <a:schemeClr val="tx1">
                  <a:lumMod val="65000"/>
                  <a:lumOff val="35000"/>
                </a:schemeClr>
              </a:solidFill>
              <a:latin typeface="思源宋体 Light" panose="02020300000000000000" pitchFamily="18" charset="-122"/>
              <a:ea typeface="思源宋体 Light" panose="02020300000000000000" pitchFamily="18" charset="-122"/>
            </a:endParaRPr>
          </a:p>
          <a:p>
            <a:pPr algn="ctr">
              <a:lnSpc>
                <a:spcPct val="130000"/>
              </a:lnSpc>
            </a:pPr>
            <a:endParaRPr lang="zh-CN" altLang="en-US" sz="1400" dirty="0">
              <a:solidFill>
                <a:schemeClr val="tx1">
                  <a:lumMod val="65000"/>
                  <a:lumOff val="35000"/>
                </a:schemeClr>
              </a:solidFill>
              <a:latin typeface="思源宋体 Light" panose="02020300000000000000" pitchFamily="18" charset="-122"/>
              <a:ea typeface="思源宋体 Light" panose="02020300000000000000" pitchFamily="18" charset="-122"/>
            </a:endParaRPr>
          </a:p>
        </p:txBody>
      </p:sp>
      <p:sp>
        <p:nvSpPr>
          <p:cNvPr id="12" name="文本框 11"/>
          <p:cNvSpPr txBox="1"/>
          <p:nvPr/>
        </p:nvSpPr>
        <p:spPr>
          <a:xfrm>
            <a:off x="4576498" y="2666549"/>
            <a:ext cx="3049890" cy="73289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4000" b="0">
                <a:solidFill>
                  <a:srgbClr val="5ABDDC"/>
                </a:solidFill>
                <a:latin typeface="汉仪黑眼小豆简" panose="02010509060101010101" pitchFamily="49" charset="-122"/>
                <a:ea typeface="汉仪黑眼小豆简" panose="02010509060101010101" pitchFamily="49" charset="-122"/>
              </a:rPr>
              <a:t>教学展示</a:t>
            </a:r>
            <a:endParaRPr lang="zh-CN" altLang="en-US" sz="4000" b="0">
              <a:solidFill>
                <a:srgbClr val="5ABDDC"/>
              </a:solidFill>
              <a:latin typeface="汉仪黑眼小豆简" panose="02010509060101010101" pitchFamily="49" charset="-122"/>
              <a:ea typeface="汉仪黑眼小豆简" panose="02010509060101010101" pitchFamily="49" charset="-122"/>
            </a:endParaRPr>
          </a:p>
        </p:txBody>
      </p:sp>
      <p:sp>
        <p:nvSpPr>
          <p:cNvPr id="14" name="文本框 13"/>
          <p:cNvSpPr txBox="1"/>
          <p:nvPr/>
        </p:nvSpPr>
        <p:spPr>
          <a:xfrm>
            <a:off x="3604515" y="1197733"/>
            <a:ext cx="4993856" cy="105317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en-US" altLang="zh-CN" sz="6000" b="0">
                <a:solidFill>
                  <a:srgbClr val="5ABDDC"/>
                </a:solidFill>
                <a:latin typeface="汉仪黑眼小豆简" panose="02010509060101010101" pitchFamily="49" charset="-122"/>
                <a:ea typeface="汉仪黑眼小豆简" panose="02010509060101010101" pitchFamily="49" charset="-122"/>
              </a:rPr>
              <a:t>Part Three</a:t>
            </a:r>
            <a:endParaRPr lang="zh-CN" altLang="en-US" sz="6000" b="0" dirty="0">
              <a:solidFill>
                <a:srgbClr val="5ABDDC"/>
              </a:solidFill>
              <a:latin typeface="汉仪黑眼小豆简" panose="02010509060101010101" pitchFamily="49" charset="-122"/>
              <a:ea typeface="汉仪黑眼小豆简" panose="02010509060101010101" pitchFamily="49" charset="-122"/>
            </a:endParaRPr>
          </a:p>
        </p:txBody>
      </p:sp>
      <p:pic>
        <p:nvPicPr>
          <p:cNvPr id="1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87153" r="77034"/>
          <a:stretch>
            <a:fillRect/>
          </a:stretch>
        </p:blipFill>
        <p:spPr bwMode="auto">
          <a:xfrm>
            <a:off x="3055423" y="5856103"/>
            <a:ext cx="783114" cy="5653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396" t="77230" r="69881" b="13959"/>
          <a:stretch>
            <a:fillRect/>
          </a:stretch>
        </p:blipFill>
        <p:spPr bwMode="auto">
          <a:xfrm>
            <a:off x="247016" y="5700997"/>
            <a:ext cx="467944" cy="3877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0934" t="32916" r="73175" b="48216"/>
          <a:stretch>
            <a:fillRect/>
          </a:stretch>
        </p:blipFill>
        <p:spPr bwMode="auto">
          <a:xfrm>
            <a:off x="274607" y="2936589"/>
            <a:ext cx="541874" cy="83019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68803" t="4971" r="17317" b="79369"/>
          <a:stretch>
            <a:fillRect/>
          </a:stretch>
        </p:blipFill>
        <p:spPr bwMode="auto">
          <a:xfrm>
            <a:off x="11208598" y="2135795"/>
            <a:ext cx="370071" cy="53884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9580" t="61101" r="29222" b="28214"/>
          <a:stretch>
            <a:fillRect/>
          </a:stretch>
        </p:blipFill>
        <p:spPr bwMode="auto">
          <a:xfrm>
            <a:off x="9899545" y="267892"/>
            <a:ext cx="298555" cy="3676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57233" t="19599" r="25442" b="62662"/>
          <a:stretch>
            <a:fillRect/>
          </a:stretch>
        </p:blipFill>
        <p:spPr bwMode="auto">
          <a:xfrm>
            <a:off x="10676042" y="5254377"/>
            <a:ext cx="275797" cy="3644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l="32426" t="56636" r="48004" b="21449"/>
          <a:stretch>
            <a:fillRect/>
          </a:stretch>
        </p:blipFill>
        <p:spPr bwMode="auto">
          <a:xfrm>
            <a:off x="1993900" y="311766"/>
            <a:ext cx="817143" cy="91507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l="16042" t="75138" r="72760" b="14177"/>
          <a:stretch>
            <a:fillRect/>
          </a:stretch>
        </p:blipFill>
        <p:spPr bwMode="auto">
          <a:xfrm>
            <a:off x="7562783" y="6314973"/>
            <a:ext cx="298555" cy="367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2750</Words>
  <Application>WPS 演示</Application>
  <PresentationFormat>宽屏</PresentationFormat>
  <Paragraphs>184</Paragraphs>
  <Slides>15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15</vt:i4>
      </vt:variant>
    </vt:vector>
  </HeadingPairs>
  <TitlesOfParts>
    <vt:vector size="29" baseType="lpstr">
      <vt:lpstr>Arial</vt:lpstr>
      <vt:lpstr>宋体</vt:lpstr>
      <vt:lpstr>Wingdings</vt:lpstr>
      <vt:lpstr>汉仪黑眼小豆简</vt:lpstr>
      <vt:lpstr>黑体</vt:lpstr>
      <vt:lpstr>思源黑体 Light</vt:lpstr>
      <vt:lpstr>微软雅黑</vt:lpstr>
      <vt:lpstr>微软雅黑 Light</vt:lpstr>
      <vt:lpstr>思源宋体 Light</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铭</cp:lastModifiedBy>
  <cp:revision>20</cp:revision>
  <dcterms:created xsi:type="dcterms:W3CDTF">2020-08-13T00:49:00Z</dcterms:created>
  <dcterms:modified xsi:type="dcterms:W3CDTF">2022-01-19T02:37:42Z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v1.0_mb_9WYo5NWk47cV4joXhP5o1A==</vt:lpwstr>
  </property>
  <property fmtid="{D5CDD505-2E9C-101B-9397-08002B2CF9AE}" pid="4" name="ICV">
    <vt:lpwstr>7BD2072A1EA9452683E89EBD4C2F1E42</vt:lpwstr>
  </property>
</Properties>
</file>