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8" r:id="rId3"/>
    <p:sldId id="289" r:id="rId5"/>
    <p:sldId id="290" r:id="rId6"/>
    <p:sldId id="300" r:id="rId7"/>
    <p:sldId id="310" r:id="rId8"/>
    <p:sldId id="306" r:id="rId9"/>
    <p:sldId id="295" r:id="rId10"/>
    <p:sldId id="301" r:id="rId11"/>
    <p:sldId id="291" r:id="rId12"/>
    <p:sldId id="297" r:id="rId13"/>
    <p:sldId id="302" r:id="rId14"/>
    <p:sldId id="303" r:id="rId15"/>
    <p:sldId id="307" r:id="rId16"/>
    <p:sldId id="308" r:id="rId17"/>
    <p:sldId id="292" r:id="rId18"/>
    <p:sldId id="305" r:id="rId19"/>
    <p:sldId id="299" r:id="rId20"/>
    <p:sldId id="298" r:id="rId21"/>
    <p:sldId id="294" r:id="rId22"/>
    <p:sldId id="309" r:id="rId23"/>
    <p:sldId id="293" r:id="rId24"/>
    <p:sldId id="296" r:id="rId25"/>
    <p:sldId id="304" r:id="rId26"/>
    <p:sldId id="311" r:id="rId27"/>
    <p:sldId id="312" r:id="rId28"/>
    <p:sldId id="313" r:id="rId29"/>
    <p:sldId id="314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B147"/>
    <a:srgbClr val="55375F"/>
    <a:srgbClr val="442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 userDrawn="1"/>
        </p:nvGrpSpPr>
        <p:grpSpPr>
          <a:xfrm>
            <a:off x="0" y="0"/>
            <a:ext cx="9234014" cy="5145088"/>
            <a:chOff x="0" y="0"/>
            <a:chExt cx="12309881" cy="6858000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rot="5400000">
              <a:off x="2667000" y="-2667000"/>
              <a:ext cx="6858000" cy="12192000"/>
            </a:xfrm>
            <a:prstGeom prst="rect">
              <a:avLst/>
            </a:prstGeom>
          </p:spPr>
        </p:pic>
        <p:sp>
          <p:nvSpPr>
            <p:cNvPr id="36" name="矩形: 圆角 3"/>
            <p:cNvSpPr/>
            <p:nvPr/>
          </p:nvSpPr>
          <p:spPr>
            <a:xfrm>
              <a:off x="429986" y="664016"/>
              <a:ext cx="11332027" cy="5758800"/>
            </a:xfrm>
            <a:prstGeom prst="roundRect">
              <a:avLst/>
            </a:prstGeom>
            <a:noFill/>
            <a:ln w="34925" cap="rnd" cmpd="sng" algn="ctr">
              <a:solidFill>
                <a:srgbClr val="139F4E"/>
              </a:solidFill>
              <a:prstDash val="dash"/>
              <a:rou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8904514" y="5528668"/>
              <a:ext cx="3405367" cy="1329332"/>
            </a:xfrm>
            <a:prstGeom prst="rect">
              <a:avLst/>
            </a:prstGeom>
          </p:spPr>
        </p:pic>
        <p:grpSp>
          <p:nvGrpSpPr>
            <p:cNvPr id="38" name="组合 37"/>
            <p:cNvGrpSpPr/>
            <p:nvPr/>
          </p:nvGrpSpPr>
          <p:grpSpPr>
            <a:xfrm rot="5400000">
              <a:off x="5709961" y="-1054214"/>
              <a:ext cx="772078" cy="3224189"/>
              <a:chOff x="246324" y="651074"/>
              <a:chExt cx="969786" cy="5555849"/>
            </a:xfrm>
          </p:grpSpPr>
          <p:sp>
            <p:nvSpPr>
              <p:cNvPr id="41" name="矩形: 圆角 8"/>
              <p:cNvSpPr/>
              <p:nvPr/>
            </p:nvSpPr>
            <p:spPr>
              <a:xfrm rot="5400000" flipH="1" flipV="1">
                <a:off x="-1913394" y="3077419"/>
                <a:ext cx="5555849" cy="703159"/>
              </a:xfrm>
              <a:prstGeom prst="roundRect">
                <a:avLst>
                  <a:gd name="adj" fmla="val 15140"/>
                </a:avLst>
              </a:prstGeom>
              <a:solidFill>
                <a:srgbClr val="47984B"/>
              </a:solidFill>
              <a:ln w="762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小考拉体" panose="02000503000000000000" pitchFamily="2" charset="-122"/>
                    <a:ea typeface="小考拉体" panose="02000503000000000000" pitchFamily="2" charset="-122"/>
                    <a:cs typeface="+mn-cs"/>
                  </a:rPr>
                  <a:t>请在此输入标题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小考拉体" panose="02000503000000000000" pitchFamily="2" charset="-122"/>
                  <a:ea typeface="小考拉体" panose="02000503000000000000" pitchFamily="2" charset="-122"/>
                  <a:cs typeface="+mn-cs"/>
                </a:endParaRPr>
              </a:p>
            </p:txBody>
          </p:sp>
          <p:sp>
            <p:nvSpPr>
              <p:cNvPr id="42" name="矩形: 圆角 9"/>
              <p:cNvSpPr/>
              <p:nvPr/>
            </p:nvSpPr>
            <p:spPr>
              <a:xfrm rot="5400000" flipH="1" flipV="1">
                <a:off x="369398" y="5318468"/>
                <a:ext cx="287107" cy="533255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43" name="矩形: 圆角 10"/>
              <p:cNvSpPr/>
              <p:nvPr/>
            </p:nvSpPr>
            <p:spPr>
              <a:xfrm rot="5400000" flipH="1" flipV="1">
                <a:off x="379009" y="1090739"/>
                <a:ext cx="287107" cy="533254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7381524" y="609676"/>
              <a:ext cx="837659" cy="527951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3923800" y="185838"/>
              <a:ext cx="837659" cy="52795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17342" y="425216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7" t="33863" r="20308"/>
          <a:stretch>
            <a:fillRect/>
          </a:stretch>
        </p:blipFill>
        <p:spPr>
          <a:xfrm>
            <a:off x="653144" y="2821426"/>
            <a:ext cx="4180113" cy="21579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10872" y="864038"/>
            <a:ext cx="64780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亲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子出行春游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模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板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033023" y="1912363"/>
            <a:ext cx="3178629" cy="368300"/>
            <a:chOff x="2855223" y="1665900"/>
            <a:chExt cx="3178629" cy="368300"/>
          </a:xfrm>
        </p:grpSpPr>
        <p:sp>
          <p:nvSpPr>
            <p:cNvPr id="7" name="圆角矩形 6"/>
            <p:cNvSpPr/>
            <p:nvPr/>
          </p:nvSpPr>
          <p:spPr>
            <a:xfrm>
              <a:off x="2855223" y="1677808"/>
              <a:ext cx="3178629" cy="345516"/>
            </a:xfrm>
            <a:prstGeom prst="roundRect">
              <a:avLst/>
            </a:prstGeom>
            <a:solidFill>
              <a:srgbClr val="6EB1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384948" y="1665900"/>
              <a:ext cx="1554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演讲</a:t>
              </a:r>
              <a:r>
                <a:rPr lang="zh-CN" altLang="en-US" sz="1800" dirty="0" smtClean="0">
                  <a:solidFill>
                    <a:schemeClr val="bg1"/>
                  </a:solidFill>
                  <a:cs typeface="+mn-ea"/>
                  <a:sym typeface="+mn-lt"/>
                </a:rPr>
                <a:t>人：</a:t>
              </a:r>
              <a:r>
                <a:rPr lang="en-US" altLang="zh-CN" sz="1800" dirty="0" smtClean="0">
                  <a:solidFill>
                    <a:schemeClr val="bg1"/>
                  </a:solidFill>
                  <a:cs typeface="+mn-ea"/>
                  <a:sym typeface="+mn-lt"/>
                </a:rPr>
                <a:t>XXX</a:t>
              </a:r>
              <a:endParaRPr lang="en-US" altLang="zh-CN" sz="1800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308321" y="914401"/>
            <a:ext cx="1322497" cy="1534457"/>
            <a:chOff x="6308321" y="914401"/>
            <a:chExt cx="1322497" cy="1534457"/>
          </a:xfrm>
        </p:grpSpPr>
        <p:grpSp>
          <p:nvGrpSpPr>
            <p:cNvPr id="4" name="组合 7"/>
            <p:cNvGrpSpPr/>
            <p:nvPr/>
          </p:nvGrpSpPr>
          <p:grpSpPr bwMode="auto">
            <a:xfrm rot="16200000">
              <a:off x="6202341" y="1020381"/>
              <a:ext cx="1534457" cy="1322497"/>
              <a:chOff x="2447765" y="1124744"/>
              <a:chExt cx="2232249" cy="1924353"/>
            </a:xfrm>
          </p:grpSpPr>
          <p:sp>
            <p:nvSpPr>
              <p:cNvPr id="10" name="六边形 9"/>
              <p:cNvSpPr>
                <a:spLocks noChangeArrowheads="1"/>
              </p:cNvSpPr>
              <p:nvPr/>
            </p:nvSpPr>
            <p:spPr bwMode="auto">
              <a:xfrm>
                <a:off x="2447765" y="1124744"/>
                <a:ext cx="2232249" cy="1924353"/>
              </a:xfrm>
              <a:prstGeom prst="hexagon">
                <a:avLst>
                  <a:gd name="adj" fmla="val 28044"/>
                  <a:gd name="vf" fmla="val 115470"/>
                </a:avLst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椭圆​​ 40"/>
              <p:cNvSpPr>
                <a:spLocks noChangeArrowheads="1"/>
              </p:cNvSpPr>
              <p:nvPr/>
            </p:nvSpPr>
            <p:spPr bwMode="auto">
              <a:xfrm>
                <a:off x="2697308" y="1220341"/>
                <a:ext cx="1733158" cy="1733158"/>
              </a:xfrm>
              <a:prstGeom prst="ellipse">
                <a:avLst/>
              </a:prstGeom>
              <a:solidFill>
                <a:schemeClr val="accent3"/>
              </a:solidFill>
              <a:ln w="38100" algn="ctr">
                <a:solidFill>
                  <a:schemeClr val="bg1"/>
                </a:solidFill>
                <a:round/>
              </a:ln>
              <a:effectLst/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" name="TextBox 8"/>
            <p:cNvSpPr txBox="1">
              <a:spLocks noChangeArrowheads="1"/>
            </p:cNvSpPr>
            <p:nvPr/>
          </p:nvSpPr>
          <p:spPr bwMode="auto">
            <a:xfrm>
              <a:off x="6531249" y="1697989"/>
              <a:ext cx="877163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7" name="Group 30"/>
            <p:cNvGrpSpPr/>
            <p:nvPr/>
          </p:nvGrpSpPr>
          <p:grpSpPr bwMode="auto">
            <a:xfrm>
              <a:off x="6769206" y="1216269"/>
              <a:ext cx="400722" cy="367616"/>
              <a:chOff x="3422" y="1347"/>
              <a:chExt cx="330" cy="313"/>
            </a:xfrm>
            <a:solidFill>
              <a:schemeClr val="bg1"/>
            </a:solidFill>
          </p:grpSpPr>
          <p:sp>
            <p:nvSpPr>
              <p:cNvPr id="8" name="AutoShape 31"/>
              <p:cNvSpPr>
                <a:spLocks noChangeArrowheads="1"/>
              </p:cNvSpPr>
              <p:nvPr/>
            </p:nvSpPr>
            <p:spPr bwMode="gray">
              <a:xfrm>
                <a:off x="3422" y="1411"/>
                <a:ext cx="330" cy="249"/>
              </a:xfrm>
              <a:prstGeom prst="roundRect">
                <a:avLst>
                  <a:gd name="adj" fmla="val 16667"/>
                </a:avLst>
              </a:prstGeom>
              <a:grpFill/>
              <a:ln w="25400" algn="ctr">
                <a:noFill/>
                <a:round/>
              </a:ln>
            </p:spPr>
            <p:txBody>
              <a:bodyPr wrap="none" anchor="ctr"/>
              <a:lstStyle/>
              <a:p>
                <a:endParaRPr lang="zh-CN" altLang="zh-CN">
                  <a:cs typeface="+mn-ea"/>
                  <a:sym typeface="+mn-lt"/>
                </a:endParaRPr>
              </a:p>
            </p:txBody>
          </p:sp>
          <p:sp>
            <p:nvSpPr>
              <p:cNvPr id="9" name="AutoShape 32"/>
              <p:cNvSpPr>
                <a:spLocks noChangeArrowheads="1"/>
              </p:cNvSpPr>
              <p:nvPr/>
            </p:nvSpPr>
            <p:spPr bwMode="gray">
              <a:xfrm>
                <a:off x="3522" y="1347"/>
                <a:ext cx="122" cy="1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6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grpFill/>
              <a:ln w="25400" algn="ctr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2072079" y="2251151"/>
            <a:ext cx="4890364" cy="228143"/>
            <a:chOff x="2072079" y="2251151"/>
            <a:chExt cx="4890364" cy="228143"/>
          </a:xfrm>
        </p:grpSpPr>
        <p:cxnSp>
          <p:nvCxnSpPr>
            <p:cNvPr id="13" name="直接连接符​​ 10"/>
            <p:cNvCxnSpPr/>
            <p:nvPr/>
          </p:nvCxnSpPr>
          <p:spPr bwMode="auto">
            <a:xfrm>
              <a:off x="3565999" y="2462712"/>
              <a:ext cx="3396444" cy="16582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​​ 13"/>
            <p:cNvSpPr/>
            <p:nvPr/>
          </p:nvSpPr>
          <p:spPr bwMode="auto">
            <a:xfrm>
              <a:off x="2072079" y="2251151"/>
              <a:ext cx="1793388" cy="2168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US" altLang="zh-CN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962442" y="2080230"/>
            <a:ext cx="1322719" cy="1534457"/>
            <a:chOff x="6962442" y="2080230"/>
            <a:chExt cx="1322719" cy="1534457"/>
          </a:xfrm>
        </p:grpSpPr>
        <p:grpSp>
          <p:nvGrpSpPr>
            <p:cNvPr id="14" name="组合 11"/>
            <p:cNvGrpSpPr/>
            <p:nvPr/>
          </p:nvGrpSpPr>
          <p:grpSpPr bwMode="auto">
            <a:xfrm rot="16200000">
              <a:off x="6856573" y="2186099"/>
              <a:ext cx="1534457" cy="1322719"/>
              <a:chOff x="2447764" y="1124448"/>
              <a:chExt cx="2232248" cy="1924647"/>
            </a:xfrm>
          </p:grpSpPr>
          <p:sp>
            <p:nvSpPr>
              <p:cNvPr id="24" name="六边形 23"/>
              <p:cNvSpPr/>
              <p:nvPr/>
            </p:nvSpPr>
            <p:spPr>
              <a:xfrm>
                <a:off x="2447764" y="1124448"/>
                <a:ext cx="2232248" cy="1924647"/>
              </a:xfrm>
              <a:prstGeom prst="hexagon">
                <a:avLst>
                  <a:gd name="adj" fmla="val 28044"/>
                  <a:gd name="vf" fmla="val 11547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椭圆​​ 38"/>
              <p:cNvSpPr/>
              <p:nvPr/>
            </p:nvSpPr>
            <p:spPr>
              <a:xfrm>
                <a:off x="2696412" y="1220958"/>
                <a:ext cx="1734956" cy="17316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5" name="TextBox 12"/>
            <p:cNvSpPr txBox="1">
              <a:spLocks noChangeArrowheads="1"/>
            </p:cNvSpPr>
            <p:nvPr/>
          </p:nvSpPr>
          <p:spPr bwMode="auto">
            <a:xfrm>
              <a:off x="7186730" y="2881311"/>
              <a:ext cx="877163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7429961" y="2424344"/>
              <a:ext cx="409439" cy="399690"/>
              <a:chOff x="7429961" y="2424344"/>
              <a:chExt cx="409439" cy="399690"/>
            </a:xfrm>
          </p:grpSpPr>
          <p:sp>
            <p:nvSpPr>
              <p:cNvPr id="17" name="Oval 15"/>
              <p:cNvSpPr>
                <a:spLocks noChangeArrowheads="1"/>
              </p:cNvSpPr>
              <p:nvPr/>
            </p:nvSpPr>
            <p:spPr bwMode="gray">
              <a:xfrm>
                <a:off x="7429961" y="2424344"/>
                <a:ext cx="409439" cy="396971"/>
              </a:xfrm>
              <a:prstGeom prst="ellipse">
                <a:avLst/>
              </a:prstGeom>
              <a:noFill/>
              <a:ln w="25400" algn="ctr">
                <a:solidFill>
                  <a:srgbClr val="FFFFFF">
                    <a:alpha val="78038"/>
                  </a:srgbClr>
                </a:solidFill>
                <a:round/>
              </a:ln>
            </p:spPr>
            <p:txBody>
              <a:bodyPr wrap="none" anchor="ctr"/>
              <a:lstStyle/>
              <a:p>
                <a:endParaRPr lang="zh-CN" altLang="zh-CN">
                  <a:cs typeface="+mn-ea"/>
                  <a:sym typeface="+mn-lt"/>
                </a:endParaRP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gray">
              <a:xfrm>
                <a:off x="7636083" y="2424344"/>
                <a:ext cx="0" cy="394252"/>
              </a:xfrm>
              <a:prstGeom prst="line">
                <a:avLst/>
              </a:pr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gray">
              <a:xfrm>
                <a:off x="7429961" y="2621470"/>
                <a:ext cx="409439" cy="0"/>
              </a:xfrm>
              <a:prstGeom prst="line">
                <a:avLst/>
              </a:pr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8"/>
              <p:cNvSpPr/>
              <p:nvPr/>
            </p:nvSpPr>
            <p:spPr bwMode="gray">
              <a:xfrm>
                <a:off x="7663659" y="2427063"/>
                <a:ext cx="85066" cy="391533"/>
              </a:xfrm>
              <a:custGeom>
                <a:avLst/>
                <a:gdLst>
                  <a:gd name="T0" fmla="*/ 0 w 182"/>
                  <a:gd name="T1" fmla="*/ 0 h 864"/>
                  <a:gd name="T2" fmla="*/ 105869 w 182"/>
                  <a:gd name="T3" fmla="*/ 245279 h 864"/>
                  <a:gd name="T4" fmla="*/ 3490 w 182"/>
                  <a:gd name="T5" fmla="*/ 487174 h 86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64"/>
                  <a:gd name="T11" fmla="*/ 182 w 182"/>
                  <a:gd name="T12" fmla="*/ 864 h 8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64">
                    <a:moveTo>
                      <a:pt x="0" y="0"/>
                    </a:moveTo>
                    <a:cubicBezTo>
                      <a:pt x="59" y="89"/>
                      <a:pt x="182" y="177"/>
                      <a:pt x="182" y="435"/>
                    </a:cubicBezTo>
                    <a:cubicBezTo>
                      <a:pt x="182" y="693"/>
                      <a:pt x="70" y="800"/>
                      <a:pt x="6" y="864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9"/>
              <p:cNvSpPr/>
              <p:nvPr/>
            </p:nvSpPr>
            <p:spPr bwMode="gray">
              <a:xfrm>
                <a:off x="7524842" y="2429782"/>
                <a:ext cx="92077" cy="394252"/>
              </a:xfrm>
              <a:custGeom>
                <a:avLst/>
                <a:gdLst>
                  <a:gd name="T0" fmla="*/ 97143 w 197"/>
                  <a:gd name="T1" fmla="*/ 0 h 870"/>
                  <a:gd name="T2" fmla="*/ 0 w 197"/>
                  <a:gd name="T3" fmla="*/ 245842 h 870"/>
                  <a:gd name="T4" fmla="*/ 114594 w 197"/>
                  <a:gd name="T5" fmla="*/ 490557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20"/>
              <p:cNvSpPr/>
              <p:nvPr/>
            </p:nvSpPr>
            <p:spPr bwMode="gray">
              <a:xfrm rot="5400000">
                <a:off x="7603242" y="2583743"/>
                <a:ext cx="51661" cy="305210"/>
              </a:xfrm>
              <a:custGeom>
                <a:avLst/>
                <a:gdLst>
                  <a:gd name="T0" fmla="*/ 10441 w 197"/>
                  <a:gd name="T1" fmla="*/ 0 h 870"/>
                  <a:gd name="T2" fmla="*/ 0 w 197"/>
                  <a:gd name="T3" fmla="*/ 80336 h 870"/>
                  <a:gd name="T4" fmla="*/ 12399 w 197"/>
                  <a:gd name="T5" fmla="*/ 160671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21"/>
              <p:cNvSpPr/>
              <p:nvPr/>
            </p:nvSpPr>
            <p:spPr bwMode="gray">
              <a:xfrm rot="16200000" flipV="1">
                <a:off x="7606980" y="2355801"/>
                <a:ext cx="51661" cy="305210"/>
              </a:xfrm>
              <a:custGeom>
                <a:avLst/>
                <a:gdLst>
                  <a:gd name="T0" fmla="*/ 10441 w 197"/>
                  <a:gd name="T1" fmla="*/ 0 h 870"/>
                  <a:gd name="T2" fmla="*/ 0 w 197"/>
                  <a:gd name="T3" fmla="*/ 80336 h 870"/>
                  <a:gd name="T4" fmla="*/ 12399 w 197"/>
                  <a:gd name="T5" fmla="*/ 160671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1421561" y="3428284"/>
            <a:ext cx="4890363" cy="216839"/>
            <a:chOff x="1421561" y="3428284"/>
            <a:chExt cx="4890363" cy="216839"/>
          </a:xfrm>
        </p:grpSpPr>
        <p:cxnSp>
          <p:nvCxnSpPr>
            <p:cNvPr id="27" name="直接连接符​​ 14"/>
            <p:cNvCxnSpPr/>
            <p:nvPr/>
          </p:nvCxnSpPr>
          <p:spPr bwMode="auto">
            <a:xfrm flipV="1">
              <a:off x="2463850" y="3638259"/>
              <a:ext cx="3848074" cy="2551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​​ 17"/>
            <p:cNvSpPr/>
            <p:nvPr/>
          </p:nvSpPr>
          <p:spPr bwMode="auto">
            <a:xfrm>
              <a:off x="1421561" y="3428284"/>
              <a:ext cx="1793388" cy="216839"/>
            </a:xfrm>
            <a:prstGeom prst="rect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US" altLang="zh-CN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311924" y="3243509"/>
            <a:ext cx="1322719" cy="1534457"/>
            <a:chOff x="6311924" y="3243509"/>
            <a:chExt cx="1322719" cy="1534457"/>
          </a:xfrm>
        </p:grpSpPr>
        <p:grpSp>
          <p:nvGrpSpPr>
            <p:cNvPr id="28" name="组合 15"/>
            <p:cNvGrpSpPr/>
            <p:nvPr/>
          </p:nvGrpSpPr>
          <p:grpSpPr bwMode="auto">
            <a:xfrm rot="16200000">
              <a:off x="6206055" y="3349378"/>
              <a:ext cx="1534457" cy="1322719"/>
              <a:chOff x="2447765" y="1124448"/>
              <a:chExt cx="2232248" cy="1924647"/>
            </a:xfrm>
          </p:grpSpPr>
          <p:sp>
            <p:nvSpPr>
              <p:cNvPr id="38" name="六边形 37"/>
              <p:cNvSpPr/>
              <p:nvPr/>
            </p:nvSpPr>
            <p:spPr>
              <a:xfrm>
                <a:off x="2447765" y="1124448"/>
                <a:ext cx="2232248" cy="1924647"/>
              </a:xfrm>
              <a:prstGeom prst="hexagon">
                <a:avLst>
                  <a:gd name="adj" fmla="val 28044"/>
                  <a:gd name="vf" fmla="val 115470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椭圆​​ 36"/>
              <p:cNvSpPr/>
              <p:nvPr/>
            </p:nvSpPr>
            <p:spPr>
              <a:xfrm>
                <a:off x="2696411" y="1220958"/>
                <a:ext cx="1734956" cy="1731626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9" name="TextBox 16"/>
            <p:cNvSpPr txBox="1">
              <a:spLocks noChangeArrowheads="1"/>
            </p:cNvSpPr>
            <p:nvPr/>
          </p:nvSpPr>
          <p:spPr bwMode="auto">
            <a:xfrm>
              <a:off x="6528369" y="4048902"/>
              <a:ext cx="877163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1" name="Group 22"/>
            <p:cNvGrpSpPr/>
            <p:nvPr/>
          </p:nvGrpSpPr>
          <p:grpSpPr bwMode="auto">
            <a:xfrm>
              <a:off x="6801870" y="3629309"/>
              <a:ext cx="355926" cy="300767"/>
              <a:chOff x="2640" y="3304"/>
              <a:chExt cx="294" cy="256"/>
            </a:xfrm>
            <a:noFill/>
          </p:grpSpPr>
          <p:sp>
            <p:nvSpPr>
              <p:cNvPr id="32" name="AutoShape 23"/>
              <p:cNvSpPr>
                <a:spLocks noChangeArrowheads="1"/>
              </p:cNvSpPr>
              <p:nvPr/>
            </p:nvSpPr>
            <p:spPr bwMode="gray">
              <a:xfrm>
                <a:off x="2700" y="3304"/>
                <a:ext cx="176" cy="176"/>
              </a:xfrm>
              <a:prstGeom prst="roundRect">
                <a:avLst>
                  <a:gd name="adj" fmla="val 6250"/>
                </a:avLst>
              </a:prstGeom>
              <a:grpFill/>
              <a:ln w="25400" algn="ctr">
                <a:solidFill>
                  <a:srgbClr val="FFFFFF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zh-CN">
                  <a:cs typeface="+mn-ea"/>
                  <a:sym typeface="+mn-lt"/>
                </a:endParaRPr>
              </a:p>
            </p:txBody>
          </p:sp>
          <p:sp>
            <p:nvSpPr>
              <p:cNvPr id="33" name="AutoShape 24"/>
              <p:cNvSpPr>
                <a:spLocks noChangeArrowheads="1"/>
              </p:cNvSpPr>
              <p:nvPr/>
            </p:nvSpPr>
            <p:spPr bwMode="gray">
              <a:xfrm>
                <a:off x="2640" y="3482"/>
                <a:ext cx="294" cy="78"/>
              </a:xfrm>
              <a:prstGeom prst="roundRect">
                <a:avLst>
                  <a:gd name="adj" fmla="val 16667"/>
                </a:avLst>
              </a:prstGeom>
              <a:grpFill/>
              <a:ln w="25400" algn="ctr">
                <a:solidFill>
                  <a:srgbClr val="FFFFFF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zh-CN">
                  <a:cs typeface="+mn-ea"/>
                  <a:sym typeface="+mn-lt"/>
                </a:endParaRPr>
              </a:p>
            </p:txBody>
          </p:sp>
          <p:sp>
            <p:nvSpPr>
              <p:cNvPr id="34" name="Line 25"/>
              <p:cNvSpPr>
                <a:spLocks noChangeShapeType="1"/>
              </p:cNvSpPr>
              <p:nvPr/>
            </p:nvSpPr>
            <p:spPr bwMode="gray">
              <a:xfrm flipH="1">
                <a:off x="2847" y="3517"/>
                <a:ext cx="45" cy="0"/>
              </a:xfrm>
              <a:prstGeom prst="line">
                <a:avLst/>
              </a:prstGeom>
              <a:grpFill/>
              <a:ln w="25400">
                <a:solidFill>
                  <a:srgbClr val="FFFFFF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Line 26"/>
              <p:cNvSpPr>
                <a:spLocks noChangeShapeType="1"/>
              </p:cNvSpPr>
              <p:nvPr/>
            </p:nvSpPr>
            <p:spPr bwMode="gray">
              <a:xfrm flipH="1">
                <a:off x="2759" y="3359"/>
                <a:ext cx="73" cy="0"/>
              </a:xfrm>
              <a:prstGeom prst="line">
                <a:avLst/>
              </a:prstGeom>
              <a:grpFill/>
              <a:ln w="25400">
                <a:solidFill>
                  <a:srgbClr val="FFFFFF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Line 27"/>
              <p:cNvSpPr>
                <a:spLocks noChangeShapeType="1"/>
              </p:cNvSpPr>
              <p:nvPr/>
            </p:nvSpPr>
            <p:spPr bwMode="gray">
              <a:xfrm flipH="1">
                <a:off x="2787" y="3385"/>
                <a:ext cx="45" cy="0"/>
              </a:xfrm>
              <a:prstGeom prst="line">
                <a:avLst/>
              </a:prstGeom>
              <a:grpFill/>
              <a:ln w="25400">
                <a:solidFill>
                  <a:srgbClr val="FFFFFF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Line 28"/>
              <p:cNvSpPr>
                <a:spLocks noChangeShapeType="1"/>
              </p:cNvSpPr>
              <p:nvPr/>
            </p:nvSpPr>
            <p:spPr bwMode="gray">
              <a:xfrm flipH="1">
                <a:off x="2800" y="3434"/>
                <a:ext cx="32" cy="0"/>
              </a:xfrm>
              <a:prstGeom prst="line">
                <a:avLst/>
              </a:prstGeom>
              <a:grpFill/>
              <a:ln w="25400">
                <a:solidFill>
                  <a:srgbClr val="FFFFFF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1368721" y="1400077"/>
            <a:ext cx="3964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47206" y="2553319"/>
            <a:ext cx="3964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99166" y="3708690"/>
            <a:ext cx="3964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411357" y="1099175"/>
            <a:ext cx="4894547" cy="216839"/>
            <a:chOff x="1411357" y="1099175"/>
            <a:chExt cx="4894547" cy="216839"/>
          </a:xfrm>
        </p:grpSpPr>
        <p:cxnSp>
          <p:nvCxnSpPr>
            <p:cNvPr id="3" name="直接连接符​​ 6"/>
            <p:cNvCxnSpPr/>
            <p:nvPr/>
          </p:nvCxnSpPr>
          <p:spPr bwMode="auto">
            <a:xfrm flipV="1">
              <a:off x="2459837" y="1309150"/>
              <a:ext cx="3846067" cy="2551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​​ 9"/>
            <p:cNvSpPr/>
            <p:nvPr/>
          </p:nvSpPr>
          <p:spPr bwMode="auto">
            <a:xfrm>
              <a:off x="1411357" y="1099175"/>
              <a:ext cx="1793388" cy="216839"/>
            </a:xfrm>
            <a:prstGeom prst="rect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3631411" y="2057523"/>
            <a:ext cx="1581918" cy="136950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marL="0" marR="0" lvl="0" indent="0" algn="ctr" defTabSz="91440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75224" y="3396284"/>
            <a:ext cx="3193183" cy="1468822"/>
            <a:chOff x="3075224" y="3396284"/>
            <a:chExt cx="3193183" cy="1468822"/>
          </a:xfrm>
        </p:grpSpPr>
        <p:grpSp>
          <p:nvGrpSpPr>
            <p:cNvPr id="3" name="组合 4"/>
            <p:cNvGrpSpPr/>
            <p:nvPr/>
          </p:nvGrpSpPr>
          <p:grpSpPr>
            <a:xfrm>
              <a:off x="3075224" y="3396284"/>
              <a:ext cx="3193183" cy="913651"/>
              <a:chOff x="2976562" y="4737820"/>
              <a:chExt cx="3627438" cy="1037902"/>
            </a:xfrm>
          </p:grpSpPr>
          <p:sp>
            <p:nvSpPr>
              <p:cNvPr id="4" name="Freeform 5"/>
              <p:cNvSpPr/>
              <p:nvPr/>
            </p:nvSpPr>
            <p:spPr bwMode="auto">
              <a:xfrm>
                <a:off x="2976562" y="4737820"/>
                <a:ext cx="3627438" cy="630237"/>
              </a:xfrm>
              <a:custGeom>
                <a:avLst/>
                <a:gdLst>
                  <a:gd name="T0" fmla="*/ 1623 w 1623"/>
                  <a:gd name="T1" fmla="*/ 281 h 281"/>
                  <a:gd name="T2" fmla="*/ 0 w 1623"/>
                  <a:gd name="T3" fmla="*/ 277 h 281"/>
                  <a:gd name="T4" fmla="*/ 174 w 1623"/>
                  <a:gd name="T5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3" h="281">
                    <a:moveTo>
                      <a:pt x="1623" y="281"/>
                    </a:moveTo>
                    <a:lnTo>
                      <a:pt x="0" y="277"/>
                    </a:lnTo>
                    <a:lnTo>
                      <a:pt x="174" y="0"/>
                    </a:lnTo>
                  </a:path>
                </a:pathLst>
              </a:custGeom>
              <a:noFill/>
              <a:ln w="222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" name="TextBox 53"/>
              <p:cNvSpPr txBox="1">
                <a:spLocks noChangeArrowheads="1"/>
              </p:cNvSpPr>
              <p:nvPr/>
            </p:nvSpPr>
            <p:spPr bwMode="auto">
              <a:xfrm>
                <a:off x="2976562" y="5434830"/>
                <a:ext cx="3236514" cy="3408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单击</a:t>
                </a:r>
                <a:r>
                  <a:rPr lang="zh-CN" altLang="en-US" kern="0" dirty="0">
                    <a:solidFill>
                      <a:srgbClr val="7D7D7D"/>
                    </a:solidFill>
                    <a:cs typeface="+mn-ea"/>
                    <a:sym typeface="+mn-lt"/>
                  </a:rPr>
                  <a:t>此处</a:t>
                </a:r>
                <a:r>
                  <a:rPr kumimoji="0" lang="zh-CN" altLang="en-US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添加标题</a:t>
                </a:r>
                <a:endParaRPr kumimoji="0" lang="zh-CN" altLang="en-US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475672" y="4403441"/>
              <a:ext cx="23571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具体说明文字在此处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添加。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just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具体说明文字在此处单击添加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334331" y="913008"/>
            <a:ext cx="1871983" cy="2805565"/>
            <a:chOff x="4334331" y="913008"/>
            <a:chExt cx="1871983" cy="2805565"/>
          </a:xfrm>
        </p:grpSpPr>
        <p:grpSp>
          <p:nvGrpSpPr>
            <p:cNvPr id="6" name="组合 7"/>
            <p:cNvGrpSpPr/>
            <p:nvPr/>
          </p:nvGrpSpPr>
          <p:grpSpPr>
            <a:xfrm>
              <a:off x="4334331" y="913008"/>
              <a:ext cx="1590303" cy="2805565"/>
              <a:chOff x="4406900" y="1916832"/>
              <a:chExt cx="1806575" cy="3187106"/>
            </a:xfrm>
          </p:grpSpPr>
          <p:sp>
            <p:nvSpPr>
              <p:cNvPr id="7" name="Freeform 6"/>
              <p:cNvSpPr/>
              <p:nvPr/>
            </p:nvSpPr>
            <p:spPr bwMode="auto">
              <a:xfrm>
                <a:off x="4406900" y="1916832"/>
                <a:ext cx="1806575" cy="3148013"/>
              </a:xfrm>
              <a:custGeom>
                <a:avLst/>
                <a:gdLst>
                  <a:gd name="T0" fmla="*/ 0 w 808"/>
                  <a:gd name="T1" fmla="*/ 0 h 1408"/>
                  <a:gd name="T2" fmla="*/ 808 w 808"/>
                  <a:gd name="T3" fmla="*/ 1408 h 1408"/>
                  <a:gd name="T4" fmla="*/ 430 w 808"/>
                  <a:gd name="T5" fmla="*/ 1407 h 1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8" h="1408">
                    <a:moveTo>
                      <a:pt x="0" y="0"/>
                    </a:moveTo>
                    <a:lnTo>
                      <a:pt x="808" y="1408"/>
                    </a:lnTo>
                    <a:lnTo>
                      <a:pt x="430" y="1407"/>
                    </a:lnTo>
                  </a:path>
                </a:pathLst>
              </a:custGeom>
              <a:noFill/>
              <a:ln w="222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" name="TextBox 53"/>
              <p:cNvSpPr txBox="1">
                <a:spLocks noChangeArrowheads="1"/>
              </p:cNvSpPr>
              <p:nvPr/>
            </p:nvSpPr>
            <p:spPr bwMode="auto">
              <a:xfrm rot="3623550">
                <a:off x="4236063" y="3460418"/>
                <a:ext cx="2867480" cy="4195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defPPr>
                  <a:defRPr lang="zh-CN"/>
                </a:defPPr>
                <a:lvl1pPr marR="0" lvl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sz="1200" b="1" i="0" u="none" strike="noStrike" kern="0" cap="none" spc="0" normalizeH="0" baseline="0">
                    <a:ln>
                      <a:noFill/>
                    </a:ln>
                    <a:solidFill>
                      <a:srgbClr val="7D7D7D"/>
                    </a:solidFill>
                    <a:effectLst/>
                    <a:uLnTx/>
                    <a:uFillTx/>
                    <a:latin typeface="方正兰亭中黑_GBK" pitchFamily="2" charset="-122"/>
                    <a:ea typeface="方正兰亭中黑_GBK" pitchFamily="2" charset="-122"/>
                    <a:cs typeface="宋体" panose="02010600030101010101" pitchFamily="2" charset="-122"/>
                  </a:defRPr>
                </a:lvl1pPr>
              </a:lstStyle>
              <a:p>
                <a:r>
                  <a:rPr lang="zh-CN" altLang="en-US" sz="1800" b="0" dirty="0">
                    <a:latin typeface="+mn-lt"/>
                    <a:ea typeface="+mn-ea"/>
                    <a:cs typeface="+mn-ea"/>
                    <a:sym typeface="+mn-lt"/>
                  </a:rPr>
                  <a:t>单击此处添加标题</a:t>
                </a:r>
                <a:endParaRPr lang="zh-CN" altLang="en-US" sz="1800" b="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 rot="3597472">
              <a:off x="4796897" y="2156156"/>
              <a:ext cx="23571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具体说明文字在此处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添加。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just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具体说明文字在此处单击添加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690925" y="1073726"/>
            <a:ext cx="1939666" cy="3026875"/>
            <a:chOff x="2690925" y="1073726"/>
            <a:chExt cx="1939666" cy="3026875"/>
          </a:xfrm>
        </p:grpSpPr>
        <p:grpSp>
          <p:nvGrpSpPr>
            <p:cNvPr id="9" name="组合 10"/>
            <p:cNvGrpSpPr/>
            <p:nvPr/>
          </p:nvGrpSpPr>
          <p:grpSpPr>
            <a:xfrm>
              <a:off x="2690925" y="1337834"/>
              <a:ext cx="1939666" cy="2762767"/>
              <a:chOff x="2540000" y="2399432"/>
              <a:chExt cx="2203450" cy="3138488"/>
            </a:xfrm>
          </p:grpSpPr>
          <p:sp>
            <p:nvSpPr>
              <p:cNvPr id="10" name="Freeform 4"/>
              <p:cNvSpPr/>
              <p:nvPr/>
            </p:nvSpPr>
            <p:spPr bwMode="auto">
              <a:xfrm>
                <a:off x="2540000" y="2399432"/>
                <a:ext cx="2203450" cy="3138488"/>
              </a:xfrm>
              <a:custGeom>
                <a:avLst/>
                <a:gdLst>
                  <a:gd name="T0" fmla="*/ 0 w 986"/>
                  <a:gd name="T1" fmla="*/ 1404 h 1404"/>
                  <a:gd name="T2" fmla="*/ 814 w 986"/>
                  <a:gd name="T3" fmla="*/ 0 h 1404"/>
                  <a:gd name="T4" fmla="*/ 986 w 986"/>
                  <a:gd name="T5" fmla="*/ 329 h 1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6" h="1404">
                    <a:moveTo>
                      <a:pt x="0" y="1404"/>
                    </a:moveTo>
                    <a:lnTo>
                      <a:pt x="814" y="0"/>
                    </a:lnTo>
                    <a:lnTo>
                      <a:pt x="986" y="329"/>
                    </a:lnTo>
                  </a:path>
                </a:pathLst>
              </a:custGeom>
              <a:noFill/>
              <a:ln w="222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TextBox 53"/>
              <p:cNvSpPr txBox="1">
                <a:spLocks noChangeArrowheads="1"/>
              </p:cNvSpPr>
              <p:nvPr/>
            </p:nvSpPr>
            <p:spPr bwMode="auto">
              <a:xfrm rot="18011491">
                <a:off x="1883983" y="3702939"/>
                <a:ext cx="2744671" cy="3408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D7D7D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单击此处添加标题</a:t>
                </a:r>
                <a:endParaRPr kumimoji="0" lang="zh-CN" altLang="en-US" i="0" u="none" strike="noStrike" kern="0" cap="none" spc="0" normalizeH="0" baseline="0" noProof="0" dirty="0" smtClean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 rot="17983957">
              <a:off x="1786784" y="2021478"/>
              <a:ext cx="23571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具体说明文字在此处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添加。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just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具体说明文字在此处单击添加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631716" y="1058025"/>
            <a:ext cx="2073309" cy="3335588"/>
            <a:chOff x="1631716" y="1058025"/>
            <a:chExt cx="2073309" cy="3335588"/>
          </a:xfrm>
        </p:grpSpPr>
        <p:sp>
          <p:nvSpPr>
            <p:cNvPr id="2" name="Rectangle 21"/>
            <p:cNvSpPr/>
            <p:nvPr/>
          </p:nvSpPr>
          <p:spPr>
            <a:xfrm flipV="1">
              <a:off x="1631716" y="1362923"/>
              <a:ext cx="2073309" cy="3030690"/>
            </a:xfrm>
            <a:prstGeom prst="round2SameRect">
              <a:avLst>
                <a:gd name="adj1" fmla="val 8213"/>
                <a:gd name="adj2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" name="Round Same Side Corner Rectangle 22"/>
            <p:cNvSpPr/>
            <p:nvPr/>
          </p:nvSpPr>
          <p:spPr>
            <a:xfrm>
              <a:off x="1631716" y="1058025"/>
              <a:ext cx="2073309" cy="304898"/>
            </a:xfrm>
            <a:prstGeom prst="round2SameRect">
              <a:avLst>
                <a:gd name="adj1" fmla="val 38667"/>
                <a:gd name="adj2" fmla="val 0"/>
              </a:avLst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Rectangle 23"/>
            <p:cNvSpPr/>
            <p:nvPr/>
          </p:nvSpPr>
          <p:spPr>
            <a:xfrm>
              <a:off x="2150233" y="1067362"/>
              <a:ext cx="1152128" cy="369332"/>
            </a:xfrm>
            <a:prstGeom prst="rect">
              <a:avLst/>
            </a:prstGeom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40648" y="1575371"/>
              <a:ext cx="177376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单击此处添加文字阐述，添加简短问题说明文字，具体说明文字在此处添加此处。添加简短问题说明文字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just">
                <a:defRPr/>
              </a:pP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just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单击此处添加文字阐述，添加简短问题说明文字，具体说明文字在此处添加此处。添加简短问题说明文字。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just">
                <a:defRPr/>
              </a:pP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Freeform 7"/>
          <p:cNvSpPr/>
          <p:nvPr/>
        </p:nvSpPr>
        <p:spPr bwMode="auto">
          <a:xfrm>
            <a:off x="3730907" y="2376212"/>
            <a:ext cx="4034029" cy="2128857"/>
          </a:xfrm>
          <a:custGeom>
            <a:avLst/>
            <a:gdLst/>
            <a:ahLst/>
            <a:cxnLst>
              <a:cxn ang="0">
                <a:pos x="1771" y="885"/>
              </a:cxn>
              <a:cxn ang="0">
                <a:pos x="885" y="0"/>
              </a:cxn>
              <a:cxn ang="0">
                <a:pos x="0" y="885"/>
              </a:cxn>
              <a:cxn ang="0">
                <a:pos x="0" y="890"/>
              </a:cxn>
              <a:cxn ang="0">
                <a:pos x="1771" y="890"/>
              </a:cxn>
              <a:cxn ang="0">
                <a:pos x="1771" y="885"/>
              </a:cxn>
            </a:cxnLst>
            <a:rect l="0" t="0" r="r" b="b"/>
            <a:pathLst>
              <a:path w="1771" h="890">
                <a:moveTo>
                  <a:pt x="1771" y="885"/>
                </a:moveTo>
                <a:cubicBezTo>
                  <a:pt x="1771" y="396"/>
                  <a:pt x="1374" y="0"/>
                  <a:pt x="885" y="0"/>
                </a:cubicBezTo>
                <a:cubicBezTo>
                  <a:pt x="396" y="0"/>
                  <a:pt x="0" y="396"/>
                  <a:pt x="0" y="885"/>
                </a:cubicBezTo>
                <a:cubicBezTo>
                  <a:pt x="0" y="887"/>
                  <a:pt x="0" y="889"/>
                  <a:pt x="0" y="890"/>
                </a:cubicBezTo>
                <a:cubicBezTo>
                  <a:pt x="1771" y="890"/>
                  <a:pt x="1771" y="890"/>
                  <a:pt x="1771" y="890"/>
                </a:cubicBezTo>
                <a:cubicBezTo>
                  <a:pt x="1771" y="889"/>
                  <a:pt x="1771" y="887"/>
                  <a:pt x="1771" y="88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8383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311985" y="3003265"/>
            <a:ext cx="2267344" cy="1397796"/>
            <a:chOff x="3311985" y="3003265"/>
            <a:chExt cx="2267344" cy="1397796"/>
          </a:xfrm>
        </p:grpSpPr>
        <p:sp>
          <p:nvSpPr>
            <p:cNvPr id="5" name="Freeform 9"/>
            <p:cNvSpPr/>
            <p:nvPr/>
          </p:nvSpPr>
          <p:spPr bwMode="auto">
            <a:xfrm>
              <a:off x="3311985" y="3003265"/>
              <a:ext cx="2267344" cy="1397796"/>
            </a:xfrm>
            <a:custGeom>
              <a:avLst/>
              <a:gdLst/>
              <a:ahLst/>
              <a:cxnLst>
                <a:cxn ang="0">
                  <a:pos x="0" y="491"/>
                </a:cxn>
                <a:cxn ang="0">
                  <a:pos x="0" y="496"/>
                </a:cxn>
                <a:cxn ang="0">
                  <a:pos x="883" y="496"/>
                </a:cxn>
                <a:cxn ang="0">
                  <a:pos x="155" y="0"/>
                </a:cxn>
                <a:cxn ang="0">
                  <a:pos x="0" y="491"/>
                </a:cxn>
              </a:cxnLst>
              <a:rect l="0" t="0" r="r" b="b"/>
              <a:pathLst>
                <a:path w="883" h="496">
                  <a:moveTo>
                    <a:pt x="0" y="491"/>
                  </a:moveTo>
                  <a:cubicBezTo>
                    <a:pt x="0" y="493"/>
                    <a:pt x="0" y="494"/>
                    <a:pt x="0" y="496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57" y="141"/>
                    <a:pt x="0" y="310"/>
                    <a:pt x="0" y="49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14414" y="3783879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1600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6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59412" y="2276904"/>
            <a:ext cx="1700772" cy="2098004"/>
            <a:chOff x="3959412" y="2276904"/>
            <a:chExt cx="1700772" cy="2098004"/>
          </a:xfrm>
        </p:grpSpPr>
        <p:sp>
          <p:nvSpPr>
            <p:cNvPr id="8" name="Freeform 12"/>
            <p:cNvSpPr/>
            <p:nvPr/>
          </p:nvSpPr>
          <p:spPr bwMode="auto">
            <a:xfrm>
              <a:off x="3959412" y="2276904"/>
              <a:ext cx="1700772" cy="2098004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330"/>
                </a:cxn>
                <a:cxn ang="0">
                  <a:pos x="747" y="839"/>
                </a:cxn>
                <a:cxn ang="0">
                  <a:pos x="458" y="0"/>
                </a:cxn>
              </a:cxnLst>
              <a:rect l="0" t="0" r="r" b="b"/>
              <a:pathLst>
                <a:path w="747" h="839">
                  <a:moveTo>
                    <a:pt x="458" y="0"/>
                  </a:moveTo>
                  <a:cubicBezTo>
                    <a:pt x="271" y="63"/>
                    <a:pt x="112" y="180"/>
                    <a:pt x="0" y="330"/>
                  </a:cubicBezTo>
                  <a:cubicBezTo>
                    <a:pt x="747" y="839"/>
                    <a:pt x="747" y="839"/>
                    <a:pt x="747" y="839"/>
                  </a:cubicBezTo>
                  <a:lnTo>
                    <a:pt x="458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54692" y="2945614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68191" y="2144814"/>
            <a:ext cx="1332464" cy="2232986"/>
            <a:chOff x="5068191" y="2144814"/>
            <a:chExt cx="1332464" cy="2232986"/>
          </a:xfrm>
        </p:grpSpPr>
        <p:sp>
          <p:nvSpPr>
            <p:cNvPr id="6" name="Freeform 10"/>
            <p:cNvSpPr/>
            <p:nvPr/>
          </p:nvSpPr>
          <p:spPr bwMode="auto">
            <a:xfrm>
              <a:off x="5068191" y="2144814"/>
              <a:ext cx="1332464" cy="2232986"/>
            </a:xfrm>
            <a:custGeom>
              <a:avLst/>
              <a:gdLst/>
              <a:ahLst/>
              <a:cxnLst>
                <a:cxn ang="0">
                  <a:pos x="585" y="43"/>
                </a:cxn>
                <a:cxn ang="0">
                  <a:pos x="293" y="0"/>
                </a:cxn>
                <a:cxn ang="0">
                  <a:pos x="0" y="44"/>
                </a:cxn>
                <a:cxn ang="0">
                  <a:pos x="293" y="893"/>
                </a:cxn>
                <a:cxn ang="0">
                  <a:pos x="585" y="43"/>
                </a:cxn>
              </a:cxnLst>
              <a:rect l="0" t="0" r="r" b="b"/>
              <a:pathLst>
                <a:path w="585" h="893">
                  <a:moveTo>
                    <a:pt x="585" y="43"/>
                  </a:moveTo>
                  <a:cubicBezTo>
                    <a:pt x="493" y="16"/>
                    <a:pt x="395" y="0"/>
                    <a:pt x="293" y="0"/>
                  </a:cubicBezTo>
                  <a:cubicBezTo>
                    <a:pt x="191" y="0"/>
                    <a:pt x="92" y="16"/>
                    <a:pt x="0" y="44"/>
                  </a:cubicBezTo>
                  <a:cubicBezTo>
                    <a:pt x="293" y="893"/>
                    <a:pt x="293" y="893"/>
                    <a:pt x="293" y="893"/>
                  </a:cubicBezTo>
                  <a:lnTo>
                    <a:pt x="585" y="4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rgbClr val="383838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16845" y="2669585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05771" y="2276904"/>
            <a:ext cx="1710414" cy="2110539"/>
            <a:chOff x="5805771" y="2276904"/>
            <a:chExt cx="1710414" cy="2110539"/>
          </a:xfrm>
        </p:grpSpPr>
        <p:sp>
          <p:nvSpPr>
            <p:cNvPr id="7" name="Freeform 11"/>
            <p:cNvSpPr/>
            <p:nvPr/>
          </p:nvSpPr>
          <p:spPr bwMode="auto">
            <a:xfrm>
              <a:off x="5805771" y="2276904"/>
              <a:ext cx="1710414" cy="2110539"/>
            </a:xfrm>
            <a:custGeom>
              <a:avLst/>
              <a:gdLst/>
              <a:ahLst/>
              <a:cxnLst>
                <a:cxn ang="0">
                  <a:pos x="751" y="331"/>
                </a:cxn>
                <a:cxn ang="0">
                  <a:pos x="290" y="0"/>
                </a:cxn>
                <a:cxn ang="0">
                  <a:pos x="0" y="844"/>
                </a:cxn>
                <a:cxn ang="0">
                  <a:pos x="751" y="331"/>
                </a:cxn>
              </a:cxnLst>
              <a:rect l="0" t="0" r="r" b="b"/>
              <a:pathLst>
                <a:path w="751" h="844">
                  <a:moveTo>
                    <a:pt x="751" y="331"/>
                  </a:moveTo>
                  <a:cubicBezTo>
                    <a:pt x="638" y="180"/>
                    <a:pt x="478" y="63"/>
                    <a:pt x="290" y="0"/>
                  </a:cubicBezTo>
                  <a:cubicBezTo>
                    <a:pt x="0" y="844"/>
                    <a:pt x="0" y="844"/>
                    <a:pt x="0" y="844"/>
                  </a:cubicBezTo>
                  <a:lnTo>
                    <a:pt x="751" y="33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rgbClr val="383838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64509" y="2845079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904114" y="3164891"/>
            <a:ext cx="2001589" cy="1237976"/>
            <a:chOff x="5904114" y="3164891"/>
            <a:chExt cx="2001589" cy="1237976"/>
          </a:xfrm>
        </p:grpSpPr>
        <p:sp>
          <p:nvSpPr>
            <p:cNvPr id="9" name="Freeform 13"/>
            <p:cNvSpPr/>
            <p:nvPr/>
          </p:nvSpPr>
          <p:spPr bwMode="auto">
            <a:xfrm>
              <a:off x="5904114" y="3164891"/>
              <a:ext cx="2001589" cy="1237976"/>
            </a:xfrm>
            <a:custGeom>
              <a:avLst/>
              <a:gdLst/>
              <a:ahLst/>
              <a:cxnLst>
                <a:cxn ang="0">
                  <a:pos x="0" y="495"/>
                </a:cxn>
                <a:cxn ang="0">
                  <a:pos x="879" y="495"/>
                </a:cxn>
                <a:cxn ang="0">
                  <a:pos x="879" y="490"/>
                </a:cxn>
                <a:cxn ang="0">
                  <a:pos x="725" y="0"/>
                </a:cxn>
                <a:cxn ang="0">
                  <a:pos x="0" y="495"/>
                </a:cxn>
              </a:cxnLst>
              <a:rect l="0" t="0" r="r" b="b"/>
              <a:pathLst>
                <a:path w="879" h="495">
                  <a:moveTo>
                    <a:pt x="0" y="495"/>
                  </a:moveTo>
                  <a:cubicBezTo>
                    <a:pt x="879" y="495"/>
                    <a:pt x="879" y="495"/>
                    <a:pt x="879" y="495"/>
                  </a:cubicBezTo>
                  <a:cubicBezTo>
                    <a:pt x="879" y="493"/>
                    <a:pt x="879" y="492"/>
                    <a:pt x="879" y="490"/>
                  </a:cubicBezTo>
                  <a:cubicBezTo>
                    <a:pt x="879" y="309"/>
                    <a:pt x="822" y="141"/>
                    <a:pt x="725" y="0"/>
                  </a:cubicBezTo>
                  <a:lnTo>
                    <a:pt x="0" y="49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rgbClr val="383838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815049" y="3787974"/>
              <a:ext cx="1062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80699" y="3436232"/>
            <a:ext cx="2114887" cy="1196825"/>
            <a:chOff x="4680699" y="3436232"/>
            <a:chExt cx="2114887" cy="1196825"/>
          </a:xfrm>
        </p:grpSpPr>
        <p:sp>
          <p:nvSpPr>
            <p:cNvPr id="10" name="Freeform 14"/>
            <p:cNvSpPr/>
            <p:nvPr/>
          </p:nvSpPr>
          <p:spPr bwMode="auto">
            <a:xfrm>
              <a:off x="4680699" y="3436232"/>
              <a:ext cx="2114887" cy="1196825"/>
            </a:xfrm>
            <a:custGeom>
              <a:avLst/>
              <a:gdLst/>
              <a:ahLst/>
              <a:cxnLst>
                <a:cxn ang="0">
                  <a:pos x="1259" y="645"/>
                </a:cxn>
                <a:cxn ang="0">
                  <a:pos x="629" y="0"/>
                </a:cxn>
                <a:cxn ang="0">
                  <a:pos x="0" y="645"/>
                </a:cxn>
                <a:cxn ang="0">
                  <a:pos x="0" y="649"/>
                </a:cxn>
                <a:cxn ang="0">
                  <a:pos x="1259" y="649"/>
                </a:cxn>
                <a:cxn ang="0">
                  <a:pos x="1259" y="645"/>
                </a:cxn>
              </a:cxnLst>
              <a:rect l="0" t="0" r="r" b="b"/>
              <a:pathLst>
                <a:path w="1259" h="649">
                  <a:moveTo>
                    <a:pt x="1259" y="645"/>
                  </a:moveTo>
                  <a:cubicBezTo>
                    <a:pt x="1259" y="289"/>
                    <a:pt x="977" y="0"/>
                    <a:pt x="629" y="0"/>
                  </a:cubicBezTo>
                  <a:cubicBezTo>
                    <a:pt x="282" y="0"/>
                    <a:pt x="0" y="289"/>
                    <a:pt x="0" y="645"/>
                  </a:cubicBezTo>
                  <a:cubicBezTo>
                    <a:pt x="0" y="646"/>
                    <a:pt x="0" y="647"/>
                    <a:pt x="0" y="649"/>
                  </a:cubicBezTo>
                  <a:cubicBezTo>
                    <a:pt x="1259" y="649"/>
                    <a:pt x="1259" y="649"/>
                    <a:pt x="1259" y="649"/>
                  </a:cubicBezTo>
                  <a:cubicBezTo>
                    <a:pt x="1259" y="647"/>
                    <a:pt x="1259" y="646"/>
                    <a:pt x="1259" y="6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rgbClr val="383838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14688" y="3947485"/>
              <a:ext cx="14576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8038286" y="1667055"/>
            <a:ext cx="1102405" cy="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</a:ln>
          <a:effectLst/>
        </p:spPr>
      </p:cxnSp>
      <p:cxnSp>
        <p:nvCxnSpPr>
          <p:cNvPr id="3" name="直接连接符 2"/>
          <p:cNvCxnSpPr/>
          <p:nvPr/>
        </p:nvCxnSpPr>
        <p:spPr>
          <a:xfrm>
            <a:off x="8048624" y="1667055"/>
            <a:ext cx="0" cy="97263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</a:ln>
          <a:effectLst/>
        </p:spPr>
      </p:cxnSp>
      <p:cxnSp>
        <p:nvCxnSpPr>
          <p:cNvPr id="4" name="直接连接符 3"/>
          <p:cNvCxnSpPr/>
          <p:nvPr/>
        </p:nvCxnSpPr>
        <p:spPr>
          <a:xfrm>
            <a:off x="6956557" y="2639686"/>
            <a:ext cx="1102405" cy="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</a:ln>
          <a:effectLst/>
        </p:spPr>
      </p:cxnSp>
      <p:cxnSp>
        <p:nvCxnSpPr>
          <p:cNvPr id="5" name="直接连接符 4"/>
          <p:cNvCxnSpPr/>
          <p:nvPr/>
        </p:nvCxnSpPr>
        <p:spPr>
          <a:xfrm>
            <a:off x="6966895" y="2639686"/>
            <a:ext cx="0" cy="97263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</a:ln>
          <a:effectLst/>
        </p:spPr>
      </p:cxnSp>
      <p:cxnSp>
        <p:nvCxnSpPr>
          <p:cNvPr id="6" name="直接连接符 5"/>
          <p:cNvCxnSpPr/>
          <p:nvPr/>
        </p:nvCxnSpPr>
        <p:spPr>
          <a:xfrm>
            <a:off x="5879435" y="3612316"/>
            <a:ext cx="1102405" cy="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</a:ln>
          <a:effectLst/>
        </p:spPr>
      </p:cxnSp>
      <p:cxnSp>
        <p:nvCxnSpPr>
          <p:cNvPr id="7" name="直接连接符 6"/>
          <p:cNvCxnSpPr/>
          <p:nvPr/>
        </p:nvCxnSpPr>
        <p:spPr>
          <a:xfrm>
            <a:off x="5889774" y="3612316"/>
            <a:ext cx="0" cy="97263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</a:ln>
          <a:effectLst/>
        </p:spPr>
      </p:cxnSp>
      <p:cxnSp>
        <p:nvCxnSpPr>
          <p:cNvPr id="8" name="直接连接符 7"/>
          <p:cNvCxnSpPr/>
          <p:nvPr/>
        </p:nvCxnSpPr>
        <p:spPr>
          <a:xfrm>
            <a:off x="4779464" y="4584946"/>
            <a:ext cx="1102405" cy="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</a:ln>
          <a:effectLst/>
        </p:spPr>
      </p:cxnSp>
      <p:cxnSp>
        <p:nvCxnSpPr>
          <p:cNvPr id="9" name="直接连接符 8"/>
          <p:cNvCxnSpPr/>
          <p:nvPr/>
        </p:nvCxnSpPr>
        <p:spPr>
          <a:xfrm>
            <a:off x="4789803" y="4584946"/>
            <a:ext cx="0" cy="651100"/>
          </a:xfrm>
          <a:prstGeom prst="line">
            <a:avLst/>
          </a:prstGeom>
          <a:noFill/>
          <a:ln w="28575" cmpd="sng">
            <a:solidFill>
              <a:schemeClr val="accent2"/>
            </a:solidFill>
            <a:round/>
          </a:ln>
          <a:effectLst/>
        </p:spPr>
      </p:cxnSp>
      <p:grpSp>
        <p:nvGrpSpPr>
          <p:cNvPr id="10" name="组合 9"/>
          <p:cNvGrpSpPr/>
          <p:nvPr/>
        </p:nvGrpSpPr>
        <p:grpSpPr>
          <a:xfrm>
            <a:off x="8192161" y="945146"/>
            <a:ext cx="719989" cy="769441"/>
            <a:chOff x="8051785" y="944862"/>
            <a:chExt cx="826543" cy="883314"/>
          </a:xfrm>
        </p:grpSpPr>
        <p:sp>
          <p:nvSpPr>
            <p:cNvPr id="11" name="椭圆 10"/>
            <p:cNvSpPr/>
            <p:nvPr/>
          </p:nvSpPr>
          <p:spPr>
            <a:xfrm>
              <a:off x="8051785" y="947066"/>
              <a:ext cx="826543" cy="826543"/>
            </a:xfrm>
            <a:prstGeom prst="ellipse">
              <a:avLst/>
            </a:prstGeom>
            <a:noFill/>
            <a:ln w="12700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139438" y="1034719"/>
              <a:ext cx="651236" cy="651236"/>
            </a:xfrm>
            <a:prstGeom prst="ellipse">
              <a:avLst/>
            </a:prstGeom>
            <a:solidFill>
              <a:schemeClr val="accent2"/>
            </a:solidFill>
            <a:ln w="28575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83451" y="944862"/>
              <a:ext cx="572683" cy="88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BCE8F2"/>
                  </a:solidFill>
                  <a:cs typeface="+mn-ea"/>
                  <a:sym typeface="+mn-lt"/>
                </a:rPr>
                <a:t>1</a:t>
              </a:r>
              <a:endParaRPr lang="zh-CN" altLang="en-US" sz="4400" b="1" dirty="0">
                <a:solidFill>
                  <a:srgbClr val="BCE8F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63108" y="1091242"/>
            <a:ext cx="6993268" cy="461665"/>
            <a:chOff x="-247122" y="1112579"/>
            <a:chExt cx="8028228" cy="529989"/>
          </a:xfrm>
        </p:grpSpPr>
        <p:cxnSp>
          <p:nvCxnSpPr>
            <p:cNvPr id="15" name="直接箭头连接符 14"/>
            <p:cNvCxnSpPr/>
            <p:nvPr/>
          </p:nvCxnSpPr>
          <p:spPr>
            <a:xfrm>
              <a:off x="-81793" y="1622341"/>
              <a:ext cx="7862899" cy="0"/>
            </a:xfrm>
            <a:prstGeom prst="straightConnector1">
              <a:avLst/>
            </a:prstGeom>
            <a:ln w="12700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-247122" y="1112579"/>
              <a:ext cx="6788256" cy="529989"/>
              <a:chOff x="-247122" y="1122739"/>
              <a:chExt cx="6788256" cy="529989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-247122" y="1168906"/>
                <a:ext cx="1293760" cy="4239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600">
                    <a:solidFill>
                      <a:srgbClr val="BCE8F2"/>
                    </a:solidFill>
                    <a:latin typeface="方正兰亭黑_GBK" pitchFamily="2" charset="-122"/>
                    <a:ea typeface="方正兰亭黑_GBK" pitchFamily="2" charset="-122"/>
                  </a:defRPr>
                </a:lvl1pPr>
                <a:lvl2pPr>
                  <a:defRPr sz="2800">
                    <a:latin typeface="Calibri" panose="020F0502020204030204" pitchFamily="34" charset="0"/>
                  </a:defRPr>
                </a:lvl2pPr>
                <a:lvl3pPr>
                  <a:defRPr sz="2400">
                    <a:latin typeface="Calibri" panose="020F0502020204030204" pitchFamily="34" charset="0"/>
                  </a:defRPr>
                </a:lvl3pPr>
                <a:lvl4pPr>
                  <a:defRPr sz="2000">
                    <a:latin typeface="Calibri" panose="020F0502020204030204" pitchFamily="34" charset="0"/>
                  </a:defRPr>
                </a:lvl4pPr>
                <a:lvl5pPr>
                  <a:defRPr sz="2000">
                    <a:latin typeface="Calibri" panose="020F0502020204030204" pitchFamily="34" charset="0"/>
                  </a:defRPr>
                </a:lvl5pPr>
                <a:lvl6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6pPr>
                <a:lvl7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7pPr>
                <a:lvl8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8pPr>
                <a:lvl9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9pPr>
              </a:lstStyle>
              <a:p>
                <a:r>
                  <a:rPr lang="zh-CN" altLang="en-US" sz="18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添加文本</a:t>
                </a:r>
                <a:endPara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27649" y="1122739"/>
                <a:ext cx="5413485" cy="529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单击此处添加文字阐述，添加简短问题说明文字，具体说明文字在此处添加此处。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147765" y="1903923"/>
            <a:ext cx="719989" cy="769441"/>
            <a:chOff x="6852825" y="2045531"/>
            <a:chExt cx="826543" cy="883314"/>
          </a:xfrm>
        </p:grpSpPr>
        <p:sp>
          <p:nvSpPr>
            <p:cNvPr id="20" name="椭圆 19"/>
            <p:cNvSpPr/>
            <p:nvPr/>
          </p:nvSpPr>
          <p:spPr>
            <a:xfrm>
              <a:off x="6852825" y="2063640"/>
              <a:ext cx="826543" cy="826543"/>
            </a:xfrm>
            <a:prstGeom prst="ellipse">
              <a:avLst/>
            </a:prstGeom>
            <a:noFill/>
            <a:ln w="12700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940478" y="2151293"/>
              <a:ext cx="651236" cy="651236"/>
            </a:xfrm>
            <a:prstGeom prst="ellipse">
              <a:avLst/>
            </a:prstGeom>
            <a:solidFill>
              <a:schemeClr val="accent2"/>
            </a:solidFill>
            <a:ln w="28575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84492" y="2045531"/>
              <a:ext cx="572683" cy="88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BCE8F2"/>
                  </a:solidFill>
                  <a:cs typeface="+mn-ea"/>
                  <a:sym typeface="+mn-lt"/>
                </a:rPr>
                <a:t>2</a:t>
              </a:r>
              <a:endParaRPr lang="zh-CN" altLang="en-US" sz="4400" b="1" dirty="0">
                <a:solidFill>
                  <a:srgbClr val="BCE8F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12592" y="2060915"/>
            <a:ext cx="5863664" cy="461665"/>
            <a:chOff x="-190315" y="2225758"/>
            <a:chExt cx="6731450" cy="529988"/>
          </a:xfrm>
        </p:grpSpPr>
        <p:cxnSp>
          <p:nvCxnSpPr>
            <p:cNvPr id="24" name="直接箭头连接符 23"/>
            <p:cNvCxnSpPr/>
            <p:nvPr/>
          </p:nvCxnSpPr>
          <p:spPr>
            <a:xfrm>
              <a:off x="-81793" y="2718598"/>
              <a:ext cx="6622928" cy="27439"/>
            </a:xfrm>
            <a:prstGeom prst="straightConnector1">
              <a:avLst/>
            </a:prstGeom>
            <a:ln w="12700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/>
            <p:cNvGrpSpPr/>
            <p:nvPr/>
          </p:nvGrpSpPr>
          <p:grpSpPr>
            <a:xfrm>
              <a:off x="-190315" y="2225758"/>
              <a:ext cx="6070131" cy="529988"/>
              <a:chOff x="-190315" y="2246078"/>
              <a:chExt cx="6070131" cy="529988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-190315" y="2292244"/>
                <a:ext cx="1308767" cy="4239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800">
                    <a:solidFill>
                      <a:srgbClr val="BCE8F2"/>
                    </a:solidFill>
                    <a:latin typeface="方正兰亭黑_GBK" pitchFamily="2" charset="-122"/>
                    <a:ea typeface="方正兰亭黑_GBK" pitchFamily="2" charset="-122"/>
                  </a:defRPr>
                </a:lvl1pPr>
                <a:lvl2pPr>
                  <a:defRPr sz="2800">
                    <a:latin typeface="Calibri" panose="020F0502020204030204" pitchFamily="34" charset="0"/>
                  </a:defRPr>
                </a:lvl2pPr>
                <a:lvl3pPr>
                  <a:defRPr sz="2400">
                    <a:latin typeface="Calibri" panose="020F0502020204030204" pitchFamily="34" charset="0"/>
                  </a:defRPr>
                </a:lvl3pPr>
                <a:lvl4pPr>
                  <a:defRPr sz="2000">
                    <a:latin typeface="Calibri" panose="020F0502020204030204" pitchFamily="34" charset="0"/>
                  </a:defRPr>
                </a:lvl4pPr>
                <a:lvl5pPr>
                  <a:defRPr sz="2000">
                    <a:latin typeface="Calibri" panose="020F0502020204030204" pitchFamily="34" charset="0"/>
                  </a:defRPr>
                </a:lvl5pPr>
                <a:lvl6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6pPr>
                <a:lvl7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7pPr>
                <a:lvl8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8pPr>
                <a:lvl9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9pPr>
              </a:lstStyle>
              <a:p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127648" y="2246078"/>
                <a:ext cx="4752168" cy="529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单击此处添加文字阐述，添加简短问题说明文字，具体说明文字在此处添加此处。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063201" y="2854721"/>
            <a:ext cx="719989" cy="769441"/>
            <a:chOff x="5607753" y="3137044"/>
            <a:chExt cx="826543" cy="883314"/>
          </a:xfrm>
        </p:grpSpPr>
        <p:sp>
          <p:nvSpPr>
            <p:cNvPr id="29" name="椭圆 28"/>
            <p:cNvSpPr/>
            <p:nvPr/>
          </p:nvSpPr>
          <p:spPr>
            <a:xfrm>
              <a:off x="5607753" y="3170764"/>
              <a:ext cx="826543" cy="826543"/>
            </a:xfrm>
            <a:prstGeom prst="ellipse">
              <a:avLst/>
            </a:prstGeom>
            <a:noFill/>
            <a:ln w="12700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695406" y="3258417"/>
              <a:ext cx="651236" cy="651236"/>
            </a:xfrm>
            <a:prstGeom prst="ellipse">
              <a:avLst/>
            </a:prstGeom>
            <a:solidFill>
              <a:schemeClr val="accent2"/>
            </a:solidFill>
            <a:ln w="28575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39420" y="3137044"/>
              <a:ext cx="572683" cy="88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BCE8F2"/>
                  </a:solidFill>
                  <a:cs typeface="+mn-ea"/>
                  <a:sym typeface="+mn-lt"/>
                </a:rPr>
                <a:t>3</a:t>
              </a:r>
              <a:endParaRPr lang="zh-CN" altLang="en-US" sz="4400" b="1" dirty="0">
                <a:solidFill>
                  <a:srgbClr val="BCE8F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08906" y="3020154"/>
            <a:ext cx="4787229" cy="463799"/>
            <a:chOff x="-194546" y="3326958"/>
            <a:chExt cx="5495709" cy="532438"/>
          </a:xfrm>
        </p:grpSpPr>
        <p:cxnSp>
          <p:nvCxnSpPr>
            <p:cNvPr id="33" name="直接箭头连接符 32"/>
            <p:cNvCxnSpPr/>
            <p:nvPr/>
          </p:nvCxnSpPr>
          <p:spPr>
            <a:xfrm>
              <a:off x="-81794" y="3817703"/>
              <a:ext cx="5382957" cy="41693"/>
            </a:xfrm>
            <a:prstGeom prst="straightConnector1">
              <a:avLst/>
            </a:prstGeom>
            <a:ln w="12700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组合 33"/>
            <p:cNvGrpSpPr/>
            <p:nvPr/>
          </p:nvGrpSpPr>
          <p:grpSpPr>
            <a:xfrm>
              <a:off x="-194546" y="3326958"/>
              <a:ext cx="4834392" cy="529988"/>
              <a:chOff x="-194546" y="3296478"/>
              <a:chExt cx="4834392" cy="529988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-194546" y="3342645"/>
                <a:ext cx="1308768" cy="4239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800">
                    <a:solidFill>
                      <a:srgbClr val="BCE8F2"/>
                    </a:solidFill>
                    <a:latin typeface="方正兰亭黑_GBK" pitchFamily="2" charset="-122"/>
                    <a:ea typeface="方正兰亭黑_GBK" pitchFamily="2" charset="-122"/>
                  </a:defRPr>
                </a:lvl1pPr>
                <a:lvl2pPr>
                  <a:defRPr sz="2800">
                    <a:latin typeface="Calibri" panose="020F0502020204030204" pitchFamily="34" charset="0"/>
                  </a:defRPr>
                </a:lvl2pPr>
                <a:lvl3pPr>
                  <a:defRPr sz="2400">
                    <a:latin typeface="Calibri" panose="020F0502020204030204" pitchFamily="34" charset="0"/>
                  </a:defRPr>
                </a:lvl3pPr>
                <a:lvl4pPr>
                  <a:defRPr sz="2000">
                    <a:latin typeface="Calibri" panose="020F0502020204030204" pitchFamily="34" charset="0"/>
                  </a:defRPr>
                </a:lvl4pPr>
                <a:lvl5pPr>
                  <a:defRPr sz="2000">
                    <a:latin typeface="Calibri" panose="020F0502020204030204" pitchFamily="34" charset="0"/>
                  </a:defRPr>
                </a:lvl5pPr>
                <a:lvl6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6pPr>
                <a:lvl7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7pPr>
                <a:lvl8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8pPr>
                <a:lvl9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9pPr>
              </a:lstStyle>
              <a:p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127650" y="3296478"/>
                <a:ext cx="3512196" cy="529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单击此处添加文字阐述，添加简短问题说明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文字。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4978638" y="3838941"/>
            <a:ext cx="719989" cy="769441"/>
            <a:chOff x="4362681" y="4266924"/>
            <a:chExt cx="826543" cy="883314"/>
          </a:xfrm>
          <a:effectLst/>
        </p:grpSpPr>
        <p:sp>
          <p:nvSpPr>
            <p:cNvPr id="38" name="椭圆 37"/>
            <p:cNvSpPr/>
            <p:nvPr/>
          </p:nvSpPr>
          <p:spPr>
            <a:xfrm>
              <a:off x="4362681" y="4300937"/>
              <a:ext cx="826543" cy="826543"/>
            </a:xfrm>
            <a:prstGeom prst="ellipse">
              <a:avLst/>
            </a:prstGeom>
            <a:noFill/>
            <a:ln w="12700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solidFill>
                  <a:srgbClr val="C89800"/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450337" y="4388590"/>
              <a:ext cx="651237" cy="651236"/>
            </a:xfrm>
            <a:prstGeom prst="ellipse">
              <a:avLst/>
            </a:prstGeom>
            <a:solidFill>
              <a:schemeClr val="accent2"/>
            </a:solidFill>
            <a:ln w="28575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89800"/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494348" y="4266924"/>
              <a:ext cx="572683" cy="88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BCE8F2"/>
                  </a:solidFill>
                  <a:cs typeface="+mn-ea"/>
                  <a:sym typeface="+mn-lt"/>
                </a:rPr>
                <a:t>4</a:t>
              </a:r>
              <a:endParaRPr lang="zh-CN" altLang="en-US" sz="4400" b="1" dirty="0">
                <a:solidFill>
                  <a:srgbClr val="BCE8F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08906" y="4066815"/>
            <a:ext cx="3707110" cy="389979"/>
            <a:chOff x="-194546" y="4528518"/>
            <a:chExt cx="4255739" cy="447693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-103106" y="4976211"/>
              <a:ext cx="4164299" cy="0"/>
            </a:xfrm>
            <a:prstGeom prst="straightConnector1">
              <a:avLst/>
            </a:prstGeom>
            <a:ln w="12700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>
              <a:off x="-194546" y="4528518"/>
              <a:ext cx="3594421" cy="423991"/>
              <a:chOff x="-194546" y="4498038"/>
              <a:chExt cx="3594421" cy="423991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-194546" y="4498038"/>
                <a:ext cx="1308768" cy="4239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800">
                    <a:solidFill>
                      <a:srgbClr val="BCE8F2"/>
                    </a:solidFill>
                    <a:latin typeface="方正兰亭黑_GBK" pitchFamily="2" charset="-122"/>
                    <a:ea typeface="方正兰亭黑_GBK" pitchFamily="2" charset="-122"/>
                  </a:defRPr>
                </a:lvl1pPr>
                <a:lvl2pPr>
                  <a:defRPr sz="2800">
                    <a:latin typeface="Calibri" panose="020F0502020204030204" pitchFamily="34" charset="0"/>
                  </a:defRPr>
                </a:lvl2pPr>
                <a:lvl3pPr>
                  <a:defRPr sz="2400">
                    <a:latin typeface="Calibri" panose="020F0502020204030204" pitchFamily="34" charset="0"/>
                  </a:defRPr>
                </a:lvl3pPr>
                <a:lvl4pPr>
                  <a:defRPr sz="2000">
                    <a:latin typeface="Calibri" panose="020F0502020204030204" pitchFamily="34" charset="0"/>
                  </a:defRPr>
                </a:lvl4pPr>
                <a:lvl5pPr>
                  <a:defRPr sz="2000">
                    <a:latin typeface="Calibri" panose="020F0502020204030204" pitchFamily="34" charset="0"/>
                  </a:defRPr>
                </a:lvl5pPr>
                <a:lvl6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6pPr>
                <a:lvl7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7pPr>
                <a:lvl8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8pPr>
                <a:lvl9pPr>
                  <a:buFont typeface="Arial" panose="020B0604020202020204" pitchFamily="34" charset="0"/>
                  <a:defRPr sz="2000">
                    <a:latin typeface="Calibri" panose="020F0502020204030204" pitchFamily="34" charset="0"/>
                  </a:defRPr>
                </a:lvl9pPr>
              </a:lstStyle>
              <a:p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166050" y="4551037"/>
                <a:ext cx="2233825" cy="317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单击此处添加文字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阐述。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043608" y="931293"/>
            <a:ext cx="7230171" cy="991807"/>
            <a:chOff x="1043608" y="931293"/>
            <a:chExt cx="7230171" cy="991807"/>
          </a:xfrm>
        </p:grpSpPr>
        <p:sp>
          <p:nvSpPr>
            <p:cNvPr id="2" name="圆角矩形 1"/>
            <p:cNvSpPr/>
            <p:nvPr/>
          </p:nvSpPr>
          <p:spPr>
            <a:xfrm>
              <a:off x="1043608" y="931293"/>
              <a:ext cx="7230171" cy="991807"/>
            </a:xfrm>
            <a:prstGeom prst="roundRect">
              <a:avLst>
                <a:gd name="adj" fmla="val 3181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1158242" y="1049805"/>
              <a:ext cx="7005678" cy="833295"/>
            </a:xfrm>
            <a:prstGeom prst="roundRect">
              <a:avLst>
                <a:gd name="adj" fmla="val 318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403649" y="1198747"/>
              <a:ext cx="5819556" cy="30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单击此处添加文字阐述，添加简短问题说明文字，具体说明文字在此处添加此处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6333862" y="1646506"/>
            <a:ext cx="1427073" cy="460976"/>
          </a:xfrm>
          <a:custGeom>
            <a:avLst/>
            <a:gdLst/>
            <a:ahLst/>
            <a:cxnLst/>
            <a:rect l="l" t="t" r="r" b="b"/>
            <a:pathLst>
              <a:path w="2351938" h="759728">
                <a:moveTo>
                  <a:pt x="888713" y="0"/>
                </a:moveTo>
                <a:cubicBezTo>
                  <a:pt x="989142" y="0"/>
                  <a:pt x="1080300" y="39692"/>
                  <a:pt x="1146929" y="104688"/>
                </a:cubicBezTo>
                <a:cubicBezTo>
                  <a:pt x="1213558" y="39692"/>
                  <a:pt x="1304716" y="0"/>
                  <a:pt x="1405145" y="0"/>
                </a:cubicBezTo>
                <a:cubicBezTo>
                  <a:pt x="1521252" y="0"/>
                  <a:pt x="1624968" y="53053"/>
                  <a:pt x="1692052" y="137326"/>
                </a:cubicBezTo>
                <a:cubicBezTo>
                  <a:pt x="1759136" y="53053"/>
                  <a:pt x="1862852" y="0"/>
                  <a:pt x="1978959" y="0"/>
                </a:cubicBezTo>
                <a:cubicBezTo>
                  <a:pt x="2184950" y="0"/>
                  <a:pt x="2351938" y="166988"/>
                  <a:pt x="2351938" y="372979"/>
                </a:cubicBezTo>
                <a:cubicBezTo>
                  <a:pt x="2351938" y="578970"/>
                  <a:pt x="2184950" y="745958"/>
                  <a:pt x="1978959" y="745958"/>
                </a:cubicBezTo>
                <a:cubicBezTo>
                  <a:pt x="1862852" y="745958"/>
                  <a:pt x="1759136" y="692905"/>
                  <a:pt x="1692052" y="608632"/>
                </a:cubicBezTo>
                <a:cubicBezTo>
                  <a:pt x="1624968" y="692905"/>
                  <a:pt x="1521252" y="745958"/>
                  <a:pt x="1405145" y="745958"/>
                </a:cubicBezTo>
                <a:cubicBezTo>
                  <a:pt x="1304716" y="745958"/>
                  <a:pt x="1213558" y="706266"/>
                  <a:pt x="1146929" y="641270"/>
                </a:cubicBezTo>
                <a:cubicBezTo>
                  <a:pt x="1080300" y="706266"/>
                  <a:pt x="989142" y="745958"/>
                  <a:pt x="888713" y="745958"/>
                </a:cubicBezTo>
                <a:cubicBezTo>
                  <a:pt x="792121" y="745958"/>
                  <a:pt x="704104" y="709240"/>
                  <a:pt x="638721" y="648055"/>
                </a:cubicBezTo>
                <a:cubicBezTo>
                  <a:pt x="571263" y="717061"/>
                  <a:pt x="477103" y="759728"/>
                  <a:pt x="372979" y="759728"/>
                </a:cubicBezTo>
                <a:cubicBezTo>
                  <a:pt x="166988" y="759728"/>
                  <a:pt x="0" y="592740"/>
                  <a:pt x="0" y="386749"/>
                </a:cubicBezTo>
                <a:cubicBezTo>
                  <a:pt x="0" y="180758"/>
                  <a:pt x="166988" y="13770"/>
                  <a:pt x="372979" y="13770"/>
                </a:cubicBezTo>
                <a:cubicBezTo>
                  <a:pt x="469571" y="13770"/>
                  <a:pt x="557588" y="50488"/>
                  <a:pt x="622972" y="111673"/>
                </a:cubicBezTo>
                <a:cubicBezTo>
                  <a:pt x="690430" y="42667"/>
                  <a:pt x="784589" y="0"/>
                  <a:pt x="8887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1400" kern="0" dirty="0">
                <a:solidFill>
                  <a:schemeClr val="bg1"/>
                </a:solidFill>
                <a:cs typeface="+mn-ea"/>
                <a:sym typeface="+mn-lt"/>
              </a:rPr>
              <a:t>单击</a:t>
            </a:r>
            <a:r>
              <a:rPr lang="zh-CN" altLang="en-US" sz="1400" kern="0" dirty="0" smtClean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r>
              <a:rPr lang="zh-CN" altLang="en-US" sz="1400" kern="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43608" y="2188833"/>
            <a:ext cx="7230171" cy="991807"/>
            <a:chOff x="1043608" y="2188833"/>
            <a:chExt cx="7230171" cy="991807"/>
          </a:xfrm>
        </p:grpSpPr>
        <p:sp>
          <p:nvSpPr>
            <p:cNvPr id="6" name="圆角矩形 5"/>
            <p:cNvSpPr/>
            <p:nvPr/>
          </p:nvSpPr>
          <p:spPr>
            <a:xfrm>
              <a:off x="1043608" y="2188833"/>
              <a:ext cx="7230171" cy="991807"/>
            </a:xfrm>
            <a:prstGeom prst="roundRect">
              <a:avLst>
                <a:gd name="adj" fmla="val 3181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1158241" y="2307345"/>
              <a:ext cx="7005678" cy="833295"/>
            </a:xfrm>
            <a:prstGeom prst="roundRect">
              <a:avLst>
                <a:gd name="adj" fmla="val 318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03648" y="2456287"/>
              <a:ext cx="5819556" cy="30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单击此处添加文字阐述，添加简短问题说明文字，具体说明文字在此处添加此处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43606" y="3493658"/>
            <a:ext cx="7230171" cy="991807"/>
            <a:chOff x="1043606" y="3493658"/>
            <a:chExt cx="7230171" cy="991807"/>
          </a:xfrm>
        </p:grpSpPr>
        <p:sp>
          <p:nvSpPr>
            <p:cNvPr id="9" name="圆角矩形 8"/>
            <p:cNvSpPr/>
            <p:nvPr/>
          </p:nvSpPr>
          <p:spPr>
            <a:xfrm>
              <a:off x="1043606" y="3493658"/>
              <a:ext cx="7230171" cy="991807"/>
            </a:xfrm>
            <a:prstGeom prst="roundRect">
              <a:avLst>
                <a:gd name="adj" fmla="val 3181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158240" y="3612170"/>
              <a:ext cx="7005678" cy="833295"/>
            </a:xfrm>
            <a:prstGeom prst="roundRect">
              <a:avLst>
                <a:gd name="adj" fmla="val 318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03647" y="3761112"/>
              <a:ext cx="5819556" cy="30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单击此处添加文字阐述，添加简短问题说明文字，具体说明文字在此处添加此处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椭圆 3"/>
          <p:cNvSpPr/>
          <p:nvPr/>
        </p:nvSpPr>
        <p:spPr>
          <a:xfrm>
            <a:off x="6333862" y="2896818"/>
            <a:ext cx="1427073" cy="460976"/>
          </a:xfrm>
          <a:custGeom>
            <a:avLst/>
            <a:gdLst/>
            <a:ahLst/>
            <a:cxnLst/>
            <a:rect l="l" t="t" r="r" b="b"/>
            <a:pathLst>
              <a:path w="2351938" h="759728">
                <a:moveTo>
                  <a:pt x="888713" y="0"/>
                </a:moveTo>
                <a:cubicBezTo>
                  <a:pt x="989142" y="0"/>
                  <a:pt x="1080300" y="39692"/>
                  <a:pt x="1146929" y="104688"/>
                </a:cubicBezTo>
                <a:cubicBezTo>
                  <a:pt x="1213558" y="39692"/>
                  <a:pt x="1304716" y="0"/>
                  <a:pt x="1405145" y="0"/>
                </a:cubicBezTo>
                <a:cubicBezTo>
                  <a:pt x="1521252" y="0"/>
                  <a:pt x="1624968" y="53053"/>
                  <a:pt x="1692052" y="137326"/>
                </a:cubicBezTo>
                <a:cubicBezTo>
                  <a:pt x="1759136" y="53053"/>
                  <a:pt x="1862852" y="0"/>
                  <a:pt x="1978959" y="0"/>
                </a:cubicBezTo>
                <a:cubicBezTo>
                  <a:pt x="2184950" y="0"/>
                  <a:pt x="2351938" y="166988"/>
                  <a:pt x="2351938" y="372979"/>
                </a:cubicBezTo>
                <a:cubicBezTo>
                  <a:pt x="2351938" y="578970"/>
                  <a:pt x="2184950" y="745958"/>
                  <a:pt x="1978959" y="745958"/>
                </a:cubicBezTo>
                <a:cubicBezTo>
                  <a:pt x="1862852" y="745958"/>
                  <a:pt x="1759136" y="692905"/>
                  <a:pt x="1692052" y="608632"/>
                </a:cubicBezTo>
                <a:cubicBezTo>
                  <a:pt x="1624968" y="692905"/>
                  <a:pt x="1521252" y="745958"/>
                  <a:pt x="1405145" y="745958"/>
                </a:cubicBezTo>
                <a:cubicBezTo>
                  <a:pt x="1304716" y="745958"/>
                  <a:pt x="1213558" y="706266"/>
                  <a:pt x="1146929" y="641270"/>
                </a:cubicBezTo>
                <a:cubicBezTo>
                  <a:pt x="1080300" y="706266"/>
                  <a:pt x="989142" y="745958"/>
                  <a:pt x="888713" y="745958"/>
                </a:cubicBezTo>
                <a:cubicBezTo>
                  <a:pt x="792121" y="745958"/>
                  <a:pt x="704104" y="709240"/>
                  <a:pt x="638721" y="648055"/>
                </a:cubicBezTo>
                <a:cubicBezTo>
                  <a:pt x="571263" y="717061"/>
                  <a:pt x="477103" y="759728"/>
                  <a:pt x="372979" y="759728"/>
                </a:cubicBezTo>
                <a:cubicBezTo>
                  <a:pt x="166988" y="759728"/>
                  <a:pt x="0" y="592740"/>
                  <a:pt x="0" y="386749"/>
                </a:cubicBezTo>
                <a:cubicBezTo>
                  <a:pt x="0" y="180758"/>
                  <a:pt x="166988" y="13770"/>
                  <a:pt x="372979" y="13770"/>
                </a:cubicBezTo>
                <a:cubicBezTo>
                  <a:pt x="469571" y="13770"/>
                  <a:pt x="557588" y="50488"/>
                  <a:pt x="622972" y="111673"/>
                </a:cubicBezTo>
                <a:cubicBezTo>
                  <a:pt x="690430" y="42667"/>
                  <a:pt x="784589" y="0"/>
                  <a:pt x="8887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1400" kern="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3"/>
          <p:cNvSpPr/>
          <p:nvPr/>
        </p:nvSpPr>
        <p:spPr>
          <a:xfrm>
            <a:off x="6333862" y="4221082"/>
            <a:ext cx="1427073" cy="460976"/>
          </a:xfrm>
          <a:custGeom>
            <a:avLst/>
            <a:gdLst/>
            <a:ahLst/>
            <a:cxnLst/>
            <a:rect l="l" t="t" r="r" b="b"/>
            <a:pathLst>
              <a:path w="2351938" h="759728">
                <a:moveTo>
                  <a:pt x="888713" y="0"/>
                </a:moveTo>
                <a:cubicBezTo>
                  <a:pt x="989142" y="0"/>
                  <a:pt x="1080300" y="39692"/>
                  <a:pt x="1146929" y="104688"/>
                </a:cubicBezTo>
                <a:cubicBezTo>
                  <a:pt x="1213558" y="39692"/>
                  <a:pt x="1304716" y="0"/>
                  <a:pt x="1405145" y="0"/>
                </a:cubicBezTo>
                <a:cubicBezTo>
                  <a:pt x="1521252" y="0"/>
                  <a:pt x="1624968" y="53053"/>
                  <a:pt x="1692052" y="137326"/>
                </a:cubicBezTo>
                <a:cubicBezTo>
                  <a:pt x="1759136" y="53053"/>
                  <a:pt x="1862852" y="0"/>
                  <a:pt x="1978959" y="0"/>
                </a:cubicBezTo>
                <a:cubicBezTo>
                  <a:pt x="2184950" y="0"/>
                  <a:pt x="2351938" y="166988"/>
                  <a:pt x="2351938" y="372979"/>
                </a:cubicBezTo>
                <a:cubicBezTo>
                  <a:pt x="2351938" y="578970"/>
                  <a:pt x="2184950" y="745958"/>
                  <a:pt x="1978959" y="745958"/>
                </a:cubicBezTo>
                <a:cubicBezTo>
                  <a:pt x="1862852" y="745958"/>
                  <a:pt x="1759136" y="692905"/>
                  <a:pt x="1692052" y="608632"/>
                </a:cubicBezTo>
                <a:cubicBezTo>
                  <a:pt x="1624968" y="692905"/>
                  <a:pt x="1521252" y="745958"/>
                  <a:pt x="1405145" y="745958"/>
                </a:cubicBezTo>
                <a:cubicBezTo>
                  <a:pt x="1304716" y="745958"/>
                  <a:pt x="1213558" y="706266"/>
                  <a:pt x="1146929" y="641270"/>
                </a:cubicBezTo>
                <a:cubicBezTo>
                  <a:pt x="1080300" y="706266"/>
                  <a:pt x="989142" y="745958"/>
                  <a:pt x="888713" y="745958"/>
                </a:cubicBezTo>
                <a:cubicBezTo>
                  <a:pt x="792121" y="745958"/>
                  <a:pt x="704104" y="709240"/>
                  <a:pt x="638721" y="648055"/>
                </a:cubicBezTo>
                <a:cubicBezTo>
                  <a:pt x="571263" y="717061"/>
                  <a:pt x="477103" y="759728"/>
                  <a:pt x="372979" y="759728"/>
                </a:cubicBezTo>
                <a:cubicBezTo>
                  <a:pt x="166988" y="759728"/>
                  <a:pt x="0" y="592740"/>
                  <a:pt x="0" y="386749"/>
                </a:cubicBezTo>
                <a:cubicBezTo>
                  <a:pt x="0" y="180758"/>
                  <a:pt x="166988" y="13770"/>
                  <a:pt x="372979" y="13770"/>
                </a:cubicBezTo>
                <a:cubicBezTo>
                  <a:pt x="469571" y="13770"/>
                  <a:pt x="557588" y="50488"/>
                  <a:pt x="622972" y="111673"/>
                </a:cubicBezTo>
                <a:cubicBezTo>
                  <a:pt x="690430" y="42667"/>
                  <a:pt x="784589" y="0"/>
                  <a:pt x="8887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1400" kern="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71" b="19753"/>
          <a:stretch>
            <a:fillRect/>
          </a:stretch>
        </p:blipFill>
        <p:spPr>
          <a:xfrm>
            <a:off x="1354" y="-14487"/>
            <a:ext cx="9141291" cy="2565400"/>
          </a:xfrm>
          <a:prstGeom prst="rect">
            <a:avLst/>
          </a:prstGeom>
        </p:spPr>
      </p:pic>
      <p:sp>
        <p:nvSpPr>
          <p:cNvPr id="25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4705" y="2795456"/>
            <a:ext cx="2499502" cy="167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3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03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68285" y="3540872"/>
            <a:ext cx="231078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第三部分</a:t>
            </a:r>
            <a:endParaRPr lang="zh-CN" altLang="en-US" sz="20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67459" y="3206713"/>
            <a:ext cx="2771247" cy="42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单击从此添加文字标题</a:t>
            </a:r>
            <a:endParaRPr lang="en-US" altLang="zh-CN" sz="20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81693" y="3697901"/>
            <a:ext cx="1717837" cy="4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71450" indent="-171450" algn="ctr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单击添加文字内容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1450" indent="-171450" algn="ctr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单击添加文字内容</a:t>
            </a:r>
            <a:endParaRPr lang="da-DK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直接连接符 10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>
            <a:off x="4183499" y="3684947"/>
            <a:ext cx="2739166" cy="0"/>
          </a:xfrm>
          <a:prstGeom prst="line">
            <a:avLst/>
          </a:prstGeom>
          <a:noFill/>
          <a:ln w="12700" algn="ctr">
            <a:solidFill>
              <a:srgbClr val="DFDFDF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 bwMode="auto">
          <a:xfrm>
            <a:off x="3249166" y="1059582"/>
            <a:ext cx="2638820" cy="611849"/>
          </a:xfrm>
          <a:custGeom>
            <a:avLst/>
            <a:gdLst>
              <a:gd name="T0" fmla="*/ 5992 w 5992"/>
              <a:gd name="T1" fmla="*/ 1388 h 1388"/>
              <a:gd name="T2" fmla="*/ 2992 w 5992"/>
              <a:gd name="T3" fmla="*/ 8 h 1388"/>
              <a:gd name="T4" fmla="*/ 2995 w 5992"/>
              <a:gd name="T5" fmla="*/ 0 h 1388"/>
              <a:gd name="T6" fmla="*/ 0 w 5992"/>
              <a:gd name="T7" fmla="*/ 1384 h 1388"/>
              <a:gd name="T8" fmla="*/ 5984 w 5992"/>
              <a:gd name="T9" fmla="*/ 1384 h 1388"/>
              <a:gd name="T10" fmla="*/ 5992 w 5992"/>
              <a:gd name="T11" fmla="*/ 1388 h 1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92" h="1388">
                <a:moveTo>
                  <a:pt x="5992" y="1388"/>
                </a:moveTo>
                <a:cubicBezTo>
                  <a:pt x="5271" y="539"/>
                  <a:pt x="4196" y="0"/>
                  <a:pt x="2992" y="8"/>
                </a:cubicBezTo>
                <a:lnTo>
                  <a:pt x="2995" y="0"/>
                </a:lnTo>
                <a:cubicBezTo>
                  <a:pt x="1794" y="0"/>
                  <a:pt x="719" y="539"/>
                  <a:pt x="0" y="1384"/>
                </a:cubicBezTo>
                <a:lnTo>
                  <a:pt x="5984" y="1384"/>
                </a:lnTo>
                <a:lnTo>
                  <a:pt x="5992" y="1388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0" dirty="0">
                <a:solidFill>
                  <a:schemeClr val="bg1"/>
                </a:solidFill>
                <a:cs typeface="+mn-ea"/>
                <a:sym typeface="+mn-lt"/>
              </a:rPr>
              <a:t>单击此处添加文本</a:t>
            </a:r>
            <a:endParaRPr lang="zh-CN" altLang="en-US" sz="12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Freeform 7"/>
          <p:cNvSpPr/>
          <p:nvPr/>
        </p:nvSpPr>
        <p:spPr bwMode="auto">
          <a:xfrm>
            <a:off x="2882761" y="1774776"/>
            <a:ext cx="3368106" cy="613023"/>
          </a:xfrm>
          <a:custGeom>
            <a:avLst/>
            <a:gdLst>
              <a:gd name="T0" fmla="*/ 7008 w 7649"/>
              <a:gd name="T1" fmla="*/ 1 h 1393"/>
              <a:gd name="T2" fmla="*/ 640 w 7649"/>
              <a:gd name="T3" fmla="*/ 1 h 1393"/>
              <a:gd name="T4" fmla="*/ 645 w 7649"/>
              <a:gd name="T5" fmla="*/ 0 h 1393"/>
              <a:gd name="T6" fmla="*/ 0 w 7649"/>
              <a:gd name="T7" fmla="*/ 1393 h 1393"/>
              <a:gd name="T8" fmla="*/ 7648 w 7649"/>
              <a:gd name="T9" fmla="*/ 1393 h 1393"/>
              <a:gd name="T10" fmla="*/ 7649 w 7649"/>
              <a:gd name="T11" fmla="*/ 1388 h 1393"/>
              <a:gd name="T12" fmla="*/ 7008 w 7649"/>
              <a:gd name="T13" fmla="*/ 1 h 1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49" h="1393">
                <a:moveTo>
                  <a:pt x="7008" y="1"/>
                </a:moveTo>
                <a:lnTo>
                  <a:pt x="640" y="1"/>
                </a:lnTo>
                <a:lnTo>
                  <a:pt x="645" y="0"/>
                </a:lnTo>
                <a:cubicBezTo>
                  <a:pt x="347" y="410"/>
                  <a:pt x="127" y="880"/>
                  <a:pt x="0" y="1393"/>
                </a:cubicBezTo>
                <a:lnTo>
                  <a:pt x="7648" y="1393"/>
                </a:lnTo>
                <a:lnTo>
                  <a:pt x="7649" y="1388"/>
                </a:lnTo>
                <a:cubicBezTo>
                  <a:pt x="7527" y="880"/>
                  <a:pt x="7307" y="410"/>
                  <a:pt x="7008" y="1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chemeClr val="bg1"/>
                </a:solidFill>
                <a:cs typeface="+mn-ea"/>
                <a:sym typeface="+mn-lt"/>
              </a:rPr>
              <a:t>单击此处添加文本</a:t>
            </a:r>
            <a:endParaRPr lang="zh-CN" altLang="en-US" sz="12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Freeform 8"/>
          <p:cNvSpPr/>
          <p:nvPr/>
        </p:nvSpPr>
        <p:spPr bwMode="auto">
          <a:xfrm>
            <a:off x="3253864" y="3916835"/>
            <a:ext cx="2630599" cy="605977"/>
          </a:xfrm>
          <a:custGeom>
            <a:avLst/>
            <a:gdLst>
              <a:gd name="T0" fmla="*/ 5973 w 5973"/>
              <a:gd name="T1" fmla="*/ 0 h 1376"/>
              <a:gd name="T2" fmla="*/ 5 w 5973"/>
              <a:gd name="T3" fmla="*/ 0 h 1376"/>
              <a:gd name="T4" fmla="*/ 0 w 5973"/>
              <a:gd name="T5" fmla="*/ 2 h 1376"/>
              <a:gd name="T6" fmla="*/ 2981 w 5973"/>
              <a:gd name="T7" fmla="*/ 1376 h 1376"/>
              <a:gd name="T8" fmla="*/ 2984 w 5973"/>
              <a:gd name="T9" fmla="*/ 1374 h 1376"/>
              <a:gd name="T10" fmla="*/ 5973 w 5973"/>
              <a:gd name="T11" fmla="*/ 0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73" h="1376">
                <a:moveTo>
                  <a:pt x="5973" y="0"/>
                </a:moveTo>
                <a:lnTo>
                  <a:pt x="5" y="0"/>
                </a:lnTo>
                <a:lnTo>
                  <a:pt x="0" y="2"/>
                </a:lnTo>
                <a:cubicBezTo>
                  <a:pt x="721" y="842"/>
                  <a:pt x="1790" y="1374"/>
                  <a:pt x="2981" y="1376"/>
                </a:cubicBezTo>
                <a:lnTo>
                  <a:pt x="2984" y="1374"/>
                </a:lnTo>
                <a:cubicBezTo>
                  <a:pt x="4178" y="1374"/>
                  <a:pt x="5247" y="842"/>
                  <a:pt x="597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0" dirty="0">
                <a:solidFill>
                  <a:srgbClr val="4D4D4D"/>
                </a:solidFill>
                <a:cs typeface="+mn-ea"/>
                <a:sym typeface="+mn-lt"/>
              </a:rPr>
              <a:t>单击此处添加文本</a:t>
            </a:r>
            <a:endParaRPr lang="zh-CN" altLang="en-US" sz="1200" kern="0" dirty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5" name="Freeform 9"/>
          <p:cNvSpPr/>
          <p:nvPr/>
        </p:nvSpPr>
        <p:spPr bwMode="auto">
          <a:xfrm>
            <a:off x="2836961" y="2486447"/>
            <a:ext cx="3463231" cy="613023"/>
          </a:xfrm>
          <a:custGeom>
            <a:avLst/>
            <a:gdLst>
              <a:gd name="T0" fmla="*/ 7799 w 7864"/>
              <a:gd name="T1" fmla="*/ 1391 h 1392"/>
              <a:gd name="T2" fmla="*/ 7864 w 7864"/>
              <a:gd name="T3" fmla="*/ 688 h 1392"/>
              <a:gd name="T4" fmla="*/ 7862 w 7864"/>
              <a:gd name="T5" fmla="*/ 691 h 1392"/>
              <a:gd name="T6" fmla="*/ 7800 w 7864"/>
              <a:gd name="T7" fmla="*/ 0 h 1392"/>
              <a:gd name="T8" fmla="*/ 56 w 7864"/>
              <a:gd name="T9" fmla="*/ 0 h 1392"/>
              <a:gd name="T10" fmla="*/ 60 w 7864"/>
              <a:gd name="T11" fmla="*/ 4 h 1392"/>
              <a:gd name="T12" fmla="*/ 8 w 7864"/>
              <a:gd name="T13" fmla="*/ 688 h 1392"/>
              <a:gd name="T14" fmla="*/ 0 w 7864"/>
              <a:gd name="T15" fmla="*/ 691 h 1392"/>
              <a:gd name="T16" fmla="*/ 56 w 7864"/>
              <a:gd name="T17" fmla="*/ 1392 h 1392"/>
              <a:gd name="T18" fmla="*/ 7800 w 7864"/>
              <a:gd name="T19" fmla="*/ 1392 h 1392"/>
              <a:gd name="T20" fmla="*/ 7799 w 7864"/>
              <a:gd name="T21" fmla="*/ 1391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864" h="1392">
                <a:moveTo>
                  <a:pt x="7799" y="1391"/>
                </a:moveTo>
                <a:cubicBezTo>
                  <a:pt x="7840" y="1164"/>
                  <a:pt x="7862" y="930"/>
                  <a:pt x="7864" y="688"/>
                </a:cubicBezTo>
                <a:lnTo>
                  <a:pt x="7862" y="691"/>
                </a:lnTo>
                <a:cubicBezTo>
                  <a:pt x="7862" y="457"/>
                  <a:pt x="7841" y="227"/>
                  <a:pt x="7800" y="0"/>
                </a:cubicBezTo>
                <a:lnTo>
                  <a:pt x="56" y="0"/>
                </a:lnTo>
                <a:lnTo>
                  <a:pt x="60" y="4"/>
                </a:lnTo>
                <a:cubicBezTo>
                  <a:pt x="21" y="227"/>
                  <a:pt x="0" y="457"/>
                  <a:pt x="8" y="688"/>
                </a:cubicBezTo>
                <a:lnTo>
                  <a:pt x="0" y="691"/>
                </a:lnTo>
                <a:cubicBezTo>
                  <a:pt x="0" y="930"/>
                  <a:pt x="22" y="1164"/>
                  <a:pt x="56" y="1392"/>
                </a:cubicBezTo>
                <a:lnTo>
                  <a:pt x="7800" y="1392"/>
                </a:lnTo>
                <a:lnTo>
                  <a:pt x="7799" y="139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+mn-ea"/>
                <a:sym typeface="+mn-lt"/>
              </a:rPr>
              <a:t>单击此处添加文本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Freeform 10"/>
          <p:cNvSpPr/>
          <p:nvPr/>
        </p:nvSpPr>
        <p:spPr bwMode="auto">
          <a:xfrm>
            <a:off x="2886285" y="3202815"/>
            <a:ext cx="3364584" cy="610675"/>
          </a:xfrm>
          <a:custGeom>
            <a:avLst/>
            <a:gdLst>
              <a:gd name="T0" fmla="*/ 7640 w 7640"/>
              <a:gd name="T1" fmla="*/ 5 h 1387"/>
              <a:gd name="T2" fmla="*/ 8 w 7640"/>
              <a:gd name="T3" fmla="*/ 5 h 1387"/>
              <a:gd name="T4" fmla="*/ 0 w 7640"/>
              <a:gd name="T5" fmla="*/ 0 h 1387"/>
              <a:gd name="T6" fmla="*/ 648 w 7640"/>
              <a:gd name="T7" fmla="*/ 1381 h 1387"/>
              <a:gd name="T8" fmla="*/ 6984 w 7640"/>
              <a:gd name="T9" fmla="*/ 1381 h 1387"/>
              <a:gd name="T10" fmla="*/ 6990 w 7640"/>
              <a:gd name="T11" fmla="*/ 1387 h 1387"/>
              <a:gd name="T12" fmla="*/ 7640 w 7640"/>
              <a:gd name="T13" fmla="*/ 5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40" h="1387">
                <a:moveTo>
                  <a:pt x="7640" y="5"/>
                </a:moveTo>
                <a:lnTo>
                  <a:pt x="8" y="5"/>
                </a:lnTo>
                <a:lnTo>
                  <a:pt x="0" y="0"/>
                </a:lnTo>
                <a:cubicBezTo>
                  <a:pt x="125" y="508"/>
                  <a:pt x="348" y="978"/>
                  <a:pt x="648" y="1381"/>
                </a:cubicBezTo>
                <a:lnTo>
                  <a:pt x="6984" y="1381"/>
                </a:lnTo>
                <a:lnTo>
                  <a:pt x="6990" y="1387"/>
                </a:lnTo>
                <a:cubicBezTo>
                  <a:pt x="7291" y="978"/>
                  <a:pt x="7514" y="508"/>
                  <a:pt x="7640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>
            <a:noAutofit/>
          </a:bodyPr>
          <a:lstStyle/>
          <a:p>
            <a:pPr algn="ctr">
              <a:defRPr/>
            </a:pPr>
            <a:r>
              <a:rPr lang="zh-CN" altLang="en-US" sz="1200" kern="0" dirty="0">
                <a:solidFill>
                  <a:srgbClr val="4D4D4D"/>
                </a:solidFill>
                <a:cs typeface="+mn-ea"/>
                <a:sym typeface="+mn-lt"/>
              </a:rPr>
              <a:t>单击此处添加文本</a:t>
            </a:r>
            <a:endParaRPr lang="zh-CN" altLang="en-US" sz="1200" kern="0" dirty="0">
              <a:solidFill>
                <a:srgbClr val="4D4D4D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1560" y="1923677"/>
            <a:ext cx="1800200" cy="1656184"/>
            <a:chOff x="611560" y="1923677"/>
            <a:chExt cx="1800200" cy="1656184"/>
          </a:xfrm>
        </p:grpSpPr>
        <p:sp>
          <p:nvSpPr>
            <p:cNvPr id="7" name="右箭头 6"/>
            <p:cNvSpPr/>
            <p:nvPr/>
          </p:nvSpPr>
          <p:spPr>
            <a:xfrm>
              <a:off x="611560" y="1923677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828092" y="0"/>
                  </a:moveTo>
                  <a:cubicBezTo>
                    <a:pt x="1250086" y="0"/>
                    <a:pt x="1598354" y="315651"/>
                    <a:pt x="1648917" y="723822"/>
                  </a:cubicBezTo>
                  <a:lnTo>
                    <a:pt x="1800200" y="828093"/>
                  </a:lnTo>
                  <a:lnTo>
                    <a:pt x="1648917" y="932363"/>
                  </a:lnTo>
                  <a:cubicBezTo>
                    <a:pt x="1598354" y="1340533"/>
                    <a:pt x="1250085" y="1656184"/>
                    <a:pt x="828092" y="1656184"/>
                  </a:cubicBez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99592" y="2567103"/>
              <a:ext cx="877163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32240" y="1923677"/>
            <a:ext cx="1800200" cy="1656184"/>
            <a:chOff x="6732240" y="1923677"/>
            <a:chExt cx="1800200" cy="1656184"/>
          </a:xfrm>
        </p:grpSpPr>
        <p:sp>
          <p:nvSpPr>
            <p:cNvPr id="10" name="右箭头 6"/>
            <p:cNvSpPr/>
            <p:nvPr/>
          </p:nvSpPr>
          <p:spPr>
            <a:xfrm flipH="1">
              <a:off x="6732240" y="1923677"/>
              <a:ext cx="1800200" cy="1656184"/>
            </a:xfrm>
            <a:custGeom>
              <a:avLst/>
              <a:gdLst/>
              <a:ahLst/>
              <a:cxnLst/>
              <a:rect l="l" t="t" r="r" b="b"/>
              <a:pathLst>
                <a:path w="1800200" h="1656184">
                  <a:moveTo>
                    <a:pt x="828092" y="0"/>
                  </a:moveTo>
                  <a:cubicBezTo>
                    <a:pt x="1250086" y="0"/>
                    <a:pt x="1598354" y="315651"/>
                    <a:pt x="1648917" y="723822"/>
                  </a:cubicBezTo>
                  <a:lnTo>
                    <a:pt x="1800200" y="828093"/>
                  </a:lnTo>
                  <a:lnTo>
                    <a:pt x="1648917" y="932363"/>
                  </a:lnTo>
                  <a:cubicBezTo>
                    <a:pt x="1598354" y="1340533"/>
                    <a:pt x="1250085" y="1656184"/>
                    <a:pt x="828092" y="1656184"/>
                  </a:cubicBez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164288" y="2567103"/>
              <a:ext cx="877163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882997" y="1263845"/>
            <a:ext cx="2697115" cy="2665842"/>
            <a:chOff x="2882997" y="1263845"/>
            <a:chExt cx="2697115" cy="2665842"/>
          </a:xfrm>
        </p:grpSpPr>
        <p:sp>
          <p:nvSpPr>
            <p:cNvPr id="2" name="椭圆 1"/>
            <p:cNvSpPr/>
            <p:nvPr/>
          </p:nvSpPr>
          <p:spPr>
            <a:xfrm>
              <a:off x="2915816" y="1263845"/>
              <a:ext cx="2664296" cy="2664296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378912" y="2974108"/>
              <a:ext cx="201200" cy="201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644008" y="1284212"/>
              <a:ext cx="175334" cy="1753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709886" y="3754353"/>
              <a:ext cx="175334" cy="1753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882997" y="2131209"/>
              <a:ext cx="175334" cy="1753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" name="六边形 2"/>
          <p:cNvSpPr/>
          <p:nvPr/>
        </p:nvSpPr>
        <p:spPr>
          <a:xfrm rot="20402482">
            <a:off x="4576122" y="3446512"/>
            <a:ext cx="657584" cy="592598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六边形 6"/>
          <p:cNvSpPr/>
          <p:nvPr/>
        </p:nvSpPr>
        <p:spPr>
          <a:xfrm rot="20402482">
            <a:off x="3323136" y="1163247"/>
            <a:ext cx="657584" cy="592598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六边形 7"/>
          <p:cNvSpPr/>
          <p:nvPr/>
        </p:nvSpPr>
        <p:spPr>
          <a:xfrm rot="20305270">
            <a:off x="5150719" y="1749013"/>
            <a:ext cx="657584" cy="592598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六边形 8"/>
          <p:cNvSpPr/>
          <p:nvPr/>
        </p:nvSpPr>
        <p:spPr>
          <a:xfrm rot="19463434">
            <a:off x="2762358" y="2879009"/>
            <a:ext cx="657584" cy="592598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13954" y="3358390"/>
            <a:ext cx="2168435" cy="1753326"/>
          </a:xfrm>
          <a:custGeom>
            <a:avLst/>
            <a:gdLst>
              <a:gd name="connsiteX0" fmla="*/ 2782389 w 2782389"/>
              <a:gd name="connsiteY0" fmla="*/ 0 h 3696789"/>
              <a:gd name="connsiteX1" fmla="*/ 2782389 w 2782389"/>
              <a:gd name="connsiteY1" fmla="*/ 0 h 3696789"/>
              <a:gd name="connsiteX2" fmla="*/ 613954 w 2782389"/>
              <a:gd name="connsiteY2" fmla="*/ 13063 h 3696789"/>
              <a:gd name="connsiteX3" fmla="*/ 0 w 2782389"/>
              <a:gd name="connsiteY3" fmla="*/ 3696789 h 3696789"/>
              <a:gd name="connsiteX0-1" fmla="*/ 2207623 w 2207623"/>
              <a:gd name="connsiteY0-2" fmla="*/ 0 h 2129246"/>
              <a:gd name="connsiteX1-3" fmla="*/ 2207623 w 2207623"/>
              <a:gd name="connsiteY1-4" fmla="*/ 0 h 2129246"/>
              <a:gd name="connsiteX2-5" fmla="*/ 39188 w 2207623"/>
              <a:gd name="connsiteY2-6" fmla="*/ 13063 h 2129246"/>
              <a:gd name="connsiteX3-7" fmla="*/ 0 w 2207623"/>
              <a:gd name="connsiteY3-8" fmla="*/ 2129246 h 2129246"/>
              <a:gd name="connsiteX0-9" fmla="*/ 2168435 w 2168435"/>
              <a:gd name="connsiteY0-10" fmla="*/ 0 h 2129246"/>
              <a:gd name="connsiteX1-11" fmla="*/ 2168435 w 2168435"/>
              <a:gd name="connsiteY1-12" fmla="*/ 0 h 2129246"/>
              <a:gd name="connsiteX2-13" fmla="*/ 0 w 2168435"/>
              <a:gd name="connsiteY2-14" fmla="*/ 13063 h 2129246"/>
              <a:gd name="connsiteX3-15" fmla="*/ 0 w 2168435"/>
              <a:gd name="connsiteY3-16" fmla="*/ 2129246 h 2129246"/>
              <a:gd name="connsiteX0-17" fmla="*/ 2168435 w 2168435"/>
              <a:gd name="connsiteY0-18" fmla="*/ 0 h 2283736"/>
              <a:gd name="connsiteX1-19" fmla="*/ 2168435 w 2168435"/>
              <a:gd name="connsiteY1-20" fmla="*/ 0 h 2283736"/>
              <a:gd name="connsiteX2-21" fmla="*/ 0 w 2168435"/>
              <a:gd name="connsiteY2-22" fmla="*/ 13063 h 2283736"/>
              <a:gd name="connsiteX3-23" fmla="*/ 0 w 2168435"/>
              <a:gd name="connsiteY3-24" fmla="*/ 2129246 h 2283736"/>
              <a:gd name="connsiteX4" fmla="*/ 13063 w 2168435"/>
              <a:gd name="connsiteY4" fmla="*/ 2121294 h 2283736"/>
              <a:gd name="connsiteX0-25" fmla="*/ 2169282 w 2169282"/>
              <a:gd name="connsiteY0-26" fmla="*/ 0 h 2378433"/>
              <a:gd name="connsiteX1-27" fmla="*/ 2169282 w 2169282"/>
              <a:gd name="connsiteY1-28" fmla="*/ 0 h 2378433"/>
              <a:gd name="connsiteX2-29" fmla="*/ 847 w 2169282"/>
              <a:gd name="connsiteY2-30" fmla="*/ 13063 h 2378433"/>
              <a:gd name="connsiteX3-31" fmla="*/ 847 w 2169282"/>
              <a:gd name="connsiteY3-32" fmla="*/ 2129246 h 2378433"/>
              <a:gd name="connsiteX4-33" fmla="*/ 847 w 2169282"/>
              <a:gd name="connsiteY4-34" fmla="*/ 2356426 h 2378433"/>
              <a:gd name="connsiteX0-35" fmla="*/ 2168435 w 2730137"/>
              <a:gd name="connsiteY0-36" fmla="*/ 0 h 2298205"/>
              <a:gd name="connsiteX1-37" fmla="*/ 2168435 w 2730137"/>
              <a:gd name="connsiteY1-38" fmla="*/ 0 h 2298205"/>
              <a:gd name="connsiteX2-39" fmla="*/ 0 w 2730137"/>
              <a:gd name="connsiteY2-40" fmla="*/ 13063 h 2298205"/>
              <a:gd name="connsiteX3-41" fmla="*/ 0 w 2730137"/>
              <a:gd name="connsiteY3-42" fmla="*/ 2129246 h 2298205"/>
              <a:gd name="connsiteX4-43" fmla="*/ 2730137 w 2730137"/>
              <a:gd name="connsiteY4-44" fmla="*/ 2173546 h 2298205"/>
              <a:gd name="connsiteX0-45" fmla="*/ 2168467 w 2730169"/>
              <a:gd name="connsiteY0-46" fmla="*/ 0 h 2173604"/>
              <a:gd name="connsiteX1-47" fmla="*/ 2168467 w 2730169"/>
              <a:gd name="connsiteY1-48" fmla="*/ 0 h 2173604"/>
              <a:gd name="connsiteX2-49" fmla="*/ 32 w 2730169"/>
              <a:gd name="connsiteY2-50" fmla="*/ 13063 h 2173604"/>
              <a:gd name="connsiteX3-51" fmla="*/ 32 w 2730169"/>
              <a:gd name="connsiteY3-52" fmla="*/ 2129246 h 2173604"/>
              <a:gd name="connsiteX4-53" fmla="*/ 2730169 w 2730169"/>
              <a:gd name="connsiteY4-54" fmla="*/ 2173546 h 2173604"/>
              <a:gd name="connsiteX0-55" fmla="*/ 2168468 w 2664856"/>
              <a:gd name="connsiteY0-56" fmla="*/ 0 h 2131886"/>
              <a:gd name="connsiteX1-57" fmla="*/ 2168468 w 2664856"/>
              <a:gd name="connsiteY1-58" fmla="*/ 0 h 2131886"/>
              <a:gd name="connsiteX2-59" fmla="*/ 33 w 2664856"/>
              <a:gd name="connsiteY2-60" fmla="*/ 13063 h 2131886"/>
              <a:gd name="connsiteX3-61" fmla="*/ 33 w 2664856"/>
              <a:gd name="connsiteY3-62" fmla="*/ 2129246 h 2131886"/>
              <a:gd name="connsiteX4-63" fmla="*/ 2664856 w 2664856"/>
              <a:gd name="connsiteY4-64" fmla="*/ 2108231 h 2131886"/>
              <a:gd name="connsiteX0-65" fmla="*/ 2168461 w 3461683"/>
              <a:gd name="connsiteY0-66" fmla="*/ 0 h 2147635"/>
              <a:gd name="connsiteX1-67" fmla="*/ 2168461 w 3461683"/>
              <a:gd name="connsiteY1-68" fmla="*/ 0 h 2147635"/>
              <a:gd name="connsiteX2-69" fmla="*/ 26 w 3461683"/>
              <a:gd name="connsiteY2-70" fmla="*/ 13063 h 2147635"/>
              <a:gd name="connsiteX3-71" fmla="*/ 26 w 3461683"/>
              <a:gd name="connsiteY3-72" fmla="*/ 2129246 h 2147635"/>
              <a:gd name="connsiteX4-73" fmla="*/ 3461683 w 3461683"/>
              <a:gd name="connsiteY4-74" fmla="*/ 2147420 h 2147635"/>
              <a:gd name="connsiteX0-75" fmla="*/ 2168461 w 3718102"/>
              <a:gd name="connsiteY0-76" fmla="*/ 0 h 2147635"/>
              <a:gd name="connsiteX1-77" fmla="*/ 2168461 w 3718102"/>
              <a:gd name="connsiteY1-78" fmla="*/ 0 h 2147635"/>
              <a:gd name="connsiteX2-79" fmla="*/ 26 w 3718102"/>
              <a:gd name="connsiteY2-80" fmla="*/ 13063 h 2147635"/>
              <a:gd name="connsiteX3-81" fmla="*/ 26 w 3718102"/>
              <a:gd name="connsiteY3-82" fmla="*/ 2129246 h 2147635"/>
              <a:gd name="connsiteX4-83" fmla="*/ 3461683 w 3718102"/>
              <a:gd name="connsiteY4-84" fmla="*/ 2147420 h 2147635"/>
              <a:gd name="connsiteX5" fmla="*/ 3461683 w 3718102"/>
              <a:gd name="connsiteY5" fmla="*/ 2134357 h 2147635"/>
              <a:gd name="connsiteX0-85" fmla="*/ 2168461 w 3781024"/>
              <a:gd name="connsiteY0-86" fmla="*/ 0 h 3597400"/>
              <a:gd name="connsiteX1-87" fmla="*/ 2168461 w 3781024"/>
              <a:gd name="connsiteY1-88" fmla="*/ 0 h 3597400"/>
              <a:gd name="connsiteX2-89" fmla="*/ 26 w 3781024"/>
              <a:gd name="connsiteY2-90" fmla="*/ 13063 h 3597400"/>
              <a:gd name="connsiteX3-91" fmla="*/ 26 w 3781024"/>
              <a:gd name="connsiteY3-92" fmla="*/ 2129246 h 3597400"/>
              <a:gd name="connsiteX4-93" fmla="*/ 3461683 w 3781024"/>
              <a:gd name="connsiteY4-94" fmla="*/ 2147420 h 3597400"/>
              <a:gd name="connsiteX5-95" fmla="*/ 3657626 w 3781024"/>
              <a:gd name="connsiteY5-96" fmla="*/ 3597397 h 3597400"/>
              <a:gd name="connsiteX0-97" fmla="*/ 2168461 w 3657626"/>
              <a:gd name="connsiteY0-98" fmla="*/ 0 h 3597400"/>
              <a:gd name="connsiteX1-99" fmla="*/ 2168461 w 3657626"/>
              <a:gd name="connsiteY1-100" fmla="*/ 0 h 3597400"/>
              <a:gd name="connsiteX2-101" fmla="*/ 26 w 3657626"/>
              <a:gd name="connsiteY2-102" fmla="*/ 13063 h 3597400"/>
              <a:gd name="connsiteX3-103" fmla="*/ 26 w 3657626"/>
              <a:gd name="connsiteY3-104" fmla="*/ 2129246 h 3597400"/>
              <a:gd name="connsiteX4-105" fmla="*/ 3461683 w 3657626"/>
              <a:gd name="connsiteY4-106" fmla="*/ 2147420 h 3597400"/>
              <a:gd name="connsiteX5-107" fmla="*/ 3657626 w 3657626"/>
              <a:gd name="connsiteY5-108" fmla="*/ 3597397 h 3597400"/>
              <a:gd name="connsiteX0-109" fmla="*/ 2168461 w 3500872"/>
              <a:gd name="connsiteY0-110" fmla="*/ 0 h 3610463"/>
              <a:gd name="connsiteX1-111" fmla="*/ 2168461 w 3500872"/>
              <a:gd name="connsiteY1-112" fmla="*/ 0 h 3610463"/>
              <a:gd name="connsiteX2-113" fmla="*/ 26 w 3500872"/>
              <a:gd name="connsiteY2-114" fmla="*/ 13063 h 3610463"/>
              <a:gd name="connsiteX3-115" fmla="*/ 26 w 3500872"/>
              <a:gd name="connsiteY3-116" fmla="*/ 2129246 h 3610463"/>
              <a:gd name="connsiteX4-117" fmla="*/ 3461683 w 3500872"/>
              <a:gd name="connsiteY4-118" fmla="*/ 2147420 h 3610463"/>
              <a:gd name="connsiteX5-119" fmla="*/ 3500872 w 3500872"/>
              <a:gd name="connsiteY5-120" fmla="*/ 3610460 h 3610463"/>
              <a:gd name="connsiteX0-121" fmla="*/ 2168461 w 3461683"/>
              <a:gd name="connsiteY0-122" fmla="*/ 0 h 3597400"/>
              <a:gd name="connsiteX1-123" fmla="*/ 2168461 w 3461683"/>
              <a:gd name="connsiteY1-124" fmla="*/ 0 h 3597400"/>
              <a:gd name="connsiteX2-125" fmla="*/ 26 w 3461683"/>
              <a:gd name="connsiteY2-126" fmla="*/ 13063 h 3597400"/>
              <a:gd name="connsiteX3-127" fmla="*/ 26 w 3461683"/>
              <a:gd name="connsiteY3-128" fmla="*/ 2129246 h 3597400"/>
              <a:gd name="connsiteX4-129" fmla="*/ 3461683 w 3461683"/>
              <a:gd name="connsiteY4-130" fmla="*/ 2147420 h 3597400"/>
              <a:gd name="connsiteX5-131" fmla="*/ 3461683 w 3461683"/>
              <a:gd name="connsiteY5-132" fmla="*/ 3597397 h 3597400"/>
              <a:gd name="connsiteX0-133" fmla="*/ 2168461 w 3474746"/>
              <a:gd name="connsiteY0-134" fmla="*/ 0 h 3584337"/>
              <a:gd name="connsiteX1-135" fmla="*/ 2168461 w 3474746"/>
              <a:gd name="connsiteY1-136" fmla="*/ 0 h 3584337"/>
              <a:gd name="connsiteX2-137" fmla="*/ 26 w 3474746"/>
              <a:gd name="connsiteY2-138" fmla="*/ 13063 h 3584337"/>
              <a:gd name="connsiteX3-139" fmla="*/ 26 w 3474746"/>
              <a:gd name="connsiteY3-140" fmla="*/ 2129246 h 3584337"/>
              <a:gd name="connsiteX4-141" fmla="*/ 3461683 w 3474746"/>
              <a:gd name="connsiteY4-142" fmla="*/ 2147420 h 3584337"/>
              <a:gd name="connsiteX5-143" fmla="*/ 3474746 w 3474746"/>
              <a:gd name="connsiteY5-144" fmla="*/ 3584334 h 3584337"/>
              <a:gd name="connsiteX0-145" fmla="*/ 2168461 w 3461683"/>
              <a:gd name="connsiteY0-146" fmla="*/ 0 h 2147635"/>
              <a:gd name="connsiteX1-147" fmla="*/ 2168461 w 3461683"/>
              <a:gd name="connsiteY1-148" fmla="*/ 0 h 2147635"/>
              <a:gd name="connsiteX2-149" fmla="*/ 26 w 3461683"/>
              <a:gd name="connsiteY2-150" fmla="*/ 13063 h 2147635"/>
              <a:gd name="connsiteX3-151" fmla="*/ 26 w 3461683"/>
              <a:gd name="connsiteY3-152" fmla="*/ 2129246 h 2147635"/>
              <a:gd name="connsiteX4-153" fmla="*/ 3461683 w 3461683"/>
              <a:gd name="connsiteY4-154" fmla="*/ 2147420 h 2147635"/>
              <a:gd name="connsiteX0-155" fmla="*/ 2168461 w 3461683"/>
              <a:gd name="connsiteY0-156" fmla="*/ 0 h 2147635"/>
              <a:gd name="connsiteX1-157" fmla="*/ 2168461 w 3461683"/>
              <a:gd name="connsiteY1-158" fmla="*/ 0 h 2147635"/>
              <a:gd name="connsiteX2-159" fmla="*/ 26 w 3461683"/>
              <a:gd name="connsiteY2-160" fmla="*/ 13063 h 2147635"/>
              <a:gd name="connsiteX3-161" fmla="*/ 26 w 3461683"/>
              <a:gd name="connsiteY3-162" fmla="*/ 2129246 h 2147635"/>
              <a:gd name="connsiteX4-163" fmla="*/ 3461683 w 3461683"/>
              <a:gd name="connsiteY4-164" fmla="*/ 2147420 h 2147635"/>
              <a:gd name="connsiteX0-165" fmla="*/ 2168461 w 3461683"/>
              <a:gd name="connsiteY0-166" fmla="*/ 0 h 2147635"/>
              <a:gd name="connsiteX1-167" fmla="*/ 2168461 w 3461683"/>
              <a:gd name="connsiteY1-168" fmla="*/ 0 h 2147635"/>
              <a:gd name="connsiteX2-169" fmla="*/ 26 w 3461683"/>
              <a:gd name="connsiteY2-170" fmla="*/ 13063 h 2147635"/>
              <a:gd name="connsiteX3-171" fmla="*/ 26 w 3461683"/>
              <a:gd name="connsiteY3-172" fmla="*/ 2129246 h 2147635"/>
              <a:gd name="connsiteX4-173" fmla="*/ 3461683 w 3461683"/>
              <a:gd name="connsiteY4-174" fmla="*/ 2147420 h 2147635"/>
              <a:gd name="connsiteX0-175" fmla="*/ 2168435 w 2168435"/>
              <a:gd name="connsiteY0-176" fmla="*/ 0 h 2129246"/>
              <a:gd name="connsiteX1-177" fmla="*/ 2168435 w 2168435"/>
              <a:gd name="connsiteY1-178" fmla="*/ 0 h 2129246"/>
              <a:gd name="connsiteX2-179" fmla="*/ 0 w 2168435"/>
              <a:gd name="connsiteY2-180" fmla="*/ 13063 h 2129246"/>
              <a:gd name="connsiteX3-181" fmla="*/ 0 w 2168435"/>
              <a:gd name="connsiteY3-182" fmla="*/ 2129246 h 2129246"/>
              <a:gd name="connsiteX0-183" fmla="*/ 2168435 w 2168435"/>
              <a:gd name="connsiteY0-184" fmla="*/ 0 h 1753326"/>
              <a:gd name="connsiteX1-185" fmla="*/ 2168435 w 2168435"/>
              <a:gd name="connsiteY1-186" fmla="*/ 0 h 1753326"/>
              <a:gd name="connsiteX2-187" fmla="*/ 0 w 2168435"/>
              <a:gd name="connsiteY2-188" fmla="*/ 13063 h 1753326"/>
              <a:gd name="connsiteX3-189" fmla="*/ 0 w 2168435"/>
              <a:gd name="connsiteY3-190" fmla="*/ 1753326 h 175332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68435" h="1753326">
                <a:moveTo>
                  <a:pt x="2168435" y="0"/>
                </a:moveTo>
                <a:lnTo>
                  <a:pt x="2168435" y="0"/>
                </a:lnTo>
                <a:cubicBezTo>
                  <a:pt x="1097451" y="26775"/>
                  <a:pt x="1820146" y="13063"/>
                  <a:pt x="0" y="13063"/>
                </a:cubicBezTo>
                <a:lnTo>
                  <a:pt x="0" y="1753326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950" y="3613604"/>
            <a:ext cx="23124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-13063" y="1234256"/>
            <a:ext cx="3370217" cy="2011680"/>
          </a:xfrm>
          <a:custGeom>
            <a:avLst/>
            <a:gdLst>
              <a:gd name="connsiteX0" fmla="*/ 3370217 w 3370217"/>
              <a:gd name="connsiteY0" fmla="*/ 0 h 2011680"/>
              <a:gd name="connsiteX1" fmla="*/ 666206 w 3370217"/>
              <a:gd name="connsiteY1" fmla="*/ 0 h 2011680"/>
              <a:gd name="connsiteX2" fmla="*/ 0 w 3370217"/>
              <a:gd name="connsiteY2" fmla="*/ 2011680 h 201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0217" h="2011680">
                <a:moveTo>
                  <a:pt x="3370217" y="0"/>
                </a:moveTo>
                <a:lnTo>
                  <a:pt x="666206" y="0"/>
                </a:lnTo>
                <a:lnTo>
                  <a:pt x="0" y="201168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1403147"/>
            <a:ext cx="21093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5760720" y="1913524"/>
            <a:ext cx="3383280" cy="1867989"/>
          </a:xfrm>
          <a:custGeom>
            <a:avLst/>
            <a:gdLst>
              <a:gd name="connsiteX0" fmla="*/ 0 w 3383280"/>
              <a:gd name="connsiteY0" fmla="*/ 0 h 1867989"/>
              <a:gd name="connsiteX1" fmla="*/ 2286000 w 3383280"/>
              <a:gd name="connsiteY1" fmla="*/ 0 h 1867989"/>
              <a:gd name="connsiteX2" fmla="*/ 3383280 w 3383280"/>
              <a:gd name="connsiteY2" fmla="*/ 1867989 h 1867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83280" h="1867989">
                <a:moveTo>
                  <a:pt x="0" y="0"/>
                </a:moveTo>
                <a:lnTo>
                  <a:pt x="2286000" y="0"/>
                </a:lnTo>
                <a:lnTo>
                  <a:pt x="3383280" y="1867989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5185954" y="3964391"/>
            <a:ext cx="2589349" cy="1191623"/>
          </a:xfrm>
          <a:custGeom>
            <a:avLst/>
            <a:gdLst>
              <a:gd name="connsiteX0" fmla="*/ 0 w 3984172"/>
              <a:gd name="connsiteY0" fmla="*/ 13063 h 2926080"/>
              <a:gd name="connsiteX1" fmla="*/ 2586446 w 3984172"/>
              <a:gd name="connsiteY1" fmla="*/ 0 h 2926080"/>
              <a:gd name="connsiteX2" fmla="*/ 3984172 w 3984172"/>
              <a:gd name="connsiteY2" fmla="*/ 2926080 h 2926080"/>
              <a:gd name="connsiteX0-1" fmla="*/ 0 w 2599509"/>
              <a:gd name="connsiteY0-2" fmla="*/ 13063 h 1476103"/>
              <a:gd name="connsiteX1-3" fmla="*/ 2586446 w 2599509"/>
              <a:gd name="connsiteY1-4" fmla="*/ 0 h 1476103"/>
              <a:gd name="connsiteX2-5" fmla="*/ 2599509 w 2599509"/>
              <a:gd name="connsiteY2-6" fmla="*/ 1476103 h 1476103"/>
              <a:gd name="connsiteX0-7" fmla="*/ 0 w 2600476"/>
              <a:gd name="connsiteY0-8" fmla="*/ 13063 h 1585444"/>
              <a:gd name="connsiteX1-9" fmla="*/ 2586446 w 2600476"/>
              <a:gd name="connsiteY1-10" fmla="*/ 0 h 1585444"/>
              <a:gd name="connsiteX2-11" fmla="*/ 2599509 w 2600476"/>
              <a:gd name="connsiteY2-12" fmla="*/ 1476103 h 1585444"/>
              <a:gd name="connsiteX3" fmla="*/ 2599510 w 2600476"/>
              <a:gd name="connsiteY3" fmla="*/ 1476104 h 1585444"/>
              <a:gd name="connsiteX0-13" fmla="*/ 0 w 2600476"/>
              <a:gd name="connsiteY0-14" fmla="*/ 13063 h 1687088"/>
              <a:gd name="connsiteX1-15" fmla="*/ 2586446 w 2600476"/>
              <a:gd name="connsiteY1-16" fmla="*/ 0 h 1687088"/>
              <a:gd name="connsiteX2-17" fmla="*/ 2599509 w 2600476"/>
              <a:gd name="connsiteY2-18" fmla="*/ 1476103 h 1687088"/>
              <a:gd name="connsiteX3-19" fmla="*/ 2599510 w 2600476"/>
              <a:gd name="connsiteY3-20" fmla="*/ 1685109 h 1687088"/>
              <a:gd name="connsiteX0-21" fmla="*/ 0 w 3958047"/>
              <a:gd name="connsiteY0-22" fmla="*/ 13063 h 1666247"/>
              <a:gd name="connsiteX1-23" fmla="*/ 2586446 w 3958047"/>
              <a:gd name="connsiteY1-24" fmla="*/ 0 h 1666247"/>
              <a:gd name="connsiteX2-25" fmla="*/ 2599509 w 3958047"/>
              <a:gd name="connsiteY2-26" fmla="*/ 1476103 h 1666247"/>
              <a:gd name="connsiteX3-27" fmla="*/ 3958047 w 3958047"/>
              <a:gd name="connsiteY3-28" fmla="*/ 1658984 h 1666247"/>
              <a:gd name="connsiteX0-29" fmla="*/ 0 w 3958047"/>
              <a:gd name="connsiteY0-30" fmla="*/ 13063 h 1658984"/>
              <a:gd name="connsiteX1-31" fmla="*/ 2586446 w 3958047"/>
              <a:gd name="connsiteY1-32" fmla="*/ 0 h 1658984"/>
              <a:gd name="connsiteX2-33" fmla="*/ 2599509 w 3958047"/>
              <a:gd name="connsiteY2-34" fmla="*/ 1476103 h 1658984"/>
              <a:gd name="connsiteX3-35" fmla="*/ 3958047 w 3958047"/>
              <a:gd name="connsiteY3-36" fmla="*/ 1658984 h 1658984"/>
              <a:gd name="connsiteX0-37" fmla="*/ 0 w 3958047"/>
              <a:gd name="connsiteY0-38" fmla="*/ 13063 h 1515292"/>
              <a:gd name="connsiteX1-39" fmla="*/ 2586446 w 3958047"/>
              <a:gd name="connsiteY1-40" fmla="*/ 0 h 1515292"/>
              <a:gd name="connsiteX2-41" fmla="*/ 2599509 w 3958047"/>
              <a:gd name="connsiteY2-42" fmla="*/ 1476103 h 1515292"/>
              <a:gd name="connsiteX3-43" fmla="*/ 3958047 w 3958047"/>
              <a:gd name="connsiteY3-44" fmla="*/ 1515292 h 1515292"/>
              <a:gd name="connsiteX0-45" fmla="*/ 0 w 2599509"/>
              <a:gd name="connsiteY0-46" fmla="*/ 13063 h 1476103"/>
              <a:gd name="connsiteX1-47" fmla="*/ 2586446 w 2599509"/>
              <a:gd name="connsiteY1-48" fmla="*/ 0 h 1476103"/>
              <a:gd name="connsiteX2-49" fmla="*/ 2599509 w 2599509"/>
              <a:gd name="connsiteY2-50" fmla="*/ 1476103 h 1476103"/>
              <a:gd name="connsiteX0-51" fmla="*/ 0 w 2589349"/>
              <a:gd name="connsiteY0-52" fmla="*/ 13063 h 1191623"/>
              <a:gd name="connsiteX1-53" fmla="*/ 2586446 w 2589349"/>
              <a:gd name="connsiteY1-54" fmla="*/ 0 h 1191623"/>
              <a:gd name="connsiteX2-55" fmla="*/ 2589349 w 2589349"/>
              <a:gd name="connsiteY2-56" fmla="*/ 1191623 h 11916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589349" h="1191623">
                <a:moveTo>
                  <a:pt x="0" y="13063"/>
                </a:moveTo>
                <a:lnTo>
                  <a:pt x="2586446" y="0"/>
                </a:lnTo>
                <a:cubicBezTo>
                  <a:pt x="2587414" y="397208"/>
                  <a:pt x="2588381" y="794415"/>
                  <a:pt x="2589349" y="1191623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40152" y="2099647"/>
            <a:ext cx="21093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85954" y="4141125"/>
            <a:ext cx="25035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5576" y="821261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</a:t>
            </a: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1600" b="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30067" y="1497133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</a:t>
            </a: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1600" b="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71113" y="3503466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</a:t>
            </a: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1600" b="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5576" y="2940170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</a:t>
            </a: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1600" b="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491880" y="1823438"/>
            <a:ext cx="1487325" cy="1487325"/>
            <a:chOff x="3491880" y="1823438"/>
            <a:chExt cx="1487325" cy="1487325"/>
          </a:xfrm>
        </p:grpSpPr>
        <p:sp>
          <p:nvSpPr>
            <p:cNvPr id="11" name="椭圆 10"/>
            <p:cNvSpPr/>
            <p:nvPr/>
          </p:nvSpPr>
          <p:spPr>
            <a:xfrm>
              <a:off x="3491880" y="1823438"/>
              <a:ext cx="1487325" cy="1487325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44190" y="2395938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20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</a:t>
              </a:r>
              <a:r>
                <a:rPr lang="zh-CN" altLang="en-US" sz="20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  <a:endParaRPr lang="zh-CN" alt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3" grpId="0" animBg="1"/>
      <p:bldP spid="14" grpId="0"/>
      <p:bldP spid="16" grpId="0" animBg="1"/>
      <p:bldP spid="18" grpId="0"/>
      <p:bldP spid="19" grpId="0" animBg="1"/>
      <p:bldP spid="20" grpId="0" animBg="1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23"/>
          <p:cNvSpPr/>
          <p:nvPr/>
        </p:nvSpPr>
        <p:spPr>
          <a:xfrm>
            <a:off x="3184131" y="1706795"/>
            <a:ext cx="2680709" cy="1836154"/>
          </a:xfrm>
          <a:prstGeom prst="diamond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Rectangle 20"/>
          <p:cNvSpPr/>
          <p:nvPr/>
        </p:nvSpPr>
        <p:spPr>
          <a:xfrm>
            <a:off x="1692506" y="1079403"/>
            <a:ext cx="1269133" cy="307777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Rectangle 21"/>
          <p:cNvSpPr/>
          <p:nvPr/>
        </p:nvSpPr>
        <p:spPr>
          <a:xfrm>
            <a:off x="5611782" y="3555463"/>
            <a:ext cx="1250994" cy="307777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Rectangle 22"/>
          <p:cNvSpPr/>
          <p:nvPr/>
        </p:nvSpPr>
        <p:spPr>
          <a:xfrm>
            <a:off x="6079293" y="1122350"/>
            <a:ext cx="1216252" cy="307777"/>
          </a:xfrm>
          <a:prstGeom prst="rect">
            <a:avLst/>
          </a:prstGeom>
          <a:solidFill>
            <a:schemeClr val="accent3"/>
          </a:solidFill>
          <a:ln w="12700">
            <a:noFill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Rectangle 25"/>
          <p:cNvSpPr/>
          <p:nvPr/>
        </p:nvSpPr>
        <p:spPr>
          <a:xfrm>
            <a:off x="1738059" y="3217852"/>
            <a:ext cx="1223580" cy="307777"/>
          </a:xfrm>
          <a:prstGeom prst="rect">
            <a:avLst/>
          </a:prstGeom>
          <a:solidFill>
            <a:schemeClr val="accent3"/>
          </a:solidFill>
          <a:ln w="127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580585" y="1986725"/>
            <a:ext cx="1863338" cy="1276294"/>
            <a:chOff x="2580585" y="1986725"/>
            <a:chExt cx="1863338" cy="1276294"/>
          </a:xfrm>
        </p:grpSpPr>
        <p:sp>
          <p:nvSpPr>
            <p:cNvPr id="4" name="Diamond 5"/>
            <p:cNvSpPr/>
            <p:nvPr/>
          </p:nvSpPr>
          <p:spPr>
            <a:xfrm>
              <a:off x="2580585" y="1986725"/>
              <a:ext cx="1863338" cy="1276294"/>
            </a:xfrm>
            <a:prstGeom prst="diamond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80578" y="2301707"/>
              <a:ext cx="86335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26978" y="1513335"/>
            <a:ext cx="2434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600600" y="1304568"/>
            <a:ext cx="1863338" cy="1276294"/>
            <a:chOff x="3600600" y="1304568"/>
            <a:chExt cx="1863338" cy="1276294"/>
          </a:xfrm>
        </p:grpSpPr>
        <p:sp>
          <p:nvSpPr>
            <p:cNvPr id="3" name="Diamond 2"/>
            <p:cNvSpPr/>
            <p:nvPr/>
          </p:nvSpPr>
          <p:spPr>
            <a:xfrm>
              <a:off x="3600600" y="1304568"/>
              <a:ext cx="1863338" cy="1276294"/>
            </a:xfrm>
            <a:prstGeom prst="diamond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00593" y="1619550"/>
              <a:ext cx="86335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612145" y="1981224"/>
            <a:ext cx="1863338" cy="1276294"/>
            <a:chOff x="4612145" y="1981224"/>
            <a:chExt cx="1863338" cy="1276294"/>
          </a:xfrm>
        </p:grpSpPr>
        <p:sp>
          <p:nvSpPr>
            <p:cNvPr id="5" name="Diamond 6"/>
            <p:cNvSpPr/>
            <p:nvPr/>
          </p:nvSpPr>
          <p:spPr>
            <a:xfrm>
              <a:off x="4612145" y="1981224"/>
              <a:ext cx="1863338" cy="1276294"/>
            </a:xfrm>
            <a:prstGeom prst="diamond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12138" y="2296206"/>
              <a:ext cx="86335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592569" y="2674383"/>
            <a:ext cx="1863338" cy="1276294"/>
            <a:chOff x="3592569" y="2674383"/>
            <a:chExt cx="1863338" cy="1276294"/>
          </a:xfrm>
        </p:grpSpPr>
        <p:sp>
          <p:nvSpPr>
            <p:cNvPr id="6" name="Diamond 7"/>
            <p:cNvSpPr/>
            <p:nvPr/>
          </p:nvSpPr>
          <p:spPr>
            <a:xfrm>
              <a:off x="3592569" y="2674383"/>
              <a:ext cx="1863338" cy="1276294"/>
            </a:xfrm>
            <a:prstGeom prst="diamond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92562" y="2989365"/>
              <a:ext cx="86335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998964" y="1501205"/>
            <a:ext cx="2533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70158" y="3947046"/>
            <a:ext cx="2774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9552" y="3601503"/>
            <a:ext cx="25575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438781" y="1887702"/>
            <a:ext cx="2195007" cy="1468838"/>
            <a:chOff x="3438781" y="1887702"/>
            <a:chExt cx="2195007" cy="1468838"/>
          </a:xfrm>
        </p:grpSpPr>
        <p:grpSp>
          <p:nvGrpSpPr>
            <p:cNvPr id="27" name="组合 26"/>
            <p:cNvGrpSpPr/>
            <p:nvPr/>
          </p:nvGrpSpPr>
          <p:grpSpPr>
            <a:xfrm>
              <a:off x="3438781" y="1887702"/>
              <a:ext cx="2195007" cy="1468838"/>
              <a:chOff x="3438781" y="1887702"/>
              <a:chExt cx="2195007" cy="1468838"/>
            </a:xfrm>
          </p:grpSpPr>
          <p:cxnSp>
            <p:nvCxnSpPr>
              <p:cNvPr id="7" name="Straight Arrow Connector 13"/>
              <p:cNvCxnSpPr/>
              <p:nvPr/>
            </p:nvCxnSpPr>
            <p:spPr>
              <a:xfrm flipV="1">
                <a:off x="5248699" y="3097981"/>
                <a:ext cx="385089" cy="258559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383838">
                    <a:lumMod val="50000"/>
                  </a:srgb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1" name="Straight Arrow Connector 24"/>
              <p:cNvCxnSpPr/>
              <p:nvPr/>
            </p:nvCxnSpPr>
            <p:spPr>
              <a:xfrm flipV="1">
                <a:off x="3438781" y="1887702"/>
                <a:ext cx="385089" cy="258559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383838">
                    <a:lumMod val="50000"/>
                  </a:srgb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2" name="Straight Arrow Connector 30"/>
              <p:cNvCxnSpPr/>
              <p:nvPr/>
            </p:nvCxnSpPr>
            <p:spPr>
              <a:xfrm>
                <a:off x="3449784" y="3081477"/>
                <a:ext cx="385089" cy="258559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383838">
                    <a:lumMod val="50000"/>
                  </a:srgb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3" name="Straight Arrow Connector 31"/>
              <p:cNvCxnSpPr/>
              <p:nvPr/>
            </p:nvCxnSpPr>
            <p:spPr>
              <a:xfrm>
                <a:off x="5226693" y="1893203"/>
                <a:ext cx="385089" cy="258559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383838">
                    <a:lumMod val="50000"/>
                  </a:srgb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</p:grpSp>
        <p:grpSp>
          <p:nvGrpSpPr>
            <p:cNvPr id="8" name="Group 18"/>
            <p:cNvGrpSpPr/>
            <p:nvPr/>
          </p:nvGrpSpPr>
          <p:grpSpPr>
            <a:xfrm>
              <a:off x="4247468" y="2316297"/>
              <a:ext cx="572132" cy="572012"/>
              <a:chOff x="4143375" y="3200400"/>
              <a:chExt cx="762000" cy="762000"/>
            </a:xfrm>
            <a:effectLst/>
          </p:grpSpPr>
          <p:cxnSp>
            <p:nvCxnSpPr>
              <p:cNvPr id="9" name="Straight Arrow Connector 16"/>
              <p:cNvCxnSpPr/>
              <p:nvPr/>
            </p:nvCxnSpPr>
            <p:spPr>
              <a:xfrm>
                <a:off x="4143375" y="3590925"/>
                <a:ext cx="762000" cy="1588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383838">
                    <a:lumMod val="50000"/>
                  </a:srgb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0" name="Straight Arrow Connector 17"/>
              <p:cNvCxnSpPr/>
              <p:nvPr/>
            </p:nvCxnSpPr>
            <p:spPr>
              <a:xfrm rot="16200000">
                <a:off x="4143375" y="3580606"/>
                <a:ext cx="762000" cy="1588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383838">
                    <a:lumMod val="50000"/>
                  </a:srgbClr>
                </a:solidFill>
                <a:prstDash val="solid"/>
                <a:headEnd type="triangle" w="med" len="med"/>
                <a:tailEnd type="triangle" w="med" len="med"/>
              </a:ln>
              <a:effectLst/>
            </p:spPr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 animBg="1"/>
      <p:bldP spid="17" grpId="0" animBg="1"/>
      <p:bldP spid="19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25558" y="2767417"/>
            <a:ext cx="1826677" cy="1826677"/>
            <a:chOff x="3134771" y="3287805"/>
            <a:chExt cx="1826677" cy="1826677"/>
          </a:xfrm>
        </p:grpSpPr>
        <p:sp>
          <p:nvSpPr>
            <p:cNvPr id="3" name="泪滴形 2"/>
            <p:cNvSpPr/>
            <p:nvPr/>
          </p:nvSpPr>
          <p:spPr>
            <a:xfrm rot="2846852">
              <a:off x="3134771" y="3287805"/>
              <a:ext cx="1826677" cy="1826677"/>
            </a:xfrm>
            <a:prstGeom prst="teardrop">
              <a:avLst/>
            </a:prstGeom>
            <a:noFill/>
            <a:ln w="38100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 flipH="1">
              <a:off x="3850511" y="3838711"/>
              <a:ext cx="9430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输入文本</a:t>
              </a:r>
              <a:endParaRPr kumimoji="0" lang="zh-CN" altLang="en-US" sz="24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20940" y="1932602"/>
            <a:ext cx="2434581" cy="2613788"/>
            <a:chOff x="1430153" y="2452990"/>
            <a:chExt cx="2434581" cy="2613788"/>
          </a:xfrm>
        </p:grpSpPr>
        <p:sp>
          <p:nvSpPr>
            <p:cNvPr id="6" name="泪滴形 5"/>
            <p:cNvSpPr/>
            <p:nvPr/>
          </p:nvSpPr>
          <p:spPr>
            <a:xfrm rot="16200000">
              <a:off x="1449241" y="2651285"/>
              <a:ext cx="2415493" cy="2415493"/>
            </a:xfrm>
            <a:prstGeom prst="teardrop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848674" flipH="1">
              <a:off x="1207568" y="2675575"/>
              <a:ext cx="11530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kumimoji="0" lang="zh-CN" altLang="en-US" sz="4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椭圆 15"/>
            <p:cNvSpPr/>
            <p:nvPr/>
          </p:nvSpPr>
          <p:spPr>
            <a:xfrm>
              <a:off x="1551216" y="2775025"/>
              <a:ext cx="2189028" cy="2189028"/>
            </a:xfrm>
            <a:custGeom>
              <a:avLst/>
              <a:gdLst/>
              <a:ahLst/>
              <a:cxnLst/>
              <a:rect l="l" t="t" r="r" b="b"/>
              <a:pathLst>
                <a:path w="2189028" h="2189028">
                  <a:moveTo>
                    <a:pt x="1094514" y="0"/>
                  </a:moveTo>
                  <a:cubicBezTo>
                    <a:pt x="1698997" y="0"/>
                    <a:pt x="2189028" y="490031"/>
                    <a:pt x="2189028" y="1094514"/>
                  </a:cubicBezTo>
                  <a:cubicBezTo>
                    <a:pt x="2189028" y="1698997"/>
                    <a:pt x="1698997" y="2189028"/>
                    <a:pt x="1094514" y="2189028"/>
                  </a:cubicBezTo>
                  <a:cubicBezTo>
                    <a:pt x="490031" y="2189028"/>
                    <a:pt x="0" y="1698997"/>
                    <a:pt x="0" y="1094514"/>
                  </a:cubicBezTo>
                  <a:cubicBezTo>
                    <a:pt x="0" y="979754"/>
                    <a:pt x="17662" y="869119"/>
                    <a:pt x="50599" y="765237"/>
                  </a:cubicBezTo>
                  <a:lnTo>
                    <a:pt x="765236" y="50599"/>
                  </a:lnTo>
                  <a:cubicBezTo>
                    <a:pt x="869119" y="17662"/>
                    <a:pt x="979754" y="0"/>
                    <a:pt x="10945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8731526">
              <a:off x="1761655" y="3417359"/>
              <a:ext cx="17906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单击此处添加文字阐述，添加简短问题说明文字，具体说明文字在此处添加此处。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08050" y="1492286"/>
            <a:ext cx="1826677" cy="1826677"/>
            <a:chOff x="3134771" y="3287805"/>
            <a:chExt cx="1826677" cy="1826677"/>
          </a:xfrm>
        </p:grpSpPr>
        <p:sp>
          <p:nvSpPr>
            <p:cNvPr id="11" name="泪滴形 10"/>
            <p:cNvSpPr/>
            <p:nvPr/>
          </p:nvSpPr>
          <p:spPr>
            <a:xfrm rot="2846852">
              <a:off x="3134771" y="3287805"/>
              <a:ext cx="1826677" cy="1826677"/>
            </a:xfrm>
            <a:prstGeom prst="teardrop">
              <a:avLst/>
            </a:prstGeom>
            <a:noFill/>
            <a:ln w="38100" cmpd="sng">
              <a:solidFill>
                <a:schemeClr val="accent2"/>
              </a:solidFill>
              <a:round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flipH="1">
              <a:off x="3850511" y="3838711"/>
              <a:ext cx="9430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输入文本</a:t>
              </a:r>
              <a:endParaRPr lang="zh-CN" altLang="en-US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03432" y="657471"/>
            <a:ext cx="2434581" cy="2613788"/>
            <a:chOff x="1430153" y="2452990"/>
            <a:chExt cx="2434581" cy="2613788"/>
          </a:xfrm>
        </p:grpSpPr>
        <p:sp>
          <p:nvSpPr>
            <p:cNvPr id="14" name="泪滴形 13"/>
            <p:cNvSpPr/>
            <p:nvPr/>
          </p:nvSpPr>
          <p:spPr>
            <a:xfrm rot="16200000">
              <a:off x="1449241" y="2651285"/>
              <a:ext cx="2415493" cy="2415493"/>
            </a:xfrm>
            <a:prstGeom prst="teardrop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8848674" flipH="1">
              <a:off x="1207568" y="2675575"/>
              <a:ext cx="11530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kumimoji="0" lang="zh-CN" altLang="en-US" sz="4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551216" y="2775025"/>
              <a:ext cx="2189028" cy="2189028"/>
            </a:xfrm>
            <a:custGeom>
              <a:avLst/>
              <a:gdLst/>
              <a:ahLst/>
              <a:cxnLst/>
              <a:rect l="l" t="t" r="r" b="b"/>
              <a:pathLst>
                <a:path w="2189028" h="2189028">
                  <a:moveTo>
                    <a:pt x="1094514" y="0"/>
                  </a:moveTo>
                  <a:cubicBezTo>
                    <a:pt x="1698997" y="0"/>
                    <a:pt x="2189028" y="490031"/>
                    <a:pt x="2189028" y="1094514"/>
                  </a:cubicBezTo>
                  <a:cubicBezTo>
                    <a:pt x="2189028" y="1698997"/>
                    <a:pt x="1698997" y="2189028"/>
                    <a:pt x="1094514" y="2189028"/>
                  </a:cubicBezTo>
                  <a:cubicBezTo>
                    <a:pt x="490031" y="2189028"/>
                    <a:pt x="0" y="1698997"/>
                    <a:pt x="0" y="1094514"/>
                  </a:cubicBezTo>
                  <a:cubicBezTo>
                    <a:pt x="0" y="979754"/>
                    <a:pt x="17662" y="869119"/>
                    <a:pt x="50599" y="765237"/>
                  </a:cubicBezTo>
                  <a:lnTo>
                    <a:pt x="765236" y="50599"/>
                  </a:lnTo>
                  <a:cubicBezTo>
                    <a:pt x="869119" y="17662"/>
                    <a:pt x="979754" y="0"/>
                    <a:pt x="10945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8731526">
              <a:off x="1761655" y="3417359"/>
              <a:ext cx="17906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单击此处添加文字阐述，添加简短问题说明文字，具体说明文字在此处添加此处。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71" b="19753"/>
          <a:stretch>
            <a:fillRect/>
          </a:stretch>
        </p:blipFill>
        <p:spPr>
          <a:xfrm>
            <a:off x="1354" y="-14487"/>
            <a:ext cx="9141291" cy="25654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000133" y="3248619"/>
            <a:ext cx="2477524" cy="400051"/>
            <a:chOff x="3618476" y="1395016"/>
            <a:chExt cx="2477524" cy="400051"/>
          </a:xfrm>
        </p:grpSpPr>
        <p:sp>
          <p:nvSpPr>
            <p:cNvPr id="10" name="Rectangle 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618476" y="1481932"/>
              <a:ext cx="2477524" cy="313135"/>
            </a:xfrm>
            <a:prstGeom prst="rect">
              <a:avLst/>
            </a:prstGeom>
            <a:noFill/>
            <a:ln w="9525">
              <a:solidFill>
                <a:srgbClr val="76AA3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1015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AutoShape 8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804214" y="1395016"/>
              <a:ext cx="2053661" cy="283369"/>
            </a:xfrm>
            <a:prstGeom prst="roundRect">
              <a:avLst>
                <a:gd name="adj" fmla="val 11718"/>
              </a:avLst>
            </a:prstGeom>
            <a:solidFill>
              <a:srgbClr val="76AA30"/>
            </a:solidFill>
            <a:ln>
              <a:noFill/>
            </a:ln>
          </p:spPr>
          <p:txBody>
            <a:bodyPr lIns="378000" tIns="0" rIns="54000" bIns="0" anchor="ctr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015" kern="0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单击此处添加文字标题</a:t>
              </a:r>
              <a:endParaRPr lang="zh-CN" altLang="en-US" sz="101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AutoShape 8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807786" y="1395016"/>
              <a:ext cx="282178" cy="283369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txBody>
            <a:bodyPr lIns="0" tIns="0" rIns="0" bIns="0" anchor="ctr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1015" ker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101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000133" y="3879651"/>
            <a:ext cx="2477524" cy="400050"/>
            <a:chOff x="3618476" y="2026048"/>
            <a:chExt cx="2477524" cy="400050"/>
          </a:xfrm>
        </p:grpSpPr>
        <p:sp>
          <p:nvSpPr>
            <p:cNvPr id="14" name="Rectangle 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618476" y="2112963"/>
              <a:ext cx="2477524" cy="313135"/>
            </a:xfrm>
            <a:prstGeom prst="rect">
              <a:avLst/>
            </a:prstGeom>
            <a:noFill/>
            <a:ln w="9525">
              <a:solidFill>
                <a:srgbClr val="76AA3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1015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AutoShape 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804214" y="2026048"/>
              <a:ext cx="2053661" cy="283369"/>
            </a:xfrm>
            <a:prstGeom prst="roundRect">
              <a:avLst>
                <a:gd name="adj" fmla="val 11718"/>
              </a:avLst>
            </a:prstGeom>
            <a:solidFill>
              <a:srgbClr val="76AA30"/>
            </a:solidFill>
            <a:ln>
              <a:noFill/>
            </a:ln>
          </p:spPr>
          <p:txBody>
            <a:bodyPr lIns="378000" tIns="0" rIns="54000" bIns="0" anchor="ctr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015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单击此处添加文字标题</a:t>
              </a:r>
              <a:endParaRPr lang="zh-CN" altLang="en-US" sz="101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AutoShape 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3807786" y="2026048"/>
              <a:ext cx="282178" cy="283369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txBody>
            <a:bodyPr lIns="0" tIns="0" rIns="0" bIns="0" anchor="ctr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1015" ker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101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95733" y="3236912"/>
            <a:ext cx="2477524" cy="400050"/>
            <a:chOff x="3618476" y="2657079"/>
            <a:chExt cx="2477524" cy="400050"/>
          </a:xfrm>
        </p:grpSpPr>
        <p:sp>
          <p:nvSpPr>
            <p:cNvPr id="18" name="Rectangle 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618476" y="2743994"/>
              <a:ext cx="2477524" cy="313135"/>
            </a:xfrm>
            <a:prstGeom prst="rect">
              <a:avLst/>
            </a:prstGeom>
            <a:noFill/>
            <a:ln w="9525">
              <a:solidFill>
                <a:srgbClr val="76AA3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1015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AutoShape 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804214" y="2657079"/>
              <a:ext cx="2053661" cy="283369"/>
            </a:xfrm>
            <a:prstGeom prst="roundRect">
              <a:avLst>
                <a:gd name="adj" fmla="val 11718"/>
              </a:avLst>
            </a:prstGeom>
            <a:solidFill>
              <a:srgbClr val="76AA30"/>
            </a:solidFill>
            <a:ln>
              <a:noFill/>
            </a:ln>
          </p:spPr>
          <p:txBody>
            <a:bodyPr lIns="378000" tIns="0" rIns="54000" bIns="0" anchor="ctr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015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单击此处添加文字标题</a:t>
              </a:r>
              <a:endParaRPr lang="zh-CN" altLang="en-US" sz="101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AutoShape 8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807786" y="2657079"/>
              <a:ext cx="282178" cy="283369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txBody>
            <a:bodyPr lIns="0" tIns="0" rIns="0" bIns="0" anchor="ctr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1015" ker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101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895733" y="3867943"/>
            <a:ext cx="2477524" cy="400050"/>
            <a:chOff x="3618476" y="3288110"/>
            <a:chExt cx="2477524" cy="400050"/>
          </a:xfrm>
        </p:grpSpPr>
        <p:sp>
          <p:nvSpPr>
            <p:cNvPr id="22" name="Rectangle 4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618476" y="3375025"/>
              <a:ext cx="2477524" cy="313135"/>
            </a:xfrm>
            <a:prstGeom prst="rect">
              <a:avLst/>
            </a:prstGeom>
            <a:noFill/>
            <a:ln w="9525">
              <a:solidFill>
                <a:srgbClr val="76AA3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1015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AutoShape 8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804214" y="3288110"/>
              <a:ext cx="2053661" cy="283369"/>
            </a:xfrm>
            <a:prstGeom prst="roundRect">
              <a:avLst>
                <a:gd name="adj" fmla="val 11718"/>
              </a:avLst>
            </a:prstGeom>
            <a:solidFill>
              <a:srgbClr val="76AA30"/>
            </a:solidFill>
            <a:ln>
              <a:noFill/>
            </a:ln>
          </p:spPr>
          <p:txBody>
            <a:bodyPr lIns="378000" tIns="0" rIns="54000" bIns="0" anchor="ctr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015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单击此处添加文字标题</a:t>
              </a:r>
              <a:endParaRPr lang="zh-CN" altLang="en-US" sz="101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AutoShape 8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807786" y="3288110"/>
              <a:ext cx="282178" cy="283369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txBody>
            <a:bodyPr lIns="0" tIns="0" rIns="0" bIns="0" anchor="ctr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1015" ker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101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484112" y="1253072"/>
            <a:ext cx="5779550" cy="3658065"/>
            <a:chOff x="1484112" y="1253072"/>
            <a:chExt cx="5779550" cy="3658065"/>
          </a:xfrm>
        </p:grpSpPr>
        <p:grpSp>
          <p:nvGrpSpPr>
            <p:cNvPr id="21" name="组合 20"/>
            <p:cNvGrpSpPr/>
            <p:nvPr/>
          </p:nvGrpSpPr>
          <p:grpSpPr>
            <a:xfrm>
              <a:off x="1484112" y="1253072"/>
              <a:ext cx="5779550" cy="2862104"/>
              <a:chOff x="1484112" y="1253072"/>
              <a:chExt cx="5779550" cy="2862104"/>
            </a:xfrm>
          </p:grpSpPr>
          <p:sp>
            <p:nvSpPr>
              <p:cNvPr id="5" name="Line 16"/>
              <p:cNvSpPr>
                <a:spLocks noChangeShapeType="1"/>
              </p:cNvSpPr>
              <p:nvPr/>
            </p:nvSpPr>
            <p:spPr bwMode="auto">
              <a:xfrm rot="16200000">
                <a:off x="1372670" y="2684125"/>
                <a:ext cx="2862103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Line 13"/>
              <p:cNvSpPr>
                <a:spLocks noChangeShapeType="1"/>
              </p:cNvSpPr>
              <p:nvPr/>
            </p:nvSpPr>
            <p:spPr bwMode="auto">
              <a:xfrm>
                <a:off x="1985586" y="4112431"/>
                <a:ext cx="5278076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" name="Line 3"/>
              <p:cNvSpPr>
                <a:spLocks noChangeShapeType="1"/>
              </p:cNvSpPr>
              <p:nvPr/>
            </p:nvSpPr>
            <p:spPr bwMode="auto">
              <a:xfrm rot="10800000">
                <a:off x="1992449" y="3673163"/>
                <a:ext cx="2059067" cy="0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Line 4"/>
              <p:cNvSpPr>
                <a:spLocks noChangeShapeType="1"/>
              </p:cNvSpPr>
              <p:nvPr/>
            </p:nvSpPr>
            <p:spPr bwMode="auto">
              <a:xfrm rot="10800000">
                <a:off x="1996568" y="3008771"/>
                <a:ext cx="3076246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Line 5"/>
              <p:cNvSpPr>
                <a:spLocks noChangeShapeType="1"/>
              </p:cNvSpPr>
              <p:nvPr/>
            </p:nvSpPr>
            <p:spPr bwMode="auto">
              <a:xfrm rot="10800000">
                <a:off x="1980095" y="2481649"/>
                <a:ext cx="4155198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Line 14"/>
              <p:cNvSpPr>
                <a:spLocks noChangeShapeType="1"/>
              </p:cNvSpPr>
              <p:nvPr/>
            </p:nvSpPr>
            <p:spPr bwMode="auto">
              <a:xfrm rot="16200000">
                <a:off x="555220" y="2683438"/>
                <a:ext cx="2860731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" name="Line 17"/>
              <p:cNvSpPr>
                <a:spLocks noChangeShapeType="1"/>
              </p:cNvSpPr>
              <p:nvPr/>
            </p:nvSpPr>
            <p:spPr bwMode="auto">
              <a:xfrm rot="16200000">
                <a:off x="2635565" y="2684125"/>
                <a:ext cx="2862103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Line 18"/>
              <p:cNvSpPr>
                <a:spLocks noChangeShapeType="1"/>
              </p:cNvSpPr>
              <p:nvPr/>
            </p:nvSpPr>
            <p:spPr bwMode="auto">
              <a:xfrm rot="16200000">
                <a:off x="3662353" y="2684125"/>
                <a:ext cx="2862103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 rot="16200000">
                <a:off x="4716596" y="2684125"/>
                <a:ext cx="2862103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3" name="Text Box 52"/>
              <p:cNvSpPr txBox="1">
                <a:spLocks noChangeArrowheads="1"/>
              </p:cNvSpPr>
              <p:nvPr/>
            </p:nvSpPr>
            <p:spPr bwMode="auto">
              <a:xfrm>
                <a:off x="1484112" y="1454861"/>
                <a:ext cx="461665" cy="647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内容</a:t>
                </a:r>
                <a:endParaRPr kumimoji="0" lang="zh-CN" alt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4" name="组合 55"/>
            <p:cNvGrpSpPr/>
            <p:nvPr/>
          </p:nvGrpSpPr>
          <p:grpSpPr>
            <a:xfrm>
              <a:off x="2478387" y="4264806"/>
              <a:ext cx="4269823" cy="646331"/>
              <a:chOff x="2105024" y="5165874"/>
              <a:chExt cx="4937923" cy="747462"/>
            </a:xfrm>
          </p:grpSpPr>
          <p:sp>
            <p:nvSpPr>
              <p:cNvPr id="56" name="Text Box 53"/>
              <p:cNvSpPr txBox="1">
                <a:spLocks noChangeArrowheads="1"/>
              </p:cNvSpPr>
              <p:nvPr/>
            </p:nvSpPr>
            <p:spPr bwMode="auto">
              <a:xfrm>
                <a:off x="2105024" y="5165874"/>
                <a:ext cx="838972" cy="427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2011</a:t>
                </a:r>
                <a:endParaRPr kumimoji="0" lang="en-US" altLang="zh-CN" sz="180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Text Box 54"/>
              <p:cNvSpPr txBox="1">
                <a:spLocks noChangeArrowheads="1"/>
              </p:cNvSpPr>
              <p:nvPr/>
            </p:nvSpPr>
            <p:spPr bwMode="auto">
              <a:xfrm>
                <a:off x="3562350" y="5165874"/>
                <a:ext cx="749300" cy="7474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2016</a:t>
                </a:r>
                <a:endParaRPr kumimoji="0" lang="en-US" altLang="zh-CN" sz="180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Text Box 55"/>
              <p:cNvSpPr txBox="1">
                <a:spLocks noChangeArrowheads="1"/>
              </p:cNvSpPr>
              <p:nvPr/>
            </p:nvSpPr>
            <p:spPr bwMode="auto">
              <a:xfrm>
                <a:off x="4752974" y="5165874"/>
                <a:ext cx="749300" cy="7474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2018</a:t>
                </a:r>
                <a:endParaRPr kumimoji="0" lang="en-US" altLang="zh-CN" sz="180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Text Box 56"/>
              <p:cNvSpPr txBox="1">
                <a:spLocks noChangeArrowheads="1"/>
              </p:cNvSpPr>
              <p:nvPr/>
            </p:nvSpPr>
            <p:spPr bwMode="auto">
              <a:xfrm>
                <a:off x="5967414" y="5165874"/>
                <a:ext cx="1075533" cy="427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anose="020B0604020202020204" pitchFamily="34" charset="0"/>
                    <a:ea typeface="华文细黑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2020</a:t>
                </a:r>
                <a:endParaRPr kumimoji="0" lang="en-US" altLang="zh-CN" sz="180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rot="10800000">
              <a:off x="1989704" y="1913347"/>
              <a:ext cx="5183359" cy="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1988331" y="1297000"/>
            <a:ext cx="5278076" cy="280856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799603" y="3670418"/>
            <a:ext cx="1268385" cy="447825"/>
            <a:chOff x="2799603" y="3670418"/>
            <a:chExt cx="1268385" cy="447825"/>
          </a:xfrm>
        </p:grpSpPr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2799603" y="3670418"/>
              <a:ext cx="1268385" cy="42828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48"/>
            <p:cNvSpPr>
              <a:spLocks noChangeArrowheads="1"/>
            </p:cNvSpPr>
            <p:nvPr/>
          </p:nvSpPr>
          <p:spPr bwMode="auto">
            <a:xfrm>
              <a:off x="2805094" y="3677602"/>
              <a:ext cx="1253286" cy="440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rgbClr val="646464"/>
                  </a:solidFill>
                  <a:cs typeface="+mn-ea"/>
                  <a:sym typeface="+mn-lt"/>
                </a:rPr>
                <a:t>单击此处添加</a:t>
              </a:r>
              <a:endParaRPr lang="zh-CN" altLang="en-US" sz="1000" kern="0" dirty="0">
                <a:solidFill>
                  <a:srgbClr val="646464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rgbClr val="646464"/>
                  </a:solidFill>
                  <a:cs typeface="+mn-ea"/>
                  <a:sym typeface="+mn-lt"/>
                </a:rPr>
                <a:t>段落文字内容</a:t>
              </a:r>
              <a:endParaRPr lang="zh-CN" altLang="en-US" sz="1000" kern="0" dirty="0">
                <a:solidFill>
                  <a:srgbClr val="64646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67989" y="3008771"/>
            <a:ext cx="1087525" cy="440640"/>
            <a:chOff x="4067989" y="3008771"/>
            <a:chExt cx="1087525" cy="440640"/>
          </a:xfrm>
        </p:grpSpPr>
        <p:sp>
          <p:nvSpPr>
            <p:cNvPr id="4" name="Rectangle 11"/>
            <p:cNvSpPr>
              <a:spLocks noChangeArrowheads="1"/>
            </p:cNvSpPr>
            <p:nvPr/>
          </p:nvSpPr>
          <p:spPr bwMode="auto">
            <a:xfrm>
              <a:off x="4067989" y="3013091"/>
              <a:ext cx="1025416" cy="42828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30" name="Rectangle 49"/>
            <p:cNvSpPr>
              <a:spLocks noChangeArrowheads="1"/>
            </p:cNvSpPr>
            <p:nvPr/>
          </p:nvSpPr>
          <p:spPr bwMode="auto">
            <a:xfrm>
              <a:off x="4119117" y="3008771"/>
              <a:ext cx="1036397" cy="440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</a:t>
              </a:r>
              <a:endPara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cs typeface="+mn-ea"/>
                  <a:sym typeface="+mn-lt"/>
                </a:rPr>
                <a:t>段落文字内容</a:t>
              </a:r>
              <a:endPara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93405" y="2476159"/>
            <a:ext cx="1136606" cy="446132"/>
            <a:chOff x="5093405" y="2476159"/>
            <a:chExt cx="1136606" cy="446132"/>
          </a:xfrm>
        </p:grpSpPr>
        <p:sp>
          <p:nvSpPr>
            <p:cNvPr id="3" name="Rectangle 10"/>
            <p:cNvSpPr>
              <a:spLocks noChangeArrowheads="1"/>
            </p:cNvSpPr>
            <p:nvPr/>
          </p:nvSpPr>
          <p:spPr bwMode="auto">
            <a:xfrm>
              <a:off x="5093405" y="2476159"/>
              <a:ext cx="1054242" cy="42828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39" name="Rectangle 50"/>
            <p:cNvSpPr>
              <a:spLocks noChangeArrowheads="1"/>
            </p:cNvSpPr>
            <p:nvPr/>
          </p:nvSpPr>
          <p:spPr bwMode="auto">
            <a:xfrm>
              <a:off x="5193614" y="2481650"/>
              <a:ext cx="1036397" cy="440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cs typeface="+mn-ea"/>
                  <a:sym typeface="+mn-lt"/>
                </a:rPr>
                <a:t>段落文字内容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140783" y="1909915"/>
            <a:ext cx="1125624" cy="440640"/>
            <a:chOff x="6140783" y="1909915"/>
            <a:chExt cx="1125624" cy="440640"/>
          </a:xfrm>
        </p:grpSpPr>
        <p:sp>
          <p:nvSpPr>
            <p:cNvPr id="2" name="Rectangle 9"/>
            <p:cNvSpPr>
              <a:spLocks noChangeArrowheads="1"/>
            </p:cNvSpPr>
            <p:nvPr/>
          </p:nvSpPr>
          <p:spPr bwMode="auto">
            <a:xfrm>
              <a:off x="6140783" y="1916092"/>
              <a:ext cx="1054242" cy="42828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Rectangle 51"/>
            <p:cNvSpPr>
              <a:spLocks noChangeArrowheads="1"/>
            </p:cNvSpPr>
            <p:nvPr/>
          </p:nvSpPr>
          <p:spPr bwMode="auto">
            <a:xfrm>
              <a:off x="6230011" y="1909915"/>
              <a:ext cx="1036396" cy="440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rgbClr val="646464"/>
                  </a:solidFill>
                  <a:cs typeface="+mn-ea"/>
                  <a:sym typeface="+mn-lt"/>
                </a:rPr>
                <a:t>单击此处添加</a:t>
              </a:r>
              <a:endParaRPr lang="zh-CN" altLang="en-US" sz="1000" kern="0" dirty="0">
                <a:solidFill>
                  <a:srgbClr val="646464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rgbClr val="646464"/>
                  </a:solidFill>
                  <a:cs typeface="+mn-ea"/>
                  <a:sym typeface="+mn-lt"/>
                </a:rPr>
                <a:t>段落文字内容</a:t>
              </a:r>
              <a:endParaRPr lang="zh-CN" altLang="en-US" sz="1000" kern="0" dirty="0">
                <a:solidFill>
                  <a:srgbClr val="64646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20"/>
          <p:cNvGrpSpPr/>
          <p:nvPr/>
        </p:nvGrpSpPr>
        <p:grpSpPr bwMode="auto">
          <a:xfrm>
            <a:off x="2600560" y="3490593"/>
            <a:ext cx="414559" cy="403577"/>
            <a:chOff x="0" y="0"/>
            <a:chExt cx="784" cy="765"/>
          </a:xfrm>
        </p:grpSpPr>
        <p:grpSp>
          <p:nvGrpSpPr>
            <p:cNvPr id="23" name="Group 22"/>
            <p:cNvGrpSpPr/>
            <p:nvPr/>
          </p:nvGrpSpPr>
          <p:grpSpPr bwMode="auto">
            <a:xfrm>
              <a:off x="0" y="0"/>
              <a:ext cx="784" cy="765"/>
              <a:chOff x="0" y="0"/>
              <a:chExt cx="1042" cy="1019"/>
            </a:xfrm>
          </p:grpSpPr>
          <p:pic>
            <p:nvPicPr>
              <p:cNvPr id="25" name="Picture 23" descr="circuler_1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Oval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rgbClr val="FFFFFF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 dirty="0" smtClean="0"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2" name="WordArt 26"/>
            <p:cNvSpPr>
              <a:spLocks noChangeArrowheads="1" noChangeShapeType="1"/>
            </p:cNvSpPr>
            <p:nvPr/>
          </p:nvSpPr>
          <p:spPr bwMode="auto">
            <a:xfrm>
              <a:off x="288" y="227"/>
              <a:ext cx="157" cy="2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i="0" u="none" strike="noStrike" kern="10" cap="none" spc="0" normalizeH="0" baseline="0" noProof="0" dirty="0" smtClean="0">
                  <a:ln w="9525">
                    <a:noFill/>
                    <a:round/>
                  </a:ln>
                  <a:solidFill>
                    <a:srgbClr val="646464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zh-CN" altLang="en-US" sz="2400" i="0" u="none" strike="noStrike" kern="10" cap="none" spc="0" normalizeH="0" baseline="0" noProof="0" dirty="0" smtClean="0">
                <a:ln w="9525">
                  <a:noFill/>
                  <a:round/>
                </a:ln>
                <a:solidFill>
                  <a:srgbClr val="64646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9" name="Group 27"/>
          <p:cNvGrpSpPr/>
          <p:nvPr/>
        </p:nvGrpSpPr>
        <p:grpSpPr bwMode="auto">
          <a:xfrm>
            <a:off x="3853846" y="2763056"/>
            <a:ext cx="414559" cy="403577"/>
            <a:chOff x="0" y="0"/>
            <a:chExt cx="302" cy="294"/>
          </a:xfrm>
        </p:grpSpPr>
        <p:grpSp>
          <p:nvGrpSpPr>
            <p:cNvPr id="33" name="Group 29"/>
            <p:cNvGrpSpPr/>
            <p:nvPr/>
          </p:nvGrpSpPr>
          <p:grpSpPr bwMode="auto">
            <a:xfrm>
              <a:off x="0" y="0"/>
              <a:ext cx="302" cy="294"/>
              <a:chOff x="0" y="0"/>
              <a:chExt cx="1042" cy="1019"/>
            </a:xfrm>
          </p:grpSpPr>
          <p:pic>
            <p:nvPicPr>
              <p:cNvPr id="35" name="Picture 30" descr="circuler_1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Oval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rgbClr val="FFFFFF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 dirty="0" smtClean="0"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2" name="WordArt 33"/>
            <p:cNvSpPr>
              <a:spLocks noChangeArrowheads="1" noChangeShapeType="1"/>
            </p:cNvSpPr>
            <p:nvPr/>
          </p:nvSpPr>
          <p:spPr bwMode="auto">
            <a:xfrm>
              <a:off x="111" y="87"/>
              <a:ext cx="78" cy="1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i="0" u="none" strike="noStrike" kern="10" cap="none" spc="0" normalizeH="0" baseline="0" noProof="0" dirty="0" smtClean="0">
                  <a:ln w="9525">
                    <a:noFill/>
                    <a:round/>
                  </a:ln>
                  <a:solidFill>
                    <a:srgbClr val="646464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zh-CN" altLang="en-US" sz="2400" i="0" u="none" strike="noStrike" kern="10" cap="none" spc="0" normalizeH="0" baseline="0" noProof="0" dirty="0" smtClean="0">
                <a:ln w="9525">
                  <a:noFill/>
                  <a:round/>
                </a:ln>
                <a:solidFill>
                  <a:srgbClr val="64646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Group 34"/>
          <p:cNvGrpSpPr/>
          <p:nvPr/>
        </p:nvGrpSpPr>
        <p:grpSpPr bwMode="auto">
          <a:xfrm>
            <a:off x="4831216" y="2207107"/>
            <a:ext cx="523630" cy="513394"/>
            <a:chOff x="0" y="0"/>
            <a:chExt cx="300" cy="294"/>
          </a:xfrm>
        </p:grpSpPr>
        <p:sp>
          <p:nvSpPr>
            <p:cNvPr id="42" name="Oval 38"/>
            <p:cNvSpPr>
              <a:spLocks noChangeArrowheads="1"/>
            </p:cNvSpPr>
            <p:nvPr/>
          </p:nvSpPr>
          <p:spPr bwMode="auto">
            <a:xfrm>
              <a:off x="0" y="0"/>
              <a:ext cx="300" cy="29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WordArt 40"/>
            <p:cNvSpPr>
              <a:spLocks noChangeArrowheads="1" noChangeShapeType="1"/>
            </p:cNvSpPr>
            <p:nvPr/>
          </p:nvSpPr>
          <p:spPr bwMode="auto">
            <a:xfrm>
              <a:off x="111" y="87"/>
              <a:ext cx="78" cy="1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0" cap="none" spc="0" normalizeH="0" baseline="0" noProof="0" dirty="0" smtClean="0">
                  <a:ln w="9525">
                    <a:noFill/>
                    <a:round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zh-CN" altLang="en-US" sz="2400" b="0" i="0" u="none" strike="noStrike" kern="10" cap="none" spc="0" normalizeH="0" baseline="0" noProof="0" dirty="0" smtClean="0">
                <a:ln w="9525">
                  <a:noFill/>
                  <a:round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5" name="Group 41"/>
          <p:cNvGrpSpPr/>
          <p:nvPr/>
        </p:nvGrpSpPr>
        <p:grpSpPr bwMode="auto">
          <a:xfrm>
            <a:off x="5948603" y="1695086"/>
            <a:ext cx="414559" cy="403577"/>
            <a:chOff x="0" y="0"/>
            <a:chExt cx="302" cy="294"/>
          </a:xfrm>
        </p:grpSpPr>
        <p:grpSp>
          <p:nvGrpSpPr>
            <p:cNvPr id="49" name="Group 43"/>
            <p:cNvGrpSpPr/>
            <p:nvPr/>
          </p:nvGrpSpPr>
          <p:grpSpPr bwMode="auto">
            <a:xfrm>
              <a:off x="0" y="0"/>
              <a:ext cx="302" cy="294"/>
              <a:chOff x="0" y="0"/>
              <a:chExt cx="1042" cy="1019"/>
            </a:xfrm>
          </p:grpSpPr>
          <p:pic>
            <p:nvPicPr>
              <p:cNvPr id="51" name="Picture 44" descr="circuler_1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Oval 4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rgbClr val="FFFFFF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 dirty="0" smtClean="0"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8" name="WordArt 47"/>
            <p:cNvSpPr>
              <a:spLocks noChangeArrowheads="1" noChangeShapeType="1"/>
            </p:cNvSpPr>
            <p:nvPr/>
          </p:nvSpPr>
          <p:spPr bwMode="auto">
            <a:xfrm>
              <a:off x="111" y="87"/>
              <a:ext cx="78" cy="1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i="0" u="none" strike="noStrike" kern="10" cap="none" spc="0" normalizeH="0" baseline="0" noProof="0" dirty="0" smtClean="0">
                  <a:ln w="9525">
                    <a:noFill/>
                    <a:round/>
                  </a:ln>
                  <a:solidFill>
                    <a:srgbClr val="646464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  <a:endParaRPr kumimoji="0" lang="zh-CN" altLang="en-US" sz="2400" i="0" u="none" strike="noStrike" kern="10" cap="none" spc="0" normalizeH="0" baseline="0" noProof="0" dirty="0" smtClean="0">
                <a:ln w="9525">
                  <a:noFill/>
                  <a:round/>
                </a:ln>
                <a:solidFill>
                  <a:srgbClr val="64646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71" b="19753"/>
          <a:stretch>
            <a:fillRect/>
          </a:stretch>
        </p:blipFill>
        <p:spPr>
          <a:xfrm>
            <a:off x="1354" y="-14487"/>
            <a:ext cx="9141291" cy="2565400"/>
          </a:xfrm>
          <a:prstGeom prst="rect">
            <a:avLst/>
          </a:prstGeom>
        </p:spPr>
      </p:pic>
      <p:sp>
        <p:nvSpPr>
          <p:cNvPr id="25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4705" y="2795456"/>
            <a:ext cx="2499502" cy="167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3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03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68285" y="3540872"/>
            <a:ext cx="231078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第四部分</a:t>
            </a:r>
            <a:endParaRPr lang="zh-CN" altLang="en-US" sz="20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67459" y="3206713"/>
            <a:ext cx="2771247" cy="42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单击从此添加文字标题</a:t>
            </a:r>
            <a:endParaRPr lang="en-US" altLang="zh-CN" sz="20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81693" y="3697901"/>
            <a:ext cx="1717837" cy="4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71450" indent="-171450" algn="ctr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单击添加文字内容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1450" indent="-171450" algn="ctr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单击添加文字内容</a:t>
            </a:r>
            <a:endParaRPr lang="da-DK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直接连接符 10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>
            <a:off x="4183499" y="3684947"/>
            <a:ext cx="2739166" cy="0"/>
          </a:xfrm>
          <a:prstGeom prst="line">
            <a:avLst/>
          </a:prstGeom>
          <a:noFill/>
          <a:ln w="12700" algn="ctr">
            <a:solidFill>
              <a:srgbClr val="DFDFDF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 bwMode="auto">
          <a:xfrm flipH="1">
            <a:off x="1764884" y="2439566"/>
            <a:ext cx="2236175" cy="1458902"/>
          </a:xfrm>
          <a:prstGeom prst="parallelogram">
            <a:avLst>
              <a:gd name="adj" fmla="val 87273"/>
            </a:avLst>
          </a:prstGeom>
          <a:noFill/>
          <a:ln w="38100" cmpd="sng">
            <a:solidFill>
              <a:schemeClr val="accent2"/>
            </a:solidFill>
            <a:round/>
          </a:ln>
          <a:effec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平行四边形 2"/>
          <p:cNvSpPr/>
          <p:nvPr/>
        </p:nvSpPr>
        <p:spPr bwMode="auto">
          <a:xfrm flipH="1">
            <a:off x="3293939" y="2439566"/>
            <a:ext cx="2236175" cy="1458902"/>
          </a:xfrm>
          <a:prstGeom prst="parallelogram">
            <a:avLst>
              <a:gd name="adj" fmla="val 87273"/>
            </a:avLst>
          </a:prstGeom>
          <a:noFill/>
          <a:ln w="38100" cmpd="sng">
            <a:solidFill>
              <a:schemeClr val="accent2"/>
            </a:solidFill>
            <a:round/>
          </a:ln>
          <a:effec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/>
        </p:nvSpPr>
        <p:spPr bwMode="auto">
          <a:xfrm flipH="1">
            <a:off x="4822992" y="2439566"/>
            <a:ext cx="2236175" cy="1458902"/>
          </a:xfrm>
          <a:prstGeom prst="parallelogram">
            <a:avLst>
              <a:gd name="adj" fmla="val 87273"/>
            </a:avLst>
          </a:prstGeom>
          <a:noFill/>
          <a:ln w="38100" cmpd="sng">
            <a:solidFill>
              <a:schemeClr val="accent2"/>
            </a:solidFill>
            <a:round/>
          </a:ln>
          <a:effec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Box 61"/>
          <p:cNvSpPr txBox="1">
            <a:spLocks noChangeArrowheads="1"/>
          </p:cNvSpPr>
          <p:nvPr/>
        </p:nvSpPr>
        <p:spPr bwMode="auto">
          <a:xfrm>
            <a:off x="1718938" y="2102051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此处输入文本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TextBox 61"/>
          <p:cNvSpPr txBox="1">
            <a:spLocks noChangeArrowheads="1"/>
          </p:cNvSpPr>
          <p:nvPr/>
        </p:nvSpPr>
        <p:spPr bwMode="auto">
          <a:xfrm>
            <a:off x="3243802" y="2102051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此处输入文本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61"/>
          <p:cNvSpPr txBox="1">
            <a:spLocks noChangeArrowheads="1"/>
          </p:cNvSpPr>
          <p:nvPr/>
        </p:nvSpPr>
        <p:spPr bwMode="auto">
          <a:xfrm>
            <a:off x="4738373" y="2102051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此处输入文本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平行四边形 7"/>
          <p:cNvSpPr/>
          <p:nvPr/>
        </p:nvSpPr>
        <p:spPr bwMode="auto">
          <a:xfrm>
            <a:off x="1516886" y="2426772"/>
            <a:ext cx="1213212" cy="1471696"/>
          </a:xfrm>
          <a:prstGeom prst="parallelogram">
            <a:avLst>
              <a:gd name="adj" fmla="val 20417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平行四边形 8"/>
          <p:cNvSpPr/>
          <p:nvPr/>
        </p:nvSpPr>
        <p:spPr bwMode="auto">
          <a:xfrm>
            <a:off x="3046950" y="2426772"/>
            <a:ext cx="1211822" cy="1471696"/>
          </a:xfrm>
          <a:prstGeom prst="parallelogram">
            <a:avLst>
              <a:gd name="adj" fmla="val 20417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平行四边形 9"/>
          <p:cNvSpPr/>
          <p:nvPr/>
        </p:nvSpPr>
        <p:spPr bwMode="auto">
          <a:xfrm>
            <a:off x="4575624" y="2426772"/>
            <a:ext cx="1213211" cy="1471696"/>
          </a:xfrm>
          <a:prstGeom prst="parallelogram">
            <a:avLst>
              <a:gd name="adj" fmla="val 20417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gray">
          <a:xfrm>
            <a:off x="1994222" y="4158208"/>
            <a:ext cx="52847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D17E7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单击此处添加文字单击此处添加文字单击此处添加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此处添加文字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" name="组合 16"/>
          <p:cNvGrpSpPr/>
          <p:nvPr/>
        </p:nvGrpSpPr>
        <p:grpSpPr>
          <a:xfrm>
            <a:off x="6104431" y="915566"/>
            <a:ext cx="1584129" cy="2982902"/>
            <a:chOff x="6288240" y="1844824"/>
            <a:chExt cx="1809598" cy="3440112"/>
          </a:xfrm>
          <a:solidFill>
            <a:schemeClr val="accent2"/>
          </a:solidFill>
          <a:effectLst/>
        </p:grpSpPr>
        <p:sp>
          <p:nvSpPr>
            <p:cNvPr id="13" name="矩形 17"/>
            <p:cNvSpPr/>
            <p:nvPr/>
          </p:nvSpPr>
          <p:spPr bwMode="auto">
            <a:xfrm>
              <a:off x="6288240" y="1844824"/>
              <a:ext cx="1809598" cy="3440112"/>
            </a:xfrm>
            <a:custGeom>
              <a:avLst/>
              <a:gdLst/>
              <a:ahLst/>
              <a:cxnLst/>
              <a:rect l="l" t="t" r="r" b="b"/>
              <a:pathLst>
                <a:path w="1809407" h="3440675">
                  <a:moveTo>
                    <a:pt x="1139906" y="0"/>
                  </a:moveTo>
                  <a:lnTo>
                    <a:pt x="1809407" y="792244"/>
                  </a:lnTo>
                  <a:lnTo>
                    <a:pt x="1563950" y="750317"/>
                  </a:lnTo>
                  <a:lnTo>
                    <a:pt x="1104411" y="3440675"/>
                  </a:lnTo>
                  <a:lnTo>
                    <a:pt x="0" y="3440675"/>
                  </a:lnTo>
                  <a:lnTo>
                    <a:pt x="490848" y="567021"/>
                  </a:lnTo>
                  <a:lnTo>
                    <a:pt x="245391" y="525095"/>
                  </a:lnTo>
                  <a:close/>
                </a:path>
              </a:pathLst>
            </a:custGeom>
            <a:grpFill/>
            <a:ln w="3175" cap="flat" cmpd="sng" algn="ctr">
              <a:noFill/>
              <a:prstDash val="solid"/>
            </a:ln>
            <a:effectLst/>
          </p:spPr>
          <p:txBody>
            <a:bodyPr lIns="0" rIns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TextBox 32"/>
            <p:cNvSpPr txBox="1">
              <a:spLocks noChangeArrowheads="1"/>
            </p:cNvSpPr>
            <p:nvPr/>
          </p:nvSpPr>
          <p:spPr bwMode="auto">
            <a:xfrm rot="610177">
              <a:off x="6884356" y="2604853"/>
              <a:ext cx="527374" cy="223619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eaVert"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单击此处输入文本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266288" y="1022626"/>
            <a:ext cx="6769100" cy="3460751"/>
            <a:chOff x="1266288" y="1022626"/>
            <a:chExt cx="6769100" cy="3460751"/>
          </a:xfrm>
        </p:grpSpPr>
        <p:sp>
          <p:nvSpPr>
            <p:cNvPr id="2" name="AutoShape 2"/>
            <p:cNvSpPr>
              <a:spLocks noChangeArrowheads="1"/>
            </p:cNvSpPr>
            <p:nvPr/>
          </p:nvSpPr>
          <p:spPr bwMode="auto">
            <a:xfrm rot="10800000">
              <a:off x="4650838" y="2111652"/>
              <a:ext cx="3268663" cy="2371725"/>
            </a:xfrm>
            <a:prstGeom prst="roundRect">
              <a:avLst>
                <a:gd name="adj" fmla="val 0"/>
              </a:avLst>
            </a:prstGeom>
            <a:noFill/>
            <a:ln w="12700" cmpd="sng">
              <a:solidFill>
                <a:schemeClr val="accent2"/>
              </a:solidFill>
              <a:round/>
            </a:ln>
            <a:effectLst/>
          </p:spPr>
          <p:txBody>
            <a:bodyPr rot="10800000" wrap="none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400" kern="0" dirty="0">
                  <a:solidFill>
                    <a:srgbClr val="888888"/>
                  </a:solidFill>
                  <a:cs typeface="+mn-ea"/>
                  <a:sym typeface="+mn-lt"/>
                </a:rPr>
                <a:t>此处输入文本</a:t>
              </a:r>
              <a:endParaRPr lang="zh-CN" altLang="en-US" sz="1400" kern="0" dirty="0">
                <a:solidFill>
                  <a:srgbClr val="888888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400" kern="0" dirty="0">
                  <a:solidFill>
                    <a:srgbClr val="888888"/>
                  </a:solidFill>
                  <a:cs typeface="+mn-ea"/>
                  <a:sym typeface="+mn-lt"/>
                </a:rPr>
                <a:t>此处输入文本</a:t>
              </a:r>
              <a:endParaRPr lang="zh-CN" altLang="en-US" sz="1400" kern="0" dirty="0">
                <a:solidFill>
                  <a:srgbClr val="888888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400" kern="0" dirty="0">
                  <a:solidFill>
                    <a:srgbClr val="888888"/>
                  </a:solidFill>
                  <a:cs typeface="+mn-ea"/>
                  <a:sym typeface="+mn-lt"/>
                </a:rPr>
                <a:t>此处输入文本</a:t>
              </a:r>
              <a:endParaRPr lang="zh-CN" altLang="en-US" sz="1400" kern="0" dirty="0">
                <a:solidFill>
                  <a:srgbClr val="888888"/>
                </a:solidFill>
                <a:cs typeface="+mn-ea"/>
                <a:sym typeface="+mn-lt"/>
              </a:endParaRPr>
            </a:p>
          </p:txBody>
        </p:sp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 rot="10800000" flipV="1">
              <a:off x="1431388" y="1022626"/>
              <a:ext cx="6438900" cy="794271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 w="9525" cmpd="sng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单击此处添加文本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 rot="10800000">
              <a:off x="1382176" y="2111652"/>
              <a:ext cx="3268662" cy="2371725"/>
            </a:xfrm>
            <a:prstGeom prst="roundRect">
              <a:avLst>
                <a:gd name="adj" fmla="val 0"/>
              </a:avLst>
            </a:prstGeom>
            <a:noFill/>
            <a:ln w="12700" cmpd="sng">
              <a:solidFill>
                <a:schemeClr val="accent2"/>
              </a:solidFill>
              <a:round/>
            </a:ln>
            <a:effectLst/>
          </p:spPr>
          <p:txBody>
            <a:bodyPr rot="10800000"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cs typeface="+mn-ea"/>
                  <a:sym typeface="+mn-lt"/>
                </a:rPr>
                <a:t>此处输入文本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cs typeface="+mn-ea"/>
                  <a:sym typeface="+mn-lt"/>
                </a:rPr>
                <a:t>此处输入文本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88888"/>
                  </a:solidFill>
                  <a:effectLst/>
                  <a:uLnTx/>
                  <a:uFillTx/>
                  <a:cs typeface="+mn-ea"/>
                  <a:sym typeface="+mn-lt"/>
                </a:rPr>
                <a:t>此处输入文本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266288" y="1751290"/>
              <a:ext cx="6769100" cy="744537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rot="16200000" flipH="1">
              <a:off x="3272095" y="1053583"/>
              <a:ext cx="0" cy="2116137"/>
            </a:xfrm>
            <a:prstGeom prst="line">
              <a:avLst/>
            </a:prstGeom>
            <a:noFill/>
            <a:ln w="28575" cmpd="sng">
              <a:solidFill>
                <a:srgbClr val="FFFFFF"/>
              </a:solidFill>
              <a:prstDash val="lgDash"/>
              <a:rou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 rot="16200000" flipH="1">
              <a:off x="6029582" y="1053583"/>
              <a:ext cx="0" cy="2116138"/>
            </a:xfrm>
            <a:prstGeom prst="line">
              <a:avLst/>
            </a:prstGeom>
            <a:noFill/>
            <a:ln w="28575" cmpd="sng">
              <a:solidFill>
                <a:srgbClr val="FFFFFF"/>
              </a:solidFill>
              <a:prstDash val="lgDash"/>
              <a:rou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1583788" y="1827490"/>
              <a:ext cx="590550" cy="590550"/>
            </a:xfrm>
            <a:prstGeom prst="ellipse">
              <a:avLst/>
            </a:prstGeom>
            <a:noFill/>
            <a:ln w="38100" cmpd="sng">
              <a:solidFill>
                <a:srgbClr val="FFFF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i="0" u="none" strike="noStrike" kern="0" cap="none" spc="0" normalizeH="0" baseline="0" noProof="0" dirty="0" smtClean="0"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2012</a:t>
              </a:r>
              <a:endParaRPr kumimoji="0" lang="en-US" sz="1600" i="0" u="none" strike="noStrike" kern="0" cap="none" spc="0" normalizeH="0" baseline="0" noProof="0" dirty="0"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>
              <a:off x="4355563" y="1827490"/>
              <a:ext cx="590550" cy="590550"/>
            </a:xfrm>
            <a:prstGeom prst="ellipse">
              <a:avLst/>
            </a:prstGeom>
            <a:noFill/>
            <a:ln w="38100" cmpd="sng">
              <a:solidFill>
                <a:srgbClr val="FFFF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i="0" u="none" strike="noStrike" kern="0" cap="none" spc="0" normalizeH="0" baseline="0" noProof="0" dirty="0" smtClean="0"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2016</a:t>
              </a:r>
              <a:endParaRPr kumimoji="0" lang="en-US" sz="1600" i="0" u="none" strike="noStrike" kern="0" cap="none" spc="0" normalizeH="0" baseline="0" noProof="0" dirty="0"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7101938" y="1827490"/>
              <a:ext cx="592138" cy="590550"/>
            </a:xfrm>
            <a:prstGeom prst="ellipse">
              <a:avLst/>
            </a:prstGeom>
            <a:noFill/>
            <a:ln w="38100" cmpd="sng">
              <a:solidFill>
                <a:srgbClr val="FFFF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i="0" u="none" strike="noStrike" kern="0" cap="none" spc="0" normalizeH="0" baseline="0" noProof="0" dirty="0" smtClean="0"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2020</a:t>
              </a:r>
              <a:endParaRPr kumimoji="0" lang="en-US" sz="1600" i="0" u="none" strike="noStrike" kern="0" cap="none" spc="0" normalizeH="0" baseline="0" noProof="0" dirty="0"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459133" y="2695996"/>
            <a:ext cx="6325150" cy="1799872"/>
            <a:chOff x="1459133" y="2695996"/>
            <a:chExt cx="6325150" cy="1799872"/>
          </a:xfrm>
        </p:grpSpPr>
        <p:sp>
          <p:nvSpPr>
            <p:cNvPr id="3" name="等腰三角形 2"/>
            <p:cNvSpPr/>
            <p:nvPr/>
          </p:nvSpPr>
          <p:spPr>
            <a:xfrm>
              <a:off x="3712305" y="2695996"/>
              <a:ext cx="1803799" cy="435487"/>
            </a:xfrm>
            <a:prstGeom prst="triangle">
              <a:avLst/>
            </a:prstGeom>
            <a:gradFill flip="none" rotWithShape="1">
              <a:gsLst>
                <a:gs pos="0">
                  <a:srgbClr val="E6E6E6"/>
                </a:gs>
                <a:gs pos="100000">
                  <a:srgbClr val="EAEAEA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9799998" lon="0" rev="0"/>
              </a:camera>
              <a:lightRig rig="contrasting" dir="t"/>
            </a:scene3d>
            <a:sp3d extrusionH="63500">
              <a:bevelB w="0" h="65405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>
              <a:off x="4231101" y="2699783"/>
              <a:ext cx="403930" cy="431700"/>
            </a:xfrm>
            <a:prstGeom prst="triangle">
              <a:avLst>
                <a:gd name="adj" fmla="val 93897"/>
              </a:avLst>
            </a:prstGeom>
            <a:gradFill flip="none" rotWithShape="1">
              <a:gsLst>
                <a:gs pos="0">
                  <a:srgbClr val="D7D7D7"/>
                </a:gs>
                <a:gs pos="100000">
                  <a:srgbClr val="EAEAEA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9799998" lon="0" rev="0"/>
              </a:camera>
              <a:lightRig rig="contrasting" dir="t"/>
            </a:scene3d>
            <a:sp3d extrusionH="63500">
              <a:bevelB w="0" h="65405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等腰三角形 22"/>
            <p:cNvSpPr/>
            <p:nvPr/>
          </p:nvSpPr>
          <p:spPr>
            <a:xfrm flipH="1">
              <a:off x="4613573" y="2702308"/>
              <a:ext cx="494814" cy="431700"/>
            </a:xfrm>
            <a:custGeom>
              <a:avLst/>
              <a:gdLst>
                <a:gd name="connsiteX0" fmla="*/ 0 w 508649"/>
                <a:gd name="connsiteY0" fmla="*/ 542261 h 542261"/>
                <a:gd name="connsiteX1" fmla="*/ 508649 w 508649"/>
                <a:gd name="connsiteY1" fmla="*/ 0 h 542261"/>
                <a:gd name="connsiteX2" fmla="*/ 508649 w 508649"/>
                <a:gd name="connsiteY2" fmla="*/ 542261 h 542261"/>
                <a:gd name="connsiteX3" fmla="*/ 0 w 508649"/>
                <a:gd name="connsiteY3" fmla="*/ 542261 h 542261"/>
                <a:gd name="connsiteX0-1" fmla="*/ 0 w 519282"/>
                <a:gd name="connsiteY0-2" fmla="*/ 542261 h 542261"/>
                <a:gd name="connsiteX1-3" fmla="*/ 519282 w 519282"/>
                <a:gd name="connsiteY1-4" fmla="*/ 0 h 542261"/>
                <a:gd name="connsiteX2-5" fmla="*/ 508649 w 519282"/>
                <a:gd name="connsiteY2-6" fmla="*/ 542261 h 542261"/>
                <a:gd name="connsiteX3-7" fmla="*/ 0 w 519282"/>
                <a:gd name="connsiteY3-8" fmla="*/ 542261 h 542261"/>
                <a:gd name="connsiteX0-9" fmla="*/ 0 w 599919"/>
                <a:gd name="connsiteY0-10" fmla="*/ 542261 h 542261"/>
                <a:gd name="connsiteX1-11" fmla="*/ 599919 w 599919"/>
                <a:gd name="connsiteY1-12" fmla="*/ 0 h 542261"/>
                <a:gd name="connsiteX2-13" fmla="*/ 589286 w 599919"/>
                <a:gd name="connsiteY2-14" fmla="*/ 542261 h 542261"/>
                <a:gd name="connsiteX3-15" fmla="*/ 0 w 599919"/>
                <a:gd name="connsiteY3-16" fmla="*/ 542261 h 542261"/>
                <a:gd name="connsiteX0-17" fmla="*/ 0 w 589840"/>
                <a:gd name="connsiteY0-18" fmla="*/ 520996 h 542261"/>
                <a:gd name="connsiteX1-19" fmla="*/ 589840 w 589840"/>
                <a:gd name="connsiteY1-20" fmla="*/ 0 h 542261"/>
                <a:gd name="connsiteX2-21" fmla="*/ 579207 w 589840"/>
                <a:gd name="connsiteY2-22" fmla="*/ 542261 h 542261"/>
                <a:gd name="connsiteX3-23" fmla="*/ 0 w 589840"/>
                <a:gd name="connsiteY3-24" fmla="*/ 520996 h 54226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89840" h="542261">
                  <a:moveTo>
                    <a:pt x="0" y="520996"/>
                  </a:moveTo>
                  <a:lnTo>
                    <a:pt x="589840" y="0"/>
                  </a:lnTo>
                  <a:lnTo>
                    <a:pt x="579207" y="542261"/>
                  </a:lnTo>
                  <a:lnTo>
                    <a:pt x="0" y="5209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EAEAEA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9799998" lon="0" rev="0"/>
              </a:camera>
              <a:lightRig rig="contrasting" dir="t"/>
            </a:scene3d>
            <a:sp3d extrusionH="63500">
              <a:bevelB w="0" h="65405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梯形 1"/>
            <p:cNvSpPr/>
            <p:nvPr/>
          </p:nvSpPr>
          <p:spPr>
            <a:xfrm>
              <a:off x="1459133" y="3029238"/>
              <a:ext cx="2785531" cy="1225033"/>
            </a:xfrm>
            <a:custGeom>
              <a:avLst/>
              <a:gdLst/>
              <a:ahLst/>
              <a:cxnLst/>
              <a:rect l="l" t="t" r="r" b="b"/>
              <a:pathLst>
                <a:path w="3503207" h="1540655">
                  <a:moveTo>
                    <a:pt x="2851922" y="0"/>
                  </a:moveTo>
                  <a:lnTo>
                    <a:pt x="3503207" y="0"/>
                  </a:lnTo>
                  <a:lnTo>
                    <a:pt x="2044160" y="1540655"/>
                  </a:lnTo>
                  <a:lnTo>
                    <a:pt x="0" y="154065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E6E6E6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9799998" lon="0" rev="0"/>
              </a:camera>
              <a:lightRig rig="contrasting" dir="t">
                <a:rot lat="0" lon="0" rev="5400000"/>
              </a:lightRig>
            </a:scene3d>
            <a:sp3d extrusionH="635000">
              <a:bevelB w="0" h="0"/>
              <a:extrusionClr>
                <a:srgbClr val="C5C5C5"/>
              </a:extrusionClr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梯形 16"/>
            <p:cNvSpPr/>
            <p:nvPr/>
          </p:nvSpPr>
          <p:spPr>
            <a:xfrm>
              <a:off x="3055919" y="3029606"/>
              <a:ext cx="1579113" cy="1224413"/>
            </a:xfrm>
            <a:custGeom>
              <a:avLst/>
              <a:gdLst/>
              <a:ahLst/>
              <a:cxnLst/>
              <a:rect l="l" t="t" r="r" b="b"/>
              <a:pathLst>
                <a:path w="1986573" h="1540655">
                  <a:moveTo>
                    <a:pt x="1459047" y="0"/>
                  </a:moveTo>
                  <a:lnTo>
                    <a:pt x="1986573" y="0"/>
                  </a:lnTo>
                  <a:lnTo>
                    <a:pt x="1962916" y="1540655"/>
                  </a:lnTo>
                  <a:lnTo>
                    <a:pt x="0" y="154065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A9A9"/>
                </a:gs>
                <a:gs pos="100000">
                  <a:srgbClr val="D7D7D7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  <a:scene3d>
              <a:camera prst="orthographicFront">
                <a:rot lat="19800000" lon="0" rev="0"/>
              </a:camera>
              <a:lightRig rig="contrasting" dir="t"/>
            </a:scene3d>
            <a:sp3d extrusionH="635000">
              <a:bevelB w="0" h="0"/>
              <a:extrusionClr>
                <a:srgbClr val="949494"/>
              </a:extrusionClr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梯形 1"/>
            <p:cNvSpPr/>
            <p:nvPr/>
          </p:nvSpPr>
          <p:spPr>
            <a:xfrm>
              <a:off x="5091281" y="3038442"/>
              <a:ext cx="2693002" cy="1225033"/>
            </a:xfrm>
            <a:custGeom>
              <a:avLst/>
              <a:gdLst/>
              <a:ahLst/>
              <a:cxnLst/>
              <a:rect l="l" t="t" r="r" b="b"/>
              <a:pathLst>
                <a:path w="3386838" h="1540655">
                  <a:moveTo>
                    <a:pt x="0" y="0"/>
                  </a:moveTo>
                  <a:lnTo>
                    <a:pt x="534916" y="0"/>
                  </a:lnTo>
                  <a:lnTo>
                    <a:pt x="3386838" y="1540655"/>
                  </a:lnTo>
                  <a:lnTo>
                    <a:pt x="1544106" y="154065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A9A9"/>
                </a:gs>
                <a:gs pos="100000">
                  <a:srgbClr val="D7D7D7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  <a:scene3d>
              <a:camera prst="orthographicFront">
                <a:rot lat="19800000" lon="0" rev="0"/>
              </a:camera>
              <a:lightRig rig="contrasting" dir="t"/>
            </a:scene3d>
            <a:sp3d extrusionH="635000">
              <a:bevelB w="0" h="0"/>
              <a:extrusionClr>
                <a:srgbClr val="949494"/>
              </a:extrusionClr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梯形 16"/>
            <p:cNvSpPr/>
            <p:nvPr/>
          </p:nvSpPr>
          <p:spPr>
            <a:xfrm flipH="1">
              <a:off x="4618168" y="3022927"/>
              <a:ext cx="1697767" cy="1231986"/>
            </a:xfrm>
            <a:custGeom>
              <a:avLst/>
              <a:gdLst>
                <a:gd name="connsiteX0" fmla="*/ 1459047 w 1986573"/>
                <a:gd name="connsiteY0" fmla="*/ 0 h 1551300"/>
                <a:gd name="connsiteX1" fmla="*/ 1986573 w 1986573"/>
                <a:gd name="connsiteY1" fmla="*/ 0 h 1551300"/>
                <a:gd name="connsiteX2" fmla="*/ 1973548 w 1986573"/>
                <a:gd name="connsiteY2" fmla="*/ 1551300 h 1551300"/>
                <a:gd name="connsiteX3" fmla="*/ 0 w 1986573"/>
                <a:gd name="connsiteY3" fmla="*/ 1540655 h 1551300"/>
                <a:gd name="connsiteX4" fmla="*/ 1459047 w 1986573"/>
                <a:gd name="connsiteY4" fmla="*/ 0 h 1551300"/>
                <a:gd name="connsiteX0-1" fmla="*/ 1629168 w 2156694"/>
                <a:gd name="connsiteY0-2" fmla="*/ 0 h 1551300"/>
                <a:gd name="connsiteX1-3" fmla="*/ 2156694 w 2156694"/>
                <a:gd name="connsiteY1-4" fmla="*/ 0 h 1551300"/>
                <a:gd name="connsiteX2-5" fmla="*/ 2143669 w 2156694"/>
                <a:gd name="connsiteY2-6" fmla="*/ 1551300 h 1551300"/>
                <a:gd name="connsiteX3-7" fmla="*/ 0 w 2156694"/>
                <a:gd name="connsiteY3-8" fmla="*/ 1540655 h 1551300"/>
                <a:gd name="connsiteX4-9" fmla="*/ 1629168 w 2156694"/>
                <a:gd name="connsiteY4-10" fmla="*/ 0 h 1551300"/>
                <a:gd name="connsiteX0-11" fmla="*/ 1597271 w 2156694"/>
                <a:gd name="connsiteY0-12" fmla="*/ 0 h 1551300"/>
                <a:gd name="connsiteX1-13" fmla="*/ 2156694 w 2156694"/>
                <a:gd name="connsiteY1-14" fmla="*/ 0 h 1551300"/>
                <a:gd name="connsiteX2-15" fmla="*/ 2143669 w 2156694"/>
                <a:gd name="connsiteY2-16" fmla="*/ 1551300 h 1551300"/>
                <a:gd name="connsiteX3-17" fmla="*/ 0 w 2156694"/>
                <a:gd name="connsiteY3-18" fmla="*/ 1540655 h 1551300"/>
                <a:gd name="connsiteX4-19" fmla="*/ 1597271 w 2156694"/>
                <a:gd name="connsiteY4-20" fmla="*/ 0 h 1551300"/>
                <a:gd name="connsiteX0-21" fmla="*/ 1597271 w 2156694"/>
                <a:gd name="connsiteY0-22" fmla="*/ 0 h 1551300"/>
                <a:gd name="connsiteX1-23" fmla="*/ 2156694 w 2156694"/>
                <a:gd name="connsiteY1-24" fmla="*/ 0 h 1551300"/>
                <a:gd name="connsiteX2-25" fmla="*/ 2154301 w 2156694"/>
                <a:gd name="connsiteY2-26" fmla="*/ 1551300 h 1551300"/>
                <a:gd name="connsiteX3-27" fmla="*/ 0 w 2156694"/>
                <a:gd name="connsiteY3-28" fmla="*/ 1540655 h 1551300"/>
                <a:gd name="connsiteX4-29" fmla="*/ 1597271 w 2156694"/>
                <a:gd name="connsiteY4-30" fmla="*/ 0 h 1551300"/>
                <a:gd name="connsiteX0-31" fmla="*/ 1565373 w 2156694"/>
                <a:gd name="connsiteY0-32" fmla="*/ 0 h 1551300"/>
                <a:gd name="connsiteX1-33" fmla="*/ 2156694 w 2156694"/>
                <a:gd name="connsiteY1-34" fmla="*/ 0 h 1551300"/>
                <a:gd name="connsiteX2-35" fmla="*/ 2154301 w 2156694"/>
                <a:gd name="connsiteY2-36" fmla="*/ 1551300 h 1551300"/>
                <a:gd name="connsiteX3-37" fmla="*/ 0 w 2156694"/>
                <a:gd name="connsiteY3-38" fmla="*/ 1540655 h 1551300"/>
                <a:gd name="connsiteX4-39" fmla="*/ 1565373 w 2156694"/>
                <a:gd name="connsiteY4-40" fmla="*/ 0 h 1551300"/>
                <a:gd name="connsiteX0-41" fmla="*/ 1544108 w 2135429"/>
                <a:gd name="connsiteY0-42" fmla="*/ 0 h 1551300"/>
                <a:gd name="connsiteX1-43" fmla="*/ 2135429 w 2135429"/>
                <a:gd name="connsiteY1-44" fmla="*/ 0 h 1551300"/>
                <a:gd name="connsiteX2-45" fmla="*/ 2133036 w 2135429"/>
                <a:gd name="connsiteY2-46" fmla="*/ 1551300 h 1551300"/>
                <a:gd name="connsiteX3-47" fmla="*/ 0 w 2135429"/>
                <a:gd name="connsiteY3-48" fmla="*/ 1551299 h 1551300"/>
                <a:gd name="connsiteX4-49" fmla="*/ 1544108 w 2135429"/>
                <a:gd name="connsiteY4-50" fmla="*/ 0 h 15513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35429" h="1551300">
                  <a:moveTo>
                    <a:pt x="1544108" y="0"/>
                  </a:moveTo>
                  <a:lnTo>
                    <a:pt x="2135429" y="0"/>
                  </a:lnTo>
                  <a:cubicBezTo>
                    <a:pt x="2134631" y="517100"/>
                    <a:pt x="2133834" y="1034200"/>
                    <a:pt x="2133036" y="1551300"/>
                  </a:cubicBezTo>
                  <a:lnTo>
                    <a:pt x="0" y="1551299"/>
                  </a:lnTo>
                  <a:lnTo>
                    <a:pt x="154410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E6E6E6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9799998" lon="0" rev="0"/>
              </a:camera>
              <a:lightRig rig="contrasting" dir="t">
                <a:rot lat="0" lon="0" rev="5400000"/>
              </a:lightRig>
            </a:scene3d>
            <a:sp3d extrusionH="635000">
              <a:bevelB w="0" h="0"/>
              <a:extrusionClr>
                <a:srgbClr val="C5C5C5"/>
              </a:extrusionClr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645130" y="3042965"/>
              <a:ext cx="858844" cy="85884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scene3d>
              <a:camera prst="isometricOffAxis1Top">
                <a:rot lat="18075703" lon="18392737" rev="3458556"/>
              </a:camera>
              <a:lightRig rig="threePt" dir="t"/>
            </a:scene3d>
            <a:sp3d extrusionH="127000">
              <a:extrusionClr>
                <a:schemeClr val="accent1"/>
              </a:extrusionClr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032220" y="2847319"/>
              <a:ext cx="629819" cy="629819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scene3d>
              <a:camera prst="isometricOffAxis1Top">
                <a:rot lat="18075703" lon="18392737" rev="3458556"/>
              </a:camera>
              <a:lightRig rig="threePt" dir="t"/>
            </a:scene3d>
            <a:sp3d extrusionH="127000">
              <a:extrusionClr>
                <a:schemeClr val="accent1"/>
              </a:extrusionClr>
            </a:sp3d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270979" y="2985709"/>
              <a:ext cx="594712" cy="594712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scene3d>
              <a:camera prst="isometricOffAxis1Top">
                <a:rot lat="18075703" lon="18392737" rev="3458556"/>
              </a:camera>
              <a:lightRig rig="threePt" dir="t"/>
            </a:scene3d>
            <a:sp3d extrusionH="127000">
              <a:extrusionClr>
                <a:schemeClr val="accent1"/>
              </a:extrusionClr>
            </a:sp3d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5332205" y="2985709"/>
              <a:ext cx="400794" cy="40079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  <a:scene3d>
              <a:camera prst="isometricOffAxis1Top">
                <a:rot lat="18075703" lon="18392737" rev="3458556"/>
              </a:camera>
              <a:lightRig rig="threePt" dir="t"/>
            </a:scene3d>
            <a:sp3d extrusionH="127000">
              <a:extrusionClr>
                <a:schemeClr val="accent1"/>
              </a:extrusionClr>
            </a:sp3d>
          </p:spPr>
          <p:txBody>
            <a:bodyPr anchor="ctr"/>
            <a:lstStyle/>
            <a:p>
              <a:pPr algn="ctr"/>
              <a:endParaRPr lang="zh-CN" altLang="en-US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183110" y="4188091"/>
              <a:ext cx="6543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cs typeface="+mn-ea"/>
                  <a:sym typeface="+mn-lt"/>
                </a:rPr>
                <a:t>文本</a:t>
              </a: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614517" y="4188091"/>
              <a:ext cx="6543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b="1" kern="0" dirty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r>
                <a:rPr lang="en-US" altLang="zh-CN" sz="1400" b="1" kern="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1400" b="1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199285" y="4188091"/>
              <a:ext cx="6543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b="1" kern="0" dirty="0">
                  <a:solidFill>
                    <a:srgbClr val="7D7D7D"/>
                  </a:solidFill>
                  <a:cs typeface="+mn-ea"/>
                  <a:sym typeface="+mn-lt"/>
                </a:rPr>
                <a:t>文本</a:t>
              </a:r>
              <a:r>
                <a:rPr lang="en-US" altLang="zh-CN" sz="1400" b="1" kern="0" dirty="0">
                  <a:solidFill>
                    <a:srgbClr val="7D7D7D"/>
                  </a:solidFill>
                  <a:cs typeface="+mn-ea"/>
                  <a:sym typeface="+mn-lt"/>
                </a:rPr>
                <a:t>3</a:t>
              </a:r>
              <a:endParaRPr lang="zh-CN" altLang="en-US" sz="1400" b="1" kern="0" dirty="0">
                <a:solidFill>
                  <a:srgbClr val="7D7D7D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763611" y="4188091"/>
              <a:ext cx="6543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b="1" kern="0" dirty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r>
                <a:rPr lang="en-US" altLang="zh-CN" sz="1400" b="1" kern="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1400" b="1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50048" y="1178493"/>
            <a:ext cx="3263607" cy="1177950"/>
            <a:chOff x="1250048" y="1178493"/>
            <a:chExt cx="3263607" cy="1177950"/>
          </a:xfrm>
        </p:grpSpPr>
        <p:sp>
          <p:nvSpPr>
            <p:cNvPr id="19" name="矩形 18"/>
            <p:cNvSpPr/>
            <p:nvPr/>
          </p:nvSpPr>
          <p:spPr>
            <a:xfrm>
              <a:off x="1250048" y="1178493"/>
              <a:ext cx="3263607" cy="261297"/>
            </a:xfrm>
            <a:prstGeom prst="rect">
              <a:avLst/>
            </a:prstGeom>
            <a:solidFill>
              <a:schemeClr val="accent2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9F9"/>
                  </a:solidFill>
                  <a:effectLst/>
                  <a:uLnTx/>
                  <a:uFillTx/>
                  <a:cs typeface="+mn-ea"/>
                  <a:sym typeface="+mn-lt"/>
                </a:rPr>
                <a:t>单击此处添加文本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250581" y="1439790"/>
              <a:ext cx="3262996" cy="916653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lIns="180000" tIns="180000" rIns="180000" anchor="t"/>
            <a:lstStyle/>
            <a:p>
              <a:pPr algn="just"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单击此处添加文字阐述，添加简短问题说明文字，具体说明文字在此处添加此处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添加简短问题说明文字，具体说明文字在此处添加此处。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02385" y="1153510"/>
            <a:ext cx="3263607" cy="1177949"/>
            <a:chOff x="4702385" y="1153510"/>
            <a:chExt cx="3263607" cy="1177949"/>
          </a:xfrm>
        </p:grpSpPr>
        <p:sp>
          <p:nvSpPr>
            <p:cNvPr id="22" name="矩形 21"/>
            <p:cNvSpPr/>
            <p:nvPr/>
          </p:nvSpPr>
          <p:spPr>
            <a:xfrm>
              <a:off x="4702385" y="1153510"/>
              <a:ext cx="3263607" cy="286281"/>
            </a:xfrm>
            <a:prstGeom prst="rect">
              <a:avLst/>
            </a:prstGeom>
            <a:solidFill>
              <a:schemeClr val="accent2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kern="0" dirty="0">
                  <a:solidFill>
                    <a:srgbClr val="F9F9F9"/>
                  </a:solidFill>
                  <a:cs typeface="+mn-ea"/>
                  <a:sym typeface="+mn-lt"/>
                </a:rPr>
                <a:t>单击此处添加文本</a:t>
              </a:r>
              <a:endParaRPr lang="zh-CN" altLang="en-US" sz="1400" b="1" kern="0" dirty="0">
                <a:solidFill>
                  <a:srgbClr val="F9F9F9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702918" y="1439791"/>
              <a:ext cx="3262996" cy="891668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lIns="180000" tIns="180000" rIns="180000" anchor="t"/>
            <a:lstStyle/>
            <a:p>
              <a:pPr algn="just"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单击此处添加文字阐述，添加简短问题说明文字，具体说明文字在此处添加此处。添加简短问题说明文字，具体说明文字在此处添加此处。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056" y="1419622"/>
            <a:ext cx="2070054" cy="2345183"/>
            <a:chOff x="1075056" y="1491630"/>
            <a:chExt cx="2070054" cy="2345183"/>
          </a:xfrm>
          <a:effectLst/>
        </p:grpSpPr>
        <p:sp>
          <p:nvSpPr>
            <p:cNvPr id="3" name="等腰三角形 12"/>
            <p:cNvSpPr/>
            <p:nvPr/>
          </p:nvSpPr>
          <p:spPr>
            <a:xfrm flipV="1">
              <a:off x="1075056" y="1491630"/>
              <a:ext cx="2070054" cy="2345183"/>
            </a:xfrm>
            <a:custGeom>
              <a:avLst/>
              <a:gdLst/>
              <a:ahLst/>
              <a:cxnLst/>
              <a:rect l="l" t="t" r="r" b="b"/>
              <a:pathLst>
                <a:path w="2088232" h="2365776">
                  <a:moveTo>
                    <a:pt x="1044116" y="0"/>
                  </a:moveTo>
                  <a:lnTo>
                    <a:pt x="1137714" y="282270"/>
                  </a:lnTo>
                  <a:cubicBezTo>
                    <a:pt x="1670539" y="329046"/>
                    <a:pt x="2088232" y="776575"/>
                    <a:pt x="2088232" y="1321660"/>
                  </a:cubicBezTo>
                  <a:cubicBezTo>
                    <a:pt x="2088232" y="1898309"/>
                    <a:pt x="1620765" y="2365776"/>
                    <a:pt x="1044116" y="2365776"/>
                  </a:cubicBezTo>
                  <a:cubicBezTo>
                    <a:pt x="467467" y="2365776"/>
                    <a:pt x="0" y="1898309"/>
                    <a:pt x="0" y="1321660"/>
                  </a:cubicBezTo>
                  <a:cubicBezTo>
                    <a:pt x="0" y="776575"/>
                    <a:pt x="417693" y="329046"/>
                    <a:pt x="950518" y="28227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56085" y="2075784"/>
              <a:ext cx="87716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accent3">
                    <a:lumMod val="40000"/>
                    <a:lumOff val="6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1256257" y="2487786"/>
              <a:ext cx="170765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  <a:defRPr/>
              </a:pPr>
              <a:r>
                <a:rPr lang="zh-CN" altLang="en-US" sz="16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点击此处添加</a:t>
              </a:r>
              <a:endParaRPr lang="en-US" altLang="zh-CN" sz="1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>
                <a:spcBef>
                  <a:spcPct val="0"/>
                </a:spcBef>
                <a:buNone/>
                <a:defRPr/>
              </a:pPr>
              <a:r>
                <a:rPr lang="zh-CN" altLang="en-US" sz="16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简要说明</a:t>
              </a:r>
              <a:endParaRPr lang="en-US" altLang="zh-CN" sz="16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43608" y="3835334"/>
            <a:ext cx="21329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45797" y="1583058"/>
            <a:ext cx="1713148" cy="1940841"/>
            <a:chOff x="3845797" y="1655066"/>
            <a:chExt cx="1713148" cy="1940841"/>
          </a:xfrm>
        </p:grpSpPr>
        <p:sp>
          <p:nvSpPr>
            <p:cNvPr id="8" name="等腰三角形 12"/>
            <p:cNvSpPr/>
            <p:nvPr/>
          </p:nvSpPr>
          <p:spPr>
            <a:xfrm flipV="1">
              <a:off x="3845797" y="1655066"/>
              <a:ext cx="1713148" cy="1940841"/>
            </a:xfrm>
            <a:custGeom>
              <a:avLst/>
              <a:gdLst/>
              <a:ahLst/>
              <a:cxnLst/>
              <a:rect l="l" t="t" r="r" b="b"/>
              <a:pathLst>
                <a:path w="2088232" h="2365776">
                  <a:moveTo>
                    <a:pt x="1044116" y="0"/>
                  </a:moveTo>
                  <a:lnTo>
                    <a:pt x="1137714" y="282270"/>
                  </a:lnTo>
                  <a:cubicBezTo>
                    <a:pt x="1670539" y="329046"/>
                    <a:pt x="2088232" y="776575"/>
                    <a:pt x="2088232" y="1321660"/>
                  </a:cubicBezTo>
                  <a:cubicBezTo>
                    <a:pt x="2088232" y="1898309"/>
                    <a:pt x="1620765" y="2365776"/>
                    <a:pt x="1044116" y="2365776"/>
                  </a:cubicBezTo>
                  <a:cubicBezTo>
                    <a:pt x="467467" y="2365776"/>
                    <a:pt x="0" y="1898309"/>
                    <a:pt x="0" y="1321660"/>
                  </a:cubicBezTo>
                  <a:cubicBezTo>
                    <a:pt x="0" y="776575"/>
                    <a:pt x="417693" y="329046"/>
                    <a:pt x="950518" y="28227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99670" y="210626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1600" dirty="0">
                <a:solidFill>
                  <a:schemeClr val="accent3">
                    <a:lumMod val="40000"/>
                    <a:lumOff val="6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3946287" y="2457306"/>
              <a:ext cx="151216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  <a:defRPr/>
              </a:pPr>
              <a:r>
                <a:rPr lang="zh-CN" altLang="en-US" sz="14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点击此处添加</a:t>
              </a:r>
              <a:endParaRPr lang="en-US" altLang="zh-CN" sz="1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>
                <a:spcBef>
                  <a:spcPct val="0"/>
                </a:spcBef>
                <a:buNone/>
                <a:defRPr/>
              </a:pPr>
              <a:r>
                <a:rPr lang="zh-CN" altLang="en-US" sz="14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简要说明</a:t>
              </a:r>
              <a:endParaRPr lang="en-US" altLang="zh-CN" sz="14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22551" y="1675093"/>
            <a:ext cx="1512168" cy="1713148"/>
            <a:chOff x="6322551" y="1747101"/>
            <a:chExt cx="1512168" cy="1713148"/>
          </a:xfrm>
        </p:grpSpPr>
        <p:sp>
          <p:nvSpPr>
            <p:cNvPr id="12" name="等腰三角形 12"/>
            <p:cNvSpPr/>
            <p:nvPr/>
          </p:nvSpPr>
          <p:spPr>
            <a:xfrm flipV="1">
              <a:off x="6322551" y="1747101"/>
              <a:ext cx="1512168" cy="1713148"/>
            </a:xfrm>
            <a:custGeom>
              <a:avLst/>
              <a:gdLst/>
              <a:ahLst/>
              <a:cxnLst/>
              <a:rect l="l" t="t" r="r" b="b"/>
              <a:pathLst>
                <a:path w="2088232" h="2365776">
                  <a:moveTo>
                    <a:pt x="1044116" y="0"/>
                  </a:moveTo>
                  <a:lnTo>
                    <a:pt x="1137714" y="282270"/>
                  </a:lnTo>
                  <a:cubicBezTo>
                    <a:pt x="1670539" y="329046"/>
                    <a:pt x="2088232" y="776575"/>
                    <a:pt x="2088232" y="1321660"/>
                  </a:cubicBezTo>
                  <a:cubicBezTo>
                    <a:pt x="2088232" y="1898309"/>
                    <a:pt x="1620765" y="2365776"/>
                    <a:pt x="1044116" y="2365776"/>
                  </a:cubicBezTo>
                  <a:cubicBezTo>
                    <a:pt x="467467" y="2365776"/>
                    <a:pt x="0" y="1898309"/>
                    <a:pt x="0" y="1321660"/>
                  </a:cubicBezTo>
                  <a:cubicBezTo>
                    <a:pt x="0" y="776575"/>
                    <a:pt x="417693" y="329046"/>
                    <a:pt x="950518" y="28227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01582" y="2106264"/>
              <a:ext cx="95410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1500" dirty="0">
                <a:solidFill>
                  <a:schemeClr val="accent3">
                    <a:lumMod val="40000"/>
                    <a:lumOff val="6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6394559" y="2457306"/>
              <a:ext cx="1368152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  <a:defRPr/>
              </a:pPr>
              <a:r>
                <a:rPr lang="zh-CN" altLang="en-US" sz="13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点击此处添加</a:t>
              </a:r>
              <a:endParaRPr lang="en-US" altLang="zh-CN" sz="13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>
                <a:spcBef>
                  <a:spcPct val="0"/>
                </a:spcBef>
                <a:buNone/>
                <a:defRPr/>
              </a:pPr>
              <a:r>
                <a:rPr lang="zh-CN" altLang="en-US" sz="13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简要说明</a:t>
              </a:r>
              <a:endParaRPr lang="en-US" altLang="zh-CN" sz="13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3635896" y="3691318"/>
            <a:ext cx="21329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084168" y="3558335"/>
            <a:ext cx="201622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八角星 1"/>
          <p:cNvSpPr/>
          <p:nvPr/>
        </p:nvSpPr>
        <p:spPr>
          <a:xfrm>
            <a:off x="3150086" y="1429054"/>
            <a:ext cx="3380860" cy="2973816"/>
          </a:xfrm>
          <a:custGeom>
            <a:avLst/>
            <a:gdLst>
              <a:gd name="connsiteX0" fmla="*/ 0 w 5256584"/>
              <a:gd name="connsiteY0" fmla="*/ 2340260 h 4680520"/>
              <a:gd name="connsiteX1" fmla="*/ 1137749 w 5256584"/>
              <a:gd name="connsiteY1" fmla="*/ 1790523 h 4680520"/>
              <a:gd name="connsiteX2" fmla="*/ 769809 w 5256584"/>
              <a:gd name="connsiteY2" fmla="*/ 685446 h 4680520"/>
              <a:gd name="connsiteX3" fmla="*/ 2010895 w 5256584"/>
              <a:gd name="connsiteY3" fmla="*/ 1013065 h 4680520"/>
              <a:gd name="connsiteX4" fmla="*/ 2628292 w 5256584"/>
              <a:gd name="connsiteY4" fmla="*/ 0 h 4680520"/>
              <a:gd name="connsiteX5" fmla="*/ 3245689 w 5256584"/>
              <a:gd name="connsiteY5" fmla="*/ 1013065 h 4680520"/>
              <a:gd name="connsiteX6" fmla="*/ 4486775 w 5256584"/>
              <a:gd name="connsiteY6" fmla="*/ 685446 h 4680520"/>
              <a:gd name="connsiteX7" fmla="*/ 4118835 w 5256584"/>
              <a:gd name="connsiteY7" fmla="*/ 1790523 h 4680520"/>
              <a:gd name="connsiteX8" fmla="*/ 5256584 w 5256584"/>
              <a:gd name="connsiteY8" fmla="*/ 2340260 h 4680520"/>
              <a:gd name="connsiteX9" fmla="*/ 4118835 w 5256584"/>
              <a:gd name="connsiteY9" fmla="*/ 2889997 h 4680520"/>
              <a:gd name="connsiteX10" fmla="*/ 4486775 w 5256584"/>
              <a:gd name="connsiteY10" fmla="*/ 3995074 h 4680520"/>
              <a:gd name="connsiteX11" fmla="*/ 3245689 w 5256584"/>
              <a:gd name="connsiteY11" fmla="*/ 3667455 h 4680520"/>
              <a:gd name="connsiteX12" fmla="*/ 2628292 w 5256584"/>
              <a:gd name="connsiteY12" fmla="*/ 4680520 h 4680520"/>
              <a:gd name="connsiteX13" fmla="*/ 2010895 w 5256584"/>
              <a:gd name="connsiteY13" fmla="*/ 3667455 h 4680520"/>
              <a:gd name="connsiteX14" fmla="*/ 769809 w 5256584"/>
              <a:gd name="connsiteY14" fmla="*/ 3995074 h 4680520"/>
              <a:gd name="connsiteX15" fmla="*/ 1137749 w 5256584"/>
              <a:gd name="connsiteY15" fmla="*/ 2889997 h 4680520"/>
              <a:gd name="connsiteX16" fmla="*/ 0 w 5256584"/>
              <a:gd name="connsiteY16" fmla="*/ 2340260 h 4680520"/>
              <a:gd name="connsiteX0-1" fmla="*/ 0 w 5256584"/>
              <a:gd name="connsiteY0-2" fmla="*/ 2340260 h 4680520"/>
              <a:gd name="connsiteX1-3" fmla="*/ 1137749 w 5256584"/>
              <a:gd name="connsiteY1-4" fmla="*/ 1790523 h 4680520"/>
              <a:gd name="connsiteX2-5" fmla="*/ 769809 w 5256584"/>
              <a:gd name="connsiteY2-6" fmla="*/ 685446 h 4680520"/>
              <a:gd name="connsiteX3-7" fmla="*/ 2010895 w 5256584"/>
              <a:gd name="connsiteY3-8" fmla="*/ 1013065 h 4680520"/>
              <a:gd name="connsiteX4-9" fmla="*/ 2628292 w 5256584"/>
              <a:gd name="connsiteY4-10" fmla="*/ 0 h 4680520"/>
              <a:gd name="connsiteX5-11" fmla="*/ 3245689 w 5256584"/>
              <a:gd name="connsiteY5-12" fmla="*/ 1013065 h 4680520"/>
              <a:gd name="connsiteX6-13" fmla="*/ 4486775 w 5256584"/>
              <a:gd name="connsiteY6-14" fmla="*/ 685446 h 4680520"/>
              <a:gd name="connsiteX7-15" fmla="*/ 4118835 w 5256584"/>
              <a:gd name="connsiteY7-16" fmla="*/ 1790523 h 4680520"/>
              <a:gd name="connsiteX8-17" fmla="*/ 5256584 w 5256584"/>
              <a:gd name="connsiteY8-18" fmla="*/ 2340260 h 4680520"/>
              <a:gd name="connsiteX9-19" fmla="*/ 4118835 w 5256584"/>
              <a:gd name="connsiteY9-20" fmla="*/ 2889997 h 4680520"/>
              <a:gd name="connsiteX10-21" fmla="*/ 4486775 w 5256584"/>
              <a:gd name="connsiteY10-22" fmla="*/ 3995074 h 4680520"/>
              <a:gd name="connsiteX11-23" fmla="*/ 3245689 w 5256584"/>
              <a:gd name="connsiteY11-24" fmla="*/ 3667455 h 4680520"/>
              <a:gd name="connsiteX12-25" fmla="*/ 2628292 w 5256584"/>
              <a:gd name="connsiteY12-26" fmla="*/ 4680520 h 4680520"/>
              <a:gd name="connsiteX13-27" fmla="*/ 2010895 w 5256584"/>
              <a:gd name="connsiteY13-28" fmla="*/ 3667455 h 4680520"/>
              <a:gd name="connsiteX14-29" fmla="*/ 769809 w 5256584"/>
              <a:gd name="connsiteY14-30" fmla="*/ 3995074 h 4680520"/>
              <a:gd name="connsiteX15-31" fmla="*/ 1137749 w 5256584"/>
              <a:gd name="connsiteY15-32" fmla="*/ 2889997 h 4680520"/>
              <a:gd name="connsiteX16-33" fmla="*/ 0 w 5256584"/>
              <a:gd name="connsiteY16-34" fmla="*/ 2340260 h 4680520"/>
              <a:gd name="connsiteX0-35" fmla="*/ 0 w 5256584"/>
              <a:gd name="connsiteY0-36" fmla="*/ 2340260 h 4680520"/>
              <a:gd name="connsiteX1-37" fmla="*/ 1137749 w 5256584"/>
              <a:gd name="connsiteY1-38" fmla="*/ 1790523 h 4680520"/>
              <a:gd name="connsiteX2-39" fmla="*/ 769809 w 5256584"/>
              <a:gd name="connsiteY2-40" fmla="*/ 685446 h 4680520"/>
              <a:gd name="connsiteX3-41" fmla="*/ 2010895 w 5256584"/>
              <a:gd name="connsiteY3-42" fmla="*/ 1013065 h 4680520"/>
              <a:gd name="connsiteX4-43" fmla="*/ 2628292 w 5256584"/>
              <a:gd name="connsiteY4-44" fmla="*/ 0 h 4680520"/>
              <a:gd name="connsiteX5-45" fmla="*/ 3245689 w 5256584"/>
              <a:gd name="connsiteY5-46" fmla="*/ 1013065 h 4680520"/>
              <a:gd name="connsiteX6-47" fmla="*/ 4486775 w 5256584"/>
              <a:gd name="connsiteY6-48" fmla="*/ 685446 h 4680520"/>
              <a:gd name="connsiteX7-49" fmla="*/ 4118835 w 5256584"/>
              <a:gd name="connsiteY7-50" fmla="*/ 1790523 h 4680520"/>
              <a:gd name="connsiteX8-51" fmla="*/ 5256584 w 5256584"/>
              <a:gd name="connsiteY8-52" fmla="*/ 2340260 h 4680520"/>
              <a:gd name="connsiteX9-53" fmla="*/ 4118835 w 5256584"/>
              <a:gd name="connsiteY9-54" fmla="*/ 2889997 h 4680520"/>
              <a:gd name="connsiteX10-55" fmla="*/ 4486775 w 5256584"/>
              <a:gd name="connsiteY10-56" fmla="*/ 3995074 h 4680520"/>
              <a:gd name="connsiteX11-57" fmla="*/ 3245689 w 5256584"/>
              <a:gd name="connsiteY11-58" fmla="*/ 3667455 h 4680520"/>
              <a:gd name="connsiteX12-59" fmla="*/ 2628292 w 5256584"/>
              <a:gd name="connsiteY12-60" fmla="*/ 4680520 h 4680520"/>
              <a:gd name="connsiteX13-61" fmla="*/ 2010895 w 5256584"/>
              <a:gd name="connsiteY13-62" fmla="*/ 3667455 h 4680520"/>
              <a:gd name="connsiteX14-63" fmla="*/ 769809 w 5256584"/>
              <a:gd name="connsiteY14-64" fmla="*/ 3995074 h 4680520"/>
              <a:gd name="connsiteX15-65" fmla="*/ 1137749 w 5256584"/>
              <a:gd name="connsiteY15-66" fmla="*/ 2889997 h 4680520"/>
              <a:gd name="connsiteX16-67" fmla="*/ 0 w 5256584"/>
              <a:gd name="connsiteY16-68" fmla="*/ 2340260 h 4680520"/>
              <a:gd name="connsiteX0-69" fmla="*/ 0 w 5321972"/>
              <a:gd name="connsiteY0-70" fmla="*/ 2340260 h 4680520"/>
              <a:gd name="connsiteX1-71" fmla="*/ 1137749 w 5321972"/>
              <a:gd name="connsiteY1-72" fmla="*/ 1790523 h 4680520"/>
              <a:gd name="connsiteX2-73" fmla="*/ 769809 w 5321972"/>
              <a:gd name="connsiteY2-74" fmla="*/ 685446 h 4680520"/>
              <a:gd name="connsiteX3-75" fmla="*/ 2010895 w 5321972"/>
              <a:gd name="connsiteY3-76" fmla="*/ 1013065 h 4680520"/>
              <a:gd name="connsiteX4-77" fmla="*/ 2628292 w 5321972"/>
              <a:gd name="connsiteY4-78" fmla="*/ 0 h 4680520"/>
              <a:gd name="connsiteX5-79" fmla="*/ 3245689 w 5321972"/>
              <a:gd name="connsiteY5-80" fmla="*/ 1013065 h 4680520"/>
              <a:gd name="connsiteX6-81" fmla="*/ 4486775 w 5321972"/>
              <a:gd name="connsiteY6-82" fmla="*/ 685446 h 4680520"/>
              <a:gd name="connsiteX7-83" fmla="*/ 4118835 w 5321972"/>
              <a:gd name="connsiteY7-84" fmla="*/ 1790523 h 4680520"/>
              <a:gd name="connsiteX8-85" fmla="*/ 5256584 w 5321972"/>
              <a:gd name="connsiteY8-86" fmla="*/ 2340260 h 4680520"/>
              <a:gd name="connsiteX9-87" fmla="*/ 4118835 w 5321972"/>
              <a:gd name="connsiteY9-88" fmla="*/ 2889997 h 4680520"/>
              <a:gd name="connsiteX10-89" fmla="*/ 4486775 w 5321972"/>
              <a:gd name="connsiteY10-90" fmla="*/ 3995074 h 4680520"/>
              <a:gd name="connsiteX11-91" fmla="*/ 3245689 w 5321972"/>
              <a:gd name="connsiteY11-92" fmla="*/ 3667455 h 4680520"/>
              <a:gd name="connsiteX12-93" fmla="*/ 2628292 w 5321972"/>
              <a:gd name="connsiteY12-94" fmla="*/ 4680520 h 4680520"/>
              <a:gd name="connsiteX13-95" fmla="*/ 2010895 w 5321972"/>
              <a:gd name="connsiteY13-96" fmla="*/ 3667455 h 4680520"/>
              <a:gd name="connsiteX14-97" fmla="*/ 769809 w 5321972"/>
              <a:gd name="connsiteY14-98" fmla="*/ 3995074 h 4680520"/>
              <a:gd name="connsiteX15-99" fmla="*/ 1137749 w 5321972"/>
              <a:gd name="connsiteY15-100" fmla="*/ 2889997 h 4680520"/>
              <a:gd name="connsiteX16-101" fmla="*/ 0 w 5321972"/>
              <a:gd name="connsiteY16-102" fmla="*/ 2340260 h 4680520"/>
              <a:gd name="connsiteX0-103" fmla="*/ 0 w 5321972"/>
              <a:gd name="connsiteY0-104" fmla="*/ 2340260 h 4680520"/>
              <a:gd name="connsiteX1-105" fmla="*/ 1137749 w 5321972"/>
              <a:gd name="connsiteY1-106" fmla="*/ 1790523 h 4680520"/>
              <a:gd name="connsiteX2-107" fmla="*/ 769809 w 5321972"/>
              <a:gd name="connsiteY2-108" fmla="*/ 685446 h 4680520"/>
              <a:gd name="connsiteX3-109" fmla="*/ 2010895 w 5321972"/>
              <a:gd name="connsiteY3-110" fmla="*/ 1013065 h 4680520"/>
              <a:gd name="connsiteX4-111" fmla="*/ 2628292 w 5321972"/>
              <a:gd name="connsiteY4-112" fmla="*/ 0 h 4680520"/>
              <a:gd name="connsiteX5-113" fmla="*/ 3245689 w 5321972"/>
              <a:gd name="connsiteY5-114" fmla="*/ 1013065 h 4680520"/>
              <a:gd name="connsiteX6-115" fmla="*/ 4486775 w 5321972"/>
              <a:gd name="connsiteY6-116" fmla="*/ 685446 h 4680520"/>
              <a:gd name="connsiteX7-117" fmla="*/ 4118835 w 5321972"/>
              <a:gd name="connsiteY7-118" fmla="*/ 1790523 h 4680520"/>
              <a:gd name="connsiteX8-119" fmla="*/ 5256584 w 5321972"/>
              <a:gd name="connsiteY8-120" fmla="*/ 2340260 h 4680520"/>
              <a:gd name="connsiteX9-121" fmla="*/ 4118835 w 5321972"/>
              <a:gd name="connsiteY9-122" fmla="*/ 2889997 h 4680520"/>
              <a:gd name="connsiteX10-123" fmla="*/ 4486775 w 5321972"/>
              <a:gd name="connsiteY10-124" fmla="*/ 3995074 h 4680520"/>
              <a:gd name="connsiteX11-125" fmla="*/ 3245689 w 5321972"/>
              <a:gd name="connsiteY11-126" fmla="*/ 3667455 h 4680520"/>
              <a:gd name="connsiteX12-127" fmla="*/ 2628292 w 5321972"/>
              <a:gd name="connsiteY12-128" fmla="*/ 4680520 h 4680520"/>
              <a:gd name="connsiteX13-129" fmla="*/ 2010895 w 5321972"/>
              <a:gd name="connsiteY13-130" fmla="*/ 3667455 h 4680520"/>
              <a:gd name="connsiteX14-131" fmla="*/ 769809 w 5321972"/>
              <a:gd name="connsiteY14-132" fmla="*/ 3995074 h 4680520"/>
              <a:gd name="connsiteX15-133" fmla="*/ 1137749 w 5321972"/>
              <a:gd name="connsiteY15-134" fmla="*/ 2889997 h 4680520"/>
              <a:gd name="connsiteX16-135" fmla="*/ 0 w 5321972"/>
              <a:gd name="connsiteY16-136" fmla="*/ 2340260 h 4680520"/>
              <a:gd name="connsiteX0-137" fmla="*/ 0 w 5321972"/>
              <a:gd name="connsiteY0-138" fmla="*/ 2340260 h 4738742"/>
              <a:gd name="connsiteX1-139" fmla="*/ 1137749 w 5321972"/>
              <a:gd name="connsiteY1-140" fmla="*/ 1790523 h 4738742"/>
              <a:gd name="connsiteX2-141" fmla="*/ 769809 w 5321972"/>
              <a:gd name="connsiteY2-142" fmla="*/ 685446 h 4738742"/>
              <a:gd name="connsiteX3-143" fmla="*/ 2010895 w 5321972"/>
              <a:gd name="connsiteY3-144" fmla="*/ 1013065 h 4738742"/>
              <a:gd name="connsiteX4-145" fmla="*/ 2628292 w 5321972"/>
              <a:gd name="connsiteY4-146" fmla="*/ 0 h 4738742"/>
              <a:gd name="connsiteX5-147" fmla="*/ 3245689 w 5321972"/>
              <a:gd name="connsiteY5-148" fmla="*/ 1013065 h 4738742"/>
              <a:gd name="connsiteX6-149" fmla="*/ 4486775 w 5321972"/>
              <a:gd name="connsiteY6-150" fmla="*/ 685446 h 4738742"/>
              <a:gd name="connsiteX7-151" fmla="*/ 4118835 w 5321972"/>
              <a:gd name="connsiteY7-152" fmla="*/ 1790523 h 4738742"/>
              <a:gd name="connsiteX8-153" fmla="*/ 5256584 w 5321972"/>
              <a:gd name="connsiteY8-154" fmla="*/ 2340260 h 4738742"/>
              <a:gd name="connsiteX9-155" fmla="*/ 4118835 w 5321972"/>
              <a:gd name="connsiteY9-156" fmla="*/ 2889997 h 4738742"/>
              <a:gd name="connsiteX10-157" fmla="*/ 4486775 w 5321972"/>
              <a:gd name="connsiteY10-158" fmla="*/ 3995074 h 4738742"/>
              <a:gd name="connsiteX11-159" fmla="*/ 3245689 w 5321972"/>
              <a:gd name="connsiteY11-160" fmla="*/ 3667455 h 4738742"/>
              <a:gd name="connsiteX12-161" fmla="*/ 2628292 w 5321972"/>
              <a:gd name="connsiteY12-162" fmla="*/ 4680520 h 4738742"/>
              <a:gd name="connsiteX13-163" fmla="*/ 2010895 w 5321972"/>
              <a:gd name="connsiteY13-164" fmla="*/ 3667455 h 4738742"/>
              <a:gd name="connsiteX14-165" fmla="*/ 769809 w 5321972"/>
              <a:gd name="connsiteY14-166" fmla="*/ 3995074 h 4738742"/>
              <a:gd name="connsiteX15-167" fmla="*/ 1137749 w 5321972"/>
              <a:gd name="connsiteY15-168" fmla="*/ 2889997 h 4738742"/>
              <a:gd name="connsiteX16-169" fmla="*/ 0 w 5321972"/>
              <a:gd name="connsiteY16-170" fmla="*/ 2340260 h 4738742"/>
              <a:gd name="connsiteX0-171" fmla="*/ 0 w 5321972"/>
              <a:gd name="connsiteY0-172" fmla="*/ 2340260 h 4738742"/>
              <a:gd name="connsiteX1-173" fmla="*/ 1137749 w 5321972"/>
              <a:gd name="connsiteY1-174" fmla="*/ 1790523 h 4738742"/>
              <a:gd name="connsiteX2-175" fmla="*/ 769809 w 5321972"/>
              <a:gd name="connsiteY2-176" fmla="*/ 685446 h 4738742"/>
              <a:gd name="connsiteX3-177" fmla="*/ 2010895 w 5321972"/>
              <a:gd name="connsiteY3-178" fmla="*/ 1013065 h 4738742"/>
              <a:gd name="connsiteX4-179" fmla="*/ 2628292 w 5321972"/>
              <a:gd name="connsiteY4-180" fmla="*/ 0 h 4738742"/>
              <a:gd name="connsiteX5-181" fmla="*/ 3245689 w 5321972"/>
              <a:gd name="connsiteY5-182" fmla="*/ 1013065 h 4738742"/>
              <a:gd name="connsiteX6-183" fmla="*/ 4486775 w 5321972"/>
              <a:gd name="connsiteY6-184" fmla="*/ 685446 h 4738742"/>
              <a:gd name="connsiteX7-185" fmla="*/ 4118835 w 5321972"/>
              <a:gd name="connsiteY7-186" fmla="*/ 1790523 h 4738742"/>
              <a:gd name="connsiteX8-187" fmla="*/ 5256584 w 5321972"/>
              <a:gd name="connsiteY8-188" fmla="*/ 2340260 h 4738742"/>
              <a:gd name="connsiteX9-189" fmla="*/ 4118835 w 5321972"/>
              <a:gd name="connsiteY9-190" fmla="*/ 2889997 h 4738742"/>
              <a:gd name="connsiteX10-191" fmla="*/ 4486775 w 5321972"/>
              <a:gd name="connsiteY10-192" fmla="*/ 3995074 h 4738742"/>
              <a:gd name="connsiteX11-193" fmla="*/ 3245689 w 5321972"/>
              <a:gd name="connsiteY11-194" fmla="*/ 3667455 h 4738742"/>
              <a:gd name="connsiteX12-195" fmla="*/ 2628292 w 5321972"/>
              <a:gd name="connsiteY12-196" fmla="*/ 4680520 h 4738742"/>
              <a:gd name="connsiteX13-197" fmla="*/ 2010895 w 5321972"/>
              <a:gd name="connsiteY13-198" fmla="*/ 3667455 h 4738742"/>
              <a:gd name="connsiteX14-199" fmla="*/ 769809 w 5321972"/>
              <a:gd name="connsiteY14-200" fmla="*/ 3995074 h 4738742"/>
              <a:gd name="connsiteX15-201" fmla="*/ 1137749 w 5321972"/>
              <a:gd name="connsiteY15-202" fmla="*/ 2889997 h 4738742"/>
              <a:gd name="connsiteX16-203" fmla="*/ 0 w 5321972"/>
              <a:gd name="connsiteY16-204" fmla="*/ 2340260 h 4738742"/>
              <a:gd name="connsiteX0-205" fmla="*/ 65388 w 5387360"/>
              <a:gd name="connsiteY0-206" fmla="*/ 2340260 h 4738742"/>
              <a:gd name="connsiteX1-207" fmla="*/ 1203137 w 5387360"/>
              <a:gd name="connsiteY1-208" fmla="*/ 1790523 h 4738742"/>
              <a:gd name="connsiteX2-209" fmla="*/ 835197 w 5387360"/>
              <a:gd name="connsiteY2-210" fmla="*/ 685446 h 4738742"/>
              <a:gd name="connsiteX3-211" fmla="*/ 2076283 w 5387360"/>
              <a:gd name="connsiteY3-212" fmla="*/ 1013065 h 4738742"/>
              <a:gd name="connsiteX4-213" fmla="*/ 2693680 w 5387360"/>
              <a:gd name="connsiteY4-214" fmla="*/ 0 h 4738742"/>
              <a:gd name="connsiteX5-215" fmla="*/ 3311077 w 5387360"/>
              <a:gd name="connsiteY5-216" fmla="*/ 1013065 h 4738742"/>
              <a:gd name="connsiteX6-217" fmla="*/ 4552163 w 5387360"/>
              <a:gd name="connsiteY6-218" fmla="*/ 685446 h 4738742"/>
              <a:gd name="connsiteX7-219" fmla="*/ 4184223 w 5387360"/>
              <a:gd name="connsiteY7-220" fmla="*/ 1790523 h 4738742"/>
              <a:gd name="connsiteX8-221" fmla="*/ 5321972 w 5387360"/>
              <a:gd name="connsiteY8-222" fmla="*/ 2340260 h 4738742"/>
              <a:gd name="connsiteX9-223" fmla="*/ 4184223 w 5387360"/>
              <a:gd name="connsiteY9-224" fmla="*/ 2889997 h 4738742"/>
              <a:gd name="connsiteX10-225" fmla="*/ 4552163 w 5387360"/>
              <a:gd name="connsiteY10-226" fmla="*/ 3995074 h 4738742"/>
              <a:gd name="connsiteX11-227" fmla="*/ 3311077 w 5387360"/>
              <a:gd name="connsiteY11-228" fmla="*/ 3667455 h 4738742"/>
              <a:gd name="connsiteX12-229" fmla="*/ 2693680 w 5387360"/>
              <a:gd name="connsiteY12-230" fmla="*/ 4680520 h 4738742"/>
              <a:gd name="connsiteX13-231" fmla="*/ 2076283 w 5387360"/>
              <a:gd name="connsiteY13-232" fmla="*/ 3667455 h 4738742"/>
              <a:gd name="connsiteX14-233" fmla="*/ 835197 w 5387360"/>
              <a:gd name="connsiteY14-234" fmla="*/ 3995074 h 4738742"/>
              <a:gd name="connsiteX15-235" fmla="*/ 1203137 w 5387360"/>
              <a:gd name="connsiteY15-236" fmla="*/ 2889997 h 4738742"/>
              <a:gd name="connsiteX16-237" fmla="*/ 65388 w 5387360"/>
              <a:gd name="connsiteY16-238" fmla="*/ 2340260 h 4738742"/>
              <a:gd name="connsiteX0-239" fmla="*/ 65388 w 5387360"/>
              <a:gd name="connsiteY0-240" fmla="*/ 2340260 h 4738742"/>
              <a:gd name="connsiteX1-241" fmla="*/ 1203137 w 5387360"/>
              <a:gd name="connsiteY1-242" fmla="*/ 1790523 h 4738742"/>
              <a:gd name="connsiteX2-243" fmla="*/ 835197 w 5387360"/>
              <a:gd name="connsiteY2-244" fmla="*/ 685446 h 4738742"/>
              <a:gd name="connsiteX3-245" fmla="*/ 2076283 w 5387360"/>
              <a:gd name="connsiteY3-246" fmla="*/ 1013065 h 4738742"/>
              <a:gd name="connsiteX4-247" fmla="*/ 2693680 w 5387360"/>
              <a:gd name="connsiteY4-248" fmla="*/ 0 h 4738742"/>
              <a:gd name="connsiteX5-249" fmla="*/ 3311077 w 5387360"/>
              <a:gd name="connsiteY5-250" fmla="*/ 1013065 h 4738742"/>
              <a:gd name="connsiteX6-251" fmla="*/ 4552163 w 5387360"/>
              <a:gd name="connsiteY6-252" fmla="*/ 685446 h 4738742"/>
              <a:gd name="connsiteX7-253" fmla="*/ 4184223 w 5387360"/>
              <a:gd name="connsiteY7-254" fmla="*/ 1790523 h 4738742"/>
              <a:gd name="connsiteX8-255" fmla="*/ 5321972 w 5387360"/>
              <a:gd name="connsiteY8-256" fmla="*/ 2340260 h 4738742"/>
              <a:gd name="connsiteX9-257" fmla="*/ 4184223 w 5387360"/>
              <a:gd name="connsiteY9-258" fmla="*/ 2889997 h 4738742"/>
              <a:gd name="connsiteX10-259" fmla="*/ 4552163 w 5387360"/>
              <a:gd name="connsiteY10-260" fmla="*/ 3995074 h 4738742"/>
              <a:gd name="connsiteX11-261" fmla="*/ 3311077 w 5387360"/>
              <a:gd name="connsiteY11-262" fmla="*/ 3667455 h 4738742"/>
              <a:gd name="connsiteX12-263" fmla="*/ 2693680 w 5387360"/>
              <a:gd name="connsiteY12-264" fmla="*/ 4680520 h 4738742"/>
              <a:gd name="connsiteX13-265" fmla="*/ 2076283 w 5387360"/>
              <a:gd name="connsiteY13-266" fmla="*/ 3667455 h 4738742"/>
              <a:gd name="connsiteX14-267" fmla="*/ 835197 w 5387360"/>
              <a:gd name="connsiteY14-268" fmla="*/ 3995074 h 4738742"/>
              <a:gd name="connsiteX15-269" fmla="*/ 1203137 w 5387360"/>
              <a:gd name="connsiteY15-270" fmla="*/ 2889997 h 4738742"/>
              <a:gd name="connsiteX16-271" fmla="*/ 65388 w 5387360"/>
              <a:gd name="connsiteY16-272" fmla="*/ 2340260 h 47387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5387360" h="4738742">
                <a:moveTo>
                  <a:pt x="65388" y="2340260"/>
                </a:moveTo>
                <a:cubicBezTo>
                  <a:pt x="-313862" y="2157014"/>
                  <a:pt x="1074836" y="2066325"/>
                  <a:pt x="1203137" y="1790523"/>
                </a:cubicBezTo>
                <a:lnTo>
                  <a:pt x="835197" y="685446"/>
                </a:lnTo>
                <a:cubicBezTo>
                  <a:pt x="712550" y="317087"/>
                  <a:pt x="1766536" y="1127306"/>
                  <a:pt x="2076283" y="1013065"/>
                </a:cubicBezTo>
                <a:cubicBezTo>
                  <a:pt x="2386030" y="898824"/>
                  <a:pt x="2487881" y="0"/>
                  <a:pt x="2693680" y="0"/>
                </a:cubicBezTo>
                <a:cubicBezTo>
                  <a:pt x="2899479" y="0"/>
                  <a:pt x="3001330" y="898824"/>
                  <a:pt x="3311077" y="1013065"/>
                </a:cubicBezTo>
                <a:lnTo>
                  <a:pt x="4552163" y="685446"/>
                </a:lnTo>
                <a:cubicBezTo>
                  <a:pt x="4965858" y="576240"/>
                  <a:pt x="4055922" y="1514721"/>
                  <a:pt x="4184223" y="1790523"/>
                </a:cubicBezTo>
                <a:lnTo>
                  <a:pt x="5321972" y="2340260"/>
                </a:lnTo>
                <a:cubicBezTo>
                  <a:pt x="5701222" y="2523506"/>
                  <a:pt x="4312524" y="2614195"/>
                  <a:pt x="4184223" y="2889997"/>
                </a:cubicBezTo>
                <a:lnTo>
                  <a:pt x="4552163" y="3995074"/>
                </a:lnTo>
                <a:cubicBezTo>
                  <a:pt x="4674810" y="4363433"/>
                  <a:pt x="3620824" y="3553214"/>
                  <a:pt x="3311077" y="3667455"/>
                </a:cubicBezTo>
                <a:lnTo>
                  <a:pt x="2693680" y="4680520"/>
                </a:lnTo>
                <a:cubicBezTo>
                  <a:pt x="2487881" y="5018208"/>
                  <a:pt x="2386030" y="3781696"/>
                  <a:pt x="2076283" y="3667455"/>
                </a:cubicBezTo>
                <a:lnTo>
                  <a:pt x="835197" y="3995074"/>
                </a:lnTo>
                <a:cubicBezTo>
                  <a:pt x="421502" y="4104280"/>
                  <a:pt x="1331438" y="3165799"/>
                  <a:pt x="1203137" y="2889997"/>
                </a:cubicBezTo>
                <a:lnTo>
                  <a:pt x="65388" y="2340260"/>
                </a:lnTo>
                <a:close/>
              </a:path>
            </a:pathLst>
          </a:custGeom>
          <a:noFill/>
          <a:ln w="25400" cap="flat" cmpd="sng" algn="ctr">
            <a:solidFill>
              <a:sysClr val="window" lastClr="FFFFFF">
                <a:lumMod val="65000"/>
              </a:sysClr>
            </a:solidFill>
            <a:prstDash val="sysDot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24873" y="2732244"/>
            <a:ext cx="2105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lvl="0" algn="ctr">
              <a:defRPr/>
            </a:pPr>
            <a:r>
              <a:rPr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单击添加标题</a:t>
            </a:r>
            <a:endParaRPr lang="zh-CN" altLang="en-US" sz="2000" b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769" y="2677204"/>
            <a:ext cx="1399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156937" y="2254859"/>
            <a:ext cx="1174912" cy="1181409"/>
            <a:chOff x="2156937" y="2254859"/>
            <a:chExt cx="1174912" cy="1181409"/>
          </a:xfrm>
        </p:grpSpPr>
        <p:sp>
          <p:nvSpPr>
            <p:cNvPr id="10" name="椭圆 9"/>
            <p:cNvSpPr/>
            <p:nvPr/>
          </p:nvSpPr>
          <p:spPr>
            <a:xfrm>
              <a:off x="2156937" y="2254859"/>
              <a:ext cx="1174912" cy="1181409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2401225" y="2661527"/>
              <a:ext cx="686337" cy="486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kumimoji="0" lang="zh-CN" altLang="en-US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099327" y="1113459"/>
            <a:ext cx="914917" cy="919977"/>
            <a:chOff x="3099327" y="1113459"/>
            <a:chExt cx="914917" cy="919977"/>
          </a:xfrm>
        </p:grpSpPr>
        <p:sp>
          <p:nvSpPr>
            <p:cNvPr id="9" name="椭圆 8"/>
            <p:cNvSpPr/>
            <p:nvPr/>
          </p:nvSpPr>
          <p:spPr>
            <a:xfrm>
              <a:off x="3099327" y="1113459"/>
              <a:ext cx="914917" cy="919977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3213617" y="1414033"/>
              <a:ext cx="686337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kumimoji="0" lang="zh-CN" altLang="en-US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518253" y="871343"/>
            <a:ext cx="710523" cy="714453"/>
            <a:chOff x="4518253" y="871343"/>
            <a:chExt cx="710523" cy="714453"/>
          </a:xfrm>
        </p:grpSpPr>
        <p:sp>
          <p:nvSpPr>
            <p:cNvPr id="8" name="椭圆 7"/>
            <p:cNvSpPr/>
            <p:nvPr/>
          </p:nvSpPr>
          <p:spPr>
            <a:xfrm>
              <a:off x="4518253" y="871343"/>
              <a:ext cx="710523" cy="714453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4530346" y="1093777"/>
              <a:ext cx="686337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64168" y="1519432"/>
            <a:ext cx="686337" cy="512529"/>
            <a:chOff x="5864168" y="1519432"/>
            <a:chExt cx="686337" cy="512529"/>
          </a:xfrm>
        </p:grpSpPr>
        <p:sp>
          <p:nvSpPr>
            <p:cNvPr id="7" name="椭圆 6"/>
            <p:cNvSpPr/>
            <p:nvPr/>
          </p:nvSpPr>
          <p:spPr>
            <a:xfrm>
              <a:off x="5951799" y="1519432"/>
              <a:ext cx="512529" cy="512529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flipH="1">
              <a:off x="5864168" y="1652382"/>
              <a:ext cx="6863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343372" y="2757801"/>
            <a:ext cx="469916" cy="392414"/>
            <a:chOff x="6343372" y="2757801"/>
            <a:chExt cx="469916" cy="392414"/>
          </a:xfrm>
        </p:grpSpPr>
        <p:sp>
          <p:nvSpPr>
            <p:cNvPr id="6" name="椭圆 5"/>
            <p:cNvSpPr/>
            <p:nvPr/>
          </p:nvSpPr>
          <p:spPr>
            <a:xfrm>
              <a:off x="6372784" y="2757801"/>
              <a:ext cx="392414" cy="39241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flipH="1">
              <a:off x="6343372" y="2837112"/>
              <a:ext cx="469916" cy="264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05</a:t>
              </a:r>
              <a:endParaRPr kumimoji="0" lang="zh-CN" altLang="en-US" sz="1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778650" y="3846661"/>
            <a:ext cx="415986" cy="324584"/>
            <a:chOff x="5778650" y="3846661"/>
            <a:chExt cx="415986" cy="324584"/>
          </a:xfrm>
        </p:grpSpPr>
        <p:sp>
          <p:nvSpPr>
            <p:cNvPr id="5" name="椭圆 4"/>
            <p:cNvSpPr/>
            <p:nvPr/>
          </p:nvSpPr>
          <p:spPr>
            <a:xfrm>
              <a:off x="5816232" y="3846661"/>
              <a:ext cx="316322" cy="316322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flipH="1">
              <a:off x="5778650" y="3906557"/>
              <a:ext cx="415986" cy="264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06</a:t>
              </a:r>
              <a:endParaRPr kumimoji="0" lang="zh-CN" altLang="en-US" sz="1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582797" y="4230767"/>
            <a:ext cx="437416" cy="275688"/>
            <a:chOff x="4582797" y="4230767"/>
            <a:chExt cx="437416" cy="275688"/>
          </a:xfrm>
        </p:grpSpPr>
        <p:sp>
          <p:nvSpPr>
            <p:cNvPr id="4" name="椭圆 3"/>
            <p:cNvSpPr/>
            <p:nvPr/>
          </p:nvSpPr>
          <p:spPr>
            <a:xfrm>
              <a:off x="4665580" y="4230767"/>
              <a:ext cx="246873" cy="246873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flipH="1">
              <a:off x="4582797" y="4266389"/>
              <a:ext cx="437416" cy="240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07</a:t>
              </a:r>
              <a:endParaRPr kumimoji="0" lang="zh-CN" altLang="en-US" sz="1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77201" y="3814541"/>
            <a:ext cx="343168" cy="224814"/>
            <a:chOff x="3477201" y="3814541"/>
            <a:chExt cx="343168" cy="224814"/>
          </a:xfrm>
        </p:grpSpPr>
        <p:sp>
          <p:nvSpPr>
            <p:cNvPr id="3" name="椭圆 2"/>
            <p:cNvSpPr/>
            <p:nvPr/>
          </p:nvSpPr>
          <p:spPr>
            <a:xfrm>
              <a:off x="3545356" y="3814541"/>
              <a:ext cx="206859" cy="206859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flipH="1">
              <a:off x="3477201" y="3836222"/>
              <a:ext cx="343168" cy="20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9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08</a:t>
              </a:r>
              <a:endParaRPr kumimoji="0" lang="zh-CN" altLang="en-US" sz="9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618975" y="1289628"/>
            <a:ext cx="1399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87074" y="890620"/>
            <a:ext cx="1399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52975" y="1486117"/>
            <a:ext cx="1399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76256" y="2679675"/>
            <a:ext cx="1399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94636" y="3712713"/>
            <a:ext cx="1399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81731" y="4518896"/>
            <a:ext cx="1661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25763" y="3835733"/>
            <a:ext cx="1399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7" t="33863" r="20308"/>
          <a:stretch>
            <a:fillRect/>
          </a:stretch>
        </p:blipFill>
        <p:spPr>
          <a:xfrm>
            <a:off x="653144" y="2821426"/>
            <a:ext cx="4180113" cy="21579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825134" y="1095674"/>
            <a:ext cx="37224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30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感谢观</a:t>
            </a:r>
            <a:r>
              <a:rPr kumimoji="0" lang="zh-CN" altLang="en-US" sz="6000" b="1" i="0" u="none" strike="noStrike" kern="1200" cap="none" spc="30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看</a:t>
            </a:r>
            <a:r>
              <a:rPr kumimoji="0" lang="en-US" altLang="zh-CN" sz="6000" b="1" i="0" u="none" strike="noStrike" kern="1200" cap="none" spc="30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!</a:t>
            </a:r>
            <a:endParaRPr kumimoji="0" lang="zh-CN" altLang="en-US" sz="60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71" b="19753"/>
          <a:stretch>
            <a:fillRect/>
          </a:stretch>
        </p:blipFill>
        <p:spPr>
          <a:xfrm>
            <a:off x="1354" y="-14487"/>
            <a:ext cx="9141291" cy="2565400"/>
          </a:xfrm>
          <a:prstGeom prst="rect">
            <a:avLst/>
          </a:prstGeom>
        </p:spPr>
      </p:pic>
      <p:sp>
        <p:nvSpPr>
          <p:cNvPr id="25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4705" y="2795456"/>
            <a:ext cx="2499502" cy="167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300" b="1" dirty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03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68285" y="3540872"/>
            <a:ext cx="231078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第一部分</a:t>
            </a:r>
            <a:endParaRPr lang="zh-CN" altLang="en-US" sz="20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67459" y="3206713"/>
            <a:ext cx="2771247" cy="42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单击从此添加文字标题</a:t>
            </a:r>
            <a:endParaRPr lang="en-US" altLang="zh-CN" sz="20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81693" y="3697901"/>
            <a:ext cx="1717837" cy="4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71450" indent="-171450" algn="ctr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单击添加文字内容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1450" indent="-171450" algn="ctr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单击添加文字内容</a:t>
            </a:r>
            <a:endParaRPr lang="da-DK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直接连接符 10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>
            <a:off x="4183499" y="3684947"/>
            <a:ext cx="2739166" cy="0"/>
          </a:xfrm>
          <a:prstGeom prst="line">
            <a:avLst/>
          </a:prstGeom>
          <a:noFill/>
          <a:ln w="12700" algn="ctr">
            <a:solidFill>
              <a:srgbClr val="DFDFDF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2607170" y="3016735"/>
            <a:ext cx="3676706" cy="3741237"/>
          </a:xfrm>
          <a:custGeom>
            <a:avLst/>
            <a:gdLst>
              <a:gd name="connsiteX0" fmla="*/ 0 w 3948545"/>
              <a:gd name="connsiteY0" fmla="*/ 41592 h 4017847"/>
              <a:gd name="connsiteX1" fmla="*/ 0 w 3948545"/>
              <a:gd name="connsiteY1" fmla="*/ 41592 h 4017847"/>
              <a:gd name="connsiteX2" fmla="*/ 3131127 w 3948545"/>
              <a:gd name="connsiteY2" fmla="*/ 13883 h 4017847"/>
              <a:gd name="connsiteX3" fmla="*/ 3948545 w 3948545"/>
              <a:gd name="connsiteY3" fmla="*/ 28 h 4017847"/>
              <a:gd name="connsiteX4" fmla="*/ 3948545 w 3948545"/>
              <a:gd name="connsiteY4" fmla="*/ 4017847 h 401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8545" h="4017847">
                <a:moveTo>
                  <a:pt x="0" y="41592"/>
                </a:moveTo>
                <a:lnTo>
                  <a:pt x="0" y="41592"/>
                </a:lnTo>
                <a:lnTo>
                  <a:pt x="3131127" y="13883"/>
                </a:lnTo>
                <a:cubicBezTo>
                  <a:pt x="4154421" y="-1277"/>
                  <a:pt x="3463851" y="28"/>
                  <a:pt x="3948545" y="28"/>
                </a:cubicBezTo>
                <a:lnTo>
                  <a:pt x="3948545" y="4017847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378166" y="3952925"/>
            <a:ext cx="6132135" cy="1361626"/>
          </a:xfrm>
          <a:custGeom>
            <a:avLst/>
            <a:gdLst>
              <a:gd name="connsiteX0" fmla="*/ 0 w 3685309"/>
              <a:gd name="connsiteY0" fmla="*/ 0 h 4031673"/>
              <a:gd name="connsiteX1" fmla="*/ 3685309 w 3685309"/>
              <a:gd name="connsiteY1" fmla="*/ 0 h 4031673"/>
              <a:gd name="connsiteX2" fmla="*/ 3685309 w 3685309"/>
              <a:gd name="connsiteY2" fmla="*/ 4031673 h 403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5309" h="4031673">
                <a:moveTo>
                  <a:pt x="0" y="0"/>
                </a:moveTo>
                <a:lnTo>
                  <a:pt x="3685309" y="0"/>
                </a:lnTo>
                <a:lnTo>
                  <a:pt x="3685309" y="403167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33700" y="1458992"/>
            <a:ext cx="2480872" cy="2562504"/>
            <a:chOff x="433700" y="1458992"/>
            <a:chExt cx="2480872" cy="2562504"/>
          </a:xfrm>
        </p:grpSpPr>
        <p:sp>
          <p:nvSpPr>
            <p:cNvPr id="2" name="椭圆 1"/>
            <p:cNvSpPr/>
            <p:nvPr/>
          </p:nvSpPr>
          <p:spPr>
            <a:xfrm>
              <a:off x="433700" y="1540624"/>
              <a:ext cx="2480872" cy="2480872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727223" y="3149839"/>
              <a:ext cx="187348" cy="1873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740650" y="1458992"/>
              <a:ext cx="163263" cy="1632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806842" y="3657081"/>
              <a:ext cx="163263" cy="1632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1046182" y="877261"/>
            <a:ext cx="7897291" cy="1170606"/>
          </a:xfrm>
          <a:custGeom>
            <a:avLst/>
            <a:gdLst>
              <a:gd name="connsiteX0" fmla="*/ 0 w 7398327"/>
              <a:gd name="connsiteY0" fmla="*/ 623454 h 1288473"/>
              <a:gd name="connsiteX1" fmla="*/ 0 w 7398327"/>
              <a:gd name="connsiteY1" fmla="*/ 0 h 1288473"/>
              <a:gd name="connsiteX2" fmla="*/ 1427018 w 7398327"/>
              <a:gd name="connsiteY2" fmla="*/ 0 h 1288473"/>
              <a:gd name="connsiteX3" fmla="*/ 2715491 w 7398327"/>
              <a:gd name="connsiteY3" fmla="*/ 1288473 h 1288473"/>
              <a:gd name="connsiteX4" fmla="*/ 7398327 w 7398327"/>
              <a:gd name="connsiteY4" fmla="*/ 1288473 h 1288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98327" h="1288473">
                <a:moveTo>
                  <a:pt x="0" y="623454"/>
                </a:moveTo>
                <a:lnTo>
                  <a:pt x="0" y="0"/>
                </a:lnTo>
                <a:lnTo>
                  <a:pt x="1427018" y="0"/>
                </a:lnTo>
                <a:lnTo>
                  <a:pt x="2715491" y="1288473"/>
                </a:lnTo>
                <a:lnTo>
                  <a:pt x="7398327" y="128847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六边形 9"/>
          <p:cNvSpPr/>
          <p:nvPr/>
        </p:nvSpPr>
        <p:spPr>
          <a:xfrm rot="20402482">
            <a:off x="812978" y="1446952"/>
            <a:ext cx="612312" cy="551800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6296" y="1581149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</a:t>
            </a: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1600" b="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356203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160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2" y="4021889"/>
            <a:ext cx="5112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9758" y="2229420"/>
            <a:ext cx="4654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5236" y="25525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8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</a:t>
            </a:r>
            <a:r>
              <a:rPr lang="zh-CN" altLang="en-US" sz="28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280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六边形 2"/>
          <p:cNvSpPr/>
          <p:nvPr/>
        </p:nvSpPr>
        <p:spPr>
          <a:xfrm rot="20402482">
            <a:off x="1791108" y="3649964"/>
            <a:ext cx="612312" cy="551800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35700" y="942204"/>
            <a:ext cx="3682043" cy="3653136"/>
            <a:chOff x="2635700" y="942204"/>
            <a:chExt cx="3682043" cy="3653136"/>
          </a:xfrm>
        </p:grpSpPr>
        <p:grpSp>
          <p:nvGrpSpPr>
            <p:cNvPr id="3" name="组合 4"/>
            <p:cNvGrpSpPr/>
            <p:nvPr/>
          </p:nvGrpSpPr>
          <p:grpSpPr>
            <a:xfrm>
              <a:off x="4275359" y="942204"/>
              <a:ext cx="2042384" cy="2739429"/>
              <a:chOff x="4325816" y="1628800"/>
              <a:chExt cx="2497009" cy="3349212"/>
            </a:xfrm>
            <a:solidFill>
              <a:schemeClr val="accent3"/>
            </a:solidFill>
          </p:grpSpPr>
          <p:sp>
            <p:nvSpPr>
              <p:cNvPr id="4" name="未知"/>
              <p:cNvSpPr/>
              <p:nvPr/>
            </p:nvSpPr>
            <p:spPr bwMode="auto">
              <a:xfrm>
                <a:off x="4580276" y="1628800"/>
                <a:ext cx="2242549" cy="3349212"/>
              </a:xfrm>
              <a:custGeom>
                <a:avLst/>
                <a:gdLst>
                  <a:gd name="T0" fmla="*/ 150 w 174"/>
                  <a:gd name="T1" fmla="*/ 260 h 260"/>
                  <a:gd name="T2" fmla="*/ 174 w 174"/>
                  <a:gd name="T3" fmla="*/ 174 h 260"/>
                  <a:gd name="T4" fmla="*/ 0 w 174"/>
                  <a:gd name="T5" fmla="*/ 0 h 260"/>
                  <a:gd name="T6" fmla="*/ 0 w 174"/>
                  <a:gd name="T7" fmla="*/ 174 h 260"/>
                  <a:gd name="T8" fmla="*/ 150 w 174"/>
                  <a:gd name="T9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60">
                    <a:moveTo>
                      <a:pt x="150" y="260"/>
                    </a:moveTo>
                    <a:cubicBezTo>
                      <a:pt x="165" y="234"/>
                      <a:pt x="174" y="204"/>
                      <a:pt x="174" y="174"/>
                    </a:cubicBezTo>
                    <a:cubicBezTo>
                      <a:pt x="174" y="77"/>
                      <a:pt x="96" y="0"/>
                      <a:pt x="0" y="0"/>
                    </a:cubicBezTo>
                    <a:lnTo>
                      <a:pt x="0" y="174"/>
                    </a:lnTo>
                    <a:lnTo>
                      <a:pt x="150" y="260"/>
                    </a:lnTo>
                    <a:close/>
                  </a:path>
                </a:pathLst>
              </a:custGeom>
              <a:grpFill/>
              <a:ln w="19050" cap="flat" cmpd="sng">
                <a:solidFill>
                  <a:srgbClr val="FFFFFF"/>
                </a:solidFill>
                <a:rou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" name="AutoShape 8"/>
              <p:cNvSpPr>
                <a:spLocks noChangeArrowheads="1"/>
              </p:cNvSpPr>
              <p:nvPr/>
            </p:nvSpPr>
            <p:spPr bwMode="auto">
              <a:xfrm rot="13500000">
                <a:off x="4327895" y="1752910"/>
                <a:ext cx="506830" cy="510987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" name="WordArt 13"/>
              <p:cNvSpPr>
                <a:spLocks noChangeArrowheads="1" noChangeShapeType="1"/>
              </p:cNvSpPr>
              <p:nvPr/>
            </p:nvSpPr>
            <p:spPr bwMode="auto">
              <a:xfrm rot="3536091">
                <a:off x="5569104" y="2942127"/>
                <a:ext cx="1137781" cy="190328"/>
              </a:xfrm>
              <a:prstGeom prst="rect">
                <a:avLst/>
              </a:prstGeom>
              <a:grpFill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此处添加内容</a:t>
                </a:r>
                <a:endParaRPr kumimoji="0" lang="zh-CN" altLang="en-US" sz="1400" b="0" i="0" u="none" strike="noStrike" kern="1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8"/>
            <p:cNvGrpSpPr/>
            <p:nvPr/>
          </p:nvGrpSpPr>
          <p:grpSpPr>
            <a:xfrm>
              <a:off x="2635700" y="943895"/>
              <a:ext cx="1844406" cy="2785115"/>
              <a:chOff x="2321176" y="1630868"/>
              <a:chExt cx="2254962" cy="3405068"/>
            </a:xfrm>
            <a:solidFill>
              <a:schemeClr val="accent3"/>
            </a:solidFill>
          </p:grpSpPr>
          <p:sp>
            <p:nvSpPr>
              <p:cNvPr id="8" name="未知"/>
              <p:cNvSpPr/>
              <p:nvPr/>
            </p:nvSpPr>
            <p:spPr bwMode="auto">
              <a:xfrm>
                <a:off x="2321176" y="1630868"/>
                <a:ext cx="2254962" cy="3349214"/>
              </a:xfrm>
              <a:custGeom>
                <a:avLst/>
                <a:gdLst>
                  <a:gd name="T0" fmla="*/ 174 w 175"/>
                  <a:gd name="T1" fmla="*/ 0 h 260"/>
                  <a:gd name="T2" fmla="*/ 1 w 175"/>
                  <a:gd name="T3" fmla="*/ 173 h 260"/>
                  <a:gd name="T4" fmla="*/ 24 w 175"/>
                  <a:gd name="T5" fmla="*/ 260 h 260"/>
                  <a:gd name="T6" fmla="*/ 175 w 175"/>
                  <a:gd name="T7" fmla="*/ 174 h 260"/>
                  <a:gd name="T8" fmla="*/ 174 w 17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260">
                    <a:moveTo>
                      <a:pt x="174" y="0"/>
                    </a:moveTo>
                    <a:cubicBezTo>
                      <a:pt x="78" y="0"/>
                      <a:pt x="1" y="77"/>
                      <a:pt x="1" y="173"/>
                    </a:cubicBezTo>
                    <a:cubicBezTo>
                      <a:pt x="0" y="204"/>
                      <a:pt x="9" y="234"/>
                      <a:pt x="24" y="260"/>
                    </a:cubicBezTo>
                    <a:lnTo>
                      <a:pt x="175" y="17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 w="19050" cap="flat" cmpd="sng">
                <a:solidFill>
                  <a:srgbClr val="FFFFFF"/>
                </a:solidFill>
                <a:rou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 rot="6300000">
                <a:off x="2703908" y="4527029"/>
                <a:ext cx="506829" cy="510986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WordArt 14"/>
              <p:cNvSpPr>
                <a:spLocks noChangeArrowheads="1" noChangeShapeType="1"/>
              </p:cNvSpPr>
              <p:nvPr/>
            </p:nvSpPr>
            <p:spPr bwMode="auto">
              <a:xfrm rot="18000000">
                <a:off x="2503249" y="2938279"/>
                <a:ext cx="1137781" cy="190327"/>
              </a:xfrm>
              <a:prstGeom prst="rect">
                <a:avLst/>
              </a:prstGeom>
              <a:grpFill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此处添加内容</a:t>
                </a:r>
                <a:endParaRPr kumimoji="0" lang="zh-CN" altLang="en-US" sz="1400" b="0" i="0" u="none" strike="noStrike" kern="1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2"/>
            <p:cNvGrpSpPr/>
            <p:nvPr/>
          </p:nvGrpSpPr>
          <p:grpSpPr>
            <a:xfrm>
              <a:off x="2886133" y="2774694"/>
              <a:ext cx="3177793" cy="1820646"/>
              <a:chOff x="2627355" y="3869193"/>
              <a:chExt cx="3885155" cy="2225913"/>
            </a:xfrm>
            <a:solidFill>
              <a:schemeClr val="accent3"/>
            </a:solidFill>
          </p:grpSpPr>
          <p:sp>
            <p:nvSpPr>
              <p:cNvPr id="12" name="未知"/>
              <p:cNvSpPr/>
              <p:nvPr/>
            </p:nvSpPr>
            <p:spPr bwMode="auto">
              <a:xfrm>
                <a:off x="2627355" y="3869193"/>
                <a:ext cx="3885155" cy="2225913"/>
              </a:xfrm>
              <a:custGeom>
                <a:avLst/>
                <a:gdLst>
                  <a:gd name="T0" fmla="*/ 0 w 301"/>
                  <a:gd name="T1" fmla="*/ 86 h 173"/>
                  <a:gd name="T2" fmla="*/ 151 w 301"/>
                  <a:gd name="T3" fmla="*/ 173 h 173"/>
                  <a:gd name="T4" fmla="*/ 301 w 301"/>
                  <a:gd name="T5" fmla="*/ 86 h 173"/>
                  <a:gd name="T6" fmla="*/ 151 w 301"/>
                  <a:gd name="T7" fmla="*/ 0 h 173"/>
                  <a:gd name="T8" fmla="*/ 0 w 301"/>
                  <a:gd name="T9" fmla="*/ 86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173">
                    <a:moveTo>
                      <a:pt x="0" y="86"/>
                    </a:moveTo>
                    <a:cubicBezTo>
                      <a:pt x="31" y="140"/>
                      <a:pt x="88" y="173"/>
                      <a:pt x="151" y="173"/>
                    </a:cubicBezTo>
                    <a:cubicBezTo>
                      <a:pt x="213" y="173"/>
                      <a:pt x="270" y="140"/>
                      <a:pt x="301" y="86"/>
                    </a:cubicBezTo>
                    <a:lnTo>
                      <a:pt x="151" y="0"/>
                    </a:lnTo>
                    <a:lnTo>
                      <a:pt x="0" y="86"/>
                    </a:lnTo>
                    <a:close/>
                  </a:path>
                </a:pathLst>
              </a:custGeom>
              <a:grpFill/>
              <a:ln w="19050" cap="flat" cmpd="sng">
                <a:solidFill>
                  <a:srgbClr val="FFFFFF"/>
                </a:solidFill>
                <a:rou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AutoShape 9"/>
              <p:cNvSpPr>
                <a:spLocks noChangeArrowheads="1"/>
              </p:cNvSpPr>
              <p:nvPr/>
            </p:nvSpPr>
            <p:spPr bwMode="auto">
              <a:xfrm rot="20700000">
                <a:off x="5943596" y="4539450"/>
                <a:ext cx="506850" cy="510968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WordArt 15"/>
              <p:cNvSpPr>
                <a:spLocks noChangeArrowheads="1" noChangeShapeType="1"/>
              </p:cNvSpPr>
              <p:nvPr/>
            </p:nvSpPr>
            <p:spPr bwMode="auto">
              <a:xfrm>
                <a:off x="3998950" y="5544834"/>
                <a:ext cx="1137825" cy="190320"/>
              </a:xfrm>
              <a:prstGeom prst="rect">
                <a:avLst/>
              </a:prstGeom>
              <a:grpFill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此处添加内容</a:t>
                </a:r>
                <a:endParaRPr kumimoji="0" lang="zh-CN" altLang="en-US" sz="1400" b="0" i="0" u="none" strike="noStrike" kern="1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6"/>
            <p:cNvGrpSpPr/>
            <p:nvPr/>
          </p:nvGrpSpPr>
          <p:grpSpPr>
            <a:xfrm>
              <a:off x="3248246" y="1531038"/>
              <a:ext cx="2490794" cy="2483930"/>
              <a:chOff x="3070072" y="2348705"/>
              <a:chExt cx="3045233" cy="3036841"/>
            </a:xfrm>
          </p:grpSpPr>
          <p:grpSp>
            <p:nvGrpSpPr>
              <p:cNvPr id="18" name="Group 10"/>
              <p:cNvGrpSpPr/>
              <p:nvPr/>
            </p:nvGrpSpPr>
            <p:grpSpPr bwMode="auto">
              <a:xfrm rot="650306">
                <a:off x="3070072" y="2348705"/>
                <a:ext cx="3045233" cy="3036841"/>
                <a:chOff x="0" y="0"/>
                <a:chExt cx="1136" cy="1134"/>
              </a:xfrm>
            </p:grpSpPr>
            <p:sp>
              <p:nvSpPr>
                <p:cNvPr id="20" name="Oval 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solidFill>
                  <a:schemeClr val="bg1"/>
                </a:solidFill>
                <a:ln w="9525" cmpd="sng">
                  <a:noFill/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Oval 12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chemeClr val="accent2"/>
                </a:solidFill>
                <a:ln w="9525" cmpd="sng">
                  <a:noFill/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WordArt 17"/>
              <p:cNvSpPr>
                <a:spLocks noChangeArrowheads="1" noChangeShapeType="1"/>
              </p:cNvSpPr>
              <p:nvPr/>
            </p:nvSpPr>
            <p:spPr bwMode="auto">
              <a:xfrm>
                <a:off x="3982399" y="3583714"/>
                <a:ext cx="1249539" cy="62060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i="0" u="none" strike="noStrike" kern="0" cap="none" spc="0" normalizeH="0" baseline="0" noProof="0" dirty="0" smtClean="0">
                    <a:ln w="9525" cmpd="sng">
                      <a:noFill/>
                      <a:round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点击添加</a:t>
                </a:r>
                <a:endParaRPr kumimoji="0" lang="zh-CN" altLang="en-US" sz="2400" i="0" u="none" strike="noStrike" kern="0" cap="none" spc="0" normalizeH="0" baseline="0" noProof="0" dirty="0">
                  <a:ln w="9525" cmpd="sng">
                    <a:noFill/>
                    <a:round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i="0" u="none" strike="noStrike" kern="0" cap="none" spc="0" normalizeH="0" baseline="0" noProof="0" dirty="0">
                    <a:ln w="9525" cmpd="sng">
                      <a:noFill/>
                      <a:round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标题文字</a:t>
                </a:r>
                <a:endParaRPr kumimoji="0" lang="zh-CN" altLang="en-US" sz="2400" i="0" u="none" strike="noStrike" kern="0" cap="none" spc="0" normalizeH="0" baseline="0" noProof="0" dirty="0">
                  <a:ln w="9525" cmpd="sng">
                    <a:noFill/>
                    <a:round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6444208" y="1008715"/>
            <a:ext cx="20157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7419" y="2827063"/>
            <a:ext cx="18081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60184" y="4100426"/>
            <a:ext cx="20157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221315" y="1059838"/>
            <a:ext cx="192856" cy="385712"/>
          </a:xfrm>
          <a:custGeom>
            <a:avLst/>
            <a:gdLst/>
            <a:ahLst/>
            <a:cxnLst/>
            <a:rect l="l" t="t" r="r" b="b"/>
            <a:pathLst>
              <a:path w="192856" h="385712">
                <a:moveTo>
                  <a:pt x="0" y="192856"/>
                </a:moveTo>
                <a:lnTo>
                  <a:pt x="96428" y="289284"/>
                </a:lnTo>
                <a:lnTo>
                  <a:pt x="0" y="385712"/>
                </a:lnTo>
                <a:close/>
                <a:moveTo>
                  <a:pt x="0" y="0"/>
                </a:moveTo>
                <a:lnTo>
                  <a:pt x="96429" y="96429"/>
                </a:lnTo>
                <a:lnTo>
                  <a:pt x="192856" y="192856"/>
                </a:lnTo>
                <a:lnTo>
                  <a:pt x="96428" y="289284"/>
                </a:lnTo>
                <a:lnTo>
                  <a:pt x="96428" y="96429"/>
                </a:lnTo>
                <a:lnTo>
                  <a:pt x="0" y="1928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28"/>
          <p:cNvSpPr/>
          <p:nvPr/>
        </p:nvSpPr>
        <p:spPr>
          <a:xfrm>
            <a:off x="5766845" y="4184569"/>
            <a:ext cx="192856" cy="385712"/>
          </a:xfrm>
          <a:custGeom>
            <a:avLst/>
            <a:gdLst/>
            <a:ahLst/>
            <a:cxnLst/>
            <a:rect l="l" t="t" r="r" b="b"/>
            <a:pathLst>
              <a:path w="192856" h="385712">
                <a:moveTo>
                  <a:pt x="0" y="192856"/>
                </a:moveTo>
                <a:lnTo>
                  <a:pt x="96428" y="289284"/>
                </a:lnTo>
                <a:lnTo>
                  <a:pt x="0" y="385712"/>
                </a:lnTo>
                <a:close/>
                <a:moveTo>
                  <a:pt x="0" y="0"/>
                </a:moveTo>
                <a:lnTo>
                  <a:pt x="96429" y="96429"/>
                </a:lnTo>
                <a:lnTo>
                  <a:pt x="192856" y="192856"/>
                </a:lnTo>
                <a:lnTo>
                  <a:pt x="96428" y="289284"/>
                </a:lnTo>
                <a:lnTo>
                  <a:pt x="96428" y="96429"/>
                </a:lnTo>
                <a:lnTo>
                  <a:pt x="0" y="1928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28"/>
          <p:cNvSpPr/>
          <p:nvPr/>
        </p:nvSpPr>
        <p:spPr>
          <a:xfrm>
            <a:off x="563972" y="2855951"/>
            <a:ext cx="192856" cy="385712"/>
          </a:xfrm>
          <a:custGeom>
            <a:avLst/>
            <a:gdLst/>
            <a:ahLst/>
            <a:cxnLst/>
            <a:rect l="l" t="t" r="r" b="b"/>
            <a:pathLst>
              <a:path w="192856" h="385712">
                <a:moveTo>
                  <a:pt x="0" y="192856"/>
                </a:moveTo>
                <a:lnTo>
                  <a:pt x="96428" y="289284"/>
                </a:lnTo>
                <a:lnTo>
                  <a:pt x="0" y="385712"/>
                </a:lnTo>
                <a:close/>
                <a:moveTo>
                  <a:pt x="0" y="0"/>
                </a:moveTo>
                <a:lnTo>
                  <a:pt x="96429" y="96429"/>
                </a:lnTo>
                <a:lnTo>
                  <a:pt x="192856" y="192856"/>
                </a:lnTo>
                <a:lnTo>
                  <a:pt x="96428" y="289284"/>
                </a:lnTo>
                <a:lnTo>
                  <a:pt x="96428" y="96429"/>
                </a:lnTo>
                <a:lnTo>
                  <a:pt x="0" y="1928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9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6216898" y="1561077"/>
            <a:ext cx="1077366" cy="737082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-1" fmla="*/ 0 w 1422400"/>
              <a:gd name="connsiteY0-2" fmla="*/ 972456 h 972456"/>
              <a:gd name="connsiteX1-3" fmla="*/ 1422400 w 1422400"/>
              <a:gd name="connsiteY1-4" fmla="*/ 246743 h 972456"/>
              <a:gd name="connsiteX2-5" fmla="*/ 1422400 w 1422400"/>
              <a:gd name="connsiteY2-6" fmla="*/ 0 h 9724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422400" h="972456">
                <a:moveTo>
                  <a:pt x="0" y="972456"/>
                </a:moveTo>
                <a:lnTo>
                  <a:pt x="1422400" y="246743"/>
                </a:lnTo>
                <a:lnTo>
                  <a:pt x="1422400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6438143" y="3276927"/>
            <a:ext cx="945100" cy="284973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-1" fmla="*/ 0 w 1248228"/>
              <a:gd name="connsiteY0-2" fmla="*/ 377371 h 377371"/>
              <a:gd name="connsiteX1-3" fmla="*/ 1248228 w 1248228"/>
              <a:gd name="connsiteY1-4" fmla="*/ 246743 h 377371"/>
              <a:gd name="connsiteX2-5" fmla="*/ 1248228 w 1248228"/>
              <a:gd name="connsiteY2-6" fmla="*/ 0 h 37737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248228" h="377371">
                <a:moveTo>
                  <a:pt x="0" y="377371"/>
                </a:moveTo>
                <a:lnTo>
                  <a:pt x="1248228" y="246743"/>
                </a:lnTo>
                <a:lnTo>
                  <a:pt x="1248228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任意多边形 29"/>
          <p:cNvSpPr/>
          <p:nvPr/>
        </p:nvSpPr>
        <p:spPr>
          <a:xfrm flipH="1">
            <a:off x="2358339" y="1558672"/>
            <a:ext cx="966744" cy="648103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-1" fmla="*/ 0 w 1509485"/>
              <a:gd name="connsiteY0-2" fmla="*/ 899885 h 899885"/>
              <a:gd name="connsiteX1-3" fmla="*/ 1509485 w 1509485"/>
              <a:gd name="connsiteY1-4" fmla="*/ 246743 h 899885"/>
              <a:gd name="connsiteX2-5" fmla="*/ 1509485 w 1509485"/>
              <a:gd name="connsiteY2-6" fmla="*/ 0 h 899885"/>
              <a:gd name="connsiteX0-7" fmla="*/ 0 w 1277256"/>
              <a:gd name="connsiteY0-8" fmla="*/ 856342 h 856342"/>
              <a:gd name="connsiteX1-9" fmla="*/ 1277256 w 1277256"/>
              <a:gd name="connsiteY1-10" fmla="*/ 246743 h 856342"/>
              <a:gd name="connsiteX2-11" fmla="*/ 1277256 w 1277256"/>
              <a:gd name="connsiteY2-12" fmla="*/ 0 h 8563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277256" h="856342">
                <a:moveTo>
                  <a:pt x="0" y="856342"/>
                </a:moveTo>
                <a:lnTo>
                  <a:pt x="1277256" y="246743"/>
                </a:lnTo>
                <a:lnTo>
                  <a:pt x="1277256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任意多边形 30"/>
          <p:cNvSpPr/>
          <p:nvPr/>
        </p:nvSpPr>
        <p:spPr>
          <a:xfrm flipH="1" flipV="1">
            <a:off x="2333088" y="3528821"/>
            <a:ext cx="899409" cy="407619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8857" h="537028">
                <a:moveTo>
                  <a:pt x="0" y="537028"/>
                </a:moveTo>
                <a:lnTo>
                  <a:pt x="1378857" y="246743"/>
                </a:lnTo>
                <a:lnTo>
                  <a:pt x="1378857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13"/>
          <p:cNvSpPr>
            <a:spLocks noChangeArrowheads="1"/>
          </p:cNvSpPr>
          <p:nvPr/>
        </p:nvSpPr>
        <p:spPr bwMode="auto">
          <a:xfrm>
            <a:off x="1183798" y="984856"/>
            <a:ext cx="191042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67366" y="2822413"/>
            <a:ext cx="1981907" cy="1981585"/>
            <a:chOff x="3267366" y="2822413"/>
            <a:chExt cx="1981907" cy="1981585"/>
          </a:xfrm>
        </p:grpSpPr>
        <p:sp>
          <p:nvSpPr>
            <p:cNvPr id="23" name="圆角矩形 1"/>
            <p:cNvSpPr/>
            <p:nvPr/>
          </p:nvSpPr>
          <p:spPr bwMode="auto">
            <a:xfrm>
              <a:off x="3267366" y="2822413"/>
              <a:ext cx="1981907" cy="1981585"/>
            </a:xfrm>
            <a:custGeom>
              <a:avLst/>
              <a:gdLst/>
              <a:ahLst/>
              <a:cxnLst/>
              <a:rect l="l" t="t" r="r" b="b"/>
              <a:pathLst>
                <a:path w="2616200" h="2616200">
                  <a:moveTo>
                    <a:pt x="690040" y="381000"/>
                  </a:moveTo>
                  <a:cubicBezTo>
                    <a:pt x="519362" y="381000"/>
                    <a:pt x="381000" y="519362"/>
                    <a:pt x="381000" y="690040"/>
                  </a:cubicBezTo>
                  <a:lnTo>
                    <a:pt x="381000" y="1926160"/>
                  </a:lnTo>
                  <a:cubicBezTo>
                    <a:pt x="381000" y="2096838"/>
                    <a:pt x="519362" y="2235200"/>
                    <a:pt x="690040" y="2235200"/>
                  </a:cubicBezTo>
                  <a:lnTo>
                    <a:pt x="1926160" y="2235200"/>
                  </a:lnTo>
                  <a:cubicBezTo>
                    <a:pt x="2096838" y="2235200"/>
                    <a:pt x="2235200" y="2096838"/>
                    <a:pt x="2235200" y="1926160"/>
                  </a:cubicBezTo>
                  <a:lnTo>
                    <a:pt x="2235200" y="690040"/>
                  </a:lnTo>
                  <a:cubicBezTo>
                    <a:pt x="2235200" y="519362"/>
                    <a:pt x="2096838" y="381000"/>
                    <a:pt x="1926160" y="381000"/>
                  </a:cubicBezTo>
                  <a:close/>
                  <a:moveTo>
                    <a:pt x="436042" y="0"/>
                  </a:moveTo>
                  <a:lnTo>
                    <a:pt x="2180158" y="0"/>
                  </a:lnTo>
                  <a:cubicBezTo>
                    <a:pt x="2420977" y="0"/>
                    <a:pt x="2616200" y="195223"/>
                    <a:pt x="2616200" y="436042"/>
                  </a:cubicBezTo>
                  <a:lnTo>
                    <a:pt x="2616200" y="2180158"/>
                  </a:lnTo>
                  <a:cubicBezTo>
                    <a:pt x="2616200" y="2420977"/>
                    <a:pt x="2420977" y="2616200"/>
                    <a:pt x="2180158" y="2616200"/>
                  </a:cubicBezTo>
                  <a:lnTo>
                    <a:pt x="436042" y="2616200"/>
                  </a:lnTo>
                  <a:cubicBezTo>
                    <a:pt x="195223" y="2616200"/>
                    <a:pt x="0" y="2420977"/>
                    <a:pt x="0" y="2180158"/>
                  </a:cubicBezTo>
                  <a:lnTo>
                    <a:pt x="0" y="436042"/>
                  </a:lnTo>
                  <a:cubicBezTo>
                    <a:pt x="0" y="195223"/>
                    <a:pt x="195223" y="0"/>
                    <a:pt x="4360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perspectiveRelaxedModerately"/>
              <a:lightRig rig="threePt" dir="t"/>
            </a:scene3d>
            <a:sp3d prstMaterial="matte">
              <a:bevelT w="0" h="0" prst="coolSlant"/>
              <a:bevelB w="0" h="0" prst="angle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947571" y="3460274"/>
              <a:ext cx="821059" cy="1107996"/>
            </a:xfrm>
            <a:prstGeom prst="rect">
              <a:avLst/>
            </a:prstGeom>
            <a:noFill/>
            <a:scene3d>
              <a:camera prst="perspectiveRelaxed">
                <a:rot lat="20975994" lon="305024" rev="21544779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A</a:t>
              </a:r>
              <a:endParaRPr lang="zh-CN" altLang="en-US" sz="6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49577" y="1517451"/>
            <a:ext cx="1632792" cy="1441813"/>
            <a:chOff x="3549577" y="1517451"/>
            <a:chExt cx="1632792" cy="1441813"/>
          </a:xfrm>
        </p:grpSpPr>
        <p:sp>
          <p:nvSpPr>
            <p:cNvPr id="25" name="圆角矩形 1"/>
            <p:cNvSpPr>
              <a:spLocks noChangeAspect="1"/>
            </p:cNvSpPr>
            <p:nvPr/>
          </p:nvSpPr>
          <p:spPr>
            <a:xfrm>
              <a:off x="3549577" y="1517451"/>
              <a:ext cx="1632792" cy="1363372"/>
            </a:xfrm>
            <a:custGeom>
              <a:avLst/>
              <a:gdLst/>
              <a:ahLst/>
              <a:cxnLst/>
              <a:rect l="l" t="t" r="r" b="b"/>
              <a:pathLst>
                <a:path w="2616200" h="2616200">
                  <a:moveTo>
                    <a:pt x="690040" y="381000"/>
                  </a:moveTo>
                  <a:cubicBezTo>
                    <a:pt x="519362" y="381000"/>
                    <a:pt x="381000" y="519362"/>
                    <a:pt x="381000" y="690040"/>
                  </a:cubicBezTo>
                  <a:lnTo>
                    <a:pt x="381000" y="1926160"/>
                  </a:lnTo>
                  <a:cubicBezTo>
                    <a:pt x="381000" y="2096838"/>
                    <a:pt x="519362" y="2235200"/>
                    <a:pt x="690040" y="2235200"/>
                  </a:cubicBezTo>
                  <a:lnTo>
                    <a:pt x="1926160" y="2235200"/>
                  </a:lnTo>
                  <a:cubicBezTo>
                    <a:pt x="2096838" y="2235200"/>
                    <a:pt x="2235200" y="2096838"/>
                    <a:pt x="2235200" y="1926160"/>
                  </a:cubicBezTo>
                  <a:lnTo>
                    <a:pt x="2235200" y="690040"/>
                  </a:lnTo>
                  <a:cubicBezTo>
                    <a:pt x="2235200" y="519362"/>
                    <a:pt x="2096838" y="381000"/>
                    <a:pt x="1926160" y="381000"/>
                  </a:cubicBezTo>
                  <a:close/>
                  <a:moveTo>
                    <a:pt x="436042" y="0"/>
                  </a:moveTo>
                  <a:lnTo>
                    <a:pt x="2180158" y="0"/>
                  </a:lnTo>
                  <a:cubicBezTo>
                    <a:pt x="2420977" y="0"/>
                    <a:pt x="2616200" y="195223"/>
                    <a:pt x="2616200" y="436042"/>
                  </a:cubicBezTo>
                  <a:lnTo>
                    <a:pt x="2616200" y="2180158"/>
                  </a:lnTo>
                  <a:cubicBezTo>
                    <a:pt x="2616200" y="2420977"/>
                    <a:pt x="2420977" y="2616200"/>
                    <a:pt x="2180158" y="2616200"/>
                  </a:cubicBezTo>
                  <a:lnTo>
                    <a:pt x="436042" y="2616200"/>
                  </a:lnTo>
                  <a:cubicBezTo>
                    <a:pt x="195223" y="2616200"/>
                    <a:pt x="0" y="2420977"/>
                    <a:pt x="0" y="2180158"/>
                  </a:cubicBezTo>
                  <a:lnTo>
                    <a:pt x="0" y="436042"/>
                  </a:lnTo>
                  <a:cubicBezTo>
                    <a:pt x="0" y="195223"/>
                    <a:pt x="195223" y="0"/>
                    <a:pt x="4360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perspectiveRelaxedModerately" fov="6000000">
                <a:rot lat="19634563" lon="20160148" rev="812592"/>
              </a:camera>
              <a:lightRig rig="threePt" dir="t">
                <a:rot lat="0" lon="0" rev="9600000"/>
              </a:lightRig>
            </a:scene3d>
            <a:sp3d>
              <a:bevelB w="0" h="0" prst="angle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20924" y="1851268"/>
              <a:ext cx="795411" cy="1107996"/>
            </a:xfrm>
            <a:prstGeom prst="rect">
              <a:avLst/>
            </a:prstGeom>
            <a:noFill/>
            <a:scene3d>
              <a:camera prst="perspectiveRelaxed">
                <a:rot lat="18292249" lon="21077898" rev="377204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B</a:t>
              </a:r>
              <a:endParaRPr lang="zh-CN" altLang="en-US" sz="6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79052" y="1733886"/>
            <a:ext cx="1338890" cy="1145017"/>
            <a:chOff x="5079052" y="1733886"/>
            <a:chExt cx="1338890" cy="1145017"/>
          </a:xfrm>
        </p:grpSpPr>
        <p:sp>
          <p:nvSpPr>
            <p:cNvPr id="26" name="圆角矩形 1"/>
            <p:cNvSpPr>
              <a:spLocks noChangeAspect="1"/>
            </p:cNvSpPr>
            <p:nvPr/>
          </p:nvSpPr>
          <p:spPr>
            <a:xfrm>
              <a:off x="5079052" y="1733886"/>
              <a:ext cx="1338890" cy="1117965"/>
            </a:xfrm>
            <a:custGeom>
              <a:avLst/>
              <a:gdLst/>
              <a:ahLst/>
              <a:cxnLst/>
              <a:rect l="l" t="t" r="r" b="b"/>
              <a:pathLst>
                <a:path w="2616200" h="2616200">
                  <a:moveTo>
                    <a:pt x="690040" y="381000"/>
                  </a:moveTo>
                  <a:cubicBezTo>
                    <a:pt x="519362" y="381000"/>
                    <a:pt x="381000" y="519362"/>
                    <a:pt x="381000" y="690040"/>
                  </a:cubicBezTo>
                  <a:lnTo>
                    <a:pt x="381000" y="1926160"/>
                  </a:lnTo>
                  <a:cubicBezTo>
                    <a:pt x="381000" y="2096838"/>
                    <a:pt x="519362" y="2235200"/>
                    <a:pt x="690040" y="2235200"/>
                  </a:cubicBezTo>
                  <a:lnTo>
                    <a:pt x="1926160" y="2235200"/>
                  </a:lnTo>
                  <a:cubicBezTo>
                    <a:pt x="2096838" y="2235200"/>
                    <a:pt x="2235200" y="2096838"/>
                    <a:pt x="2235200" y="1926160"/>
                  </a:cubicBezTo>
                  <a:lnTo>
                    <a:pt x="2235200" y="690040"/>
                  </a:lnTo>
                  <a:cubicBezTo>
                    <a:pt x="2235200" y="519362"/>
                    <a:pt x="2096838" y="381000"/>
                    <a:pt x="1926160" y="381000"/>
                  </a:cubicBezTo>
                  <a:close/>
                  <a:moveTo>
                    <a:pt x="436042" y="0"/>
                  </a:moveTo>
                  <a:lnTo>
                    <a:pt x="2180158" y="0"/>
                  </a:lnTo>
                  <a:cubicBezTo>
                    <a:pt x="2420977" y="0"/>
                    <a:pt x="2616200" y="195223"/>
                    <a:pt x="2616200" y="436042"/>
                  </a:cubicBezTo>
                  <a:lnTo>
                    <a:pt x="2616200" y="2180158"/>
                  </a:lnTo>
                  <a:cubicBezTo>
                    <a:pt x="2616200" y="2420977"/>
                    <a:pt x="2420977" y="2616200"/>
                    <a:pt x="2180158" y="2616200"/>
                  </a:cubicBezTo>
                  <a:lnTo>
                    <a:pt x="436042" y="2616200"/>
                  </a:lnTo>
                  <a:cubicBezTo>
                    <a:pt x="195223" y="2616200"/>
                    <a:pt x="0" y="2420977"/>
                    <a:pt x="0" y="2180158"/>
                  </a:cubicBezTo>
                  <a:lnTo>
                    <a:pt x="0" y="436042"/>
                  </a:lnTo>
                  <a:cubicBezTo>
                    <a:pt x="0" y="195223"/>
                    <a:pt x="195223" y="0"/>
                    <a:pt x="4360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perspectiveBelow" fov="6000000">
                <a:rot lat="19863891" lon="18296324" rev="1353930"/>
              </a:camera>
              <a:lightRig rig="threePt" dir="t">
                <a:rot lat="0" lon="0" rev="9600000"/>
              </a:lightRig>
            </a:scene3d>
            <a:sp3d>
              <a:bevelT w="0" h="0" prst="coolSlant"/>
              <a:bevelB w="0" h="0" prst="angle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438463" y="2047906"/>
              <a:ext cx="628698" cy="830997"/>
            </a:xfrm>
            <a:prstGeom prst="rect">
              <a:avLst/>
            </a:prstGeom>
            <a:noFill/>
            <a:scene3d>
              <a:camera prst="perspectiveRelaxedModerately">
                <a:rot lat="18822534" lon="18524289" rev="1713141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8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C</a:t>
              </a:r>
              <a:endPara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92369" y="2974781"/>
            <a:ext cx="1163168" cy="1165405"/>
            <a:chOff x="5392369" y="2974781"/>
            <a:chExt cx="1163168" cy="1165405"/>
          </a:xfrm>
        </p:grpSpPr>
        <p:sp>
          <p:nvSpPr>
            <p:cNvPr id="27" name="圆角矩形 1"/>
            <p:cNvSpPr>
              <a:spLocks noChangeAspect="1"/>
            </p:cNvSpPr>
            <p:nvPr/>
          </p:nvSpPr>
          <p:spPr>
            <a:xfrm rot="21056213">
              <a:off x="5392369" y="2974781"/>
              <a:ext cx="1163168" cy="1117965"/>
            </a:xfrm>
            <a:custGeom>
              <a:avLst/>
              <a:gdLst/>
              <a:ahLst/>
              <a:cxnLst/>
              <a:rect l="l" t="t" r="r" b="b"/>
              <a:pathLst>
                <a:path w="2616200" h="2616200">
                  <a:moveTo>
                    <a:pt x="690040" y="381000"/>
                  </a:moveTo>
                  <a:cubicBezTo>
                    <a:pt x="519362" y="381000"/>
                    <a:pt x="381000" y="519362"/>
                    <a:pt x="381000" y="690040"/>
                  </a:cubicBezTo>
                  <a:lnTo>
                    <a:pt x="381000" y="1926160"/>
                  </a:lnTo>
                  <a:cubicBezTo>
                    <a:pt x="381000" y="2096838"/>
                    <a:pt x="519362" y="2235200"/>
                    <a:pt x="690040" y="2235200"/>
                  </a:cubicBezTo>
                  <a:lnTo>
                    <a:pt x="1926160" y="2235200"/>
                  </a:lnTo>
                  <a:cubicBezTo>
                    <a:pt x="2096838" y="2235200"/>
                    <a:pt x="2235200" y="2096838"/>
                    <a:pt x="2235200" y="1926160"/>
                  </a:cubicBezTo>
                  <a:lnTo>
                    <a:pt x="2235200" y="690040"/>
                  </a:lnTo>
                  <a:cubicBezTo>
                    <a:pt x="2235200" y="519362"/>
                    <a:pt x="2096838" y="381000"/>
                    <a:pt x="1926160" y="381000"/>
                  </a:cubicBezTo>
                  <a:close/>
                  <a:moveTo>
                    <a:pt x="436042" y="0"/>
                  </a:moveTo>
                  <a:lnTo>
                    <a:pt x="2180158" y="0"/>
                  </a:lnTo>
                  <a:cubicBezTo>
                    <a:pt x="2420977" y="0"/>
                    <a:pt x="2616200" y="195223"/>
                    <a:pt x="2616200" y="436042"/>
                  </a:cubicBezTo>
                  <a:lnTo>
                    <a:pt x="2616200" y="2180158"/>
                  </a:lnTo>
                  <a:cubicBezTo>
                    <a:pt x="2616200" y="2420977"/>
                    <a:pt x="2420977" y="2616200"/>
                    <a:pt x="2180158" y="2616200"/>
                  </a:cubicBezTo>
                  <a:lnTo>
                    <a:pt x="436042" y="2616200"/>
                  </a:lnTo>
                  <a:cubicBezTo>
                    <a:pt x="195223" y="2616200"/>
                    <a:pt x="0" y="2420977"/>
                    <a:pt x="0" y="2180158"/>
                  </a:cubicBezTo>
                  <a:lnTo>
                    <a:pt x="0" y="436042"/>
                  </a:lnTo>
                  <a:cubicBezTo>
                    <a:pt x="0" y="195223"/>
                    <a:pt x="195223" y="0"/>
                    <a:pt x="4360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perspectiveHeroicExtremeRightFacing" fov="7200000">
                <a:rot lat="21486198" lon="19449816" rev="21176828"/>
              </a:camera>
              <a:lightRig rig="threePt" dir="t">
                <a:rot lat="0" lon="0" rev="9600000"/>
              </a:lightRig>
            </a:scene3d>
            <a:sp3d prstMaterial="matte">
              <a:bevelT w="0" h="0" prst="coolSlant"/>
              <a:bevelB w="0" h="0" prst="angle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671544" y="3216856"/>
              <a:ext cx="355992" cy="923330"/>
            </a:xfrm>
            <a:prstGeom prst="rect">
              <a:avLst/>
            </a:prstGeom>
            <a:noFill/>
            <a:scene3d>
              <a:camera prst="perspectiveContrastingRightFacing">
                <a:rot lat="21344834" lon="18608065" rev="233497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D</a:t>
              </a:r>
              <a:endParaRPr lang="zh-CN" alt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矩形 13"/>
          <p:cNvSpPr>
            <a:spLocks noChangeArrowheads="1"/>
          </p:cNvSpPr>
          <p:nvPr/>
        </p:nvSpPr>
        <p:spPr bwMode="auto">
          <a:xfrm>
            <a:off x="6600329" y="984856"/>
            <a:ext cx="191042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13"/>
          <p:cNvSpPr>
            <a:spLocks noChangeArrowheads="1"/>
          </p:cNvSpPr>
          <p:nvPr/>
        </p:nvSpPr>
        <p:spPr bwMode="auto">
          <a:xfrm>
            <a:off x="6600329" y="3745504"/>
            <a:ext cx="191042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13"/>
          <p:cNvSpPr>
            <a:spLocks noChangeArrowheads="1"/>
          </p:cNvSpPr>
          <p:nvPr/>
        </p:nvSpPr>
        <p:spPr bwMode="auto">
          <a:xfrm>
            <a:off x="1203830" y="4052610"/>
            <a:ext cx="191042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4"/>
          <p:cNvSpPr>
            <a:spLocks noChangeArrowheads="1"/>
          </p:cNvSpPr>
          <p:nvPr/>
        </p:nvSpPr>
        <p:spPr bwMode="gray">
          <a:xfrm>
            <a:off x="4407289" y="704850"/>
            <a:ext cx="329422" cy="4236805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69804"/>
            </a:schemeClr>
          </a:solidFill>
          <a:ln w="12700" cmpd="sng">
            <a:noFill/>
            <a:round/>
          </a:ln>
          <a:effec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46765" y="1605930"/>
            <a:ext cx="3726211" cy="764802"/>
            <a:chOff x="946765" y="1891680"/>
            <a:chExt cx="3726211" cy="764802"/>
          </a:xfrm>
        </p:grpSpPr>
        <p:sp>
          <p:nvSpPr>
            <p:cNvPr id="4" name="椭圆 3"/>
            <p:cNvSpPr/>
            <p:nvPr/>
          </p:nvSpPr>
          <p:spPr>
            <a:xfrm flipH="1">
              <a:off x="4483238" y="2152317"/>
              <a:ext cx="189738" cy="189738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椭圆形标注 4"/>
            <p:cNvSpPr/>
            <p:nvPr/>
          </p:nvSpPr>
          <p:spPr>
            <a:xfrm rot="15378986">
              <a:off x="1000171" y="1895528"/>
              <a:ext cx="764802" cy="757106"/>
            </a:xfrm>
            <a:prstGeom prst="wedgeEllipseCallout">
              <a:avLst>
                <a:gd name="adj1" fmla="val -11257"/>
                <a:gd name="adj2" fmla="val 65210"/>
              </a:avLst>
            </a:prstGeom>
            <a:solidFill>
              <a:schemeClr val="accent2"/>
            </a:solidFill>
            <a:ln w="19050" cmpd="sng">
              <a:noFill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46765" y="2071792"/>
              <a:ext cx="844361" cy="486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chemeClr val="accent3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kumimoji="0" lang="zh-CN" altLang="en-US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>
              <a:stCxn id="4" idx="6"/>
            </p:cNvCxnSpPr>
            <p:nvPr/>
          </p:nvCxnSpPr>
          <p:spPr>
            <a:xfrm flipH="1">
              <a:off x="1827759" y="2239929"/>
              <a:ext cx="2635918" cy="0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</a:ln>
            <a:effectLst/>
          </p:spPr>
        </p:cxnSp>
      </p:grpSp>
      <p:grpSp>
        <p:nvGrpSpPr>
          <p:cNvPr id="8" name="组合 7"/>
          <p:cNvGrpSpPr/>
          <p:nvPr/>
        </p:nvGrpSpPr>
        <p:grpSpPr>
          <a:xfrm>
            <a:off x="946765" y="3254657"/>
            <a:ext cx="3726211" cy="764802"/>
            <a:chOff x="946765" y="3540407"/>
            <a:chExt cx="3726211" cy="764802"/>
          </a:xfrm>
          <a:effectLst/>
        </p:grpSpPr>
        <p:sp>
          <p:nvSpPr>
            <p:cNvPr id="9" name="椭圆 8"/>
            <p:cNvSpPr/>
            <p:nvPr/>
          </p:nvSpPr>
          <p:spPr>
            <a:xfrm flipH="1">
              <a:off x="4483238" y="3801044"/>
              <a:ext cx="189738" cy="189738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0" name="直接连接符 9"/>
            <p:cNvCxnSpPr>
              <a:stCxn id="9" idx="6"/>
            </p:cNvCxnSpPr>
            <p:nvPr/>
          </p:nvCxnSpPr>
          <p:spPr>
            <a:xfrm flipH="1">
              <a:off x="1827759" y="3888656"/>
              <a:ext cx="2635918" cy="0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</a:ln>
            <a:effectLst/>
          </p:spPr>
        </p:cxnSp>
        <p:sp>
          <p:nvSpPr>
            <p:cNvPr id="11" name="椭圆形标注 10"/>
            <p:cNvSpPr/>
            <p:nvPr/>
          </p:nvSpPr>
          <p:spPr>
            <a:xfrm rot="15378986">
              <a:off x="1000171" y="3544255"/>
              <a:ext cx="764802" cy="757106"/>
            </a:xfrm>
            <a:prstGeom prst="wedgeEllipseCallout">
              <a:avLst>
                <a:gd name="adj1" fmla="val -11257"/>
                <a:gd name="adj2" fmla="val 65210"/>
              </a:avLst>
            </a:prstGeom>
            <a:solidFill>
              <a:schemeClr val="accent2"/>
            </a:solidFill>
            <a:ln w="19050" cmpd="sng">
              <a:noFill/>
              <a:round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46765" y="3720519"/>
              <a:ext cx="844361" cy="486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chemeClr val="accent3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kumimoji="0" lang="zh-CN" altLang="en-US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480122" y="778239"/>
            <a:ext cx="3766533" cy="764802"/>
            <a:chOff x="4480122" y="1063989"/>
            <a:chExt cx="3766533" cy="764802"/>
          </a:xfrm>
        </p:grpSpPr>
        <p:sp>
          <p:nvSpPr>
            <p:cNvPr id="14" name="椭圆 13"/>
            <p:cNvSpPr/>
            <p:nvPr/>
          </p:nvSpPr>
          <p:spPr>
            <a:xfrm>
              <a:off x="4480122" y="1324626"/>
              <a:ext cx="189738" cy="189738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椭圆形标注 14"/>
            <p:cNvSpPr/>
            <p:nvPr/>
          </p:nvSpPr>
          <p:spPr>
            <a:xfrm rot="6221014" flipH="1">
              <a:off x="7428447" y="1067837"/>
              <a:ext cx="764802" cy="757106"/>
            </a:xfrm>
            <a:prstGeom prst="wedgeEllipseCallout">
              <a:avLst>
                <a:gd name="adj1" fmla="val -11257"/>
                <a:gd name="adj2" fmla="val 65210"/>
              </a:avLst>
            </a:prstGeom>
            <a:solidFill>
              <a:schemeClr val="accent2"/>
            </a:solidFill>
            <a:ln w="19050" cmpd="sng">
              <a:noFill/>
              <a:round/>
            </a:ln>
            <a:effectLst/>
          </p:spPr>
          <p:txBody>
            <a:bodyPr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flipH="1">
              <a:off x="7402294" y="1244101"/>
              <a:ext cx="844361" cy="486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chemeClr val="accent3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kumimoji="0" lang="zh-CN" altLang="en-US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7" name="直接连接符 16"/>
            <p:cNvCxnSpPr>
              <a:stCxn id="14" idx="6"/>
            </p:cNvCxnSpPr>
            <p:nvPr/>
          </p:nvCxnSpPr>
          <p:spPr>
            <a:xfrm>
              <a:off x="4650296" y="1412238"/>
              <a:ext cx="2682718" cy="0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</a:ln>
            <a:effectLst/>
          </p:spPr>
        </p:cxnSp>
      </p:grpSp>
      <p:grpSp>
        <p:nvGrpSpPr>
          <p:cNvPr id="18" name="组合 17"/>
          <p:cNvGrpSpPr/>
          <p:nvPr/>
        </p:nvGrpSpPr>
        <p:grpSpPr>
          <a:xfrm>
            <a:off x="4480122" y="2426966"/>
            <a:ext cx="3766533" cy="764802"/>
            <a:chOff x="4480122" y="2712716"/>
            <a:chExt cx="3766533" cy="764802"/>
          </a:xfrm>
        </p:grpSpPr>
        <p:sp>
          <p:nvSpPr>
            <p:cNvPr id="19" name="椭圆 18"/>
            <p:cNvSpPr/>
            <p:nvPr/>
          </p:nvSpPr>
          <p:spPr>
            <a:xfrm>
              <a:off x="4480122" y="2973353"/>
              <a:ext cx="189738" cy="189738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椭圆形标注 19"/>
            <p:cNvSpPr/>
            <p:nvPr/>
          </p:nvSpPr>
          <p:spPr>
            <a:xfrm rot="6221014" flipH="1">
              <a:off x="7428447" y="2716564"/>
              <a:ext cx="764802" cy="757106"/>
            </a:xfrm>
            <a:prstGeom prst="wedgeEllipseCallout">
              <a:avLst>
                <a:gd name="adj1" fmla="val -11257"/>
                <a:gd name="adj2" fmla="val 65210"/>
              </a:avLst>
            </a:prstGeom>
            <a:solidFill>
              <a:schemeClr val="accent2"/>
            </a:solidFill>
            <a:ln w="19050" cmpd="sng">
              <a:noFill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7402294" y="2892828"/>
              <a:ext cx="844361" cy="486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chemeClr val="accent3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kumimoji="0" lang="zh-CN" altLang="en-US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>
              <a:stCxn id="19" idx="6"/>
            </p:cNvCxnSpPr>
            <p:nvPr/>
          </p:nvCxnSpPr>
          <p:spPr>
            <a:xfrm>
              <a:off x="4650291" y="3060965"/>
              <a:ext cx="2682718" cy="0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</a:ln>
            <a:effectLst/>
          </p:spPr>
        </p:cxnSp>
      </p:grpSp>
      <p:grpSp>
        <p:nvGrpSpPr>
          <p:cNvPr id="23" name="组合 22"/>
          <p:cNvGrpSpPr/>
          <p:nvPr/>
        </p:nvGrpSpPr>
        <p:grpSpPr>
          <a:xfrm>
            <a:off x="4480122" y="4098156"/>
            <a:ext cx="3766533" cy="764802"/>
            <a:chOff x="4480122" y="4383906"/>
            <a:chExt cx="3766533" cy="764802"/>
          </a:xfrm>
        </p:grpSpPr>
        <p:sp>
          <p:nvSpPr>
            <p:cNvPr id="24" name="椭圆形标注 23"/>
            <p:cNvSpPr/>
            <p:nvPr/>
          </p:nvSpPr>
          <p:spPr>
            <a:xfrm rot="6221014" flipH="1">
              <a:off x="7428447" y="4387754"/>
              <a:ext cx="764802" cy="757106"/>
            </a:xfrm>
            <a:prstGeom prst="wedgeEllipseCallout">
              <a:avLst>
                <a:gd name="adj1" fmla="val -11257"/>
                <a:gd name="adj2" fmla="val 65210"/>
              </a:avLst>
            </a:prstGeom>
            <a:solidFill>
              <a:schemeClr val="accent2"/>
            </a:solidFill>
            <a:ln w="19050" cmpd="sng">
              <a:noFill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480122" y="4564018"/>
              <a:ext cx="3766533" cy="486287"/>
              <a:chOff x="4480122" y="4564018"/>
              <a:chExt cx="3766533" cy="486287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480122" y="4644543"/>
                <a:ext cx="189738" cy="189738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7" name="直接连接符 26"/>
              <p:cNvCxnSpPr>
                <a:stCxn id="26" idx="6"/>
              </p:cNvCxnSpPr>
              <p:nvPr/>
            </p:nvCxnSpPr>
            <p:spPr>
              <a:xfrm>
                <a:off x="4650291" y="4732155"/>
                <a:ext cx="2682718" cy="0"/>
              </a:xfrm>
              <a:prstGeom prst="line">
                <a:avLst/>
              </a:prstGeom>
              <a:noFill/>
              <a:ln w="19050" cmpd="sng">
                <a:solidFill>
                  <a:schemeClr val="accent2"/>
                </a:solidFill>
                <a:round/>
              </a:ln>
              <a:effectLst/>
            </p:spPr>
          </p:cxnSp>
          <p:sp>
            <p:nvSpPr>
              <p:cNvPr id="28" name="TextBox 27"/>
              <p:cNvSpPr txBox="1"/>
              <p:nvPr/>
            </p:nvSpPr>
            <p:spPr>
              <a:xfrm flipH="1">
                <a:off x="7402294" y="4564018"/>
                <a:ext cx="844361" cy="486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anose="020B0503020204020204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chemeClr val="accent3">
                        <a:lumMod val="40000"/>
                        <a:lumOff val="60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05</a:t>
                </a:r>
                <a:endParaRPr kumimoji="0" lang="zh-CN" altLang="en-US" sz="32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chemeClr val="accent3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1763688" y="796566"/>
            <a:ext cx="255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55864" y="1638270"/>
            <a:ext cx="255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63688" y="2511306"/>
            <a:ext cx="255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55864" y="3353010"/>
            <a:ext cx="255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84304" y="4182683"/>
            <a:ext cx="255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1"/>
          <p:cNvSpPr>
            <a:spLocks noChangeArrowheads="1"/>
          </p:cNvSpPr>
          <p:nvPr/>
        </p:nvSpPr>
        <p:spPr bwMode="auto">
          <a:xfrm rot="14400000">
            <a:off x="4483017" y="1104973"/>
            <a:ext cx="2411609" cy="22081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>
                  <a:lumMod val="65000"/>
                </a:schemeClr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 rot="7200000" flipH="1">
            <a:off x="2561819" y="1104973"/>
            <a:ext cx="2411609" cy="22081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3"/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 rot="7200000" flipV="1">
            <a:off x="4483017" y="2202078"/>
            <a:ext cx="2411609" cy="22081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 rot="14400000" flipH="1" flipV="1">
            <a:off x="2561819" y="2202078"/>
            <a:ext cx="2411609" cy="22081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>
                  <a:lumMod val="65000"/>
                </a:schemeClr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492715" y="1529026"/>
            <a:ext cx="2464694" cy="2464694"/>
            <a:chOff x="3492715" y="1529026"/>
            <a:chExt cx="2464694" cy="2464694"/>
          </a:xfrm>
        </p:grpSpPr>
        <p:sp>
          <p:nvSpPr>
            <p:cNvPr id="7" name="Oval 19"/>
            <p:cNvSpPr>
              <a:spLocks noChangeArrowheads="1"/>
            </p:cNvSpPr>
            <p:nvPr/>
          </p:nvSpPr>
          <p:spPr bwMode="auto">
            <a:xfrm>
              <a:off x="3492715" y="1529026"/>
              <a:ext cx="2464694" cy="2464694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 w="12700">
              <a:solidFill>
                <a:schemeClr val="bg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" name="Oval 20"/>
            <p:cNvSpPr>
              <a:spLocks noChangeArrowheads="1"/>
            </p:cNvSpPr>
            <p:nvPr/>
          </p:nvSpPr>
          <p:spPr bwMode="auto">
            <a:xfrm>
              <a:off x="3593831" y="1630142"/>
              <a:ext cx="2263727" cy="2263727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 w="57150">
              <a:solidFill>
                <a:schemeClr val="accent2"/>
              </a:solidFill>
              <a:rou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" name="Arc 39"/>
            <p:cNvSpPr/>
            <p:nvPr/>
          </p:nvSpPr>
          <p:spPr bwMode="auto">
            <a:xfrm rot="884024">
              <a:off x="4829970" y="1952448"/>
              <a:ext cx="955543" cy="953015"/>
            </a:xfrm>
            <a:custGeom>
              <a:avLst/>
              <a:gdLst>
                <a:gd name="G0" fmla="+- 0 0 0"/>
                <a:gd name="G1" fmla="+- 20637 0 0"/>
                <a:gd name="G2" fmla="+- 21600 0 0"/>
                <a:gd name="T0" fmla="*/ 6379 w 20646"/>
                <a:gd name="T1" fmla="*/ 0 h 20637"/>
                <a:gd name="T2" fmla="*/ 20646 w 20646"/>
                <a:gd name="T3" fmla="*/ 14290 h 20637"/>
                <a:gd name="T4" fmla="*/ 0 w 20646"/>
                <a:gd name="T5" fmla="*/ 20637 h 20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46" h="20637" fill="none" extrusionOk="0">
                  <a:moveTo>
                    <a:pt x="6378" y="0"/>
                  </a:moveTo>
                  <a:cubicBezTo>
                    <a:pt x="13205" y="2110"/>
                    <a:pt x="18546" y="7460"/>
                    <a:pt x="20646" y="14289"/>
                  </a:cubicBezTo>
                </a:path>
                <a:path w="20646" h="20637" stroke="0" extrusionOk="0">
                  <a:moveTo>
                    <a:pt x="6378" y="0"/>
                  </a:moveTo>
                  <a:cubicBezTo>
                    <a:pt x="13205" y="2110"/>
                    <a:pt x="18546" y="7460"/>
                    <a:pt x="20646" y="14289"/>
                  </a:cubicBezTo>
                  <a:lnTo>
                    <a:pt x="0" y="2063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" name="Arc 40"/>
            <p:cNvSpPr/>
            <p:nvPr/>
          </p:nvSpPr>
          <p:spPr bwMode="auto">
            <a:xfrm rot="4500000">
              <a:off x="4847665" y="2622339"/>
              <a:ext cx="955543" cy="968183"/>
            </a:xfrm>
            <a:custGeom>
              <a:avLst/>
              <a:gdLst>
                <a:gd name="G0" fmla="+- 0 0 0"/>
                <a:gd name="G1" fmla="+- 20919 0 0"/>
                <a:gd name="G2" fmla="+- 21600 0 0"/>
                <a:gd name="T0" fmla="*/ 5380 w 20690"/>
                <a:gd name="T1" fmla="*/ 0 h 20919"/>
                <a:gd name="T2" fmla="*/ 20690 w 20690"/>
                <a:gd name="T3" fmla="*/ 14717 h 20919"/>
                <a:gd name="T4" fmla="*/ 0 w 20690"/>
                <a:gd name="T5" fmla="*/ 20919 h 20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0" h="20919" fill="none" extrusionOk="0">
                  <a:moveTo>
                    <a:pt x="5380" y="-1"/>
                  </a:moveTo>
                  <a:cubicBezTo>
                    <a:pt x="12709" y="1884"/>
                    <a:pt x="18517" y="7467"/>
                    <a:pt x="20690" y="14716"/>
                  </a:cubicBezTo>
                </a:path>
                <a:path w="20690" h="20919" stroke="0" extrusionOk="0">
                  <a:moveTo>
                    <a:pt x="5380" y="-1"/>
                  </a:moveTo>
                  <a:cubicBezTo>
                    <a:pt x="12709" y="1884"/>
                    <a:pt x="18517" y="7467"/>
                    <a:pt x="20690" y="14716"/>
                  </a:cubicBezTo>
                  <a:lnTo>
                    <a:pt x="0" y="209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" name="Arc 41"/>
            <p:cNvSpPr/>
            <p:nvPr/>
          </p:nvSpPr>
          <p:spPr bwMode="auto">
            <a:xfrm rot="20724172" flipH="1">
              <a:off x="3659556" y="1947392"/>
              <a:ext cx="958071" cy="958071"/>
            </a:xfrm>
            <a:custGeom>
              <a:avLst/>
              <a:gdLst>
                <a:gd name="G0" fmla="+- 0 0 0"/>
                <a:gd name="G1" fmla="+- 20739 0 0"/>
                <a:gd name="G2" fmla="+- 21600 0 0"/>
                <a:gd name="T0" fmla="*/ 6038 w 20704"/>
                <a:gd name="T1" fmla="*/ 0 h 20739"/>
                <a:gd name="T2" fmla="*/ 20704 w 20704"/>
                <a:gd name="T3" fmla="*/ 14583 h 20739"/>
                <a:gd name="T4" fmla="*/ 0 w 20704"/>
                <a:gd name="T5" fmla="*/ 20739 h 20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4" h="20739" fill="none" extrusionOk="0">
                  <a:moveTo>
                    <a:pt x="6037" y="0"/>
                  </a:moveTo>
                  <a:cubicBezTo>
                    <a:pt x="13087" y="2052"/>
                    <a:pt x="18611" y="7545"/>
                    <a:pt x="20704" y="14582"/>
                  </a:cubicBezTo>
                </a:path>
                <a:path w="20704" h="20739" stroke="0" extrusionOk="0">
                  <a:moveTo>
                    <a:pt x="6037" y="0"/>
                  </a:moveTo>
                  <a:cubicBezTo>
                    <a:pt x="13087" y="2052"/>
                    <a:pt x="18611" y="7545"/>
                    <a:pt x="20704" y="14582"/>
                  </a:cubicBezTo>
                  <a:lnTo>
                    <a:pt x="0" y="2073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Arc 42"/>
            <p:cNvSpPr/>
            <p:nvPr/>
          </p:nvSpPr>
          <p:spPr bwMode="auto">
            <a:xfrm rot="17100000" flipH="1">
              <a:off x="3669035" y="2622971"/>
              <a:ext cx="950487" cy="964390"/>
            </a:xfrm>
            <a:custGeom>
              <a:avLst/>
              <a:gdLst>
                <a:gd name="G0" fmla="+- 0 0 0"/>
                <a:gd name="G1" fmla="+- 20851 0 0"/>
                <a:gd name="G2" fmla="+- 21600 0 0"/>
                <a:gd name="T0" fmla="*/ 5637 w 20584"/>
                <a:gd name="T1" fmla="*/ 0 h 20851"/>
                <a:gd name="T2" fmla="*/ 20584 w 20584"/>
                <a:gd name="T3" fmla="*/ 14306 h 20851"/>
                <a:gd name="T4" fmla="*/ 0 w 20584"/>
                <a:gd name="T5" fmla="*/ 20851 h 20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84" h="20851" fill="none" extrusionOk="0">
                  <a:moveTo>
                    <a:pt x="5637" y="-1"/>
                  </a:moveTo>
                  <a:cubicBezTo>
                    <a:pt x="12728" y="1916"/>
                    <a:pt x="18358" y="7305"/>
                    <a:pt x="20584" y="14305"/>
                  </a:cubicBezTo>
                </a:path>
                <a:path w="20584" h="20851" stroke="0" extrusionOk="0">
                  <a:moveTo>
                    <a:pt x="5637" y="-1"/>
                  </a:moveTo>
                  <a:cubicBezTo>
                    <a:pt x="12728" y="1916"/>
                    <a:pt x="18358" y="7305"/>
                    <a:pt x="20584" y="14305"/>
                  </a:cubicBezTo>
                  <a:lnTo>
                    <a:pt x="0" y="2085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" name="Arc 44"/>
            <p:cNvSpPr/>
            <p:nvPr/>
          </p:nvSpPr>
          <p:spPr bwMode="auto">
            <a:xfrm rot="884024">
              <a:off x="4806614" y="2210971"/>
              <a:ext cx="658516" cy="661043"/>
            </a:xfrm>
            <a:custGeom>
              <a:avLst/>
              <a:gdLst>
                <a:gd name="G0" fmla="+- 0 0 0"/>
                <a:gd name="G1" fmla="+- 20754 0 0"/>
                <a:gd name="G2" fmla="+- 21600 0 0"/>
                <a:gd name="T0" fmla="*/ 5986 w 20590"/>
                <a:gd name="T1" fmla="*/ 0 h 20754"/>
                <a:gd name="T2" fmla="*/ 20590 w 20590"/>
                <a:gd name="T3" fmla="*/ 14225 h 20754"/>
                <a:gd name="T4" fmla="*/ 0 w 20590"/>
                <a:gd name="T5" fmla="*/ 20754 h 20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90" h="20754" fill="none" extrusionOk="0">
                  <a:moveTo>
                    <a:pt x="5985" y="0"/>
                  </a:moveTo>
                  <a:cubicBezTo>
                    <a:pt x="12926" y="2001"/>
                    <a:pt x="18406" y="7339"/>
                    <a:pt x="20589" y="14225"/>
                  </a:cubicBezTo>
                </a:path>
                <a:path w="20590" h="20754" stroke="0" extrusionOk="0">
                  <a:moveTo>
                    <a:pt x="5985" y="0"/>
                  </a:moveTo>
                  <a:cubicBezTo>
                    <a:pt x="12926" y="2001"/>
                    <a:pt x="18406" y="7339"/>
                    <a:pt x="20589" y="14225"/>
                  </a:cubicBezTo>
                  <a:lnTo>
                    <a:pt x="0" y="207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Arc 45"/>
            <p:cNvSpPr/>
            <p:nvPr/>
          </p:nvSpPr>
          <p:spPr bwMode="auto">
            <a:xfrm rot="4500000">
              <a:off x="4808473" y="2664664"/>
              <a:ext cx="659780" cy="666099"/>
            </a:xfrm>
            <a:custGeom>
              <a:avLst/>
              <a:gdLst>
                <a:gd name="G0" fmla="+- 0 0 0"/>
                <a:gd name="G1" fmla="+- 20863 0 0"/>
                <a:gd name="G2" fmla="+- 21600 0 0"/>
                <a:gd name="T0" fmla="*/ 5593 w 20718"/>
                <a:gd name="T1" fmla="*/ 0 h 20863"/>
                <a:gd name="T2" fmla="*/ 20718 w 20718"/>
                <a:gd name="T3" fmla="*/ 14753 h 20863"/>
                <a:gd name="T4" fmla="*/ 0 w 20718"/>
                <a:gd name="T5" fmla="*/ 20863 h 20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18" h="20863" fill="none" extrusionOk="0">
                  <a:moveTo>
                    <a:pt x="5593" y="-1"/>
                  </a:moveTo>
                  <a:cubicBezTo>
                    <a:pt x="12859" y="1947"/>
                    <a:pt x="18589" y="7536"/>
                    <a:pt x="20717" y="14753"/>
                  </a:cubicBezTo>
                </a:path>
                <a:path w="20718" h="20863" stroke="0" extrusionOk="0">
                  <a:moveTo>
                    <a:pt x="5593" y="-1"/>
                  </a:moveTo>
                  <a:cubicBezTo>
                    <a:pt x="12859" y="1947"/>
                    <a:pt x="18589" y="7536"/>
                    <a:pt x="20717" y="14753"/>
                  </a:cubicBezTo>
                  <a:lnTo>
                    <a:pt x="0" y="20863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rou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" name="Arc 46"/>
            <p:cNvSpPr/>
            <p:nvPr/>
          </p:nvSpPr>
          <p:spPr bwMode="auto">
            <a:xfrm rot="20724172" flipH="1">
              <a:off x="4007196" y="2214121"/>
              <a:ext cx="658515" cy="657252"/>
            </a:xfrm>
            <a:custGeom>
              <a:avLst/>
              <a:gdLst>
                <a:gd name="G0" fmla="+- 0 0 0"/>
                <a:gd name="G1" fmla="+- 20650 0 0"/>
                <a:gd name="G2" fmla="+- 21600 0 0"/>
                <a:gd name="T0" fmla="*/ 6335 w 20600"/>
                <a:gd name="T1" fmla="*/ 0 h 20650"/>
                <a:gd name="T2" fmla="*/ 20600 w 20600"/>
                <a:gd name="T3" fmla="*/ 14154 h 20650"/>
                <a:gd name="T4" fmla="*/ 0 w 20600"/>
                <a:gd name="T5" fmla="*/ 20650 h 20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00" h="20650" fill="none" extrusionOk="0">
                  <a:moveTo>
                    <a:pt x="6335" y="-1"/>
                  </a:moveTo>
                  <a:cubicBezTo>
                    <a:pt x="13128" y="2084"/>
                    <a:pt x="18462" y="7376"/>
                    <a:pt x="20600" y="14153"/>
                  </a:cubicBezTo>
                </a:path>
                <a:path w="20600" h="20650" stroke="0" extrusionOk="0">
                  <a:moveTo>
                    <a:pt x="6335" y="-1"/>
                  </a:moveTo>
                  <a:cubicBezTo>
                    <a:pt x="13128" y="2084"/>
                    <a:pt x="18462" y="7376"/>
                    <a:pt x="20600" y="14153"/>
                  </a:cubicBezTo>
                  <a:lnTo>
                    <a:pt x="0" y="2065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rou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" name="Arc 47"/>
            <p:cNvSpPr/>
            <p:nvPr/>
          </p:nvSpPr>
          <p:spPr bwMode="auto">
            <a:xfrm rot="17100000" flipH="1">
              <a:off x="4000848" y="2664664"/>
              <a:ext cx="657252" cy="663572"/>
            </a:xfrm>
            <a:custGeom>
              <a:avLst/>
              <a:gdLst>
                <a:gd name="G0" fmla="+- 0 0 0"/>
                <a:gd name="G1" fmla="+- 20821 0 0"/>
                <a:gd name="G2" fmla="+- 21600 0 0"/>
                <a:gd name="T0" fmla="*/ 5747 w 20653"/>
                <a:gd name="T1" fmla="*/ 0 h 20821"/>
                <a:gd name="T2" fmla="*/ 20653 w 20653"/>
                <a:gd name="T3" fmla="*/ 14496 h 20821"/>
                <a:gd name="T4" fmla="*/ 0 w 20653"/>
                <a:gd name="T5" fmla="*/ 20821 h 20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53" h="20821" fill="none" extrusionOk="0">
                  <a:moveTo>
                    <a:pt x="5747" y="-1"/>
                  </a:moveTo>
                  <a:cubicBezTo>
                    <a:pt x="12867" y="1965"/>
                    <a:pt x="18490" y="7432"/>
                    <a:pt x="20653" y="14495"/>
                  </a:cubicBezTo>
                </a:path>
                <a:path w="20653" h="20821" stroke="0" extrusionOk="0">
                  <a:moveTo>
                    <a:pt x="5747" y="-1"/>
                  </a:moveTo>
                  <a:cubicBezTo>
                    <a:pt x="12867" y="1965"/>
                    <a:pt x="18490" y="7432"/>
                    <a:pt x="20653" y="14495"/>
                  </a:cubicBezTo>
                  <a:lnTo>
                    <a:pt x="0" y="2082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48"/>
            <p:cNvSpPr>
              <a:spLocks noChangeArrowheads="1"/>
            </p:cNvSpPr>
            <p:nvPr/>
          </p:nvSpPr>
          <p:spPr bwMode="auto">
            <a:xfrm>
              <a:off x="4192941" y="2215349"/>
              <a:ext cx="1089521" cy="1089521"/>
            </a:xfrm>
            <a:prstGeom prst="ellipse">
              <a:avLst/>
            </a:prstGeom>
            <a:gradFill rotWithShape="1">
              <a:gsLst>
                <a:gs pos="0">
                  <a:srgbClr val="BDE6FF"/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8" name="Oval 49"/>
            <p:cNvSpPr>
              <a:spLocks noChangeArrowheads="1"/>
            </p:cNvSpPr>
            <p:nvPr/>
          </p:nvSpPr>
          <p:spPr bwMode="auto">
            <a:xfrm>
              <a:off x="4249818" y="2282338"/>
              <a:ext cx="974503" cy="97197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zh-CN" altLang="zh-CN" sz="1600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" name="AutoShape 52"/>
            <p:cNvSpPr>
              <a:spLocks noChangeAspect="1" noChangeArrowheads="1"/>
            </p:cNvSpPr>
            <p:nvPr/>
          </p:nvSpPr>
          <p:spPr bwMode="auto">
            <a:xfrm>
              <a:off x="4251083" y="2283602"/>
              <a:ext cx="971974" cy="971975"/>
            </a:xfrm>
            <a:custGeom>
              <a:avLst/>
              <a:gdLst>
                <a:gd name="G0" fmla="+- 451 0 0"/>
                <a:gd name="G1" fmla="+- 21600 0 451"/>
                <a:gd name="G2" fmla="+- 21600 0 45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51" y="10800"/>
                  </a:moveTo>
                  <a:cubicBezTo>
                    <a:pt x="451" y="16516"/>
                    <a:pt x="5084" y="21149"/>
                    <a:pt x="10800" y="21149"/>
                  </a:cubicBezTo>
                  <a:cubicBezTo>
                    <a:pt x="16516" y="21149"/>
                    <a:pt x="21149" y="16516"/>
                    <a:pt x="21149" y="10800"/>
                  </a:cubicBezTo>
                  <a:cubicBezTo>
                    <a:pt x="21149" y="5084"/>
                    <a:pt x="16516" y="451"/>
                    <a:pt x="10800" y="451"/>
                  </a:cubicBezTo>
                  <a:cubicBezTo>
                    <a:pt x="5084" y="451"/>
                    <a:pt x="451" y="5084"/>
                    <a:pt x="451" y="108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" name="AutoShape 121"/>
            <p:cNvSpPr>
              <a:spLocks noChangeArrowheads="1"/>
            </p:cNvSpPr>
            <p:nvPr/>
          </p:nvSpPr>
          <p:spPr bwMode="auto">
            <a:xfrm>
              <a:off x="3734128" y="3028066"/>
              <a:ext cx="481564" cy="24520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99CC">
                          <a:gamma/>
                          <a:tint val="31765"/>
                          <a:invGamma/>
                        </a:srgbClr>
                      </a:gs>
                      <a:gs pos="100000">
                        <a:srgbClr val="0099CC"/>
                      </a:gs>
                    </a:gsLst>
                    <a:lin ang="27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339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890C8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2400" b="1" smtClean="0">
                  <a:solidFill>
                    <a:srgbClr val="FFFFFF"/>
                  </a:solidFill>
                  <a:cs typeface="+mn-ea"/>
                  <a:sym typeface="+mn-lt"/>
                </a:rPr>
                <a:t>1</a:t>
              </a:r>
              <a:endParaRPr lang="en-US" altLang="ko-KR" sz="2400" b="1" smtClea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5" name="AutoShape 122"/>
            <p:cNvSpPr>
              <a:spLocks noChangeArrowheads="1"/>
            </p:cNvSpPr>
            <p:nvPr/>
          </p:nvSpPr>
          <p:spPr bwMode="auto">
            <a:xfrm>
              <a:off x="5282462" y="3028066"/>
              <a:ext cx="481563" cy="24394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99CC">
                          <a:gamma/>
                          <a:tint val="31765"/>
                          <a:invGamma/>
                        </a:srgbClr>
                      </a:gs>
                      <a:gs pos="100000">
                        <a:srgbClr val="0099CC"/>
                      </a:gs>
                    </a:gsLst>
                    <a:lin ang="27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339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890C8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4</a:t>
              </a:r>
              <a:endParaRPr lang="en-US" altLang="ko-KR" sz="2400" b="1" dirty="0" smtClea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AutoShape 123"/>
            <p:cNvSpPr>
              <a:spLocks noChangeArrowheads="1"/>
            </p:cNvSpPr>
            <p:nvPr/>
          </p:nvSpPr>
          <p:spPr bwMode="auto">
            <a:xfrm>
              <a:off x="5282462" y="2282338"/>
              <a:ext cx="481563" cy="24394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99CC">
                          <a:gamma/>
                          <a:tint val="31765"/>
                          <a:invGamma/>
                        </a:srgbClr>
                      </a:gs>
                      <a:gs pos="100000">
                        <a:srgbClr val="0099CC"/>
                      </a:gs>
                    </a:gsLst>
                    <a:lin ang="27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339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890C8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2400" b="1" dirty="0" smtClean="0">
                  <a:solidFill>
                    <a:srgbClr val="FFFFFF"/>
                  </a:solidFill>
                  <a:cs typeface="+mn-ea"/>
                  <a:sym typeface="+mn-lt"/>
                </a:rPr>
                <a:t>3</a:t>
              </a:r>
              <a:endParaRPr lang="en-US" altLang="ko-KR" sz="2400" b="1" dirty="0" smtClea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7" name="AutoShape 124"/>
            <p:cNvSpPr>
              <a:spLocks noChangeArrowheads="1"/>
            </p:cNvSpPr>
            <p:nvPr/>
          </p:nvSpPr>
          <p:spPr bwMode="auto">
            <a:xfrm>
              <a:off x="3711377" y="2282338"/>
              <a:ext cx="481564" cy="24394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99CC">
                          <a:gamma/>
                          <a:tint val="31765"/>
                          <a:invGamma/>
                        </a:srgbClr>
                      </a:gs>
                      <a:gs pos="100000">
                        <a:srgbClr val="0099CC"/>
                      </a:gs>
                    </a:gsLst>
                    <a:lin ang="27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339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890C8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2400" b="1" smtClean="0">
                  <a:solidFill>
                    <a:srgbClr val="FFFFFF"/>
                  </a:solidFill>
                  <a:cs typeface="+mn-ea"/>
                  <a:sym typeface="+mn-lt"/>
                </a:rPr>
                <a:t>2</a:t>
              </a:r>
              <a:endParaRPr lang="en-US" altLang="ko-KR" sz="2400" b="1" smtClea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13519" y="2443126"/>
              <a:ext cx="8483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20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999001" y="1810649"/>
            <a:ext cx="2778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99001" y="3472232"/>
            <a:ext cx="2661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18686" y="1810802"/>
            <a:ext cx="2357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8685" y="3472385"/>
            <a:ext cx="2357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91679" y="1490778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</a:t>
            </a: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1600" b="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86373" y="1490778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</a:t>
            </a: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1600" b="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91679" y="3141065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</a:t>
            </a: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1600" b="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6373" y="3141065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</a:t>
            </a: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zh-CN" altLang="en-US" sz="1600" b="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9" grpId="0"/>
      <p:bldP spid="31" grpId="0"/>
      <p:bldP spid="33" grpId="0"/>
      <p:bldP spid="35" grpId="0"/>
      <p:bldP spid="37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71" b="19753"/>
          <a:stretch>
            <a:fillRect/>
          </a:stretch>
        </p:blipFill>
        <p:spPr>
          <a:xfrm>
            <a:off x="1354" y="-14487"/>
            <a:ext cx="9141291" cy="2565400"/>
          </a:xfrm>
          <a:prstGeom prst="rect">
            <a:avLst/>
          </a:prstGeom>
        </p:spPr>
      </p:pic>
      <p:sp>
        <p:nvSpPr>
          <p:cNvPr id="25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4705" y="2795456"/>
            <a:ext cx="2499502" cy="167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3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03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68285" y="3540872"/>
            <a:ext cx="231078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第二部分</a:t>
            </a:r>
            <a:endParaRPr lang="zh-CN" altLang="en-US" sz="20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67459" y="3206713"/>
            <a:ext cx="2771247" cy="42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dirty="0" smtClean="0">
                <a:solidFill>
                  <a:srgbClr val="83B40D"/>
                </a:solidFill>
                <a:latin typeface="+mn-lt"/>
                <a:ea typeface="+mn-ea"/>
                <a:cs typeface="+mn-ea"/>
                <a:sym typeface="+mn-lt"/>
              </a:rPr>
              <a:t>单击从此添加文字标题</a:t>
            </a:r>
            <a:endParaRPr lang="en-US" altLang="zh-CN" sz="2000" b="1" dirty="0">
              <a:solidFill>
                <a:srgbClr val="83B40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81693" y="3697901"/>
            <a:ext cx="1717837" cy="4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71450" indent="-171450" algn="ctr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单击添加文字内容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1450" indent="-171450" algn="ctr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单击添加文字内容</a:t>
            </a:r>
            <a:endParaRPr lang="da-DK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直接连接符 10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>
            <a:off x="4183499" y="3684947"/>
            <a:ext cx="2739166" cy="0"/>
          </a:xfrm>
          <a:prstGeom prst="line">
            <a:avLst/>
          </a:prstGeom>
          <a:noFill/>
          <a:ln w="12700" algn="ctr">
            <a:solidFill>
              <a:srgbClr val="DFDFDF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/>
      <p:bldP spid="28" grpId="0"/>
    </p:bldLst>
  </p:timing>
</p:sld>
</file>

<file path=ppt/tags/tag1.xml><?xml version="1.0" encoding="utf-8"?>
<p:tagLst xmlns:p="http://schemas.openxmlformats.org/presentationml/2006/main">
  <p:tag name="MH" val="20170420150830"/>
  <p:tag name="MH_LIBRARY" val="GRAPHIC"/>
  <p:tag name="MH_ORDER" val="Rectangle 4"/>
</p:tagLst>
</file>

<file path=ppt/tags/tag10.xml><?xml version="1.0" encoding="utf-8"?>
<p:tagLst xmlns:p="http://schemas.openxmlformats.org/presentationml/2006/main">
  <p:tag name="MH" val="20170420150830"/>
  <p:tag name="MH_LIBRARY" val="GRAPHIC"/>
  <p:tag name="MH_ORDER" val="Rectangle 4"/>
</p:tagLst>
</file>

<file path=ppt/tags/tag11.xml><?xml version="1.0" encoding="utf-8"?>
<p:tagLst xmlns:p="http://schemas.openxmlformats.org/presentationml/2006/main">
  <p:tag name="MH" val="20170420150830"/>
  <p:tag name="MH_LIBRARY" val="GRAPHIC"/>
  <p:tag name="MH_ORDER" val="AutoShape 8"/>
</p:tagLst>
</file>

<file path=ppt/tags/tag12.xml><?xml version="1.0" encoding="utf-8"?>
<p:tagLst xmlns:p="http://schemas.openxmlformats.org/presentationml/2006/main">
  <p:tag name="MH" val="20170420150830"/>
  <p:tag name="MH_LIBRARY" val="GRAPHIC"/>
  <p:tag name="MH_ORDER" val="AutoShape 8"/>
</p:tagLst>
</file>

<file path=ppt/tags/tag13.xml><?xml version="1.0" encoding="utf-8"?>
<p:tagLst xmlns:p="http://schemas.openxmlformats.org/presentationml/2006/main">
  <p:tag name="MH" val="20170420151032"/>
  <p:tag name="MH_LIBRARY" val="GRAPHIC"/>
  <p:tag name="MH_ORDER" val="文本框 6"/>
</p:tagLst>
</file>

<file path=ppt/tags/tag14.xml><?xml version="1.0" encoding="utf-8"?>
<p:tagLst xmlns:p="http://schemas.openxmlformats.org/presentationml/2006/main">
  <p:tag name="MH" val="20170420151032"/>
  <p:tag name="MH_LIBRARY" val="GRAPHIC"/>
  <p:tag name="MH_ORDER" val="文本框 7"/>
</p:tagLst>
</file>

<file path=ppt/tags/tag15.xml><?xml version="1.0" encoding="utf-8"?>
<p:tagLst xmlns:p="http://schemas.openxmlformats.org/presentationml/2006/main">
  <p:tag name="MH" val="20170420151032"/>
  <p:tag name="MH_LIBRARY" val="GRAPHIC"/>
  <p:tag name="MH_ORDER" val="文本框 8"/>
</p:tagLst>
</file>

<file path=ppt/tags/tag16.xml><?xml version="1.0" encoding="utf-8"?>
<p:tagLst xmlns:p="http://schemas.openxmlformats.org/presentationml/2006/main">
  <p:tag name="MH" val="20170420151032"/>
  <p:tag name="MH_LIBRARY" val="GRAPHIC"/>
  <p:tag name="MH_ORDER" val="文本框 9"/>
</p:tagLst>
</file>

<file path=ppt/tags/tag17.xml><?xml version="1.0" encoding="utf-8"?>
<p:tagLst xmlns:p="http://schemas.openxmlformats.org/presentationml/2006/main">
  <p:tag name="MH" val="20170420151032"/>
  <p:tag name="MH_LIBRARY" val="GRAPHIC"/>
  <p:tag name="MH_ORDER" val="直接连接符 10"/>
</p:tagLst>
</file>

<file path=ppt/tags/tag18.xml><?xml version="1.0" encoding="utf-8"?>
<p:tagLst xmlns:p="http://schemas.openxmlformats.org/presentationml/2006/main">
  <p:tag name="MH" val="20170420151032"/>
  <p:tag name="MH_LIBRARY" val="GRAPHIC"/>
  <p:tag name="MH_ORDER" val="文本框 6"/>
</p:tagLst>
</file>

<file path=ppt/tags/tag19.xml><?xml version="1.0" encoding="utf-8"?>
<p:tagLst xmlns:p="http://schemas.openxmlformats.org/presentationml/2006/main">
  <p:tag name="MH" val="20170420151032"/>
  <p:tag name="MH_LIBRARY" val="GRAPHIC"/>
  <p:tag name="MH_ORDER" val="文本框 7"/>
</p:tagLst>
</file>

<file path=ppt/tags/tag2.xml><?xml version="1.0" encoding="utf-8"?>
<p:tagLst xmlns:p="http://schemas.openxmlformats.org/presentationml/2006/main">
  <p:tag name="MH" val="20170420150830"/>
  <p:tag name="MH_LIBRARY" val="GRAPHIC"/>
  <p:tag name="MH_ORDER" val="AutoShape 8"/>
</p:tagLst>
</file>

<file path=ppt/tags/tag20.xml><?xml version="1.0" encoding="utf-8"?>
<p:tagLst xmlns:p="http://schemas.openxmlformats.org/presentationml/2006/main">
  <p:tag name="MH" val="20170420151032"/>
  <p:tag name="MH_LIBRARY" val="GRAPHIC"/>
  <p:tag name="MH_ORDER" val="文本框 8"/>
</p:tagLst>
</file>

<file path=ppt/tags/tag21.xml><?xml version="1.0" encoding="utf-8"?>
<p:tagLst xmlns:p="http://schemas.openxmlformats.org/presentationml/2006/main">
  <p:tag name="MH" val="20170420151032"/>
  <p:tag name="MH_LIBRARY" val="GRAPHIC"/>
  <p:tag name="MH_ORDER" val="文本框 9"/>
</p:tagLst>
</file>

<file path=ppt/tags/tag22.xml><?xml version="1.0" encoding="utf-8"?>
<p:tagLst xmlns:p="http://schemas.openxmlformats.org/presentationml/2006/main">
  <p:tag name="MH" val="20170420151032"/>
  <p:tag name="MH_LIBRARY" val="GRAPHIC"/>
  <p:tag name="MH_ORDER" val="直接连接符 10"/>
</p:tagLst>
</file>

<file path=ppt/tags/tag23.xml><?xml version="1.0" encoding="utf-8"?>
<p:tagLst xmlns:p="http://schemas.openxmlformats.org/presentationml/2006/main">
  <p:tag name="MH" val="20170420151032"/>
  <p:tag name="MH_LIBRARY" val="GRAPHIC"/>
  <p:tag name="MH_ORDER" val="文本框 6"/>
</p:tagLst>
</file>

<file path=ppt/tags/tag24.xml><?xml version="1.0" encoding="utf-8"?>
<p:tagLst xmlns:p="http://schemas.openxmlformats.org/presentationml/2006/main">
  <p:tag name="MH" val="20170420151032"/>
  <p:tag name="MH_LIBRARY" val="GRAPHIC"/>
  <p:tag name="MH_ORDER" val="文本框 7"/>
</p:tagLst>
</file>

<file path=ppt/tags/tag25.xml><?xml version="1.0" encoding="utf-8"?>
<p:tagLst xmlns:p="http://schemas.openxmlformats.org/presentationml/2006/main">
  <p:tag name="MH" val="20170420151032"/>
  <p:tag name="MH_LIBRARY" val="GRAPHIC"/>
  <p:tag name="MH_ORDER" val="文本框 8"/>
</p:tagLst>
</file>

<file path=ppt/tags/tag26.xml><?xml version="1.0" encoding="utf-8"?>
<p:tagLst xmlns:p="http://schemas.openxmlformats.org/presentationml/2006/main">
  <p:tag name="MH" val="20170420151032"/>
  <p:tag name="MH_LIBRARY" val="GRAPHIC"/>
  <p:tag name="MH_ORDER" val="文本框 9"/>
</p:tagLst>
</file>

<file path=ppt/tags/tag27.xml><?xml version="1.0" encoding="utf-8"?>
<p:tagLst xmlns:p="http://schemas.openxmlformats.org/presentationml/2006/main">
  <p:tag name="MH" val="20170420151032"/>
  <p:tag name="MH_LIBRARY" val="GRAPHIC"/>
  <p:tag name="MH_ORDER" val="直接连接符 10"/>
</p:tagLst>
</file>

<file path=ppt/tags/tag28.xml><?xml version="1.0" encoding="utf-8"?>
<p:tagLst xmlns:p="http://schemas.openxmlformats.org/presentationml/2006/main">
  <p:tag name="MH" val="20170420151032"/>
  <p:tag name="MH_LIBRARY" val="GRAPHIC"/>
  <p:tag name="MH_ORDER" val="文本框 6"/>
</p:tagLst>
</file>

<file path=ppt/tags/tag29.xml><?xml version="1.0" encoding="utf-8"?>
<p:tagLst xmlns:p="http://schemas.openxmlformats.org/presentationml/2006/main">
  <p:tag name="MH" val="20170420151032"/>
  <p:tag name="MH_LIBRARY" val="GRAPHIC"/>
  <p:tag name="MH_ORDER" val="文本框 7"/>
</p:tagLst>
</file>

<file path=ppt/tags/tag3.xml><?xml version="1.0" encoding="utf-8"?>
<p:tagLst xmlns:p="http://schemas.openxmlformats.org/presentationml/2006/main">
  <p:tag name="MH" val="20170420150830"/>
  <p:tag name="MH_LIBRARY" val="GRAPHIC"/>
  <p:tag name="MH_ORDER" val="AutoShape 8"/>
</p:tagLst>
</file>

<file path=ppt/tags/tag30.xml><?xml version="1.0" encoding="utf-8"?>
<p:tagLst xmlns:p="http://schemas.openxmlformats.org/presentationml/2006/main">
  <p:tag name="MH" val="20170420151032"/>
  <p:tag name="MH_LIBRARY" val="GRAPHIC"/>
  <p:tag name="MH_ORDER" val="文本框 8"/>
</p:tagLst>
</file>

<file path=ppt/tags/tag31.xml><?xml version="1.0" encoding="utf-8"?>
<p:tagLst xmlns:p="http://schemas.openxmlformats.org/presentationml/2006/main">
  <p:tag name="MH" val="20170420151032"/>
  <p:tag name="MH_LIBRARY" val="GRAPHIC"/>
  <p:tag name="MH_ORDER" val="文本框 9"/>
</p:tagLst>
</file>

<file path=ppt/tags/tag32.xml><?xml version="1.0" encoding="utf-8"?>
<p:tagLst xmlns:p="http://schemas.openxmlformats.org/presentationml/2006/main">
  <p:tag name="MH" val="20170420151032"/>
  <p:tag name="MH_LIBRARY" val="GRAPHIC"/>
  <p:tag name="MH_ORDER" val="直接连接符 10"/>
</p:tagLst>
</file>

<file path=ppt/tags/tag4.xml><?xml version="1.0" encoding="utf-8"?>
<p:tagLst xmlns:p="http://schemas.openxmlformats.org/presentationml/2006/main">
  <p:tag name="MH" val="20170420150830"/>
  <p:tag name="MH_LIBRARY" val="GRAPHIC"/>
  <p:tag name="MH_ORDER" val="Rectangle 4"/>
</p:tagLst>
</file>

<file path=ppt/tags/tag5.xml><?xml version="1.0" encoding="utf-8"?>
<p:tagLst xmlns:p="http://schemas.openxmlformats.org/presentationml/2006/main">
  <p:tag name="MH" val="20170420150830"/>
  <p:tag name="MH_LIBRARY" val="GRAPHIC"/>
  <p:tag name="MH_ORDER" val="AutoShape 8"/>
</p:tagLst>
</file>

<file path=ppt/tags/tag6.xml><?xml version="1.0" encoding="utf-8"?>
<p:tagLst xmlns:p="http://schemas.openxmlformats.org/presentationml/2006/main">
  <p:tag name="MH" val="20170420150830"/>
  <p:tag name="MH_LIBRARY" val="GRAPHIC"/>
  <p:tag name="MH_ORDER" val="AutoShape 8"/>
</p:tagLst>
</file>

<file path=ppt/tags/tag7.xml><?xml version="1.0" encoding="utf-8"?>
<p:tagLst xmlns:p="http://schemas.openxmlformats.org/presentationml/2006/main">
  <p:tag name="MH" val="20170420150830"/>
  <p:tag name="MH_LIBRARY" val="GRAPHIC"/>
  <p:tag name="MH_ORDER" val="Rectangle 4"/>
</p:tagLst>
</file>

<file path=ppt/tags/tag8.xml><?xml version="1.0" encoding="utf-8"?>
<p:tagLst xmlns:p="http://schemas.openxmlformats.org/presentationml/2006/main">
  <p:tag name="MH" val="20170420150830"/>
  <p:tag name="MH_LIBRARY" val="GRAPHIC"/>
  <p:tag name="MH_ORDER" val="AutoShape 8"/>
</p:tagLst>
</file>

<file path=ppt/tags/tag9.xml><?xml version="1.0" encoding="utf-8"?>
<p:tagLst xmlns:p="http://schemas.openxmlformats.org/presentationml/2006/main">
  <p:tag name="MH" val="20170420150830"/>
  <p:tag name="MH_LIBRARY" val="GRAPHIC"/>
  <p:tag name="MH_ORDER" val="AutoShape 8"/>
</p:tagLst>
</file>

<file path=ppt/theme/theme1.xml><?xml version="1.0" encoding="utf-8"?>
<a:theme xmlns:a="http://schemas.openxmlformats.org/drawingml/2006/main" name="春游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E940E"/>
      </a:accent2>
      <a:accent3>
        <a:srgbClr val="92D050"/>
      </a:accent3>
      <a:accent4>
        <a:srgbClr val="0E940E"/>
      </a:accent4>
      <a:accent5>
        <a:srgbClr val="6DAA2D"/>
      </a:accent5>
      <a:accent6>
        <a:srgbClr val="600000"/>
      </a:accent6>
      <a:hlink>
        <a:srgbClr val="0563C1"/>
      </a:hlink>
      <a:folHlink>
        <a:srgbClr val="954F72"/>
      </a:folHlink>
    </a:clrScheme>
    <a:fontScheme name="w4fa4nbc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2888</Words>
  <Application>WPS 演示</Application>
  <PresentationFormat>全屏显示(16:9)</PresentationFormat>
  <Paragraphs>449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7" baseType="lpstr">
      <vt:lpstr>Arial</vt:lpstr>
      <vt:lpstr>宋体</vt:lpstr>
      <vt:lpstr>Wingdings</vt:lpstr>
      <vt:lpstr>Calibri</vt:lpstr>
      <vt:lpstr>Arial</vt:lpstr>
      <vt:lpstr>微软雅黑</vt:lpstr>
      <vt:lpstr>小考拉体</vt:lpstr>
      <vt:lpstr>方正正黑简体</vt:lpstr>
      <vt:lpstr>黑体</vt:lpstr>
      <vt:lpstr>Calibri</vt:lpstr>
      <vt:lpstr>Agency FB</vt:lpstr>
      <vt:lpstr>Trebuchet MS</vt:lpstr>
      <vt:lpstr>Arial Unicode MS</vt:lpstr>
      <vt:lpstr>等线</vt:lpstr>
      <vt:lpstr>方正兰亭中黑_GBK</vt:lpstr>
      <vt:lpstr>方正兰亭黑_GBK</vt:lpstr>
      <vt:lpstr>华文细黑</vt:lpstr>
      <vt:lpstr>Arial Rounded MT Bold</vt:lpstr>
      <vt:lpstr>Times New Roman</vt:lpstr>
      <vt:lpstr>春游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亲子春游</dc:title>
  <dc:creator>第一PPT</dc:creator>
  <cp:keywords>www.1ppt.com</cp:keywords>
  <dc:description>www.1ppt.com</dc:description>
  <cp:lastModifiedBy>铭</cp:lastModifiedBy>
  <cp:revision>31</cp:revision>
  <dcterms:created xsi:type="dcterms:W3CDTF">2017-03-04T06:55:00Z</dcterms:created>
  <dcterms:modified xsi:type="dcterms:W3CDTF">2022-02-17T07:53:59Z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6F4E7832490147FF98E9B0436413C3D0</vt:lpwstr>
  </property>
  <property fmtid="{D5CDD505-2E9C-101B-9397-08002B2CF9AE}" pid="3" name="KSOProductBuildVer">
    <vt:lpwstr>2052-11.1.0.11045</vt:lpwstr>
  </property>
</Properties>
</file>