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handoutMasterIdLst>
    <p:handoutMasterId r:id="rId28"/>
  </p:handoutMasterIdLst>
  <p:sldIdLst>
    <p:sldId id="256" r:id="rId4"/>
    <p:sldId id="257" r:id="rId5"/>
    <p:sldId id="258" r:id="rId6"/>
    <p:sldId id="259" r:id="rId7"/>
    <p:sldId id="267" r:id="rId8"/>
    <p:sldId id="268" r:id="rId9"/>
    <p:sldId id="270" r:id="rId10"/>
    <p:sldId id="269" r:id="rId11"/>
    <p:sldId id="263" r:id="rId12"/>
    <p:sldId id="260" r:id="rId13"/>
    <p:sldId id="271" r:id="rId14"/>
    <p:sldId id="272" r:id="rId15"/>
    <p:sldId id="273" r:id="rId16"/>
    <p:sldId id="264" r:id="rId17"/>
    <p:sldId id="262" r:id="rId18"/>
    <p:sldId id="274" r:id="rId19"/>
    <p:sldId id="275" r:id="rId20"/>
    <p:sldId id="276" r:id="rId21"/>
    <p:sldId id="265" r:id="rId22"/>
    <p:sldId id="277" r:id="rId23"/>
    <p:sldId id="261" r:id="rId24"/>
    <p:sldId id="278" r:id="rId25"/>
    <p:sldId id="279" r:id="rId26"/>
    <p:sldId id="280" r:id="rId27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许 董" initials="许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EBEF"/>
    <a:srgbClr val="E3F2F9"/>
    <a:srgbClr val="95C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2274" y="10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7" d="100"/>
          <a:sy n="47" d="100"/>
        </p:scale>
        <p:origin x="2784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8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14509391"/>
        <c:axId val="314510223"/>
      </c:barChart>
      <c:catAx>
        <c:axId val="3145093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314510223"/>
        <c:crosses val="autoZero"/>
        <c:auto val="1"/>
        <c:lblAlgn val="ctr"/>
        <c:lblOffset val="100"/>
        <c:noMultiLvlLbl val="0"/>
      </c:catAx>
      <c:valAx>
        <c:axId val="314510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314509391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2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B4B9C8-3576-468E-A44A-C121A6D61B2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52D93-B953-481D-AE20-1437186B59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37:17"/>
    </inkml:context>
    <inkml:brush xml:id="br0">
      <inkml:brushProperty name="width" value="0.05" units="cm"/>
      <inkml:brushProperty name="height" value="0.05" units="cm"/>
      <inkml:brushProperty name="color" value="#548235"/>
    </inkml:brush>
  </inkml:definitions>
  <inkml:trace contextRef="#ctx0" brushRef="#br0">1 136,'60'-3,"93"-22,-66 9,325-23,2 32,-327 7,99-1,369 3,-8 54,-207-13,-244-38,502 17,231-33,-828 10,367-19,273-87,-559 92,103-3,84 17,-132 3,-47 7,-68-8,0 2,41 12,-18-3,-36-10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4:12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64 0,'0'2086,"17"-1815,0-6,-19-36,3 143,39 40,-21-249,15 581,-35 694,1-859,-25 928,13-1229,-36 580,-54 1223,101-1009,3-536,-2-506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0 0,'2915'0,"-2879"3,-20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1 1,'6'0,"1"0,1 1,-2 0,1 0,-1 0,0 0,2 1,-1 0,-2-1,1 1,10 4,5 4,33 20,4 1,-20-13,0-2,2 0,59 16,-94-31,0 0,0 0,-2 1,2-1,0 1,-2-1,2 1,-2 0,2 0,-2 0,0 1,0-1,0 0,4 4,-6-4,-1 0,2 0,0 1,-2-1,0 1,1-1,-1 0,0 1,0-1,0 0,-1 1,1-1,0 1,-2-1,0 0,2 1,-1-1,-4 3,2-2,1 0,-1 0,0 0,0 0,-1-1,1 1,0-1,0 0,-2 1,2-1,-10 3,-57 16,55-18,3 1,-1 0,0 0,-14 7,-7 6,25-11,-3 0,1-1,0 1,0-2,-2 1,2-1,-21 5,-40 14,58-19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8:41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8:41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9:5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9:5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0 0,'2915'0,"-2879"3,-20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1 1,'6'0,"1"0,1 1,-2 0,1 0,-1 0,0 0,2 1,-1 0,-2-1,1 1,10 4,5 4,33 20,4 1,-20-13,0-2,2 0,59 16,-94-31,0 0,0 0,-2 1,2-1,0 1,-2-1,2 1,-2 0,2 0,-2 0,0 1,0-1,0 0,4 4,-6-4,-1 0,2 0,0 1,-2-1,0 1,1-1,-1 0,0 1,0-1,0 0,-1 1,1-1,0 1,-2-1,0 0,2 1,-1-1,-4 3,2-2,1 0,-1 0,0 0,0 0,-1-1,1 1,0-1,0 0,-2 1,2-1,-10 3,-57 16,55-18,3 1,-1 0,0 0,-14 7,-7 6,25-11,-3 0,1-1,0 1,0-2,-2 1,2-1,-21 5,-40 14,58-19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58:3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0 93,'165'-21,"-102"15,146-3,-129 4,-7-1,266 5,-162 2,758-1,-703 6,-45 0,400-5,-301-2,-67 1,-152-6,-12 0,-31 5,24-5,-23 3,1 1,34 2,-24 1,990-1,-1017-1,0 0,0 0,0-1,0 0,0 0,0-1,12-6,-10 2,-2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23:44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1 2094,'206'-1,"22"-8,1467-109,-1258 84,2100-212,-1606 126,-14-43,-213-30,-574 145,-2-6,-3-5,142-91,-199 105,-3-2,67-63,-104 85,-2-2,0-1,-2-1,-2-2,0 0,30-60,-45 74,0 0,-2-1,0 0,-1 0,0 0,0-28,-2 0,-8-64,5 103,0 0,0 0,-1 0,0 0,0 1,0-1,-1 1,0-1,-1 1,1 0,-1 0,0 1,-7-8,9 10,-1 0,0 1,-1-1,1 1,0 0,-1-1,0 2,1-1,-1 0,0 1,0-1,0 1,0 0,0 1,0-1,0 1,0-1,0 1,0 1,0-1,0 0,0 1,0 0,0 0,-5 2,-11 5,1 1,0 1,1 1,0 0,1 1,0 1,-19 19,-99 112,134-144,-24 27,2 2,1 0,1 1,-29 57,46-77,0 1,0-1,1 1,0 0,1-1,0 1,1 0,0 0,1 11,1-14,0 0,1 0,-1-1,1 1,1-1,0 1,0-1,0 0,1 0,0-1,0 1,1-1,-1 0,8 8,24 20,1-2,1-1,52 31,140 75,-213-128,21 10,0-1,0-2,2-2,0-2,67 12,207 9,-122-28,-166-5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58:3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0 0,'0'0,"1"0,-1 1,1-1,-1 0,0 0,1 0,-1 1,0-1,1 0,-1 0,0 1,1-1,-1 0,0 0,0 1,1-1,-1 0,0 1,0-1,0 1,1 0,3 10,-3-8,5 16,-1 1,-1-1,-1 1,2 22,-4 82,-1-87,0-27,-10 352,-5 80,16 844,-1-725,16-230,-8-219,2 16,1-65,-6-33,3 41,-6-51,0 0,7 23,-4-19,8 44,-10-38,-1-1,-3 41,1-24,0-23,0-13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58:5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58:56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59:12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3:06:45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3:06:45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3:06:45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318 48,'-5'-5,"-1"0,0 1,0 0,0 0,0 0,-1 1,1-1,-1 2,0-1,0 1,0 0,0 0,0 1,0 0,-1 0,1 1,0 0,-1 0,-11 3,7-1,-1 0,2 2,-1-1,0 2,1-1,-1 2,1-1,1 2,-1-1,-17 16,25-19,1 0,-1 0,1 0,0 0,-1 0,2 1,-1-1,0 1,1 0,-1-1,1 1,0 0,0 0,0 6,0 8,0-1,2 20,1-7,-2-15,0 0,2 0,0 0,6 22,-6-29,1 0,0 0,0-1,1 0,0 1,1-1,-1-1,1 1,11 11,-11-14,-1 1,1-1,0 1,0-1,0-1,1 1,-1-1,1 0,0 0,0-1,0 0,0 0,0 0,0 0,0-1,1 0,-1-1,12 0,20 1,37-2,-67 1,-1-1,1 0,-1-1,1 0,-1 0,0-1,10-4,-9 1,0 0,0-1,-1 0,0 0,0-1,-1 0,0 0,0 0,-1-1,0 0,0 0,-1 0,-1-1,5-16,-7 20,0 1,-1-1,0 0,0 1,-1-1,1 0,-1 1,-1-1,1 1,-1-1,0 1,0 0,0-1,-1 1,1 0,-2 1,1-1,0 0,-1 1,0 0,0 0,0 0,0 0,-1 1,1-1,-7-2,1 3,0 0,1 2,-1-1,0 1,0 1,0-1,-13 3,-1-2,18 0,1 0,-1 0,1 1,-1-1,1 1,0 0,-1 1,1-1,0 1,-6 3,9-4,0 1,0-1,0 1,0 0,1 0,-1 0,0 0,1 0,0 0,-1 0,1 0,0 1,0-1,0 0,0 1,0-1,1 1,-1-1,1 1,0-1,0 1,0 0,0 3,0 1,0-2,0-1,0 1,0-1,0 0,1 1,0-1,0 0,0 1,0-1,1 0,0 0,2 5,-2-6,0 0,-1 0,1-1,0 1,0-1,0 1,1-1,-1 0,0 0,1 0,0 0,-1 0,1-1,0 1,0-1,0 0,0 0,0 0,0 0,5 1,8-1,-10-1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0 0,'2915'0,"-2879"3,-20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1 1,'6'0,"1"0,1 1,-2 0,1 0,-1 0,0 0,2 1,-1 0,-2-1,1 1,10 4,5 4,33 20,4 1,-20-13,0-2,2 0,59 16,-94-31,0 0,0 0,-2 1,2-1,0 1,-2-1,2 1,-2 0,2 0,-2 0,0 1,0-1,0 0,4 4,-6-4,-1 0,2 0,0 1,-2-1,0 1,1-1,-1 0,0 1,0-1,0 0,-1 1,1-1,0 1,-2-1,0 0,2 1,-1-1,-4 3,2-2,1 0,-1 0,0 0,0 0,-1-1,1 1,0-1,0 0,-2 1,2-1,-10 3,-57 16,55-18,3 1,-1 0,0 0,-14 7,-7 6,25-11,-3 0,1-1,0 1,0-2,-2 1,2-1,-21 5,-40 14,58-19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0 0,'2915'0,"-2879"3,-20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08:15:25"/>
    </inkml:context>
    <inkml:brush xml:id="br0">
      <inkml:brushProperty name="width" value="0.05" units="cm"/>
      <inkml:brushProperty name="height" value="0.05" units="cm"/>
      <inkml:brushProperty name="color" value="#385723"/>
    </inkml:brush>
  </inkml:definitions>
  <inkml:trace contextRef="#ctx0" brushRef="#br0">1 1,'6'0,"1"0,1 1,-2 0,1 0,-1 0,0 0,2 1,-1 0,-2-1,1 1,10 4,5 4,33 20,4 1,-20-13,0-2,2 0,59 16,-94-31,0 0,0 0,-2 1,2-1,0 1,-2-1,2 1,-2 0,2 0,-2 0,0 1,0-1,0 0,4 4,-6-4,-1 0,2 0,0 1,-2-1,0 1,1-1,-1 0,0 1,0-1,0 0,-1 1,1-1,0 1,-2-1,0 0,2 1,-1-1,-4 3,2-2,1 0,-1 0,0 0,0 0,-1-1,1 1,0-1,0 0,-2 1,2-1,-10 3,-57 16,55-18,3 1,-1 0,0 0,-14 7,-7 6,25-11,-3 0,1-1,0 1,0-2,-2 1,2-1,-21 5,-40 14,58-19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4:12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0 375,'57'-6,"-18"-1,383-13,-229 15,1097-23,-35 2,-1004 16,816-38,-723 25,596-35,-227 10,61-3,149 33,-303 9,2525-9,-2111 20,8549-2,-8833 16,45 1,-697-13,105 18,-28-1,1063 25,1377-47,-2555 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4:12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283 0,'0'2897,"-30"-2575,5-113,11-53,-6 103,-21 125,15-187,-4 368,26-445,-24 224,0-9,25-33,-9 160,-9 495,22-737,-2 276,5 592,57-111,-14-510,20 271,-54-257,26 313,-19-591,-14-171,2-10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7-11T12:14:12"/>
    </inkml:context>
    <inkml:brush xml:id="br0">
      <inkml:brushProperty name="width" value="0.07938" units="cm"/>
      <inkml:brushProperty name="height" value="0.07938" units="cm"/>
      <inkml:brushProperty name="color" value="#548235"/>
    </inkml:brush>
  </inkml:definitions>
  <inkml:trace contextRef="#ctx0" brushRef="#br0">0 530,'625'-8,"-6"-46,-328 5,58-9,-246 47,150 1,-43 15,457 20,330 64,-345-27,-274-27,840 54,-555-80,105 6,822 35,588-50,-967-3,4193 3,-4502-15,19-61,-323 40,-279 27,-43-3,141-8,24 5,-214 10,-44-8,11-1,32 11,293-14,-106 2,65-6,6-45,-294 24,10-1,300-39,-175 50,-123 15,256-49,-385 52,140-6,73 19,-161 3,5-1,259-2,-266-5,140-26,-183 20,109-1,83 14,-111 1,-120-2</inkml:trace>
</inkml:ink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ustomXml" Target="../ink/ink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" y="4800610"/>
            <a:ext cx="2432864" cy="20573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8420100" y="3014933"/>
            <a:ext cx="3771900" cy="384306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0" y="0"/>
            <a:ext cx="3086100" cy="26035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8724900" y="0"/>
            <a:ext cx="3467100" cy="260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947133" y="6730045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2625294" cy="184912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6901941" y="5354320"/>
            <a:ext cx="5290059" cy="15036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1" y="4800610"/>
            <a:ext cx="2432864" cy="20573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9504546" y="4119839"/>
            <a:ext cx="2687454" cy="273816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724900" y="0"/>
            <a:ext cx="3467100" cy="260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r:id="rId2" p14:bwMode="auto">
            <p14:nvContentPartPr>
              <p14:cNvPr id="2" name="墨迹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p14:cNvContentPartPr/>
              <p14:nvPr/>
            </p14:nvContentPartPr>
            <p14:xfrm>
              <a:off x="771388" y="1149142"/>
              <a:ext cx="2268000" cy="62640"/>
            </p14:xfrm>
          </p:contentPart>
        </mc:Choice>
        <mc:Fallback xmlns="">
          <p:pic>
            <p:nvPicPr>
              <p:cNvPr id="2" name="墨迹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/p:nvPicPr>
            <p:blipFill>
              <a:blip r:embed="rId3"/>
            </p:blipFill>
            <p:spPr>
              <a:xfrm>
                <a:off x="771388" y="1149142"/>
                <a:ext cx="2268000" cy="62640"/>
              </a:xfrm>
              <a:prstGeom prst="rect"/>
            </p:spPr>
          </p:pic>
        </mc:Fallback>
      </mc:AlternateContent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image" Target="../media/image9.jpe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6" cstate="screen"/>
          <a:srcRect/>
          <a:stretch>
            <a:fillRect/>
          </a:stretch>
        </p:blipFill>
        <p:spPr>
          <a:xfrm>
            <a:off x="0" y="7317"/>
            <a:ext cx="12192000" cy="68506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24.png"/><Relationship Id="rId7" Type="http://schemas.openxmlformats.org/officeDocument/2006/relationships/customXml" Target="../ink/ink10.xml"/><Relationship Id="rId6" Type="http://schemas.openxmlformats.org/officeDocument/2006/relationships/image" Target="../media/image23.png"/><Relationship Id="rId5" Type="http://schemas.openxmlformats.org/officeDocument/2006/relationships/customXml" Target="../ink/ink9.xml"/><Relationship Id="rId4" Type="http://schemas.openxmlformats.org/officeDocument/2006/relationships/image" Target="../media/image22.png"/><Relationship Id="rId3" Type="http://schemas.openxmlformats.org/officeDocument/2006/relationships/customXml" Target="../ink/ink8.xml"/><Relationship Id="rId2" Type="http://schemas.openxmlformats.org/officeDocument/2006/relationships/image" Target="../media/image21.png"/><Relationship Id="rId1" Type="http://schemas.openxmlformats.org/officeDocument/2006/relationships/customXml" Target="../ink/ink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customXml" Target="../ink/ink12.xml"/><Relationship Id="rId2" Type="http://schemas.openxmlformats.org/officeDocument/2006/relationships/image" Target="../media/image13.png"/><Relationship Id="rId1" Type="http://schemas.openxmlformats.org/officeDocument/2006/relationships/customXml" Target="../ink/ink11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jpeg"/><Relationship Id="rId8" Type="http://schemas.openxmlformats.org/officeDocument/2006/relationships/image" Target="../media/image28.jpeg"/><Relationship Id="rId7" Type="http://schemas.openxmlformats.org/officeDocument/2006/relationships/image" Target="../media/image27.jpeg"/><Relationship Id="rId6" Type="http://schemas.openxmlformats.org/officeDocument/2006/relationships/image" Target="../media/image26.jpeg"/><Relationship Id="rId5" Type="http://schemas.openxmlformats.org/officeDocument/2006/relationships/customXml" Target="../ink/ink16.xml"/><Relationship Id="rId4" Type="http://schemas.openxmlformats.org/officeDocument/2006/relationships/customXml" Target="../ink/ink15.xml"/><Relationship Id="rId3" Type="http://schemas.openxmlformats.org/officeDocument/2006/relationships/customXml" Target="../ink/ink14.xml"/><Relationship Id="rId2" Type="http://schemas.openxmlformats.org/officeDocument/2006/relationships/image" Target="../media/image25.png"/><Relationship Id="rId10" Type="http://schemas.openxmlformats.org/officeDocument/2006/relationships/slideLayout" Target="../slideLayouts/slideLayout4.xml"/><Relationship Id="rId1" Type="http://schemas.openxmlformats.org/officeDocument/2006/relationships/customXml" Target="../ink/ink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customXml" Target="../ink/ink18.xml"/><Relationship Id="rId2" Type="http://schemas.openxmlformats.org/officeDocument/2006/relationships/image" Target="../media/image13.png"/><Relationship Id="rId1" Type="http://schemas.openxmlformats.org/officeDocument/2006/relationships/customXml" Target="../ink/ink17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customXml" Target="../ink/ink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3.jpeg"/><Relationship Id="rId8" Type="http://schemas.openxmlformats.org/officeDocument/2006/relationships/customXml" Target="../ink/ink23.xml"/><Relationship Id="rId7" Type="http://schemas.openxmlformats.org/officeDocument/2006/relationships/customXml" Target="../ink/ink22.xml"/><Relationship Id="rId6" Type="http://schemas.openxmlformats.org/officeDocument/2006/relationships/image" Target="../media/image25.png"/><Relationship Id="rId5" Type="http://schemas.openxmlformats.org/officeDocument/2006/relationships/customXml" Target="../ink/ink21.xml"/><Relationship Id="rId4" Type="http://schemas.openxmlformats.org/officeDocument/2006/relationships/image" Target="../media/image32.png"/><Relationship Id="rId3" Type="http://schemas.openxmlformats.org/officeDocument/2006/relationships/customXml" Target="../ink/ink20.xml"/><Relationship Id="rId2" Type="http://schemas.openxmlformats.org/officeDocument/2006/relationships/image" Target="../media/image31.png"/><Relationship Id="rId10" Type="http://schemas.openxmlformats.org/officeDocument/2006/relationships/slideLayout" Target="../slideLayouts/slideLayout4.xml"/><Relationship Id="rId1" Type="http://schemas.openxmlformats.org/officeDocument/2006/relationships/customXml" Target="../ink/ink1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customXml" Target="../ink/ink26.xml"/><Relationship Id="rId3" Type="http://schemas.openxmlformats.org/officeDocument/2006/relationships/customXml" Target="../ink/ink25.xml"/><Relationship Id="rId2" Type="http://schemas.openxmlformats.org/officeDocument/2006/relationships/image" Target="../media/image25.png"/><Relationship Id="rId1" Type="http://schemas.openxmlformats.org/officeDocument/2006/relationships/customXml" Target="../ink/ink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customXml" Target="../ink/ink4.xml"/><Relationship Id="rId2" Type="http://schemas.openxmlformats.org/officeDocument/2006/relationships/image" Target="../media/image13.png"/><Relationship Id="rId1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.xml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3" Type="http://schemas.openxmlformats.org/officeDocument/2006/relationships/customXml" Target="../ink/ink6.xml"/><Relationship Id="rId2" Type="http://schemas.openxmlformats.org/officeDocument/2006/relationships/image" Target="../media/image13.png"/><Relationship Id="rId1" Type="http://schemas.openxmlformats.org/officeDocument/2006/relationships/customXml" Target="../ink/ink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41403" y="2082577"/>
            <a:ext cx="5862502" cy="1901875"/>
            <a:chOff x="2041403" y="2082577"/>
            <a:chExt cx="5862502" cy="1901875"/>
          </a:xfrm>
        </p:grpSpPr>
        <p:sp>
          <p:nvSpPr>
            <p:cNvPr id="12" name="文本框 11"/>
            <p:cNvSpPr txBox="1"/>
            <p:nvPr/>
          </p:nvSpPr>
          <p:spPr>
            <a:xfrm>
              <a:off x="2041403" y="2082577"/>
              <a:ext cx="326243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i="0" dirty="0">
                  <a:solidFill>
                    <a:schemeClr val="accent6">
                      <a:lumMod val="75000"/>
                    </a:schemeClr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绿色小清新</a:t>
              </a:r>
              <a:endParaRPr lang="zh-CN" altLang="en-US" sz="4800" i="0" dirty="0">
                <a:solidFill>
                  <a:schemeClr val="accent6">
                    <a:lumMod val="75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41403" y="3061122"/>
              <a:ext cx="586250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商务汇报</a:t>
              </a:r>
              <a:r>
                <a:rPr lang="en-US" altLang="zh-CN" sz="5400" dirty="0"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PPT</a:t>
              </a:r>
              <a:r>
                <a:rPr lang="zh-CN" altLang="en-US" sz="5400" dirty="0"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模板</a:t>
              </a:r>
              <a:endParaRPr lang="zh-CN" altLang="en-US" sz="5400" dirty="0"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08198" y="40396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pc="300" dirty="0">
                <a:cs typeface="+mn-ea"/>
                <a:sym typeface="+mn-lt"/>
              </a:rPr>
              <a:t>Business Report Summary </a:t>
            </a:r>
            <a:r>
              <a:rPr lang="en-US" altLang="zh-CN" spc="300" dirty="0">
                <a:cs typeface="+mn-ea"/>
                <a:sym typeface="+mn-lt"/>
              </a:rPr>
              <a:t>PPT</a:t>
            </a:r>
            <a:r>
              <a:rPr lang="zh-CN" altLang="en-US" spc="300" dirty="0">
                <a:cs typeface="+mn-ea"/>
                <a:sym typeface="+mn-lt"/>
              </a:rPr>
              <a:t> Template</a:t>
            </a:r>
            <a:endParaRPr lang="zh-CN" altLang="en-US" spc="300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757129" y="5143868"/>
            <a:ext cx="1708096" cy="414417"/>
            <a:chOff x="3888768" y="5317489"/>
            <a:chExt cx="1708096" cy="414417"/>
          </a:xfrm>
        </p:grpSpPr>
        <p:sp>
          <p:nvSpPr>
            <p:cNvPr id="16" name="矩形: 圆角 15"/>
            <p:cNvSpPr/>
            <p:nvPr/>
          </p:nvSpPr>
          <p:spPr>
            <a:xfrm>
              <a:off x="3888768" y="5317489"/>
              <a:ext cx="1708096" cy="414417"/>
            </a:xfrm>
            <a:prstGeom prst="roundRect">
              <a:avLst>
                <a:gd name="adj" fmla="val 43694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88768" y="5372495"/>
              <a:ext cx="1708096" cy="3067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汇报人：</a:t>
              </a:r>
              <a:r>
                <a:rPr lang="en-US" sz="1400" b="1" i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PC6</a:t>
              </a:r>
              <a:endParaRPr lang="en-US" sz="1400" b="1" i="1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66343" y="5143868"/>
            <a:ext cx="1708096" cy="414417"/>
            <a:chOff x="1578817" y="5317490"/>
            <a:chExt cx="1708096" cy="414417"/>
          </a:xfrm>
        </p:grpSpPr>
        <p:sp>
          <p:nvSpPr>
            <p:cNvPr id="19" name="矩形: 圆角 18"/>
            <p:cNvSpPr/>
            <p:nvPr/>
          </p:nvSpPr>
          <p:spPr>
            <a:xfrm>
              <a:off x="1578817" y="5317490"/>
              <a:ext cx="1708096" cy="414417"/>
            </a:xfrm>
            <a:prstGeom prst="roundRect">
              <a:avLst>
                <a:gd name="adj" fmla="val 43694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78817" y="5371352"/>
              <a:ext cx="170809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cs typeface="+mn-ea"/>
                  <a:sym typeface="+mn-lt"/>
                </a:rPr>
                <a:t>时间：</a:t>
              </a:r>
              <a:r>
                <a:rPr lang="en-US" altLang="zh-CN" sz="1400" b="1" i="1" dirty="0">
                  <a:solidFill>
                    <a:schemeClr val="bg1"/>
                  </a:solidFill>
                  <a:cs typeface="+mn-ea"/>
                  <a:sym typeface="+mn-lt"/>
                </a:rPr>
                <a:t>2029.07</a:t>
              </a:r>
              <a:endParaRPr lang="en-US" altLang="zh-CN" sz="1400" b="1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329759" y="5666745"/>
            <a:ext cx="1076960" cy="365760"/>
            <a:chOff x="6400800" y="2021840"/>
            <a:chExt cx="1076960" cy="365760"/>
          </a:xfrm>
        </p:grpSpPr>
        <p:sp>
          <p:nvSpPr>
            <p:cNvPr id="22" name="菱形 21"/>
            <p:cNvSpPr/>
            <p:nvPr userDrawn="1"/>
          </p:nvSpPr>
          <p:spPr>
            <a:xfrm>
              <a:off x="6400800" y="2021840"/>
              <a:ext cx="365760" cy="365760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菱形 22"/>
            <p:cNvSpPr/>
            <p:nvPr userDrawn="1"/>
          </p:nvSpPr>
          <p:spPr>
            <a:xfrm>
              <a:off x="6766560" y="2021840"/>
              <a:ext cx="365760" cy="365760"/>
            </a:xfrm>
            <a:prstGeom prst="diamon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菱形 23"/>
            <p:cNvSpPr/>
            <p:nvPr userDrawn="1"/>
          </p:nvSpPr>
          <p:spPr>
            <a:xfrm>
              <a:off x="7112000" y="2021840"/>
              <a:ext cx="365760" cy="365760"/>
            </a:xfrm>
            <a:prstGeom prst="diamon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70096" y="1262882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6" name="流程图: 接点 2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完成情况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551100" y="87280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35" name="流程图: 接点 34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流程图: 接点 49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流程图: 接点 50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流程图: 接点 51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流程图: 接点 52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流程图: 接点 53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流程图: 接点 54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流程图: 接点 55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流程图: 接点 56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流程图: 接点 57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857529" y="43771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25994" y="2473325"/>
            <a:ext cx="1551305" cy="1551305"/>
            <a:chOff x="1025994" y="2473325"/>
            <a:chExt cx="1551305" cy="1551305"/>
          </a:xfrm>
        </p:grpSpPr>
        <p:sp>
          <p:nvSpPr>
            <p:cNvPr id="3" name="泪滴形 2"/>
            <p:cNvSpPr/>
            <p:nvPr/>
          </p:nvSpPr>
          <p:spPr>
            <a:xfrm>
              <a:off x="1025994" y="2473325"/>
              <a:ext cx="1551305" cy="1551305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iconfont-11261-4305953"/>
            <p:cNvSpPr/>
            <p:nvPr/>
          </p:nvSpPr>
          <p:spPr>
            <a:xfrm>
              <a:off x="1536754" y="2944134"/>
              <a:ext cx="609685" cy="609685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3573475" y="43771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741940" y="2473325"/>
            <a:ext cx="1551305" cy="1551305"/>
            <a:chOff x="3741940" y="2473325"/>
            <a:chExt cx="1551305" cy="1551305"/>
          </a:xfrm>
        </p:grpSpPr>
        <p:sp>
          <p:nvSpPr>
            <p:cNvPr id="72" name="泪滴形 71"/>
            <p:cNvSpPr/>
            <p:nvPr/>
          </p:nvSpPr>
          <p:spPr>
            <a:xfrm>
              <a:off x="3741940" y="2473325"/>
              <a:ext cx="1551305" cy="1551305"/>
            </a:xfrm>
            <a:prstGeom prst="teardrop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iconfont-11261-4305953"/>
            <p:cNvSpPr/>
            <p:nvPr/>
          </p:nvSpPr>
          <p:spPr>
            <a:xfrm>
              <a:off x="4252700" y="2944134"/>
              <a:ext cx="609685" cy="609685"/>
            </a:xfrm>
            <a:custGeom>
              <a:avLst/>
              <a:gdLst>
                <a:gd name="T0" fmla="*/ 6024 w 12851"/>
                <a:gd name="T1" fmla="*/ 1241 h 12851"/>
                <a:gd name="T2" fmla="*/ 864 w 12851"/>
                <a:gd name="T3" fmla="*/ 4689 h 12851"/>
                <a:gd name="T4" fmla="*/ 2075 w 12851"/>
                <a:gd name="T5" fmla="*/ 10776 h 12851"/>
                <a:gd name="T6" fmla="*/ 8162 w 12851"/>
                <a:gd name="T7" fmla="*/ 11987 h 12851"/>
                <a:gd name="T8" fmla="*/ 11610 w 12851"/>
                <a:gd name="T9" fmla="*/ 6827 h 12851"/>
                <a:gd name="T10" fmla="*/ 6024 w 12851"/>
                <a:gd name="T11" fmla="*/ 6827 h 12851"/>
                <a:gd name="T12" fmla="*/ 6024 w 12851"/>
                <a:gd name="T13" fmla="*/ 1241 h 12851"/>
                <a:gd name="T14" fmla="*/ 7266 w 12851"/>
                <a:gd name="T15" fmla="*/ 0 h 12851"/>
                <a:gd name="T16" fmla="*/ 11215 w 12851"/>
                <a:gd name="T17" fmla="*/ 1636 h 12851"/>
                <a:gd name="T18" fmla="*/ 12851 w 12851"/>
                <a:gd name="T19" fmla="*/ 5585 h 12851"/>
                <a:gd name="T20" fmla="*/ 7266 w 12851"/>
                <a:gd name="T21" fmla="*/ 5585 h 12851"/>
                <a:gd name="T22" fmla="*/ 7266 w 12851"/>
                <a:gd name="T23" fmla="*/ 0 h 1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1" h="12851">
                  <a:moveTo>
                    <a:pt x="6024" y="1241"/>
                  </a:moveTo>
                  <a:cubicBezTo>
                    <a:pt x="3765" y="1241"/>
                    <a:pt x="1729" y="2602"/>
                    <a:pt x="864" y="4689"/>
                  </a:cubicBezTo>
                  <a:cubicBezTo>
                    <a:pt x="0" y="6776"/>
                    <a:pt x="478" y="9178"/>
                    <a:pt x="2075" y="10776"/>
                  </a:cubicBezTo>
                  <a:cubicBezTo>
                    <a:pt x="3673" y="12373"/>
                    <a:pt x="6075" y="12851"/>
                    <a:pt x="8162" y="11987"/>
                  </a:cubicBezTo>
                  <a:cubicBezTo>
                    <a:pt x="10249" y="11122"/>
                    <a:pt x="11610" y="9086"/>
                    <a:pt x="11610" y="6827"/>
                  </a:cubicBezTo>
                  <a:lnTo>
                    <a:pt x="6024" y="6827"/>
                  </a:lnTo>
                  <a:lnTo>
                    <a:pt x="6024" y="1241"/>
                  </a:lnTo>
                  <a:close/>
                  <a:moveTo>
                    <a:pt x="7266" y="0"/>
                  </a:moveTo>
                  <a:cubicBezTo>
                    <a:pt x="8747" y="0"/>
                    <a:pt x="10168" y="588"/>
                    <a:pt x="11215" y="1636"/>
                  </a:cubicBezTo>
                  <a:cubicBezTo>
                    <a:pt x="12263" y="2683"/>
                    <a:pt x="12851" y="4104"/>
                    <a:pt x="12851" y="5585"/>
                  </a:cubicBezTo>
                  <a:lnTo>
                    <a:pt x="7266" y="5585"/>
                  </a:lnTo>
                  <a:lnTo>
                    <a:pt x="726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6289421" y="43771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457886" y="2473325"/>
            <a:ext cx="1551305" cy="1551305"/>
            <a:chOff x="6457886" y="2473325"/>
            <a:chExt cx="1551305" cy="1551305"/>
          </a:xfrm>
        </p:grpSpPr>
        <p:sp>
          <p:nvSpPr>
            <p:cNvPr id="76" name="泪滴形 75"/>
            <p:cNvSpPr/>
            <p:nvPr/>
          </p:nvSpPr>
          <p:spPr>
            <a:xfrm>
              <a:off x="6457886" y="2473325"/>
              <a:ext cx="1551305" cy="1551305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iconfont-11261-4305953"/>
            <p:cNvSpPr/>
            <p:nvPr/>
          </p:nvSpPr>
          <p:spPr>
            <a:xfrm>
              <a:off x="7044844" y="2944134"/>
              <a:ext cx="457288" cy="609685"/>
            </a:xfrm>
            <a:custGeom>
              <a:avLst/>
              <a:gdLst>
                <a:gd name="T0" fmla="*/ 4800 w 9600"/>
                <a:gd name="T1" fmla="*/ 12800 h 12800"/>
                <a:gd name="T2" fmla="*/ 0 w 9600"/>
                <a:gd name="T3" fmla="*/ 10400 h 12800"/>
                <a:gd name="T4" fmla="*/ 0 w 9600"/>
                <a:gd name="T5" fmla="*/ 9050 h 12800"/>
                <a:gd name="T6" fmla="*/ 4800 w 9600"/>
                <a:gd name="T7" fmla="*/ 11200 h 12800"/>
                <a:gd name="T8" fmla="*/ 9600 w 9600"/>
                <a:gd name="T9" fmla="*/ 9050 h 12800"/>
                <a:gd name="T10" fmla="*/ 9600 w 9600"/>
                <a:gd name="T11" fmla="*/ 10400 h 12800"/>
                <a:gd name="T12" fmla="*/ 4800 w 9600"/>
                <a:gd name="T13" fmla="*/ 12800 h 12800"/>
                <a:gd name="T14" fmla="*/ 4800 w 9600"/>
                <a:gd name="T15" fmla="*/ 10400 h 12800"/>
                <a:gd name="T16" fmla="*/ 0 w 9600"/>
                <a:gd name="T17" fmla="*/ 8000 h 12800"/>
                <a:gd name="T18" fmla="*/ 0 w 9600"/>
                <a:gd name="T19" fmla="*/ 6650 h 12800"/>
                <a:gd name="T20" fmla="*/ 4800 w 9600"/>
                <a:gd name="T21" fmla="*/ 8800 h 12800"/>
                <a:gd name="T22" fmla="*/ 9600 w 9600"/>
                <a:gd name="T23" fmla="*/ 6650 h 12800"/>
                <a:gd name="T24" fmla="*/ 9600 w 9600"/>
                <a:gd name="T25" fmla="*/ 8000 h 12800"/>
                <a:gd name="T26" fmla="*/ 4800 w 9600"/>
                <a:gd name="T27" fmla="*/ 10400 h 12800"/>
                <a:gd name="T28" fmla="*/ 4800 w 9600"/>
                <a:gd name="T29" fmla="*/ 8000 h 12800"/>
                <a:gd name="T30" fmla="*/ 0 w 9600"/>
                <a:gd name="T31" fmla="*/ 5600 h 12800"/>
                <a:gd name="T32" fmla="*/ 0 w 9600"/>
                <a:gd name="T33" fmla="*/ 4250 h 12800"/>
                <a:gd name="T34" fmla="*/ 4800 w 9600"/>
                <a:gd name="T35" fmla="*/ 6400 h 12800"/>
                <a:gd name="T36" fmla="*/ 9600 w 9600"/>
                <a:gd name="T37" fmla="*/ 4250 h 12800"/>
                <a:gd name="T38" fmla="*/ 9600 w 9600"/>
                <a:gd name="T39" fmla="*/ 5600 h 12800"/>
                <a:gd name="T40" fmla="*/ 4800 w 9600"/>
                <a:gd name="T41" fmla="*/ 8000 h 12800"/>
                <a:gd name="T42" fmla="*/ 4800 w 9600"/>
                <a:gd name="T43" fmla="*/ 5600 h 12800"/>
                <a:gd name="T44" fmla="*/ 0 w 9600"/>
                <a:gd name="T45" fmla="*/ 3200 h 12800"/>
                <a:gd name="T46" fmla="*/ 0 w 9600"/>
                <a:gd name="T47" fmla="*/ 2400 h 12800"/>
                <a:gd name="T48" fmla="*/ 4800 w 9600"/>
                <a:gd name="T49" fmla="*/ 0 h 12800"/>
                <a:gd name="T50" fmla="*/ 9600 w 9600"/>
                <a:gd name="T51" fmla="*/ 2400 h 12800"/>
                <a:gd name="T52" fmla="*/ 9600 w 9600"/>
                <a:gd name="T53" fmla="*/ 3200 h 12800"/>
                <a:gd name="T54" fmla="*/ 4800 w 9600"/>
                <a:gd name="T55" fmla="*/ 56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00" h="12800">
                  <a:moveTo>
                    <a:pt x="4800" y="12800"/>
                  </a:moveTo>
                  <a:cubicBezTo>
                    <a:pt x="2150" y="12800"/>
                    <a:pt x="0" y="11726"/>
                    <a:pt x="0" y="10400"/>
                  </a:cubicBezTo>
                  <a:lnTo>
                    <a:pt x="0" y="9050"/>
                  </a:lnTo>
                  <a:cubicBezTo>
                    <a:pt x="0" y="10376"/>
                    <a:pt x="2150" y="11200"/>
                    <a:pt x="4800" y="11200"/>
                  </a:cubicBezTo>
                  <a:cubicBezTo>
                    <a:pt x="7450" y="11200"/>
                    <a:pt x="9600" y="10376"/>
                    <a:pt x="9600" y="9050"/>
                  </a:cubicBezTo>
                  <a:lnTo>
                    <a:pt x="9600" y="10400"/>
                  </a:lnTo>
                  <a:cubicBezTo>
                    <a:pt x="9600" y="11726"/>
                    <a:pt x="7450" y="12800"/>
                    <a:pt x="4800" y="12800"/>
                  </a:cubicBezTo>
                  <a:close/>
                  <a:moveTo>
                    <a:pt x="4800" y="10400"/>
                  </a:moveTo>
                  <a:cubicBezTo>
                    <a:pt x="2150" y="10400"/>
                    <a:pt x="0" y="9326"/>
                    <a:pt x="0" y="8000"/>
                  </a:cubicBezTo>
                  <a:lnTo>
                    <a:pt x="0" y="6650"/>
                  </a:lnTo>
                  <a:cubicBezTo>
                    <a:pt x="0" y="7976"/>
                    <a:pt x="2150" y="8800"/>
                    <a:pt x="4800" y="8800"/>
                  </a:cubicBezTo>
                  <a:cubicBezTo>
                    <a:pt x="7450" y="8800"/>
                    <a:pt x="9600" y="7976"/>
                    <a:pt x="9600" y="6650"/>
                  </a:cubicBezTo>
                  <a:lnTo>
                    <a:pt x="9600" y="8000"/>
                  </a:lnTo>
                  <a:cubicBezTo>
                    <a:pt x="9600" y="9326"/>
                    <a:pt x="7450" y="10400"/>
                    <a:pt x="4800" y="10400"/>
                  </a:cubicBezTo>
                  <a:close/>
                  <a:moveTo>
                    <a:pt x="4800" y="8000"/>
                  </a:moveTo>
                  <a:cubicBezTo>
                    <a:pt x="2150" y="8000"/>
                    <a:pt x="0" y="6926"/>
                    <a:pt x="0" y="5600"/>
                  </a:cubicBezTo>
                  <a:lnTo>
                    <a:pt x="0" y="4250"/>
                  </a:lnTo>
                  <a:cubicBezTo>
                    <a:pt x="0" y="5576"/>
                    <a:pt x="2150" y="6400"/>
                    <a:pt x="4800" y="6400"/>
                  </a:cubicBezTo>
                  <a:cubicBezTo>
                    <a:pt x="7450" y="6400"/>
                    <a:pt x="9600" y="5576"/>
                    <a:pt x="9600" y="4250"/>
                  </a:cubicBezTo>
                  <a:lnTo>
                    <a:pt x="9600" y="5600"/>
                  </a:lnTo>
                  <a:cubicBezTo>
                    <a:pt x="9600" y="6926"/>
                    <a:pt x="7450" y="8000"/>
                    <a:pt x="4800" y="8000"/>
                  </a:cubicBezTo>
                  <a:close/>
                  <a:moveTo>
                    <a:pt x="4800" y="5600"/>
                  </a:moveTo>
                  <a:cubicBezTo>
                    <a:pt x="2150" y="5600"/>
                    <a:pt x="0" y="4526"/>
                    <a:pt x="0" y="3200"/>
                  </a:cubicBezTo>
                  <a:lnTo>
                    <a:pt x="0" y="2400"/>
                  </a:lnTo>
                  <a:cubicBezTo>
                    <a:pt x="0" y="1074"/>
                    <a:pt x="2150" y="0"/>
                    <a:pt x="4800" y="0"/>
                  </a:cubicBezTo>
                  <a:cubicBezTo>
                    <a:pt x="7450" y="0"/>
                    <a:pt x="9600" y="1074"/>
                    <a:pt x="9600" y="2400"/>
                  </a:cubicBezTo>
                  <a:lnTo>
                    <a:pt x="9600" y="3200"/>
                  </a:lnTo>
                  <a:cubicBezTo>
                    <a:pt x="9600" y="4526"/>
                    <a:pt x="7450" y="5600"/>
                    <a:pt x="4800" y="56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81" name="矩形 80"/>
          <p:cNvSpPr/>
          <p:nvPr/>
        </p:nvSpPr>
        <p:spPr>
          <a:xfrm>
            <a:off x="9005366" y="43771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173831" y="2473325"/>
            <a:ext cx="1551305" cy="1551305"/>
            <a:chOff x="9173831" y="2473325"/>
            <a:chExt cx="1551305" cy="1551305"/>
          </a:xfrm>
        </p:grpSpPr>
        <p:sp>
          <p:nvSpPr>
            <p:cNvPr id="80" name="泪滴形 79"/>
            <p:cNvSpPr/>
            <p:nvPr/>
          </p:nvSpPr>
          <p:spPr>
            <a:xfrm>
              <a:off x="9173831" y="2473325"/>
              <a:ext cx="1551305" cy="1551305"/>
            </a:xfrm>
            <a:prstGeom prst="teardrop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iconfont-11261-4305953"/>
            <p:cNvSpPr/>
            <p:nvPr/>
          </p:nvSpPr>
          <p:spPr>
            <a:xfrm>
              <a:off x="9684651" y="2944134"/>
              <a:ext cx="609565" cy="609685"/>
            </a:xfrm>
            <a:custGeom>
              <a:avLst/>
              <a:gdLst>
                <a:gd name="T0" fmla="*/ 1066 w 10666"/>
                <a:gd name="T1" fmla="*/ 9600 h 10666"/>
                <a:gd name="T2" fmla="*/ 10666 w 10666"/>
                <a:gd name="T3" fmla="*/ 9600 h 10666"/>
                <a:gd name="T4" fmla="*/ 10666 w 10666"/>
                <a:gd name="T5" fmla="*/ 10666 h 10666"/>
                <a:gd name="T6" fmla="*/ 0 w 10666"/>
                <a:gd name="T7" fmla="*/ 10666 h 10666"/>
                <a:gd name="T8" fmla="*/ 0 w 10666"/>
                <a:gd name="T9" fmla="*/ 0 h 10666"/>
                <a:gd name="T10" fmla="*/ 1066 w 10666"/>
                <a:gd name="T11" fmla="*/ 0 h 10666"/>
                <a:gd name="T12" fmla="*/ 1066 w 10666"/>
                <a:gd name="T13" fmla="*/ 9600 h 10666"/>
                <a:gd name="T14" fmla="*/ 2666 w 10666"/>
                <a:gd name="T15" fmla="*/ 4800 h 10666"/>
                <a:gd name="T16" fmla="*/ 3733 w 10666"/>
                <a:gd name="T17" fmla="*/ 4800 h 10666"/>
                <a:gd name="T18" fmla="*/ 3733 w 10666"/>
                <a:gd name="T19" fmla="*/ 8533 h 10666"/>
                <a:gd name="T20" fmla="*/ 2666 w 10666"/>
                <a:gd name="T21" fmla="*/ 8533 h 10666"/>
                <a:gd name="T22" fmla="*/ 2666 w 10666"/>
                <a:gd name="T23" fmla="*/ 4800 h 10666"/>
                <a:gd name="T24" fmla="*/ 5600 w 10666"/>
                <a:gd name="T25" fmla="*/ 1600 h 10666"/>
                <a:gd name="T26" fmla="*/ 6666 w 10666"/>
                <a:gd name="T27" fmla="*/ 1600 h 10666"/>
                <a:gd name="T28" fmla="*/ 6666 w 10666"/>
                <a:gd name="T29" fmla="*/ 8533 h 10666"/>
                <a:gd name="T30" fmla="*/ 5600 w 10666"/>
                <a:gd name="T31" fmla="*/ 8533 h 10666"/>
                <a:gd name="T32" fmla="*/ 5600 w 10666"/>
                <a:gd name="T33" fmla="*/ 1600 h 10666"/>
                <a:gd name="T34" fmla="*/ 8533 w 10666"/>
                <a:gd name="T35" fmla="*/ 3200 h 10666"/>
                <a:gd name="T36" fmla="*/ 9600 w 10666"/>
                <a:gd name="T37" fmla="*/ 3200 h 10666"/>
                <a:gd name="T38" fmla="*/ 9600 w 10666"/>
                <a:gd name="T39" fmla="*/ 8533 h 10666"/>
                <a:gd name="T40" fmla="*/ 8533 w 10666"/>
                <a:gd name="T41" fmla="*/ 8533 h 10666"/>
                <a:gd name="T42" fmla="*/ 8533 w 10666"/>
                <a:gd name="T43" fmla="*/ 3200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666" h="10666">
                  <a:moveTo>
                    <a:pt x="1066" y="9600"/>
                  </a:moveTo>
                  <a:lnTo>
                    <a:pt x="10666" y="9600"/>
                  </a:lnTo>
                  <a:lnTo>
                    <a:pt x="10666" y="10666"/>
                  </a:lnTo>
                  <a:lnTo>
                    <a:pt x="0" y="10666"/>
                  </a:lnTo>
                  <a:lnTo>
                    <a:pt x="0" y="0"/>
                  </a:lnTo>
                  <a:lnTo>
                    <a:pt x="1066" y="0"/>
                  </a:lnTo>
                  <a:lnTo>
                    <a:pt x="1066" y="9600"/>
                  </a:lnTo>
                  <a:close/>
                  <a:moveTo>
                    <a:pt x="2666" y="4800"/>
                  </a:moveTo>
                  <a:lnTo>
                    <a:pt x="3733" y="4800"/>
                  </a:lnTo>
                  <a:lnTo>
                    <a:pt x="3733" y="8533"/>
                  </a:lnTo>
                  <a:lnTo>
                    <a:pt x="2666" y="8533"/>
                  </a:lnTo>
                  <a:lnTo>
                    <a:pt x="2666" y="4800"/>
                  </a:lnTo>
                  <a:close/>
                  <a:moveTo>
                    <a:pt x="5600" y="1600"/>
                  </a:moveTo>
                  <a:lnTo>
                    <a:pt x="6666" y="1600"/>
                  </a:lnTo>
                  <a:lnTo>
                    <a:pt x="6666" y="8533"/>
                  </a:lnTo>
                  <a:lnTo>
                    <a:pt x="5600" y="8533"/>
                  </a:lnTo>
                  <a:lnTo>
                    <a:pt x="5600" y="1600"/>
                  </a:lnTo>
                  <a:close/>
                  <a:moveTo>
                    <a:pt x="8533" y="3200"/>
                  </a:moveTo>
                  <a:lnTo>
                    <a:pt x="9600" y="3200"/>
                  </a:lnTo>
                  <a:lnTo>
                    <a:pt x="9600" y="8533"/>
                  </a:lnTo>
                  <a:lnTo>
                    <a:pt x="8533" y="8533"/>
                  </a:lnTo>
                  <a:lnTo>
                    <a:pt x="8533" y="32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9" name="TextBox 3"/>
          <p:cNvSpPr txBox="1"/>
          <p:nvPr/>
        </p:nvSpPr>
        <p:spPr>
          <a:xfrm>
            <a:off x="10633776" y="38100"/>
            <a:ext cx="1482024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solidFill>
                  <a:srgbClr val="D3EBEF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D3EBEF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D3EBEF"/>
                </a:solidFill>
                <a:latin typeface="微软雅黑" panose="020B0503020204020204" pitchFamily="34" charset="-122"/>
              </a:rPr>
              <a:t>http://www.1ppt.com/moban/</a:t>
            </a:r>
            <a:r>
              <a:rPr lang="zh-CN" altLang="en-US" sz="100" dirty="0">
                <a:solidFill>
                  <a:srgbClr val="D3EBEF"/>
                </a:solidFill>
                <a:latin typeface="微软雅黑" panose="020B0503020204020204" pitchFamily="34" charset="-122"/>
              </a:rPr>
              <a:t> </a:t>
            </a:r>
            <a:endParaRPr lang="en-US" altLang="zh-CN" sz="100" dirty="0">
              <a:solidFill>
                <a:srgbClr val="D3EBEF"/>
              </a:solidFill>
              <a:latin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73" grpId="0"/>
      <p:bldP spid="77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完成情况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048940" y="643483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5" name="流程图: 接点 4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流程图: 接点 5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流程图: 接点 6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流程图: 接点 7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流程图: 接点 8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4307840" y="2104470"/>
            <a:ext cx="7283727" cy="1324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4307840" y="3566160"/>
            <a:ext cx="2225040" cy="2623764"/>
            <a:chOff x="4307840" y="3566160"/>
            <a:chExt cx="2225040" cy="2623764"/>
          </a:xfrm>
        </p:grpSpPr>
        <p:sp>
          <p:nvSpPr>
            <p:cNvPr id="2" name="矩形 1"/>
            <p:cNvSpPr/>
            <p:nvPr/>
          </p:nvSpPr>
          <p:spPr>
            <a:xfrm>
              <a:off x="4307840" y="3566160"/>
              <a:ext cx="2225040" cy="262376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447081" y="4562615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5" name="iconfont-11261-4305953"/>
            <p:cNvSpPr/>
            <p:nvPr/>
          </p:nvSpPr>
          <p:spPr>
            <a:xfrm>
              <a:off x="5115518" y="3822583"/>
              <a:ext cx="609685" cy="609685"/>
            </a:xfrm>
            <a:custGeom>
              <a:avLst/>
              <a:gdLst>
                <a:gd name="T0" fmla="*/ 6024 w 12851"/>
                <a:gd name="T1" fmla="*/ 1241 h 12851"/>
                <a:gd name="T2" fmla="*/ 864 w 12851"/>
                <a:gd name="T3" fmla="*/ 4689 h 12851"/>
                <a:gd name="T4" fmla="*/ 2075 w 12851"/>
                <a:gd name="T5" fmla="*/ 10776 h 12851"/>
                <a:gd name="T6" fmla="*/ 8162 w 12851"/>
                <a:gd name="T7" fmla="*/ 11987 h 12851"/>
                <a:gd name="T8" fmla="*/ 11610 w 12851"/>
                <a:gd name="T9" fmla="*/ 6827 h 12851"/>
                <a:gd name="T10" fmla="*/ 6024 w 12851"/>
                <a:gd name="T11" fmla="*/ 6827 h 12851"/>
                <a:gd name="T12" fmla="*/ 6024 w 12851"/>
                <a:gd name="T13" fmla="*/ 1241 h 12851"/>
                <a:gd name="T14" fmla="*/ 7266 w 12851"/>
                <a:gd name="T15" fmla="*/ 0 h 12851"/>
                <a:gd name="T16" fmla="*/ 11215 w 12851"/>
                <a:gd name="T17" fmla="*/ 1636 h 12851"/>
                <a:gd name="T18" fmla="*/ 12851 w 12851"/>
                <a:gd name="T19" fmla="*/ 5585 h 12851"/>
                <a:gd name="T20" fmla="*/ 7266 w 12851"/>
                <a:gd name="T21" fmla="*/ 5585 h 12851"/>
                <a:gd name="T22" fmla="*/ 7266 w 12851"/>
                <a:gd name="T23" fmla="*/ 0 h 1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1" h="12851">
                  <a:moveTo>
                    <a:pt x="6024" y="1241"/>
                  </a:moveTo>
                  <a:cubicBezTo>
                    <a:pt x="3765" y="1241"/>
                    <a:pt x="1729" y="2602"/>
                    <a:pt x="864" y="4689"/>
                  </a:cubicBezTo>
                  <a:cubicBezTo>
                    <a:pt x="0" y="6776"/>
                    <a:pt x="478" y="9178"/>
                    <a:pt x="2075" y="10776"/>
                  </a:cubicBezTo>
                  <a:cubicBezTo>
                    <a:pt x="3673" y="12373"/>
                    <a:pt x="6075" y="12851"/>
                    <a:pt x="8162" y="11987"/>
                  </a:cubicBezTo>
                  <a:cubicBezTo>
                    <a:pt x="10249" y="11122"/>
                    <a:pt x="11610" y="9086"/>
                    <a:pt x="11610" y="6827"/>
                  </a:cubicBezTo>
                  <a:lnTo>
                    <a:pt x="6024" y="6827"/>
                  </a:lnTo>
                  <a:lnTo>
                    <a:pt x="6024" y="1241"/>
                  </a:lnTo>
                  <a:close/>
                  <a:moveTo>
                    <a:pt x="7266" y="0"/>
                  </a:moveTo>
                  <a:cubicBezTo>
                    <a:pt x="8747" y="0"/>
                    <a:pt x="10168" y="588"/>
                    <a:pt x="11215" y="1636"/>
                  </a:cubicBezTo>
                  <a:cubicBezTo>
                    <a:pt x="12263" y="2683"/>
                    <a:pt x="12851" y="4104"/>
                    <a:pt x="12851" y="5585"/>
                  </a:cubicBezTo>
                  <a:lnTo>
                    <a:pt x="7266" y="5585"/>
                  </a:lnTo>
                  <a:lnTo>
                    <a:pt x="726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751722" y="3566160"/>
            <a:ext cx="2225040" cy="2623764"/>
            <a:chOff x="6751722" y="3566160"/>
            <a:chExt cx="2225040" cy="2623764"/>
          </a:xfrm>
        </p:grpSpPr>
        <p:sp>
          <p:nvSpPr>
            <p:cNvPr id="31" name="矩形 30"/>
            <p:cNvSpPr/>
            <p:nvPr/>
          </p:nvSpPr>
          <p:spPr>
            <a:xfrm>
              <a:off x="6751722" y="3566160"/>
              <a:ext cx="2225040" cy="26237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844841" y="4562615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iconfont-11261-4305953"/>
            <p:cNvSpPr/>
            <p:nvPr/>
          </p:nvSpPr>
          <p:spPr>
            <a:xfrm>
              <a:off x="7513278" y="3822583"/>
              <a:ext cx="609685" cy="609685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195605" y="3566160"/>
            <a:ext cx="2225040" cy="2623764"/>
            <a:chOff x="9195605" y="3566160"/>
            <a:chExt cx="2225040" cy="2623764"/>
          </a:xfrm>
        </p:grpSpPr>
        <p:sp>
          <p:nvSpPr>
            <p:cNvPr id="32" name="矩形 31"/>
            <p:cNvSpPr/>
            <p:nvPr/>
          </p:nvSpPr>
          <p:spPr>
            <a:xfrm>
              <a:off x="9195605" y="3566160"/>
              <a:ext cx="2225040" cy="262376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9314906" y="4562615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2" name="iconfont-11261-4305953"/>
            <p:cNvSpPr/>
            <p:nvPr/>
          </p:nvSpPr>
          <p:spPr>
            <a:xfrm>
              <a:off x="10021443" y="3822583"/>
              <a:ext cx="533487" cy="609685"/>
            </a:xfrm>
            <a:custGeom>
              <a:avLst/>
              <a:gdLst>
                <a:gd name="T0" fmla="*/ 7600 w 11200"/>
                <a:gd name="T1" fmla="*/ 12800 h 12800"/>
                <a:gd name="T2" fmla="*/ 4000 w 11200"/>
                <a:gd name="T3" fmla="*/ 9200 h 12800"/>
                <a:gd name="T4" fmla="*/ 7600 w 11200"/>
                <a:gd name="T5" fmla="*/ 5600 h 12800"/>
                <a:gd name="T6" fmla="*/ 11200 w 11200"/>
                <a:gd name="T7" fmla="*/ 9200 h 12800"/>
                <a:gd name="T8" fmla="*/ 7600 w 11200"/>
                <a:gd name="T9" fmla="*/ 12800 h 12800"/>
                <a:gd name="T10" fmla="*/ 7600 w 11200"/>
                <a:gd name="T11" fmla="*/ 7200 h 12800"/>
                <a:gd name="T12" fmla="*/ 5600 w 11200"/>
                <a:gd name="T13" fmla="*/ 9200 h 12800"/>
                <a:gd name="T14" fmla="*/ 7600 w 11200"/>
                <a:gd name="T15" fmla="*/ 11200 h 12800"/>
                <a:gd name="T16" fmla="*/ 9600 w 11200"/>
                <a:gd name="T17" fmla="*/ 9200 h 12800"/>
                <a:gd name="T18" fmla="*/ 7600 w 11200"/>
                <a:gd name="T19" fmla="*/ 7200 h 12800"/>
                <a:gd name="T20" fmla="*/ 8000 w 11200"/>
                <a:gd name="T21" fmla="*/ 10400 h 12800"/>
                <a:gd name="T22" fmla="*/ 7200 w 11200"/>
                <a:gd name="T23" fmla="*/ 10400 h 12800"/>
                <a:gd name="T24" fmla="*/ 7200 w 11200"/>
                <a:gd name="T25" fmla="*/ 9600 h 12800"/>
                <a:gd name="T26" fmla="*/ 6400 w 11200"/>
                <a:gd name="T27" fmla="*/ 9600 h 12800"/>
                <a:gd name="T28" fmla="*/ 6400 w 11200"/>
                <a:gd name="T29" fmla="*/ 8800 h 12800"/>
                <a:gd name="T30" fmla="*/ 7200 w 11200"/>
                <a:gd name="T31" fmla="*/ 8800 h 12800"/>
                <a:gd name="T32" fmla="*/ 7200 w 11200"/>
                <a:gd name="T33" fmla="*/ 8000 h 12800"/>
                <a:gd name="T34" fmla="*/ 8000 w 11200"/>
                <a:gd name="T35" fmla="*/ 8000 h 12800"/>
                <a:gd name="T36" fmla="*/ 8000 w 11200"/>
                <a:gd name="T37" fmla="*/ 8800 h 12800"/>
                <a:gd name="T38" fmla="*/ 8800 w 11200"/>
                <a:gd name="T39" fmla="*/ 8800 h 12800"/>
                <a:gd name="T40" fmla="*/ 8800 w 11200"/>
                <a:gd name="T41" fmla="*/ 9600 h 12800"/>
                <a:gd name="T42" fmla="*/ 8000 w 11200"/>
                <a:gd name="T43" fmla="*/ 9600 h 12800"/>
                <a:gd name="T44" fmla="*/ 8000 w 11200"/>
                <a:gd name="T45" fmla="*/ 10400 h 12800"/>
                <a:gd name="T46" fmla="*/ 9600 w 11200"/>
                <a:gd name="T47" fmla="*/ 4250 h 12800"/>
                <a:gd name="T48" fmla="*/ 9600 w 11200"/>
                <a:gd name="T49" fmla="*/ 5301 h 12800"/>
                <a:gd name="T50" fmla="*/ 9238 w 11200"/>
                <a:gd name="T51" fmla="*/ 5122 h 12800"/>
                <a:gd name="T52" fmla="*/ 9600 w 11200"/>
                <a:gd name="T53" fmla="*/ 4250 h 12800"/>
                <a:gd name="T54" fmla="*/ 8247 w 11200"/>
                <a:gd name="T55" fmla="*/ 4865 h 12800"/>
                <a:gd name="T56" fmla="*/ 7600 w 11200"/>
                <a:gd name="T57" fmla="*/ 4800 h 12800"/>
                <a:gd name="T58" fmla="*/ 5099 w 11200"/>
                <a:gd name="T59" fmla="*/ 5585 h 12800"/>
                <a:gd name="T60" fmla="*/ 4800 w 11200"/>
                <a:gd name="T61" fmla="*/ 5600 h 12800"/>
                <a:gd name="T62" fmla="*/ 0 w 11200"/>
                <a:gd name="T63" fmla="*/ 3200 h 12800"/>
                <a:gd name="T64" fmla="*/ 0 w 11200"/>
                <a:gd name="T65" fmla="*/ 2400 h 12800"/>
                <a:gd name="T66" fmla="*/ 4800 w 11200"/>
                <a:gd name="T67" fmla="*/ 0 h 12800"/>
                <a:gd name="T68" fmla="*/ 9600 w 11200"/>
                <a:gd name="T69" fmla="*/ 2400 h 12800"/>
                <a:gd name="T70" fmla="*/ 9600 w 11200"/>
                <a:gd name="T71" fmla="*/ 3200 h 12800"/>
                <a:gd name="T72" fmla="*/ 8247 w 11200"/>
                <a:gd name="T73" fmla="*/ 4865 h 12800"/>
                <a:gd name="T74" fmla="*/ 4250 w 11200"/>
                <a:gd name="T75" fmla="*/ 6378 h 12800"/>
                <a:gd name="T76" fmla="*/ 3422 w 11200"/>
                <a:gd name="T77" fmla="*/ 7887 h 12800"/>
                <a:gd name="T78" fmla="*/ 0 w 11200"/>
                <a:gd name="T79" fmla="*/ 5600 h 12800"/>
                <a:gd name="T80" fmla="*/ 0 w 11200"/>
                <a:gd name="T81" fmla="*/ 4250 h 12800"/>
                <a:gd name="T82" fmla="*/ 4250 w 11200"/>
                <a:gd name="T83" fmla="*/ 6378 h 12800"/>
                <a:gd name="T84" fmla="*/ 3251 w 11200"/>
                <a:gd name="T85" fmla="*/ 8690 h 12800"/>
                <a:gd name="T86" fmla="*/ 3200 w 11200"/>
                <a:gd name="T87" fmla="*/ 9200 h 12800"/>
                <a:gd name="T88" fmla="*/ 3349 w 11200"/>
                <a:gd name="T89" fmla="*/ 10276 h 12800"/>
                <a:gd name="T90" fmla="*/ 0 w 11200"/>
                <a:gd name="T91" fmla="*/ 8000 h 12800"/>
                <a:gd name="T92" fmla="*/ 0 w 11200"/>
                <a:gd name="T93" fmla="*/ 6650 h 12800"/>
                <a:gd name="T94" fmla="*/ 3251 w 11200"/>
                <a:gd name="T95" fmla="*/ 8690 h 12800"/>
                <a:gd name="T96" fmla="*/ 3670 w 11200"/>
                <a:gd name="T97" fmla="*/ 11142 h 12800"/>
                <a:gd name="T98" fmla="*/ 5065 w 11200"/>
                <a:gd name="T99" fmla="*/ 12787 h 12800"/>
                <a:gd name="T100" fmla="*/ 4800 w 11200"/>
                <a:gd name="T101" fmla="*/ 12800 h 12800"/>
                <a:gd name="T102" fmla="*/ 0 w 11200"/>
                <a:gd name="T103" fmla="*/ 10400 h 12800"/>
                <a:gd name="T104" fmla="*/ 0 w 11200"/>
                <a:gd name="T105" fmla="*/ 9050 h 12800"/>
                <a:gd name="T106" fmla="*/ 3670 w 11200"/>
                <a:gd name="T107" fmla="*/ 11142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00" h="12800">
                  <a:moveTo>
                    <a:pt x="7600" y="12800"/>
                  </a:moveTo>
                  <a:cubicBezTo>
                    <a:pt x="5612" y="12800"/>
                    <a:pt x="4000" y="11188"/>
                    <a:pt x="4000" y="9200"/>
                  </a:cubicBezTo>
                  <a:cubicBezTo>
                    <a:pt x="4000" y="7212"/>
                    <a:pt x="5612" y="5600"/>
                    <a:pt x="7600" y="5600"/>
                  </a:cubicBezTo>
                  <a:cubicBezTo>
                    <a:pt x="9588" y="5600"/>
                    <a:pt x="11200" y="7212"/>
                    <a:pt x="11200" y="9200"/>
                  </a:cubicBezTo>
                  <a:cubicBezTo>
                    <a:pt x="11200" y="11188"/>
                    <a:pt x="9588" y="12800"/>
                    <a:pt x="7600" y="12800"/>
                  </a:cubicBezTo>
                  <a:close/>
                  <a:moveTo>
                    <a:pt x="7600" y="7200"/>
                  </a:moveTo>
                  <a:cubicBezTo>
                    <a:pt x="6495" y="7200"/>
                    <a:pt x="5600" y="8095"/>
                    <a:pt x="5600" y="9200"/>
                  </a:cubicBezTo>
                  <a:cubicBezTo>
                    <a:pt x="5600" y="10305"/>
                    <a:pt x="6495" y="11200"/>
                    <a:pt x="7600" y="11200"/>
                  </a:cubicBezTo>
                  <a:cubicBezTo>
                    <a:pt x="8705" y="11200"/>
                    <a:pt x="9600" y="10305"/>
                    <a:pt x="9600" y="9200"/>
                  </a:cubicBezTo>
                  <a:cubicBezTo>
                    <a:pt x="9600" y="8095"/>
                    <a:pt x="8705" y="7200"/>
                    <a:pt x="7600" y="7200"/>
                  </a:cubicBezTo>
                  <a:close/>
                  <a:moveTo>
                    <a:pt x="8000" y="10400"/>
                  </a:moveTo>
                  <a:lnTo>
                    <a:pt x="7200" y="10400"/>
                  </a:lnTo>
                  <a:lnTo>
                    <a:pt x="7200" y="9600"/>
                  </a:lnTo>
                  <a:lnTo>
                    <a:pt x="6400" y="9600"/>
                  </a:lnTo>
                  <a:lnTo>
                    <a:pt x="6400" y="8800"/>
                  </a:lnTo>
                  <a:lnTo>
                    <a:pt x="7200" y="8800"/>
                  </a:lnTo>
                  <a:lnTo>
                    <a:pt x="7200" y="8000"/>
                  </a:lnTo>
                  <a:lnTo>
                    <a:pt x="8000" y="8000"/>
                  </a:lnTo>
                  <a:lnTo>
                    <a:pt x="8000" y="8800"/>
                  </a:lnTo>
                  <a:lnTo>
                    <a:pt x="8800" y="8800"/>
                  </a:lnTo>
                  <a:lnTo>
                    <a:pt x="8800" y="9600"/>
                  </a:lnTo>
                  <a:lnTo>
                    <a:pt x="8000" y="9600"/>
                  </a:lnTo>
                  <a:lnTo>
                    <a:pt x="8000" y="10400"/>
                  </a:lnTo>
                  <a:close/>
                  <a:moveTo>
                    <a:pt x="9600" y="4250"/>
                  </a:moveTo>
                  <a:lnTo>
                    <a:pt x="9600" y="5301"/>
                  </a:lnTo>
                  <a:cubicBezTo>
                    <a:pt x="9480" y="5239"/>
                    <a:pt x="9364" y="5173"/>
                    <a:pt x="9238" y="5122"/>
                  </a:cubicBezTo>
                  <a:cubicBezTo>
                    <a:pt x="9469" y="4864"/>
                    <a:pt x="9600" y="4573"/>
                    <a:pt x="9600" y="4250"/>
                  </a:cubicBezTo>
                  <a:close/>
                  <a:moveTo>
                    <a:pt x="8247" y="4865"/>
                  </a:moveTo>
                  <a:cubicBezTo>
                    <a:pt x="8034" y="4834"/>
                    <a:pt x="7822" y="4800"/>
                    <a:pt x="7600" y="4800"/>
                  </a:cubicBezTo>
                  <a:cubicBezTo>
                    <a:pt x="6706" y="4800"/>
                    <a:pt x="5833" y="5074"/>
                    <a:pt x="5099" y="5585"/>
                  </a:cubicBezTo>
                  <a:cubicBezTo>
                    <a:pt x="4998" y="5588"/>
                    <a:pt x="4902" y="5600"/>
                    <a:pt x="4800" y="5600"/>
                  </a:cubicBezTo>
                  <a:cubicBezTo>
                    <a:pt x="2150" y="5600"/>
                    <a:pt x="0" y="4526"/>
                    <a:pt x="0" y="3200"/>
                  </a:cubicBezTo>
                  <a:lnTo>
                    <a:pt x="0" y="2400"/>
                  </a:lnTo>
                  <a:cubicBezTo>
                    <a:pt x="0" y="1074"/>
                    <a:pt x="2150" y="0"/>
                    <a:pt x="4800" y="0"/>
                  </a:cubicBezTo>
                  <a:cubicBezTo>
                    <a:pt x="7450" y="0"/>
                    <a:pt x="9600" y="1074"/>
                    <a:pt x="9600" y="2400"/>
                  </a:cubicBezTo>
                  <a:lnTo>
                    <a:pt x="9600" y="3200"/>
                  </a:lnTo>
                  <a:cubicBezTo>
                    <a:pt x="9600" y="3848"/>
                    <a:pt x="9082" y="4434"/>
                    <a:pt x="8247" y="4865"/>
                  </a:cubicBezTo>
                  <a:close/>
                  <a:moveTo>
                    <a:pt x="4250" y="6378"/>
                  </a:moveTo>
                  <a:cubicBezTo>
                    <a:pt x="3876" y="6822"/>
                    <a:pt x="3595" y="7334"/>
                    <a:pt x="3422" y="7887"/>
                  </a:cubicBezTo>
                  <a:cubicBezTo>
                    <a:pt x="1448" y="7590"/>
                    <a:pt x="0" y="6684"/>
                    <a:pt x="0" y="5600"/>
                  </a:cubicBezTo>
                  <a:lnTo>
                    <a:pt x="0" y="4250"/>
                  </a:lnTo>
                  <a:cubicBezTo>
                    <a:pt x="0" y="5482"/>
                    <a:pt x="1861" y="6271"/>
                    <a:pt x="4250" y="6378"/>
                  </a:cubicBezTo>
                  <a:close/>
                  <a:moveTo>
                    <a:pt x="3251" y="8690"/>
                  </a:moveTo>
                  <a:cubicBezTo>
                    <a:pt x="3231" y="8859"/>
                    <a:pt x="3200" y="9025"/>
                    <a:pt x="3200" y="9200"/>
                  </a:cubicBezTo>
                  <a:cubicBezTo>
                    <a:pt x="3200" y="9574"/>
                    <a:pt x="3261" y="9930"/>
                    <a:pt x="3349" y="10276"/>
                  </a:cubicBezTo>
                  <a:cubicBezTo>
                    <a:pt x="1412" y="9967"/>
                    <a:pt x="0" y="9071"/>
                    <a:pt x="0" y="8000"/>
                  </a:cubicBezTo>
                  <a:lnTo>
                    <a:pt x="0" y="6650"/>
                  </a:lnTo>
                  <a:cubicBezTo>
                    <a:pt x="0" y="7703"/>
                    <a:pt x="1365" y="8431"/>
                    <a:pt x="3251" y="8690"/>
                  </a:cubicBezTo>
                  <a:close/>
                  <a:moveTo>
                    <a:pt x="3670" y="11142"/>
                  </a:moveTo>
                  <a:cubicBezTo>
                    <a:pt x="3996" y="11799"/>
                    <a:pt x="4471" y="12366"/>
                    <a:pt x="5065" y="12787"/>
                  </a:cubicBezTo>
                  <a:cubicBezTo>
                    <a:pt x="4976" y="12789"/>
                    <a:pt x="4890" y="12800"/>
                    <a:pt x="4800" y="12800"/>
                  </a:cubicBezTo>
                  <a:cubicBezTo>
                    <a:pt x="2150" y="12800"/>
                    <a:pt x="0" y="11726"/>
                    <a:pt x="0" y="10400"/>
                  </a:cubicBezTo>
                  <a:lnTo>
                    <a:pt x="0" y="9050"/>
                  </a:lnTo>
                  <a:cubicBezTo>
                    <a:pt x="0" y="10180"/>
                    <a:pt x="1567" y="10941"/>
                    <a:pt x="3670" y="1114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6623" y="1958576"/>
            <a:ext cx="3012781" cy="4231348"/>
            <a:chOff x="857374" y="1958576"/>
            <a:chExt cx="3012781" cy="4231348"/>
          </a:xfrm>
        </p:grpSpPr>
        <p:sp>
          <p:nvSpPr>
            <p:cNvPr id="29" name="矩形 28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57374" y="1958576"/>
              <a:ext cx="3012781" cy="42313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7" name="图片 46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1055897" y="2345028"/>
              <a:ext cx="2456480" cy="3662239"/>
            </a:xfrm>
            <a:custGeom>
              <a:avLst/>
              <a:gdLst>
                <a:gd name="connsiteX0" fmla="*/ 0 w 2456480"/>
                <a:gd name="connsiteY0" fmla="*/ 0 h 3662239"/>
                <a:gd name="connsiteX1" fmla="*/ 2456480 w 2456480"/>
                <a:gd name="connsiteY1" fmla="*/ 0 h 3662239"/>
                <a:gd name="connsiteX2" fmla="*/ 2456480 w 2456480"/>
                <a:gd name="connsiteY2" fmla="*/ 3662239 h 3662239"/>
                <a:gd name="connsiteX3" fmla="*/ 0 w 2456480"/>
                <a:gd name="connsiteY3" fmla="*/ 3662239 h 3662239"/>
                <a:gd name="connsiteX4" fmla="*/ 0 w 2456480"/>
                <a:gd name="connsiteY4" fmla="*/ 0 h 36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80" h="3662239">
                  <a:moveTo>
                    <a:pt x="0" y="0"/>
                  </a:moveTo>
                  <a:lnTo>
                    <a:pt x="2456480" y="0"/>
                  </a:lnTo>
                  <a:lnTo>
                    <a:pt x="2456480" y="3662239"/>
                  </a:lnTo>
                  <a:lnTo>
                    <a:pt x="0" y="3662239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完成情况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任意多边形 6"/>
          <p:cNvSpPr/>
          <p:nvPr/>
        </p:nvSpPr>
        <p:spPr>
          <a:xfrm>
            <a:off x="412133" y="3323590"/>
            <a:ext cx="11395075" cy="1706880"/>
          </a:xfrm>
          <a:custGeom>
            <a:avLst/>
            <a:gdLst>
              <a:gd name="connisteX0" fmla="*/ 0 w 10661015"/>
              <a:gd name="connsiteY0" fmla="*/ 1706654 h 1706654"/>
              <a:gd name="connisteX1" fmla="*/ 1390650 w 10661015"/>
              <a:gd name="connsiteY1" fmla="*/ 811939 h 1706654"/>
              <a:gd name="connisteX2" fmla="*/ 3190875 w 10661015"/>
              <a:gd name="connsiteY2" fmla="*/ 1652679 h 1706654"/>
              <a:gd name="connisteX3" fmla="*/ 5001895 w 10661015"/>
              <a:gd name="connsiteY3" fmla="*/ 402364 h 1706654"/>
              <a:gd name="connisteX4" fmla="*/ 6694170 w 10661015"/>
              <a:gd name="connsiteY4" fmla="*/ 1490754 h 1706654"/>
              <a:gd name="connisteX5" fmla="*/ 8591550 w 10661015"/>
              <a:gd name="connsiteY5" fmla="*/ 3584 h 1706654"/>
              <a:gd name="connisteX6" fmla="*/ 10661015 w 10661015"/>
              <a:gd name="connsiteY6" fmla="*/ 1145949 h 170665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</a:cxnLst>
            <a:rect l="l" t="t" r="r" b="b"/>
            <a:pathLst>
              <a:path w="10661015" h="1706654">
                <a:moveTo>
                  <a:pt x="0" y="1706654"/>
                </a:moveTo>
                <a:cubicBezTo>
                  <a:pt x="241935" y="1511074"/>
                  <a:pt x="752475" y="822734"/>
                  <a:pt x="1390650" y="811939"/>
                </a:cubicBezTo>
                <a:cubicBezTo>
                  <a:pt x="2028825" y="801144"/>
                  <a:pt x="2468880" y="1734594"/>
                  <a:pt x="3190875" y="1652679"/>
                </a:cubicBezTo>
                <a:cubicBezTo>
                  <a:pt x="3912870" y="1570764"/>
                  <a:pt x="4301490" y="434749"/>
                  <a:pt x="5001895" y="402364"/>
                </a:cubicBezTo>
                <a:cubicBezTo>
                  <a:pt x="5702300" y="369979"/>
                  <a:pt x="5975985" y="1570764"/>
                  <a:pt x="6694170" y="1490754"/>
                </a:cubicBezTo>
                <a:cubicBezTo>
                  <a:pt x="7412355" y="1410744"/>
                  <a:pt x="7798435" y="72799"/>
                  <a:pt x="8591550" y="3584"/>
                </a:cubicBezTo>
                <a:cubicBezTo>
                  <a:pt x="9384665" y="-65631"/>
                  <a:pt x="10285095" y="887504"/>
                  <a:pt x="10661015" y="1145949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62448" y="3999865"/>
            <a:ext cx="355600" cy="355600"/>
            <a:chOff x="3038" y="3319"/>
            <a:chExt cx="560" cy="560"/>
          </a:xfrm>
        </p:grpSpPr>
        <p:sp>
          <p:nvSpPr>
            <p:cNvPr id="6" name="椭圆 5"/>
            <p:cNvSpPr/>
            <p:nvPr/>
          </p:nvSpPr>
          <p:spPr>
            <a:xfrm>
              <a:off x="3038" y="3319"/>
              <a:ext cx="560" cy="56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3258" y="3539"/>
              <a:ext cx="119" cy="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424072" y="4355465"/>
            <a:ext cx="355600" cy="355600"/>
            <a:chOff x="3038" y="3319"/>
            <a:chExt cx="560" cy="560"/>
          </a:xfrm>
        </p:grpSpPr>
        <p:sp>
          <p:nvSpPr>
            <p:cNvPr id="9" name="椭圆 8"/>
            <p:cNvSpPr/>
            <p:nvPr/>
          </p:nvSpPr>
          <p:spPr>
            <a:xfrm>
              <a:off x="3038" y="3319"/>
              <a:ext cx="560" cy="56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258" y="3539"/>
              <a:ext cx="119" cy="1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3645" y="1638825"/>
            <a:ext cx="1968136" cy="2014547"/>
            <a:chOff x="893645" y="1638825"/>
            <a:chExt cx="1968136" cy="2014547"/>
          </a:xfrm>
        </p:grpSpPr>
        <p:sp>
          <p:nvSpPr>
            <p:cNvPr id="55" name="矩形 54"/>
            <p:cNvSpPr/>
            <p:nvPr/>
          </p:nvSpPr>
          <p:spPr>
            <a:xfrm>
              <a:off x="893645" y="2135521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944180" y="1638825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811127" y="1369776"/>
            <a:ext cx="1968136" cy="2014547"/>
            <a:chOff x="4811127" y="1369776"/>
            <a:chExt cx="1968136" cy="2014547"/>
          </a:xfrm>
        </p:grpSpPr>
        <p:sp>
          <p:nvSpPr>
            <p:cNvPr id="57" name="矩形 56"/>
            <p:cNvSpPr/>
            <p:nvPr/>
          </p:nvSpPr>
          <p:spPr>
            <a:xfrm>
              <a:off x="4811127" y="1866472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861662" y="1369776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623500" y="1127026"/>
            <a:ext cx="1968136" cy="2014547"/>
            <a:chOff x="8623500" y="1127026"/>
            <a:chExt cx="1968136" cy="2014547"/>
          </a:xfrm>
        </p:grpSpPr>
        <p:sp>
          <p:nvSpPr>
            <p:cNvPr id="59" name="矩形 58"/>
            <p:cNvSpPr/>
            <p:nvPr/>
          </p:nvSpPr>
          <p:spPr>
            <a:xfrm>
              <a:off x="8623500" y="1623722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674035" y="1127026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424167" y="4700688"/>
            <a:ext cx="1968136" cy="2017732"/>
            <a:chOff x="7424167" y="4700688"/>
            <a:chExt cx="1968136" cy="2017732"/>
          </a:xfrm>
        </p:grpSpPr>
        <p:sp>
          <p:nvSpPr>
            <p:cNvPr id="62" name="矩形 61"/>
            <p:cNvSpPr/>
            <p:nvPr/>
          </p:nvSpPr>
          <p:spPr>
            <a:xfrm>
              <a:off x="7424167" y="4700688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474702" y="6256755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17486" y="4700687"/>
            <a:ext cx="1968136" cy="2017733"/>
            <a:chOff x="3617486" y="4700687"/>
            <a:chExt cx="1968136" cy="2017733"/>
          </a:xfrm>
        </p:grpSpPr>
        <p:sp>
          <p:nvSpPr>
            <p:cNvPr id="61" name="矩形 60"/>
            <p:cNvSpPr/>
            <p:nvPr/>
          </p:nvSpPr>
          <p:spPr>
            <a:xfrm>
              <a:off x="3617486" y="4700687"/>
              <a:ext cx="1968136" cy="15178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4" name="文本框 63"/>
            <p:cNvSpPr txBox="1"/>
            <p:nvPr/>
          </p:nvSpPr>
          <p:spPr>
            <a:xfrm>
              <a:off x="3668021" y="6256755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 flipH="1">
            <a:off x="1068770" y="5054046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66" name="流程图: 接点 6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流程图: 接点 6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流程图: 接点 6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流程图: 接点 6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流程图: 接点 6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流程图: 接点 7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流程图: 接点 7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流程图: 接点 7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流程图: 接点 7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流程图: 接点 7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流程图: 接点 7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流程图: 接点 7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流程图: 接点 7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流程图: 接点 7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流程图: 接点 7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流程图: 接点 8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流程图: 接点 8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流程图: 接点 8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流程图: 接点 8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流程图: 接点 8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流程图: 接点 8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流程图: 接点 8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流程图: 接点 8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流程图: 接点 8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98462" y="3183890"/>
            <a:ext cx="11395075" cy="1843486"/>
            <a:chOff x="398462" y="3183890"/>
            <a:chExt cx="11395075" cy="1843486"/>
          </a:xfrm>
        </p:grpSpPr>
        <p:grpSp>
          <p:nvGrpSpPr>
            <p:cNvPr id="11" name="组合 10"/>
            <p:cNvGrpSpPr/>
            <p:nvPr/>
          </p:nvGrpSpPr>
          <p:grpSpPr>
            <a:xfrm>
              <a:off x="5655495" y="3539490"/>
              <a:ext cx="355600" cy="355600"/>
              <a:chOff x="3038" y="3319"/>
              <a:chExt cx="560" cy="56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3038" y="3319"/>
                <a:ext cx="560" cy="56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椭圆 12"/>
              <p:cNvSpPr/>
              <p:nvPr/>
            </p:nvSpPr>
            <p:spPr>
              <a:xfrm>
                <a:off x="3258" y="3539"/>
                <a:ext cx="119" cy="1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115640" y="4273702"/>
              <a:ext cx="355600" cy="355600"/>
              <a:chOff x="3038" y="3319"/>
              <a:chExt cx="560" cy="56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3038" y="3319"/>
                <a:ext cx="560" cy="56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3258" y="3539"/>
                <a:ext cx="119" cy="1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392303" y="3183890"/>
              <a:ext cx="355600" cy="355600"/>
              <a:chOff x="3038" y="3319"/>
              <a:chExt cx="560" cy="56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3038" y="3319"/>
                <a:ext cx="560" cy="56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3258" y="3539"/>
                <a:ext cx="119" cy="1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4" name="任意多边形 6"/>
            <p:cNvSpPr/>
            <p:nvPr/>
          </p:nvSpPr>
          <p:spPr>
            <a:xfrm>
              <a:off x="398462" y="3320496"/>
              <a:ext cx="11395075" cy="1706880"/>
            </a:xfrm>
            <a:custGeom>
              <a:avLst/>
              <a:gdLst>
                <a:gd name="connisteX0" fmla="*/ 0 w 10661015"/>
                <a:gd name="connsiteY0" fmla="*/ 1706654 h 1706654"/>
                <a:gd name="connisteX1" fmla="*/ 1390650 w 10661015"/>
                <a:gd name="connsiteY1" fmla="*/ 811939 h 1706654"/>
                <a:gd name="connisteX2" fmla="*/ 3190875 w 10661015"/>
                <a:gd name="connsiteY2" fmla="*/ 1652679 h 1706654"/>
                <a:gd name="connisteX3" fmla="*/ 5001895 w 10661015"/>
                <a:gd name="connsiteY3" fmla="*/ 402364 h 1706654"/>
                <a:gd name="connisteX4" fmla="*/ 6694170 w 10661015"/>
                <a:gd name="connsiteY4" fmla="*/ 1490754 h 1706654"/>
                <a:gd name="connisteX5" fmla="*/ 8591550 w 10661015"/>
                <a:gd name="connsiteY5" fmla="*/ 3584 h 1706654"/>
                <a:gd name="connisteX6" fmla="*/ 10661015 w 10661015"/>
                <a:gd name="connsiteY6" fmla="*/ 1145949 h 1706654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10661015" h="1706654">
                  <a:moveTo>
                    <a:pt x="0" y="1706654"/>
                  </a:moveTo>
                  <a:cubicBezTo>
                    <a:pt x="241935" y="1511074"/>
                    <a:pt x="752475" y="822734"/>
                    <a:pt x="1390650" y="811939"/>
                  </a:cubicBezTo>
                  <a:cubicBezTo>
                    <a:pt x="2028825" y="801144"/>
                    <a:pt x="2468880" y="1734594"/>
                    <a:pt x="3190875" y="1652679"/>
                  </a:cubicBezTo>
                  <a:cubicBezTo>
                    <a:pt x="3912870" y="1570764"/>
                    <a:pt x="4301490" y="434749"/>
                    <a:pt x="5001895" y="402364"/>
                  </a:cubicBezTo>
                  <a:cubicBezTo>
                    <a:pt x="5702300" y="369979"/>
                    <a:pt x="5975985" y="1570764"/>
                    <a:pt x="6694170" y="1490754"/>
                  </a:cubicBezTo>
                  <a:cubicBezTo>
                    <a:pt x="7412355" y="1410744"/>
                    <a:pt x="7798435" y="72799"/>
                    <a:pt x="8591550" y="3584"/>
                  </a:cubicBezTo>
                  <a:cubicBezTo>
                    <a:pt x="9384665" y="-65631"/>
                    <a:pt x="10285095" y="887504"/>
                    <a:pt x="10661015" y="1145949"/>
                  </a:cubicBezTo>
                </a:path>
              </a:pathLst>
            </a:cu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1648777" y="3996771"/>
              <a:ext cx="355600" cy="355600"/>
              <a:chOff x="3038" y="3319"/>
              <a:chExt cx="560" cy="560"/>
            </a:xfrm>
          </p:grpSpPr>
          <p:sp>
            <p:nvSpPr>
              <p:cNvPr id="91" name="椭圆 90"/>
              <p:cNvSpPr/>
              <p:nvPr/>
            </p:nvSpPr>
            <p:spPr>
              <a:xfrm>
                <a:off x="3038" y="3319"/>
                <a:ext cx="560" cy="560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258" y="3539"/>
                <a:ext cx="119" cy="1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93" name="组合 92"/>
            <p:cNvGrpSpPr/>
            <p:nvPr/>
          </p:nvGrpSpPr>
          <p:grpSpPr>
            <a:xfrm>
              <a:off x="4410401" y="4352371"/>
              <a:ext cx="355600" cy="355600"/>
              <a:chOff x="3038" y="3319"/>
              <a:chExt cx="560" cy="560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3038" y="3319"/>
                <a:ext cx="560" cy="560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5" name="椭圆 94"/>
              <p:cNvSpPr/>
              <p:nvPr/>
            </p:nvSpPr>
            <p:spPr>
              <a:xfrm>
                <a:off x="3258" y="3539"/>
                <a:ext cx="119" cy="1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完成情况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967340" y="1763733"/>
            <a:ext cx="10438324" cy="4741889"/>
            <a:chOff x="1128000" y="1376274"/>
            <a:chExt cx="9936000" cy="451369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5" name="墨迹 4"/>
                <p14:cNvContentPartPr/>
                <p14:nvPr/>
              </p14:nvContentPartPr>
              <p14:xfrm>
                <a:off x="1191735" y="1615004"/>
                <a:ext cx="9795240" cy="128880"/>
              </p14:xfrm>
            </p:contentPart>
          </mc:Choice>
          <mc:Fallback xmlns="">
            <p:pic>
              <p:nvPicPr>
                <p:cNvPr id="5" name="墨迹 4"/>
              </p:nvPicPr>
              <p:blipFill>
                <a:blip r:embed="rId2"/>
              </p:blipFill>
              <p:spPr>
                <a:xfrm>
                  <a:off x="1191735" y="1615004"/>
                  <a:ext cx="9795240" cy="128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6" name="墨迹 5"/>
                <p14:cNvContentPartPr/>
                <p14:nvPr/>
              </p14:nvContentPartPr>
              <p14:xfrm>
                <a:off x="1313981" y="1425969"/>
                <a:ext cx="97200" cy="4464000"/>
              </p14:xfrm>
            </p:contentPart>
          </mc:Choice>
          <mc:Fallback xmlns="">
            <p:pic>
              <p:nvPicPr>
                <p:cNvPr id="6" name="墨迹 5"/>
              </p:nvPicPr>
              <p:blipFill>
                <a:blip r:embed="rId4"/>
              </p:blipFill>
              <p:spPr>
                <a:xfrm>
                  <a:off x="1313981" y="1425969"/>
                  <a:ext cx="97200" cy="446400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5" p14:bwMode="auto">
              <p14:nvContentPartPr>
                <p14:cNvPr id="7" name="墨迹 6"/>
                <p14:cNvContentPartPr/>
                <p14:nvPr/>
              </p14:nvContentPartPr>
              <p14:xfrm>
                <a:off x="1128000" y="5431639"/>
                <a:ext cx="9936000" cy="246600"/>
              </p14:xfrm>
            </p:contentPart>
          </mc:Choice>
          <mc:Fallback xmlns="">
            <p:pic>
              <p:nvPicPr>
                <p:cNvPr id="7" name="墨迹 6"/>
              </p:nvPicPr>
              <p:blipFill>
                <a:blip r:embed="rId6"/>
              </p:blipFill>
              <p:spPr>
                <a:xfrm>
                  <a:off x="1128000" y="5431639"/>
                  <a:ext cx="9936000" cy="24660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7" p14:bwMode="auto">
              <p14:nvContentPartPr>
                <p14:cNvPr id="8" name="墨迹 7"/>
                <p14:cNvContentPartPr/>
                <p14:nvPr/>
              </p14:nvContentPartPr>
              <p14:xfrm>
                <a:off x="10703449" y="1376274"/>
                <a:ext cx="65520" cy="4428000"/>
              </p14:xfrm>
            </p:contentPart>
          </mc:Choice>
          <mc:Fallback xmlns="">
            <p:pic>
              <p:nvPicPr>
                <p:cNvPr id="8" name="墨迹 7"/>
              </p:nvPicPr>
              <p:blipFill>
                <a:blip r:embed="rId8"/>
              </p:blipFill>
              <p:spPr>
                <a:xfrm>
                  <a:off x="10703449" y="1376274"/>
                  <a:ext cx="65520" cy="4428000"/>
                </a:xfrm>
                <a:prstGeom prst="rect"/>
              </p:spPr>
            </p:pic>
          </mc:Fallback>
        </mc:AlternateContent>
      </p:grpSp>
      <p:grpSp>
        <p:nvGrpSpPr>
          <p:cNvPr id="9" name="组合 8"/>
          <p:cNvGrpSpPr/>
          <p:nvPr/>
        </p:nvGrpSpPr>
        <p:grpSpPr>
          <a:xfrm>
            <a:off x="10077412" y="39102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0" name="流程图: 接点 9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775852" y="3010874"/>
            <a:ext cx="4086607" cy="1148520"/>
            <a:chOff x="1775852" y="3010874"/>
            <a:chExt cx="4086607" cy="1148520"/>
          </a:xfrm>
        </p:grpSpPr>
        <p:sp>
          <p:nvSpPr>
            <p:cNvPr id="34" name="矩形 33"/>
            <p:cNvSpPr/>
            <p:nvPr/>
          </p:nvSpPr>
          <p:spPr>
            <a:xfrm>
              <a:off x="2856901" y="3010874"/>
              <a:ext cx="3005558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775852" y="3127934"/>
              <a:ext cx="914400" cy="9144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884239" y="3231191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429262" y="3010874"/>
            <a:ext cx="4086607" cy="1148520"/>
            <a:chOff x="6429262" y="3010874"/>
            <a:chExt cx="4086607" cy="1148520"/>
          </a:xfrm>
        </p:grpSpPr>
        <p:sp>
          <p:nvSpPr>
            <p:cNvPr id="40" name="矩形 39"/>
            <p:cNvSpPr/>
            <p:nvPr/>
          </p:nvSpPr>
          <p:spPr>
            <a:xfrm>
              <a:off x="7510311" y="3010874"/>
              <a:ext cx="3005558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429262" y="3127934"/>
              <a:ext cx="914400" cy="914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552730" y="3231191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cs typeface="+mn-ea"/>
                  <a:sym typeface="+mn-lt"/>
                </a:rPr>
                <a:t>贰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775852" y="4625225"/>
            <a:ext cx="4086607" cy="1148520"/>
            <a:chOff x="1775852" y="4625225"/>
            <a:chExt cx="4086607" cy="1148520"/>
          </a:xfrm>
        </p:grpSpPr>
        <p:sp>
          <p:nvSpPr>
            <p:cNvPr id="37" name="矩形 36"/>
            <p:cNvSpPr/>
            <p:nvPr/>
          </p:nvSpPr>
          <p:spPr>
            <a:xfrm>
              <a:off x="2856901" y="4625225"/>
              <a:ext cx="3005558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775852" y="4742285"/>
              <a:ext cx="914400" cy="9144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884239" y="4843764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cs typeface="+mn-ea"/>
                  <a:sym typeface="+mn-lt"/>
                </a:rPr>
                <a:t>叁</a:t>
              </a:r>
              <a:endParaRPr lang="zh-CN" altLang="en-US" sz="4000" dirty="0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429262" y="4625225"/>
            <a:ext cx="4086607" cy="1148520"/>
            <a:chOff x="6429262" y="4625225"/>
            <a:chExt cx="4086607" cy="1148520"/>
          </a:xfrm>
        </p:grpSpPr>
        <p:sp>
          <p:nvSpPr>
            <p:cNvPr id="43" name="矩形 42"/>
            <p:cNvSpPr/>
            <p:nvPr/>
          </p:nvSpPr>
          <p:spPr>
            <a:xfrm>
              <a:off x="7510311" y="4625225"/>
              <a:ext cx="3005558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429262" y="4742285"/>
              <a:ext cx="914400" cy="91440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6552730" y="4843764"/>
              <a:ext cx="69762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  <a:endParaRPr lang="zh-CN" altLang="en-US" sz="4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4735506" y="3266032"/>
            <a:ext cx="1080000" cy="150704"/>
            <a:chOff x="6756502" y="2258021"/>
            <a:chExt cx="819720" cy="18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4" name="墨迹 3"/>
                <p14:cNvContentPartPr/>
                <p14:nvPr/>
              </p14:nvContentPartPr>
              <p14:xfrm>
                <a:off x="6756502" y="2368541"/>
                <a:ext cx="811080" cy="2880"/>
              </p14:xfrm>
            </p:contentPart>
          </mc:Choice>
          <mc:Fallback xmlns="">
            <p:pic>
              <p:nvPicPr>
                <p:cNvPr id="4" name="墨迹 3"/>
              </p:nvPicPr>
              <p:blipFill>
                <a:blip r:embed="rId2"/>
              </p:blipFill>
              <p:spPr>
                <a:xfrm>
                  <a:off x="6756502" y="2368541"/>
                  <a:ext cx="811080" cy="2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/>
                <p14:cNvContentPartPr/>
                <p14:nvPr/>
              </p14:nvContentPartPr>
              <p14:xfrm>
                <a:off x="7437622" y="2258021"/>
                <a:ext cx="138600" cy="182880"/>
              </p14:xfrm>
            </p:contentPart>
          </mc:Choice>
          <mc:Fallback xmlns="">
            <p:pic>
              <p:nvPicPr>
                <p:cNvPr id="5" name="墨迹 4"/>
              </p:nvPicPr>
              <p:blipFill>
                <a:blip r:embed="rId4"/>
              </p:blipFill>
              <p:spPr>
                <a:xfrm>
                  <a:off x="7437622" y="2258021"/>
                  <a:ext cx="138600" cy="182880"/>
                </a:xfrm>
                <a:prstGeom prst="rect"/>
              </p:spPr>
            </p:pic>
          </mc:Fallback>
        </mc:AlternateContent>
      </p:grpSp>
      <p:sp>
        <p:nvSpPr>
          <p:cNvPr id="6" name="文本框 5"/>
          <p:cNvSpPr txBox="1"/>
          <p:nvPr/>
        </p:nvSpPr>
        <p:spPr>
          <a:xfrm>
            <a:off x="6233813" y="2861898"/>
            <a:ext cx="2804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pPr algn="l"/>
            <a:r>
              <a:rPr lang="zh-CN" altLang="en-US" sz="4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48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3813" y="3833986"/>
            <a:ext cx="3350942" cy="1755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786369" y="23127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9" name="流程图: 接点 8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1401" y="1183536"/>
            <a:ext cx="3435799" cy="4825463"/>
            <a:chOff x="881401" y="1183536"/>
            <a:chExt cx="3435799" cy="4825463"/>
          </a:xfrm>
        </p:grpSpPr>
        <p:sp>
          <p:nvSpPr>
            <p:cNvPr id="2" name="矩形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81401" y="1183536"/>
              <a:ext cx="3435799" cy="482546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1198605" y="1508043"/>
              <a:ext cx="2801390" cy="4176447"/>
            </a:xfrm>
            <a:custGeom>
              <a:avLst/>
              <a:gdLst>
                <a:gd name="connsiteX0" fmla="*/ 0 w 2801390"/>
                <a:gd name="connsiteY0" fmla="*/ 0 h 4176447"/>
                <a:gd name="connsiteX1" fmla="*/ 2801390 w 2801390"/>
                <a:gd name="connsiteY1" fmla="*/ 0 h 4176447"/>
                <a:gd name="connsiteX2" fmla="*/ 2801390 w 2801390"/>
                <a:gd name="connsiteY2" fmla="*/ 4176447 h 4176447"/>
                <a:gd name="connsiteX3" fmla="*/ 0 w 2801390"/>
                <a:gd name="connsiteY3" fmla="*/ 4176447 h 4176447"/>
                <a:gd name="connsiteX4" fmla="*/ 0 w 2801390"/>
                <a:gd name="connsiteY4" fmla="*/ 0 h 417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1390" h="4176447">
                  <a:moveTo>
                    <a:pt x="0" y="0"/>
                  </a:moveTo>
                  <a:lnTo>
                    <a:pt x="2801390" y="0"/>
                  </a:lnTo>
                  <a:lnTo>
                    <a:pt x="2801390" y="4176447"/>
                  </a:lnTo>
                  <a:lnTo>
                    <a:pt x="0" y="4176447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42" name="文本框 41"/>
          <p:cNvSpPr txBox="1"/>
          <p:nvPr/>
        </p:nvSpPr>
        <p:spPr>
          <a:xfrm>
            <a:off x="3509817" y="1698992"/>
            <a:ext cx="245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i="1" dirty="0">
                <a:ln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50000"/>
                        </a:schemeClr>
                      </a:gs>
                    </a:gsLst>
                    <a:lin ang="5400000" scaled="1"/>
                  </a:gradFill>
                </a:ln>
                <a:noFill/>
                <a:cs typeface="+mn-ea"/>
                <a:sym typeface="+mn-lt"/>
              </a:rPr>
              <a:t>PART 03</a:t>
            </a:r>
            <a:endParaRPr lang="zh-CN" altLang="en-US" sz="4000" b="1" i="1" dirty="0">
              <a:ln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</a:ln>
              <a:noFill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总结经验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261184" y="4382490"/>
            <a:ext cx="4427171" cy="779188"/>
            <a:chOff x="1261184" y="4382490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1261184" y="4565124"/>
                <a:ext cx="165960" cy="166320"/>
              </p14:xfrm>
            </p:contentPart>
          </mc:Choice>
          <mc:Fallback xmlns="">
            <p:pic>
              <p:nvPicPr>
                <p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1261184" y="4565124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6" name="矩形 5"/>
            <p:cNvSpPr/>
            <p:nvPr/>
          </p:nvSpPr>
          <p:spPr>
            <a:xfrm>
              <a:off x="1585656" y="4382490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255141" y="5332674"/>
            <a:ext cx="4433214" cy="779188"/>
            <a:chOff x="1255141" y="5332674"/>
            <a:chExt cx="4433214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1255141" y="5430954"/>
                <a:ext cx="165960" cy="166320"/>
              </p14:xfrm>
            </p:contentPart>
          </mc:Choice>
          <mc:Fallback xmlns="">
            <p:pic>
              <p:nvPicPr>
                <p:cNvPr id="5" name="墨迹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1255141" y="5430954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7" name="矩形 6"/>
            <p:cNvSpPr/>
            <p:nvPr/>
          </p:nvSpPr>
          <p:spPr>
            <a:xfrm>
              <a:off x="1585656" y="5332674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732293" y="1594415"/>
            <a:ext cx="4427171" cy="779188"/>
            <a:chOff x="6732293" y="1594415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4" p14:bwMode="auto">
              <p14:nvContentPartPr>
                <p14:cNvPr id="16" name="墨迹 15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6732293" y="1777049"/>
                <a:ext cx="165960" cy="166320"/>
              </p14:xfrm>
            </p:contentPart>
          </mc:Choice>
          <mc:Fallback xmlns="">
            <p:pic>
              <p:nvPicPr>
                <p:cNvPr id="16" name="墨迹 15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6732293" y="1777049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18" name="矩形 17"/>
            <p:cNvSpPr/>
            <p:nvPr/>
          </p:nvSpPr>
          <p:spPr>
            <a:xfrm>
              <a:off x="7056765" y="1594415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726250" y="2544599"/>
            <a:ext cx="4433214" cy="779188"/>
            <a:chOff x="6726250" y="2544599"/>
            <a:chExt cx="4433214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5" p14:bwMode="auto">
              <p14:nvContentPartPr>
                <p14:cNvPr id="17" name="墨迹 16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6726250" y="2642879"/>
                <a:ext cx="165960" cy="166320"/>
              </p14:xfrm>
            </p:contentPart>
          </mc:Choice>
          <mc:Fallback xmlns="">
            <p:pic>
              <p:nvPicPr>
                <p:cNvPr id="17" name="墨迹 16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6726250" y="2642879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19" name="矩形 18"/>
            <p:cNvSpPr/>
            <p:nvPr/>
          </p:nvSpPr>
          <p:spPr>
            <a:xfrm>
              <a:off x="7056765" y="2544599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077412" y="39102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1" name="流程图: 接点 20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529596" y="1454348"/>
            <a:ext cx="1867066" cy="2390977"/>
            <a:chOff x="1529596" y="1454348"/>
            <a:chExt cx="1867066" cy="2390977"/>
          </a:xfrm>
        </p:grpSpPr>
        <p:sp>
          <p:nvSpPr>
            <p:cNvPr id="8" name="矩形 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1585656" y="1454348"/>
              <a:ext cx="1754946" cy="2390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529596" y="3352536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1754097" y="1752891"/>
              <a:ext cx="1506965" cy="1506965"/>
            </a:xfrm>
            <a:custGeom>
              <a:avLst/>
              <a:gdLst>
                <a:gd name="connsiteX0" fmla="*/ 0 w 1506965"/>
                <a:gd name="connsiteY0" fmla="*/ 0 h 1506965"/>
                <a:gd name="connsiteX1" fmla="*/ 1506965 w 1506965"/>
                <a:gd name="connsiteY1" fmla="*/ 0 h 1506965"/>
                <a:gd name="connsiteX2" fmla="*/ 1506965 w 1506965"/>
                <a:gd name="connsiteY2" fmla="*/ 1506965 h 1506965"/>
                <a:gd name="connsiteX3" fmla="*/ 0 w 1506965"/>
                <a:gd name="connsiteY3" fmla="*/ 1506965 h 1506965"/>
                <a:gd name="connsiteX4" fmla="*/ 0 w 1506965"/>
                <a:gd name="connsiteY4" fmla="*/ 0 h 150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6965" h="1506965">
                  <a:moveTo>
                    <a:pt x="0" y="0"/>
                  </a:moveTo>
                  <a:lnTo>
                    <a:pt x="1506965" y="0"/>
                  </a:lnTo>
                  <a:lnTo>
                    <a:pt x="1506965" y="1506965"/>
                  </a:lnTo>
                  <a:lnTo>
                    <a:pt x="0" y="1506965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9" name="组合 8"/>
          <p:cNvGrpSpPr/>
          <p:nvPr/>
        </p:nvGrpSpPr>
        <p:grpSpPr>
          <a:xfrm>
            <a:off x="3567144" y="1454348"/>
            <a:ext cx="1867066" cy="2390977"/>
            <a:chOff x="3567144" y="1454348"/>
            <a:chExt cx="1867066" cy="2390977"/>
          </a:xfrm>
        </p:grpSpPr>
        <p:sp>
          <p:nvSpPr>
            <p:cNvPr id="10" name="矩形 9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3623204" y="1454348"/>
              <a:ext cx="1754946" cy="2390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3567144" y="3352536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59" name="图片 58"/>
            <p:cNvPicPr>
              <a:picLocks noChangeAspect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>
            <a:xfrm>
              <a:off x="3738311" y="1752890"/>
              <a:ext cx="1506965" cy="1506965"/>
            </a:xfrm>
            <a:custGeom>
              <a:avLst/>
              <a:gdLst>
                <a:gd name="connsiteX0" fmla="*/ 0 w 1506965"/>
                <a:gd name="connsiteY0" fmla="*/ 0 h 1506965"/>
                <a:gd name="connsiteX1" fmla="*/ 1506965 w 1506965"/>
                <a:gd name="connsiteY1" fmla="*/ 0 h 1506965"/>
                <a:gd name="connsiteX2" fmla="*/ 1506965 w 1506965"/>
                <a:gd name="connsiteY2" fmla="*/ 1506965 h 1506965"/>
                <a:gd name="connsiteX3" fmla="*/ 0 w 1506965"/>
                <a:gd name="connsiteY3" fmla="*/ 1506965 h 1506965"/>
                <a:gd name="connsiteX4" fmla="*/ 0 w 1506965"/>
                <a:gd name="connsiteY4" fmla="*/ 0 h 150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6965" h="1506965">
                  <a:moveTo>
                    <a:pt x="0" y="0"/>
                  </a:moveTo>
                  <a:lnTo>
                    <a:pt x="1506965" y="0"/>
                  </a:lnTo>
                  <a:lnTo>
                    <a:pt x="1506965" y="1506965"/>
                  </a:lnTo>
                  <a:lnTo>
                    <a:pt x="0" y="1506965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13" name="组合 12"/>
          <p:cNvGrpSpPr/>
          <p:nvPr/>
        </p:nvGrpSpPr>
        <p:grpSpPr>
          <a:xfrm>
            <a:off x="6776357" y="3845325"/>
            <a:ext cx="1867066" cy="2390977"/>
            <a:chOff x="6776357" y="3845325"/>
            <a:chExt cx="1867066" cy="2390977"/>
          </a:xfrm>
        </p:grpSpPr>
        <p:sp>
          <p:nvSpPr>
            <p:cNvPr id="12" name="矩形 1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6853246" y="3845325"/>
              <a:ext cx="1754946" cy="2390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776357" y="5711752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>
            <a:xfrm>
              <a:off x="6977236" y="4120319"/>
              <a:ext cx="1506965" cy="1506965"/>
            </a:xfrm>
            <a:custGeom>
              <a:avLst/>
              <a:gdLst>
                <a:gd name="connsiteX0" fmla="*/ 0 w 1506965"/>
                <a:gd name="connsiteY0" fmla="*/ 0 h 1506965"/>
                <a:gd name="connsiteX1" fmla="*/ 1506965 w 1506965"/>
                <a:gd name="connsiteY1" fmla="*/ 0 h 1506965"/>
                <a:gd name="connsiteX2" fmla="*/ 1506965 w 1506965"/>
                <a:gd name="connsiteY2" fmla="*/ 1506965 h 1506965"/>
                <a:gd name="connsiteX3" fmla="*/ 0 w 1506965"/>
                <a:gd name="connsiteY3" fmla="*/ 1506965 h 1506965"/>
                <a:gd name="connsiteX4" fmla="*/ 0 w 1506965"/>
                <a:gd name="connsiteY4" fmla="*/ 0 h 150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6965" h="1506965">
                  <a:moveTo>
                    <a:pt x="0" y="0"/>
                  </a:moveTo>
                  <a:lnTo>
                    <a:pt x="1506965" y="0"/>
                  </a:lnTo>
                  <a:lnTo>
                    <a:pt x="1506965" y="1506965"/>
                  </a:lnTo>
                  <a:lnTo>
                    <a:pt x="0" y="1506965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11" name="组合 10"/>
          <p:cNvGrpSpPr/>
          <p:nvPr/>
        </p:nvGrpSpPr>
        <p:grpSpPr>
          <a:xfrm>
            <a:off x="8813905" y="3845325"/>
            <a:ext cx="1867066" cy="2390977"/>
            <a:chOff x="8813905" y="3845325"/>
            <a:chExt cx="1867066" cy="2390977"/>
          </a:xfrm>
        </p:grpSpPr>
        <p:sp>
          <p:nvSpPr>
            <p:cNvPr id="14" name="矩形 13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890794" y="3845325"/>
              <a:ext cx="1754946" cy="2390977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8813905" y="5711752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3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3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>
            <a:xfrm>
              <a:off x="9032400" y="4150988"/>
              <a:ext cx="1506965" cy="1506965"/>
            </a:xfrm>
            <a:custGeom>
              <a:avLst/>
              <a:gdLst>
                <a:gd name="connsiteX0" fmla="*/ 0 w 1506965"/>
                <a:gd name="connsiteY0" fmla="*/ 0 h 1506965"/>
                <a:gd name="connsiteX1" fmla="*/ 1506965 w 1506965"/>
                <a:gd name="connsiteY1" fmla="*/ 0 h 1506965"/>
                <a:gd name="connsiteX2" fmla="*/ 1506965 w 1506965"/>
                <a:gd name="connsiteY2" fmla="*/ 1506965 h 1506965"/>
                <a:gd name="connsiteX3" fmla="*/ 0 w 1506965"/>
                <a:gd name="connsiteY3" fmla="*/ 1506965 h 1506965"/>
                <a:gd name="connsiteX4" fmla="*/ 0 w 1506965"/>
                <a:gd name="connsiteY4" fmla="*/ 0 h 1506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6965" h="1506965">
                  <a:moveTo>
                    <a:pt x="0" y="0"/>
                  </a:moveTo>
                  <a:lnTo>
                    <a:pt x="1506965" y="0"/>
                  </a:lnTo>
                  <a:lnTo>
                    <a:pt x="1506965" y="1506965"/>
                  </a:lnTo>
                  <a:lnTo>
                    <a:pt x="0" y="1506965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总结经验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25" name="图表 24"/>
          <p:cNvGraphicFramePr/>
          <p:nvPr/>
        </p:nvGraphicFramePr>
        <p:xfrm>
          <a:off x="6508108" y="2103120"/>
          <a:ext cx="5083459" cy="4145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26" name="组合 25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7" name="流程图: 接点 26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流程图: 接点 49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6811" y="2074502"/>
            <a:ext cx="5229189" cy="836973"/>
            <a:chOff x="866811" y="2074502"/>
            <a:chExt cx="5229189" cy="836973"/>
          </a:xfrm>
        </p:grpSpPr>
        <p:sp>
          <p:nvSpPr>
            <p:cNvPr id="6" name="菱形 5"/>
            <p:cNvSpPr/>
            <p:nvPr/>
          </p:nvSpPr>
          <p:spPr>
            <a:xfrm>
              <a:off x="1005241" y="2103120"/>
              <a:ext cx="808355" cy="808355"/>
            </a:xfrm>
            <a:prstGeom prst="diamond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菱形 4"/>
            <p:cNvSpPr/>
            <p:nvPr/>
          </p:nvSpPr>
          <p:spPr>
            <a:xfrm>
              <a:off x="866811" y="2103120"/>
              <a:ext cx="808355" cy="808355"/>
            </a:xfrm>
            <a:prstGeom prst="diamon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993301" y="2074502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1026354" y="2281980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66811" y="3556000"/>
            <a:ext cx="5229189" cy="880449"/>
            <a:chOff x="866811" y="3556000"/>
            <a:chExt cx="5229189" cy="880449"/>
          </a:xfrm>
        </p:grpSpPr>
        <p:sp>
          <p:nvSpPr>
            <p:cNvPr id="9" name="菱形 8"/>
            <p:cNvSpPr/>
            <p:nvPr/>
          </p:nvSpPr>
          <p:spPr>
            <a:xfrm>
              <a:off x="1005241" y="3556000"/>
              <a:ext cx="808355" cy="808355"/>
            </a:xfrm>
            <a:prstGeom prst="diamond">
              <a:avLst/>
            </a:prstGeom>
            <a:noFill/>
            <a:ln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菱形 7"/>
            <p:cNvSpPr/>
            <p:nvPr/>
          </p:nvSpPr>
          <p:spPr>
            <a:xfrm>
              <a:off x="866811" y="3556000"/>
              <a:ext cx="808355" cy="808355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993301" y="3657261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1026354" y="3729344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cs typeface="+mn-ea"/>
                  <a:sym typeface="+mn-lt"/>
                </a:rPr>
                <a:t>贰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66811" y="4925695"/>
            <a:ext cx="5229189" cy="880449"/>
            <a:chOff x="866811" y="4925695"/>
            <a:chExt cx="5229189" cy="880449"/>
          </a:xfrm>
        </p:grpSpPr>
        <p:sp>
          <p:nvSpPr>
            <p:cNvPr id="11" name="菱形 10"/>
            <p:cNvSpPr/>
            <p:nvPr/>
          </p:nvSpPr>
          <p:spPr>
            <a:xfrm>
              <a:off x="866811" y="4925695"/>
              <a:ext cx="808355" cy="808355"/>
            </a:xfrm>
            <a:prstGeom prst="diamon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菱形 11"/>
            <p:cNvSpPr/>
            <p:nvPr/>
          </p:nvSpPr>
          <p:spPr>
            <a:xfrm>
              <a:off x="1005241" y="4925695"/>
              <a:ext cx="808355" cy="808355"/>
            </a:xfrm>
            <a:prstGeom prst="diamond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993301" y="5026956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26354" y="5099039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总结经验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SpPr/>
          <p:nvPr/>
        </p:nvSpPr>
        <p:spPr>
          <a:xfrm>
            <a:off x="691108" y="1943558"/>
            <a:ext cx="7642445" cy="4536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12700" dist="254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07478" y="4942401"/>
            <a:ext cx="7009704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，如提出任务、指标、完成时间和步骤方法等。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9" name="流程图: 接点 8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1007478" y="2367280"/>
            <a:ext cx="6846202" cy="2351600"/>
          </a:xfrm>
          <a:custGeom>
            <a:avLst/>
            <a:gdLst>
              <a:gd name="connsiteX0" fmla="*/ 0 w 6846202"/>
              <a:gd name="connsiteY0" fmla="*/ 0 h 2351600"/>
              <a:gd name="connsiteX1" fmla="*/ 6846202 w 6846202"/>
              <a:gd name="connsiteY1" fmla="*/ 0 h 2351600"/>
              <a:gd name="connsiteX2" fmla="*/ 6846202 w 6846202"/>
              <a:gd name="connsiteY2" fmla="*/ 2351600 h 2351600"/>
              <a:gd name="connsiteX3" fmla="*/ 0 w 6846202"/>
              <a:gd name="connsiteY3" fmla="*/ 2351600 h 2351600"/>
              <a:gd name="connsiteX4" fmla="*/ 0 w 6846202"/>
              <a:gd name="connsiteY4" fmla="*/ 0 h 235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46202" h="2351600">
                <a:moveTo>
                  <a:pt x="0" y="0"/>
                </a:moveTo>
                <a:lnTo>
                  <a:pt x="6846202" y="0"/>
                </a:lnTo>
                <a:lnTo>
                  <a:pt x="6846202" y="2351600"/>
                </a:lnTo>
                <a:lnTo>
                  <a:pt x="0" y="23516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8698069" y="1943557"/>
            <a:ext cx="2721999" cy="4536665"/>
            <a:chOff x="8698069" y="1943557"/>
            <a:chExt cx="2721999" cy="4536665"/>
          </a:xfrm>
        </p:grpSpPr>
        <p:sp>
          <p:nvSpPr>
            <p:cNvPr id="5" name="矩形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698069" y="1943557"/>
              <a:ext cx="2721999" cy="4536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814702" y="3827102"/>
              <a:ext cx="2488732" cy="22565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  </a:r>
              <a:endParaRPr lang="en-US" altLang="zh-CN" sz="1200" dirty="0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125535" y="3312247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9685890" y="2259255"/>
              <a:ext cx="914400" cy="914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iconfont-11261-4305953"/>
            <p:cNvSpPr/>
            <p:nvPr/>
          </p:nvSpPr>
          <p:spPr>
            <a:xfrm>
              <a:off x="9901918" y="2475283"/>
              <a:ext cx="482345" cy="482345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总结经验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3" name="流程图: 接点 22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3386638" y="1113004"/>
            <a:ext cx="2733797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41948" y="3638402"/>
            <a:ext cx="2544690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855780" y="4827778"/>
            <a:ext cx="2544690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971861" y="1941531"/>
            <a:ext cx="2733797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80650" y="5431984"/>
            <a:ext cx="2544690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9190345" y="4099946"/>
            <a:ext cx="2544690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41270" y="1737895"/>
            <a:ext cx="6748263" cy="3816238"/>
            <a:chOff x="2641270" y="1737895"/>
            <a:chExt cx="6748263" cy="3816238"/>
          </a:xfrm>
        </p:grpSpPr>
        <p:sp>
          <p:nvSpPr>
            <p:cNvPr id="3" name="缺角矩形 2"/>
            <p:cNvSpPr/>
            <p:nvPr/>
          </p:nvSpPr>
          <p:spPr>
            <a:xfrm>
              <a:off x="2641270" y="2368106"/>
              <a:ext cx="1056640" cy="1056640"/>
            </a:xfrm>
            <a:prstGeom prst="plaqu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缺角矩形 4"/>
            <p:cNvSpPr/>
            <p:nvPr/>
          </p:nvSpPr>
          <p:spPr>
            <a:xfrm>
              <a:off x="3554400" y="3303461"/>
              <a:ext cx="1056640" cy="1056640"/>
            </a:xfrm>
            <a:prstGeom prst="plaqu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缺角矩形 5"/>
            <p:cNvSpPr/>
            <p:nvPr/>
          </p:nvSpPr>
          <p:spPr>
            <a:xfrm>
              <a:off x="4719625" y="3303461"/>
              <a:ext cx="1056640" cy="1056640"/>
            </a:xfrm>
            <a:prstGeom prst="plaqu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缺角矩形 6"/>
            <p:cNvSpPr/>
            <p:nvPr/>
          </p:nvSpPr>
          <p:spPr>
            <a:xfrm>
              <a:off x="5872150" y="3303461"/>
              <a:ext cx="1056640" cy="1056640"/>
            </a:xfrm>
            <a:prstGeom prst="plaqu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缺角矩形 7"/>
            <p:cNvSpPr/>
            <p:nvPr/>
          </p:nvSpPr>
          <p:spPr>
            <a:xfrm>
              <a:off x="7024675" y="3303461"/>
              <a:ext cx="1056640" cy="1056640"/>
            </a:xfrm>
            <a:prstGeom prst="plaqu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缺角矩形 20"/>
            <p:cNvSpPr/>
            <p:nvPr/>
          </p:nvSpPr>
          <p:spPr>
            <a:xfrm>
              <a:off x="7964475" y="4191826"/>
              <a:ext cx="1056640" cy="1056640"/>
            </a:xfrm>
            <a:prstGeom prst="plaqu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3169590" y="1744401"/>
              <a:ext cx="0" cy="623146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3169590" y="1737895"/>
              <a:ext cx="264161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3290239" y="3887158"/>
              <a:ext cx="264161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>
              <a:off x="6161563" y="4360101"/>
              <a:ext cx="0" cy="623146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>
              <a:off x="5247945" y="2726069"/>
              <a:ext cx="818938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5237760" y="2726069"/>
              <a:ext cx="0" cy="623146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7453723" y="4360101"/>
              <a:ext cx="0" cy="1194032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9021115" y="4571803"/>
              <a:ext cx="368418" cy="0"/>
            </a:xfrm>
            <a:prstGeom prst="line">
              <a:avLst/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文本框 66"/>
            <p:cNvSpPr txBox="1"/>
            <p:nvPr/>
          </p:nvSpPr>
          <p:spPr>
            <a:xfrm>
              <a:off x="2731809" y="2628964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86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4858488" y="3562270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65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098020" y="3562270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cs typeface="+mn-ea"/>
                  <a:sym typeface="+mn-lt"/>
                </a:rPr>
                <a:t>42</a:t>
              </a:r>
              <a:r>
                <a:rPr lang="en-US" altLang="zh-CN" sz="2000" dirty="0">
                  <a:solidFill>
                    <a:schemeClr val="bg1"/>
                  </a:solidFill>
                  <a:cs typeface="+mn-ea"/>
                  <a:sym typeface="+mn-lt"/>
                </a:rPr>
                <a:t>%</a:t>
              </a:r>
              <a:endParaRPr lang="zh-CN" alt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3650285" y="3562270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cs typeface="+mn-ea"/>
                  <a:sym typeface="+mn-lt"/>
                </a:rPr>
                <a:t>72</a:t>
              </a:r>
              <a:r>
                <a:rPr lang="en-US" altLang="zh-CN" sz="2000" dirty="0">
                  <a:cs typeface="+mn-ea"/>
                  <a:sym typeface="+mn-lt"/>
                </a:rPr>
                <a:t>%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6012047" y="3577159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cs typeface="+mn-ea"/>
                  <a:sym typeface="+mn-lt"/>
                </a:rPr>
                <a:t>53</a:t>
              </a:r>
              <a:r>
                <a:rPr lang="en-US" altLang="zh-CN" sz="2000" dirty="0">
                  <a:cs typeface="+mn-ea"/>
                  <a:sym typeface="+mn-lt"/>
                </a:rPr>
                <a:t>%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8077928" y="4463063"/>
              <a:ext cx="8931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cs typeface="+mn-ea"/>
                  <a:sym typeface="+mn-lt"/>
                </a:rPr>
                <a:t>98</a:t>
              </a:r>
              <a:r>
                <a:rPr lang="en-US" altLang="zh-CN" sz="2000" dirty="0">
                  <a:cs typeface="+mn-ea"/>
                  <a:sym typeface="+mn-lt"/>
                </a:rPr>
                <a:t>%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4735506" y="3266032"/>
            <a:ext cx="1080000" cy="150704"/>
            <a:chOff x="6756502" y="2258021"/>
            <a:chExt cx="819720" cy="18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4" name="墨迹 3"/>
                <p14:cNvContentPartPr/>
                <p14:nvPr/>
              </p14:nvContentPartPr>
              <p14:xfrm>
                <a:off x="6756502" y="2368541"/>
                <a:ext cx="811080" cy="2880"/>
              </p14:xfrm>
            </p:contentPart>
          </mc:Choice>
          <mc:Fallback xmlns="">
            <p:pic>
              <p:nvPicPr>
                <p:cNvPr id="4" name="墨迹 3"/>
              </p:nvPicPr>
              <p:blipFill>
                <a:blip r:embed="rId2"/>
              </p:blipFill>
              <p:spPr>
                <a:xfrm>
                  <a:off x="6756502" y="2368541"/>
                  <a:ext cx="811080" cy="2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/>
                <p14:cNvContentPartPr/>
                <p14:nvPr/>
              </p14:nvContentPartPr>
              <p14:xfrm>
                <a:off x="7437622" y="2258021"/>
                <a:ext cx="138600" cy="182880"/>
              </p14:xfrm>
            </p:contentPart>
          </mc:Choice>
          <mc:Fallback xmlns="">
            <p:pic>
              <p:nvPicPr>
                <p:cNvPr id="5" name="墨迹 4"/>
              </p:nvPicPr>
              <p:blipFill>
                <a:blip r:embed="rId4"/>
              </p:blipFill>
              <p:spPr>
                <a:xfrm>
                  <a:off x="7437622" y="2258021"/>
                  <a:ext cx="138600" cy="182880"/>
                </a:xfrm>
                <a:prstGeom prst="rect"/>
              </p:spPr>
            </p:pic>
          </mc:Fallback>
        </mc:AlternateContent>
      </p:grpSp>
      <p:sp>
        <p:nvSpPr>
          <p:cNvPr id="6" name="文本框 5"/>
          <p:cNvSpPr txBox="1"/>
          <p:nvPr/>
        </p:nvSpPr>
        <p:spPr>
          <a:xfrm>
            <a:off x="6233813" y="2861898"/>
            <a:ext cx="2804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pPr algn="l"/>
            <a:r>
              <a:rPr lang="zh-CN" altLang="en-US" sz="4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48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3813" y="3833986"/>
            <a:ext cx="3350942" cy="1755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786369" y="23127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9" name="流程图: 接点 8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1401" y="1183536"/>
            <a:ext cx="3435799" cy="4825463"/>
            <a:chOff x="881401" y="1183536"/>
            <a:chExt cx="3435799" cy="4825463"/>
          </a:xfrm>
        </p:grpSpPr>
        <p:sp>
          <p:nvSpPr>
            <p:cNvPr id="2" name="矩形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81401" y="1183536"/>
              <a:ext cx="3435799" cy="482546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1198605" y="1508043"/>
              <a:ext cx="2801390" cy="4176447"/>
            </a:xfrm>
            <a:custGeom>
              <a:avLst/>
              <a:gdLst>
                <a:gd name="connsiteX0" fmla="*/ 0 w 2801390"/>
                <a:gd name="connsiteY0" fmla="*/ 0 h 4176447"/>
                <a:gd name="connsiteX1" fmla="*/ 2801390 w 2801390"/>
                <a:gd name="connsiteY1" fmla="*/ 0 h 4176447"/>
                <a:gd name="connsiteX2" fmla="*/ 2801390 w 2801390"/>
                <a:gd name="connsiteY2" fmla="*/ 4176447 h 4176447"/>
                <a:gd name="connsiteX3" fmla="*/ 0 w 2801390"/>
                <a:gd name="connsiteY3" fmla="*/ 4176447 h 4176447"/>
                <a:gd name="connsiteX4" fmla="*/ 0 w 2801390"/>
                <a:gd name="connsiteY4" fmla="*/ 0 h 417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1390" h="4176447">
                  <a:moveTo>
                    <a:pt x="0" y="0"/>
                  </a:moveTo>
                  <a:lnTo>
                    <a:pt x="2801390" y="0"/>
                  </a:lnTo>
                  <a:lnTo>
                    <a:pt x="2801390" y="4176447"/>
                  </a:lnTo>
                  <a:lnTo>
                    <a:pt x="0" y="4176447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42" name="文本框 41"/>
          <p:cNvSpPr txBox="1"/>
          <p:nvPr/>
        </p:nvSpPr>
        <p:spPr>
          <a:xfrm>
            <a:off x="3509817" y="1698992"/>
            <a:ext cx="245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i="1" dirty="0">
                <a:ln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50000"/>
                        </a:schemeClr>
                      </a:gs>
                    </a:gsLst>
                    <a:lin ang="5400000" scaled="1"/>
                  </a:gradFill>
                </a:ln>
                <a:noFill/>
                <a:cs typeface="+mn-ea"/>
                <a:sym typeface="+mn-lt"/>
              </a:rPr>
              <a:t>PART 04</a:t>
            </a:r>
            <a:endParaRPr lang="zh-CN" altLang="en-US" sz="4000" b="1" i="1" dirty="0">
              <a:ln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</a:ln>
              <a:noFill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002947" y="1189372"/>
            <a:ext cx="3457476" cy="1057629"/>
            <a:chOff x="1002947" y="1189372"/>
            <a:chExt cx="3457476" cy="1057629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 rot="328465">
                <a:off x="1031094" y="1492974"/>
                <a:ext cx="3429329" cy="754027"/>
              </p14:xfrm>
            </p:contentPart>
          </mc:Choice>
          <mc:Fallback xmlns="">
            <p:pic>
              <p:nvPicPr>
                <p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 rot="328465">
                  <a:off x="1031094" y="1492974"/>
                  <a:ext cx="3429329" cy="754027"/>
                </a:xfrm>
                <a:prstGeom prst="rect"/>
              </p:spPr>
            </p:pic>
          </mc:Fallback>
        </mc:AlternateContent>
        <p:grpSp>
          <p:nvGrpSpPr>
            <p:cNvPr id="10" name="组合 9"/>
            <p:cNvGrpSpPr/>
            <p:nvPr/>
          </p:nvGrpSpPr>
          <p:grpSpPr>
            <a:xfrm>
              <a:off x="1002947" y="1189372"/>
              <a:ext cx="3079301" cy="646331"/>
              <a:chOff x="1002947" y="1099722"/>
              <a:chExt cx="3079301" cy="646331"/>
            </a:xfrm>
          </p:grpSpPr>
          <p:sp>
            <p:nvSpPr>
              <p:cNvPr id="8" name="文本框 7"/>
              <p:cNvSpPr txBox="1"/>
              <p:nvPr/>
            </p:nvSpPr>
            <p:spPr>
              <a:xfrm>
                <a:off x="1002947" y="1099722"/>
                <a:ext cx="14125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3200" b="0" spc="600">
                    <a:gradFill>
                      <a:gsLst>
                        <a:gs pos="0">
                          <a:srgbClr val="FFFFFF"/>
                        </a:gs>
                        <a:gs pos="100000">
                          <a:srgbClr val="60EFF2"/>
                        </a:gs>
                      </a:gsLst>
                      <a:lin ang="2700000" scaled="1"/>
                    </a:gradFill>
                    <a:latin typeface="字魂100号-方方先锋体" panose="00000500000000000000" pitchFamily="2" charset="-122"/>
                    <a:ea typeface="字魂100号-方方先锋体" panose="00000500000000000000" pitchFamily="2" charset="-122"/>
                    <a:cs typeface="阿里巴巴普惠体" panose="00020600040101010101" pitchFamily="18" charset="-122"/>
                  </a:defRPr>
                </a:lvl1pPr>
              </a:lstStyle>
              <a:p>
                <a:r>
                  <a:rPr lang="zh-CN" altLang="en-US" sz="3600" i="1" spc="0" dirty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目 录</a:t>
                </a:r>
                <a:endParaRPr lang="zh-CN" altLang="en-US" sz="3600" i="1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2287193" y="1315416"/>
                <a:ext cx="179505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3200" b="0" spc="600">
                    <a:gradFill>
                      <a:gsLst>
                        <a:gs pos="0">
                          <a:srgbClr val="FFFFFF"/>
                        </a:gs>
                        <a:gs pos="100000">
                          <a:srgbClr val="60EFF2"/>
                        </a:gs>
                      </a:gsLst>
                      <a:lin ang="2700000" scaled="1"/>
                    </a:gradFill>
                    <a:latin typeface="字魂100号-方方先锋体" panose="00000500000000000000" pitchFamily="2" charset="-122"/>
                    <a:ea typeface="字魂100号-方方先锋体" panose="00000500000000000000" pitchFamily="2" charset="-122"/>
                    <a:cs typeface="阿里巴巴普惠体" panose="00020600040101010101" pitchFamily="18" charset="-122"/>
                  </a:defRPr>
                </a:lvl1pPr>
              </a:lstStyle>
              <a:p>
                <a:pPr algn="l"/>
                <a:r>
                  <a:rPr lang="en-US" altLang="zh-CN" sz="2000" i="1" spc="0" dirty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CONTENTS</a:t>
                </a:r>
                <a:endParaRPr lang="zh-CN" altLang="en-US" sz="2000" i="1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 flipH="1">
            <a:off x="1290334" y="5402815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2" name="流程图: 接点 11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02947" y="3068818"/>
            <a:ext cx="4567992" cy="720364"/>
            <a:chOff x="1002947" y="3068818"/>
            <a:chExt cx="4567992" cy="720364"/>
          </a:xfrm>
        </p:grpSpPr>
        <p:grpSp>
          <p:nvGrpSpPr>
            <p:cNvPr id="56" name="组合 55"/>
            <p:cNvGrpSpPr/>
            <p:nvPr/>
          </p:nvGrpSpPr>
          <p:grpSpPr>
            <a:xfrm>
              <a:off x="1002947" y="3068818"/>
              <a:ext cx="4567992" cy="720364"/>
              <a:chOff x="1002947" y="3068818"/>
              <a:chExt cx="4567992" cy="720364"/>
            </a:xfrm>
          </p:grpSpPr>
          <p:sp>
            <p:nvSpPr>
              <p:cNvPr id="54" name="矩形 53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p:cNvSpPr/>
              <p:nvPr/>
            </p:nvSpPr>
            <p:spPr>
              <a:xfrm>
                <a:off x="1002947" y="3068818"/>
                <a:ext cx="4567992" cy="72036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" dist="254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1167327" y="3323965"/>
                <a:ext cx="210071" cy="210071"/>
              </a:xfrm>
              <a:prstGeom prst="ellipse">
                <a:avLst/>
              </a:prstGeom>
              <a:solidFill>
                <a:srgbClr val="E3F2F9"/>
              </a:solidFill>
              <a:ln w="12700">
                <a:noFill/>
              </a:ln>
              <a:effectLst>
                <a:innerShdw blurRad="38100" dir="1200000">
                  <a:schemeClr val="tx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083687" y="3140577"/>
              <a:ext cx="2804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800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工作概述</a:t>
              </a:r>
              <a:endParaRPr lang="zh-CN" altLang="en-US" sz="2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1709236" y="3124199"/>
              <a:ext cx="9165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en-US" altLang="zh-CN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02947" y="3978378"/>
            <a:ext cx="4567992" cy="720364"/>
            <a:chOff x="1002947" y="3978378"/>
            <a:chExt cx="4567992" cy="720364"/>
          </a:xfrm>
        </p:grpSpPr>
        <p:grpSp>
          <p:nvGrpSpPr>
            <p:cNvPr id="57" name="组合 56"/>
            <p:cNvGrpSpPr/>
            <p:nvPr/>
          </p:nvGrpSpPr>
          <p:grpSpPr>
            <a:xfrm>
              <a:off x="1002947" y="3978378"/>
              <a:ext cx="4567992" cy="720364"/>
              <a:chOff x="1002947" y="3068818"/>
              <a:chExt cx="4567992" cy="720364"/>
            </a:xfrm>
          </p:grpSpPr>
          <p:sp>
            <p:nvSpPr>
              <p:cNvPr id="58" name="矩形 5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p:cNvSpPr/>
              <p:nvPr/>
            </p:nvSpPr>
            <p:spPr>
              <a:xfrm>
                <a:off x="1002947" y="3068818"/>
                <a:ext cx="4567992" cy="72036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" dist="254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椭圆 58"/>
              <p:cNvSpPr/>
              <p:nvPr/>
            </p:nvSpPr>
            <p:spPr>
              <a:xfrm>
                <a:off x="1167327" y="3323965"/>
                <a:ext cx="210071" cy="210071"/>
              </a:xfrm>
              <a:prstGeom prst="ellipse">
                <a:avLst/>
              </a:prstGeom>
              <a:solidFill>
                <a:srgbClr val="E3F2F9"/>
              </a:solidFill>
              <a:ln w="12700">
                <a:noFill/>
              </a:ln>
              <a:effectLst>
                <a:innerShdw blurRad="38100" dir="1200000">
                  <a:schemeClr val="tx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2095685" y="4076950"/>
              <a:ext cx="2804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800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完成情况</a:t>
              </a:r>
              <a:endParaRPr lang="zh-CN" altLang="en-US" sz="2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704821" y="4084321"/>
              <a:ext cx="9165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en-US" altLang="zh-CN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444980" y="4513379"/>
            <a:ext cx="4567992" cy="720364"/>
            <a:chOff x="6444980" y="4513379"/>
            <a:chExt cx="4567992" cy="720364"/>
          </a:xfrm>
        </p:grpSpPr>
        <p:grpSp>
          <p:nvGrpSpPr>
            <p:cNvPr id="63" name="组合 62"/>
            <p:cNvGrpSpPr/>
            <p:nvPr/>
          </p:nvGrpSpPr>
          <p:grpSpPr>
            <a:xfrm>
              <a:off x="6444980" y="4513379"/>
              <a:ext cx="4567992" cy="720364"/>
              <a:chOff x="1002947" y="3068818"/>
              <a:chExt cx="4567992" cy="720364"/>
            </a:xfrm>
          </p:grpSpPr>
          <p:sp>
            <p:nvSpPr>
              <p:cNvPr id="64" name="矩形 63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p:cNvSpPr/>
              <p:nvPr/>
            </p:nvSpPr>
            <p:spPr>
              <a:xfrm>
                <a:off x="1002947" y="3068818"/>
                <a:ext cx="4567992" cy="72036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" dist="254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1167327" y="3323965"/>
                <a:ext cx="210071" cy="210071"/>
              </a:xfrm>
              <a:prstGeom prst="ellipse">
                <a:avLst/>
              </a:prstGeom>
              <a:solidFill>
                <a:srgbClr val="E3F2F9"/>
              </a:solidFill>
              <a:ln w="12700">
                <a:noFill/>
              </a:ln>
              <a:effectLst>
                <a:innerShdw blurRad="38100" dir="1200000">
                  <a:schemeClr val="tx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7528741" y="4600170"/>
              <a:ext cx="2804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800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总结经验</a:t>
              </a:r>
              <a:endParaRPr lang="zh-CN" altLang="en-US" sz="2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142292" y="4581173"/>
              <a:ext cx="9165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en-US" altLang="zh-CN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44980" y="5422939"/>
            <a:ext cx="4567992" cy="720364"/>
            <a:chOff x="6444980" y="5422939"/>
            <a:chExt cx="4567992" cy="720364"/>
          </a:xfrm>
        </p:grpSpPr>
        <p:grpSp>
          <p:nvGrpSpPr>
            <p:cNvPr id="60" name="组合 59"/>
            <p:cNvGrpSpPr/>
            <p:nvPr/>
          </p:nvGrpSpPr>
          <p:grpSpPr>
            <a:xfrm>
              <a:off x="6444980" y="5422939"/>
              <a:ext cx="4567992" cy="720364"/>
              <a:chOff x="1002947" y="3068818"/>
              <a:chExt cx="4567992" cy="720364"/>
            </a:xfrm>
          </p:grpSpPr>
          <p:sp>
            <p:nvSpPr>
              <p:cNvPr id="61" name="矩形 60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p:cNvSpPr/>
              <p:nvPr/>
            </p:nvSpPr>
            <p:spPr>
              <a:xfrm>
                <a:off x="1002947" y="3068818"/>
                <a:ext cx="4567992" cy="720364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2700" dist="25400" dir="8100000" algn="tr" rotWithShape="0">
                  <a:prstClr val="black">
                    <a:alpha val="6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1167327" y="3323965"/>
                <a:ext cx="210071" cy="210071"/>
              </a:xfrm>
              <a:prstGeom prst="ellipse">
                <a:avLst/>
              </a:prstGeom>
              <a:solidFill>
                <a:srgbClr val="E3F2F9"/>
              </a:solidFill>
              <a:ln w="12700">
                <a:noFill/>
              </a:ln>
              <a:effectLst>
                <a:innerShdw blurRad="38100" dir="1200000">
                  <a:schemeClr val="tx1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7528741" y="5510991"/>
              <a:ext cx="2804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800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工作计划</a:t>
              </a:r>
              <a:endParaRPr lang="zh-CN" altLang="en-US" sz="2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142292" y="5510991"/>
              <a:ext cx="9165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en-US" altLang="zh-CN" spc="0" dirty="0">
                  <a:solidFill>
                    <a:schemeClr val="accent6">
                      <a:lumMod val="7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752943" y="1108017"/>
            <a:ext cx="4626257" cy="2114565"/>
            <a:chOff x="6752943" y="1108017"/>
            <a:chExt cx="4626257" cy="2114565"/>
          </a:xfrm>
        </p:grpSpPr>
        <p:sp>
          <p:nvSpPr>
            <p:cNvPr id="51" name="矩形 50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6752943" y="1108017"/>
              <a:ext cx="4626257" cy="211456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7070105" y="1261779"/>
              <a:ext cx="3991931" cy="1807039"/>
            </a:xfrm>
            <a:custGeom>
              <a:avLst/>
              <a:gdLst>
                <a:gd name="connsiteX0" fmla="*/ 0 w 4431704"/>
                <a:gd name="connsiteY0" fmla="*/ 0 h 2006112"/>
                <a:gd name="connsiteX1" fmla="*/ 4431704 w 4431704"/>
                <a:gd name="connsiteY1" fmla="*/ 0 h 2006112"/>
                <a:gd name="connsiteX2" fmla="*/ 4431704 w 4431704"/>
                <a:gd name="connsiteY2" fmla="*/ 2006112 h 2006112"/>
                <a:gd name="connsiteX3" fmla="*/ 0 w 4431704"/>
                <a:gd name="connsiteY3" fmla="*/ 2006112 h 2006112"/>
                <a:gd name="connsiteX4" fmla="*/ 0 w 4431704"/>
                <a:gd name="connsiteY4" fmla="*/ 0 h 200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31704" h="2006112">
                  <a:moveTo>
                    <a:pt x="0" y="0"/>
                  </a:moveTo>
                  <a:lnTo>
                    <a:pt x="4431704" y="0"/>
                  </a:lnTo>
                  <a:lnTo>
                    <a:pt x="4431704" y="2006112"/>
                  </a:lnTo>
                  <a:lnTo>
                    <a:pt x="0" y="200611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 cstate="screen"/>
              <a:stretch>
                <a:fillRect/>
              </a:stretch>
            </a:blipFill>
            <a:ln>
              <a:noFill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883484" y="2110806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32242" y="3537299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967087" y="4963793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7795536" y="2110806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367486" y="3537299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7795536" y="4963793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64" name="流程图: 接点 63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流程图: 接点 64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流程图: 接点 65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流程图: 接点 66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流程图: 接点 67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流程图: 接点 68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流程图: 接点 69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流程图: 接点 70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流程图: 接点 71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流程图: 接点 72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流程图: 接点 73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流程图: 接点 74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流程图: 接点 75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流程图: 接点 76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流程图: 接点 77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流程图: 接点 78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流程图: 接点 79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流程图: 接点 80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流程图: 接点 81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流程图: 接点 82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流程图: 接点 83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流程图: 接点 84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流程图: 接点 85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流程图: 接点 86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407391" y="2511188"/>
            <a:ext cx="3399072" cy="3026865"/>
            <a:chOff x="4396464" y="2335393"/>
            <a:chExt cx="3399072" cy="3026865"/>
          </a:xfrm>
        </p:grpSpPr>
        <p:sp>
          <p:nvSpPr>
            <p:cNvPr id="5" name="Freeform 79"/>
            <p:cNvSpPr/>
            <p:nvPr/>
          </p:nvSpPr>
          <p:spPr bwMode="auto">
            <a:xfrm>
              <a:off x="6698333" y="3116030"/>
              <a:ext cx="505241" cy="735335"/>
            </a:xfrm>
            <a:custGeom>
              <a:avLst/>
              <a:gdLst>
                <a:gd name="T0" fmla="*/ 639249 w 476"/>
                <a:gd name="T1" fmla="*/ 0 h 692"/>
                <a:gd name="T2" fmla="*/ 0 w 476"/>
                <a:gd name="T3" fmla="*/ 750714 h 692"/>
                <a:gd name="T4" fmla="*/ 104751 w 476"/>
                <a:gd name="T5" fmla="*/ 929328 h 692"/>
                <a:gd name="T6" fmla="*/ 639249 w 476"/>
                <a:gd name="T7" fmla="*/ 0 h 69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Freeform 81"/>
            <p:cNvSpPr/>
            <p:nvPr/>
          </p:nvSpPr>
          <p:spPr bwMode="auto">
            <a:xfrm>
              <a:off x="6438172" y="4302622"/>
              <a:ext cx="81694" cy="143296"/>
            </a:xfrm>
            <a:custGeom>
              <a:avLst/>
              <a:gdLst>
                <a:gd name="T0" fmla="*/ 102065 w 76"/>
                <a:gd name="T1" fmla="*/ 0 h 135"/>
                <a:gd name="T2" fmla="*/ 0 w 76"/>
                <a:gd name="T3" fmla="*/ 181300 h 135"/>
                <a:gd name="T4" fmla="*/ 102065 w 76"/>
                <a:gd name="T5" fmla="*/ 0 h 135"/>
                <a:gd name="T6" fmla="*/ 102065 w 76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 82"/>
            <p:cNvSpPr/>
            <p:nvPr/>
          </p:nvSpPr>
          <p:spPr bwMode="auto">
            <a:xfrm>
              <a:off x="6438172" y="4302622"/>
              <a:ext cx="81694" cy="143296"/>
            </a:xfrm>
            <a:custGeom>
              <a:avLst/>
              <a:gdLst>
                <a:gd name="T0" fmla="*/ 102065 w 76"/>
                <a:gd name="T1" fmla="*/ 0 h 135"/>
                <a:gd name="T2" fmla="*/ 0 w 76"/>
                <a:gd name="T3" fmla="*/ 181300 h 135"/>
                <a:gd name="T4" fmla="*/ 102065 w 76"/>
                <a:gd name="T5" fmla="*/ 0 h 135"/>
                <a:gd name="T6" fmla="*/ 102065 w 76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84"/>
            <p:cNvSpPr/>
            <p:nvPr/>
          </p:nvSpPr>
          <p:spPr bwMode="auto">
            <a:xfrm>
              <a:off x="6438173" y="4302622"/>
              <a:ext cx="848352" cy="143296"/>
            </a:xfrm>
            <a:custGeom>
              <a:avLst/>
              <a:gdLst>
                <a:gd name="T0" fmla="*/ 102065 w 798"/>
                <a:gd name="T1" fmla="*/ 0 h 135"/>
                <a:gd name="T2" fmla="*/ 0 w 798"/>
                <a:gd name="T3" fmla="*/ 181300 h 135"/>
                <a:gd name="T4" fmla="*/ 1071682 w 798"/>
                <a:gd name="T5" fmla="*/ 181300 h 135"/>
                <a:gd name="T6" fmla="*/ 102065 w 798"/>
                <a:gd name="T7" fmla="*/ 0 h 1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86"/>
            <p:cNvSpPr/>
            <p:nvPr/>
          </p:nvSpPr>
          <p:spPr bwMode="auto">
            <a:xfrm>
              <a:off x="5754464" y="4445916"/>
              <a:ext cx="163386" cy="0"/>
            </a:xfrm>
            <a:custGeom>
              <a:avLst/>
              <a:gdLst>
                <a:gd name="T0" fmla="*/ 206816 w 154"/>
                <a:gd name="T1" fmla="*/ 0 w 154"/>
                <a:gd name="T2" fmla="*/ 206816 w 154"/>
                <a:gd name="T3" fmla="*/ 206816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87"/>
            <p:cNvSpPr/>
            <p:nvPr/>
          </p:nvSpPr>
          <p:spPr bwMode="auto">
            <a:xfrm>
              <a:off x="5754464" y="4445916"/>
              <a:ext cx="163386" cy="0"/>
            </a:xfrm>
            <a:custGeom>
              <a:avLst/>
              <a:gdLst>
                <a:gd name="T0" fmla="*/ 206816 w 154"/>
                <a:gd name="T1" fmla="*/ 0 w 154"/>
                <a:gd name="T2" fmla="*/ 206816 w 154"/>
                <a:gd name="T3" fmla="*/ 206816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89"/>
            <p:cNvSpPr/>
            <p:nvPr/>
          </p:nvSpPr>
          <p:spPr bwMode="auto">
            <a:xfrm>
              <a:off x="5754462" y="4445917"/>
              <a:ext cx="422291" cy="735335"/>
            </a:xfrm>
            <a:custGeom>
              <a:avLst/>
              <a:gdLst>
                <a:gd name="T0" fmla="*/ 0 w 398"/>
                <a:gd name="T1" fmla="*/ 0 h 691"/>
                <a:gd name="T2" fmla="*/ 6715 w 398"/>
                <a:gd name="T3" fmla="*/ 9401 h 691"/>
                <a:gd name="T4" fmla="*/ 534498 w 398"/>
                <a:gd name="T5" fmla="*/ 927986 h 691"/>
                <a:gd name="T6" fmla="*/ 206816 w 398"/>
                <a:gd name="T7" fmla="*/ 0 h 691"/>
                <a:gd name="T8" fmla="*/ 0 w 398"/>
                <a:gd name="T9" fmla="*/ 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91"/>
            <p:cNvSpPr/>
            <p:nvPr/>
          </p:nvSpPr>
          <p:spPr bwMode="auto">
            <a:xfrm>
              <a:off x="4986547" y="3851365"/>
              <a:ext cx="505241" cy="735334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537184 w 476"/>
                <a:gd name="T5" fmla="*/ 0 h 691"/>
                <a:gd name="T6" fmla="*/ 639249 w 476"/>
                <a:gd name="T7" fmla="*/ 177271 h 691"/>
                <a:gd name="T8" fmla="*/ 639249 w 476"/>
                <a:gd name="T9" fmla="*/ 177271 h 691"/>
                <a:gd name="T10" fmla="*/ 537184 w 476"/>
                <a:gd name="T11" fmla="*/ 0 h 6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92"/>
            <p:cNvSpPr/>
            <p:nvPr/>
          </p:nvSpPr>
          <p:spPr bwMode="auto">
            <a:xfrm>
              <a:off x="4986547" y="3851365"/>
              <a:ext cx="505241" cy="735334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537184 w 476"/>
                <a:gd name="T5" fmla="*/ 0 h 691"/>
                <a:gd name="T6" fmla="*/ 639249 w 476"/>
                <a:gd name="T7" fmla="*/ 177271 h 691"/>
                <a:gd name="T8" fmla="*/ 639249 w 476"/>
                <a:gd name="T9" fmla="*/ 177271 h 691"/>
                <a:gd name="T10" fmla="*/ 537184 w 476"/>
                <a:gd name="T11" fmla="*/ 0 h 6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94"/>
            <p:cNvSpPr/>
            <p:nvPr/>
          </p:nvSpPr>
          <p:spPr bwMode="auto">
            <a:xfrm>
              <a:off x="4986547" y="3851365"/>
              <a:ext cx="505241" cy="735334"/>
            </a:xfrm>
            <a:custGeom>
              <a:avLst/>
              <a:gdLst>
                <a:gd name="T0" fmla="*/ 537184 w 476"/>
                <a:gd name="T1" fmla="*/ 0 h 691"/>
                <a:gd name="T2" fmla="*/ 0 w 476"/>
                <a:gd name="T3" fmla="*/ 927986 h 691"/>
                <a:gd name="T4" fmla="*/ 639249 w 476"/>
                <a:gd name="T5" fmla="*/ 177271 h 691"/>
                <a:gd name="T6" fmla="*/ 537184 w 476"/>
                <a:gd name="T7" fmla="*/ 0 h 69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96"/>
            <p:cNvSpPr/>
            <p:nvPr/>
          </p:nvSpPr>
          <p:spPr bwMode="auto">
            <a:xfrm>
              <a:off x="5671513" y="3259326"/>
              <a:ext cx="82950" cy="140782"/>
            </a:xfrm>
            <a:custGeom>
              <a:avLst/>
              <a:gdLst>
                <a:gd name="T0" fmla="*/ 104751 w 78"/>
                <a:gd name="T1" fmla="*/ 0 h 133"/>
                <a:gd name="T2" fmla="*/ 0 w 78"/>
                <a:gd name="T3" fmla="*/ 178614 h 133"/>
                <a:gd name="T4" fmla="*/ 0 w 78"/>
                <a:gd name="T5" fmla="*/ 178614 h 133"/>
                <a:gd name="T6" fmla="*/ 104751 w 78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97"/>
            <p:cNvSpPr/>
            <p:nvPr/>
          </p:nvSpPr>
          <p:spPr bwMode="auto">
            <a:xfrm>
              <a:off x="5671513" y="3259326"/>
              <a:ext cx="82950" cy="140782"/>
            </a:xfrm>
            <a:custGeom>
              <a:avLst/>
              <a:gdLst>
                <a:gd name="T0" fmla="*/ 104751 w 78"/>
                <a:gd name="T1" fmla="*/ 0 h 133"/>
                <a:gd name="T2" fmla="*/ 0 w 78"/>
                <a:gd name="T3" fmla="*/ 178614 h 133"/>
                <a:gd name="T4" fmla="*/ 0 w 78"/>
                <a:gd name="T5" fmla="*/ 178614 h 133"/>
                <a:gd name="T6" fmla="*/ 104751 w 78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99"/>
            <p:cNvSpPr/>
            <p:nvPr/>
          </p:nvSpPr>
          <p:spPr bwMode="auto">
            <a:xfrm>
              <a:off x="4903598" y="3259326"/>
              <a:ext cx="850865" cy="140782"/>
            </a:xfrm>
            <a:custGeom>
              <a:avLst/>
              <a:gdLst>
                <a:gd name="T0" fmla="*/ 1074368 w 800"/>
                <a:gd name="T1" fmla="*/ 0 h 133"/>
                <a:gd name="T2" fmla="*/ 0 w 800"/>
                <a:gd name="T3" fmla="*/ 0 h 133"/>
                <a:gd name="T4" fmla="*/ 969617 w 800"/>
                <a:gd name="T5" fmla="*/ 178614 h 133"/>
                <a:gd name="T6" fmla="*/ 1074368 w 800"/>
                <a:gd name="T7" fmla="*/ 0 h 1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101"/>
            <p:cNvSpPr/>
            <p:nvPr/>
          </p:nvSpPr>
          <p:spPr bwMode="auto">
            <a:xfrm>
              <a:off x="6274785" y="3259326"/>
              <a:ext cx="163386" cy="0"/>
            </a:xfrm>
            <a:custGeom>
              <a:avLst/>
              <a:gdLst>
                <a:gd name="T0" fmla="*/ 0 w 154"/>
                <a:gd name="T1" fmla="*/ 0 w 154"/>
                <a:gd name="T2" fmla="*/ 206816 w 154"/>
                <a:gd name="T3" fmla="*/ 0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102"/>
            <p:cNvSpPr/>
            <p:nvPr/>
          </p:nvSpPr>
          <p:spPr bwMode="auto">
            <a:xfrm>
              <a:off x="6274785" y="3259326"/>
              <a:ext cx="163386" cy="0"/>
            </a:xfrm>
            <a:custGeom>
              <a:avLst/>
              <a:gdLst>
                <a:gd name="T0" fmla="*/ 0 w 154"/>
                <a:gd name="T1" fmla="*/ 0 w 154"/>
                <a:gd name="T2" fmla="*/ 206816 w 154"/>
                <a:gd name="T3" fmla="*/ 0 w 154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T0" y="0"/>
                </a:cxn>
                <a:cxn ang="T5">
                  <a:pos x="T1" y="0"/>
                </a:cxn>
                <a:cxn ang="T6">
                  <a:pos x="T2" y="0"/>
                </a:cxn>
                <a:cxn ang="T7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104"/>
            <p:cNvSpPr/>
            <p:nvPr/>
          </p:nvSpPr>
          <p:spPr bwMode="auto">
            <a:xfrm>
              <a:off x="6013368" y="2523993"/>
              <a:ext cx="424804" cy="735334"/>
            </a:xfrm>
            <a:custGeom>
              <a:avLst/>
              <a:gdLst>
                <a:gd name="T0" fmla="*/ 0 w 400"/>
                <a:gd name="T1" fmla="*/ 0 h 691"/>
                <a:gd name="T2" fmla="*/ 330368 w 400"/>
                <a:gd name="T3" fmla="*/ 927986 h 691"/>
                <a:gd name="T4" fmla="*/ 537184 w 400"/>
                <a:gd name="T5" fmla="*/ 927986 h 691"/>
                <a:gd name="T6" fmla="*/ 244419 w 400"/>
                <a:gd name="T7" fmla="*/ 423033 h 691"/>
                <a:gd name="T8" fmla="*/ 0 w 400"/>
                <a:gd name="T9" fmla="*/ 0 h 69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7" tIns="45709" rIns="91417" bIns="45709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100"/>
            <p:cNvSpPr/>
            <p:nvPr/>
          </p:nvSpPr>
          <p:spPr bwMode="auto">
            <a:xfrm>
              <a:off x="4581852" y="2335393"/>
              <a:ext cx="1856320" cy="1112428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103"/>
            <p:cNvSpPr/>
            <p:nvPr/>
          </p:nvSpPr>
          <p:spPr bwMode="auto">
            <a:xfrm>
              <a:off x="6013142" y="2524460"/>
              <a:ext cx="425030" cy="734884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77"/>
            <p:cNvSpPr/>
            <p:nvPr/>
          </p:nvSpPr>
          <p:spPr bwMode="auto">
            <a:xfrm>
              <a:off x="5684081" y="2340474"/>
              <a:ext cx="1582335" cy="1510892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78"/>
            <p:cNvSpPr/>
            <p:nvPr/>
          </p:nvSpPr>
          <p:spPr bwMode="auto">
            <a:xfrm>
              <a:off x="6697880" y="3115590"/>
              <a:ext cx="505837" cy="735775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80"/>
            <p:cNvSpPr/>
            <p:nvPr/>
          </p:nvSpPr>
          <p:spPr bwMode="auto">
            <a:xfrm>
              <a:off x="6438172" y="2737679"/>
              <a:ext cx="1357364" cy="1708238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83"/>
            <p:cNvSpPr/>
            <p:nvPr/>
          </p:nvSpPr>
          <p:spPr bwMode="auto">
            <a:xfrm>
              <a:off x="6438172" y="4302324"/>
              <a:ext cx="848884" cy="143594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85"/>
            <p:cNvSpPr/>
            <p:nvPr/>
          </p:nvSpPr>
          <p:spPr bwMode="auto">
            <a:xfrm>
              <a:off x="5754463" y="4249828"/>
              <a:ext cx="1856321" cy="111242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88"/>
            <p:cNvSpPr/>
            <p:nvPr/>
          </p:nvSpPr>
          <p:spPr bwMode="auto">
            <a:xfrm>
              <a:off x="5754463" y="4446389"/>
              <a:ext cx="422905" cy="734182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90"/>
            <p:cNvSpPr/>
            <p:nvPr/>
          </p:nvSpPr>
          <p:spPr bwMode="auto">
            <a:xfrm>
              <a:off x="4923707" y="3851367"/>
              <a:ext cx="1584848" cy="1510891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93"/>
            <p:cNvSpPr/>
            <p:nvPr/>
          </p:nvSpPr>
          <p:spPr bwMode="auto">
            <a:xfrm>
              <a:off x="4986420" y="3851366"/>
              <a:ext cx="505961" cy="734712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95"/>
            <p:cNvSpPr/>
            <p:nvPr/>
          </p:nvSpPr>
          <p:spPr bwMode="auto">
            <a:xfrm>
              <a:off x="4396464" y="3259326"/>
              <a:ext cx="1357364" cy="1704467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98"/>
            <p:cNvSpPr/>
            <p:nvPr/>
          </p:nvSpPr>
          <p:spPr bwMode="auto">
            <a:xfrm>
              <a:off x="4903451" y="3259326"/>
              <a:ext cx="851012" cy="141419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文本框 87"/>
            <p:cNvSpPr txBox="1"/>
            <p:nvPr/>
          </p:nvSpPr>
          <p:spPr>
            <a:xfrm>
              <a:off x="5110920" y="259417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6510927" y="259417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贰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90" name="文本框 89"/>
            <p:cNvSpPr txBox="1"/>
            <p:nvPr/>
          </p:nvSpPr>
          <p:spPr>
            <a:xfrm>
              <a:off x="5110920" y="4577428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6510927" y="4577428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肆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4653066" y="365066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cs typeface="+mn-ea"/>
                  <a:sym typeface="+mn-lt"/>
                </a:rPr>
                <a:t>陆</a:t>
              </a:r>
              <a:endParaRPr lang="zh-CN" altLang="en-US" sz="2800" dirty="0">
                <a:cs typeface="+mn-ea"/>
                <a:sym typeface="+mn-lt"/>
              </a:endParaRPr>
            </a:p>
          </p:txBody>
        </p:sp>
        <p:sp>
          <p:nvSpPr>
            <p:cNvPr id="93" name="文本框 92"/>
            <p:cNvSpPr txBox="1"/>
            <p:nvPr/>
          </p:nvSpPr>
          <p:spPr>
            <a:xfrm>
              <a:off x="6930286" y="365066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9260205" y="4891781"/>
            <a:ext cx="1808461" cy="1468995"/>
            <a:chOff x="6640234" y="2035200"/>
            <a:chExt cx="4716000" cy="3830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6" name="墨迹 5"/>
                <p14:cNvContentPartPr/>
                <p14:nvPr/>
              </p14:nvContentPartPr>
              <p14:xfrm>
                <a:off x="6640234" y="5562480"/>
                <a:ext cx="4716000" cy="87120"/>
              </p14:xfrm>
            </p:contentPart>
          </mc:Choice>
          <mc:Fallback xmlns="">
            <p:pic>
              <p:nvPicPr>
                <p:cNvPr id="6" name="墨迹 5"/>
              </p:nvPicPr>
              <p:blipFill>
                <a:blip r:embed="rId2"/>
              </p:blipFill>
              <p:spPr>
                <a:xfrm>
                  <a:off x="6640234" y="5562480"/>
                  <a:ext cx="4716000" cy="8712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7" name="墨迹 6"/>
                <p14:cNvContentPartPr/>
                <p14:nvPr/>
              </p14:nvContentPartPr>
              <p14:xfrm>
                <a:off x="11026834" y="2035200"/>
                <a:ext cx="99720" cy="3830760"/>
              </p14:xfrm>
            </p:contentPart>
          </mc:Choice>
          <mc:Fallback xmlns="">
            <p:pic>
              <p:nvPicPr>
                <p:cNvPr id="7" name="墨迹 6"/>
              </p:nvPicPr>
              <p:blipFill>
                <a:blip r:embed="rId4"/>
              </p:blipFill>
              <p:spPr>
                <a:xfrm>
                  <a:off x="11026834" y="2035200"/>
                  <a:ext cx="99720" cy="3830760"/>
                </a:xfrm>
                <a:prstGeom prst="rect"/>
              </p:spPr>
            </p:pic>
          </mc:Fallback>
        </mc:AlternateContent>
      </p:grpSp>
      <p:grpSp>
        <p:nvGrpSpPr>
          <p:cNvPr id="43" name="组合 42"/>
          <p:cNvGrpSpPr/>
          <p:nvPr/>
        </p:nvGrpSpPr>
        <p:grpSpPr>
          <a:xfrm>
            <a:off x="6238820" y="3162409"/>
            <a:ext cx="4427171" cy="779188"/>
            <a:chOff x="6238820" y="3162409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5" p14:bwMode="auto">
              <p14:nvContentPartPr>
                <p14:cNvPr id="8" name="墨迹 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6238820" y="3345043"/>
                <a:ext cx="165960" cy="166320"/>
              </p14:xfrm>
            </p:contentPart>
          </mc:Choice>
          <mc:Fallback xmlns="">
            <p:pic>
              <p:nvPicPr>
                <p:cNvPr id="8" name="墨迹 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6"/>
              </p:blipFill>
              <p:spPr>
                <a:xfrm>
                  <a:off x="6238820" y="3345043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10" name="矩形 9"/>
            <p:cNvSpPr/>
            <p:nvPr/>
          </p:nvSpPr>
          <p:spPr>
            <a:xfrm>
              <a:off x="6563292" y="3162409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232777" y="4112593"/>
            <a:ext cx="4433214" cy="779188"/>
            <a:chOff x="6232777" y="4112593"/>
            <a:chExt cx="4433214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7" p14:bwMode="auto">
              <p14:nvContentPartPr>
                <p14:cNvPr id="9" name="墨迹 8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6232777" y="4210873"/>
                <a:ext cx="165960" cy="166320"/>
              </p14:xfrm>
            </p:contentPart>
          </mc:Choice>
          <mc:Fallback xmlns="">
            <p:pic>
              <p:nvPicPr>
                <p:cNvPr id="9" name="墨迹 8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6"/>
              </p:blipFill>
              <p:spPr>
                <a:xfrm>
                  <a:off x="6232777" y="4210873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11" name="矩形 10"/>
            <p:cNvSpPr/>
            <p:nvPr/>
          </p:nvSpPr>
          <p:spPr>
            <a:xfrm>
              <a:off x="6563292" y="4112593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6232777" y="5113600"/>
            <a:ext cx="4433214" cy="779188"/>
            <a:chOff x="6232777" y="5113600"/>
            <a:chExt cx="4433214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8" p14:bwMode="auto">
              <p14:nvContentPartPr>
                <p14:cNvPr id="12" name="墨迹 1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6232777" y="5211880"/>
                <a:ext cx="165960" cy="166320"/>
              </p14:xfrm>
            </p:contentPart>
          </mc:Choice>
          <mc:Fallback xmlns="">
            <p:pic>
              <p:nvPicPr>
                <p:cNvPr id="12" name="墨迹 1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6"/>
              </p:blipFill>
              <p:spPr>
                <a:xfrm>
                  <a:off x="6232777" y="5211880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13" name="矩形 12"/>
            <p:cNvSpPr/>
            <p:nvPr/>
          </p:nvSpPr>
          <p:spPr>
            <a:xfrm>
              <a:off x="6563292" y="5113600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6" name="流程图: 接点 1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5855048" y="2474241"/>
            <a:ext cx="1867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添加内容</a:t>
            </a:r>
            <a:endParaRPr lang="zh-CN" altLang="en-US" sz="2400" spc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934853" y="1754965"/>
            <a:ext cx="914400" cy="914400"/>
            <a:chOff x="6069888" y="1819965"/>
            <a:chExt cx="914400" cy="914400"/>
          </a:xfrm>
        </p:grpSpPr>
        <p:sp>
          <p:nvSpPr>
            <p:cNvPr id="41" name="椭圆 40"/>
            <p:cNvSpPr/>
            <p:nvPr/>
          </p:nvSpPr>
          <p:spPr>
            <a:xfrm>
              <a:off x="6069888" y="1819965"/>
              <a:ext cx="914400" cy="914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iconfont-11261-4305953"/>
            <p:cNvSpPr/>
            <p:nvPr/>
          </p:nvSpPr>
          <p:spPr>
            <a:xfrm>
              <a:off x="6285916" y="2035993"/>
              <a:ext cx="482345" cy="482345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91486" y="1943558"/>
            <a:ext cx="4102699" cy="4190154"/>
            <a:chOff x="991486" y="1943558"/>
            <a:chExt cx="4102699" cy="4190154"/>
          </a:xfrm>
        </p:grpSpPr>
        <p:sp>
          <p:nvSpPr>
            <p:cNvPr id="14" name="矩形 13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991486" y="1943558"/>
              <a:ext cx="4102699" cy="41901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>
            <a:xfrm>
              <a:off x="1273595" y="2113315"/>
              <a:ext cx="3368713" cy="3850640"/>
            </a:xfrm>
            <a:custGeom>
              <a:avLst/>
              <a:gdLst>
                <a:gd name="connsiteX0" fmla="*/ 0 w 3368713"/>
                <a:gd name="connsiteY0" fmla="*/ 0 h 3850640"/>
                <a:gd name="connsiteX1" fmla="*/ 3368713 w 3368713"/>
                <a:gd name="connsiteY1" fmla="*/ 0 h 3850640"/>
                <a:gd name="connsiteX2" fmla="*/ 3368713 w 3368713"/>
                <a:gd name="connsiteY2" fmla="*/ 3850640 h 3850640"/>
                <a:gd name="connsiteX3" fmla="*/ 0 w 3368713"/>
                <a:gd name="connsiteY3" fmla="*/ 3850640 h 3850640"/>
                <a:gd name="connsiteX4" fmla="*/ 0 w 3368713"/>
                <a:gd name="connsiteY4" fmla="*/ 0 h 385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8713" h="3850640">
                  <a:moveTo>
                    <a:pt x="0" y="0"/>
                  </a:moveTo>
                  <a:lnTo>
                    <a:pt x="3368713" y="0"/>
                  </a:lnTo>
                  <a:lnTo>
                    <a:pt x="3368713" y="3850640"/>
                  </a:lnTo>
                  <a:lnTo>
                    <a:pt x="0" y="385064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85684" y="2280480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85684" y="4386835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516105" y="2280480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516105" y="4386835"/>
            <a:ext cx="2611429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31" name="流程图: 接点 30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流程图: 接点 49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流程图: 接点 50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流程图: 接点 51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流程图: 接点 52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流程图: 接点 53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110249" y="1915583"/>
            <a:ext cx="4072491" cy="3998384"/>
            <a:chOff x="4110249" y="1915583"/>
            <a:chExt cx="4072491" cy="3998384"/>
          </a:xfrm>
        </p:grpSpPr>
        <p:sp>
          <p:nvSpPr>
            <p:cNvPr id="3" name="Freeform 25" descr="e7d195523061f1c09e9d68d7cf438b91ef959ecb14fc25d26BBA7F7DBC18E55DFF4014AF651F0BF2569D4B6C1DA7F1A4683A481403BD872FC687266AD13265C1DE7C373772FD8728ABDD69ADD03BFF5BE2862BC891DBB79E20E800D2617F74A1B1C2BD36B4775443B247B420ECD0833E56641FB1FC45EF8A9F34DE2B3CCEF5430D0ECD5081AA93F6DEE27EA9C4260FE4"/>
            <p:cNvSpPr/>
            <p:nvPr/>
          </p:nvSpPr>
          <p:spPr bwMode="auto">
            <a:xfrm>
              <a:off x="4110250" y="1915584"/>
              <a:ext cx="2279532" cy="1905745"/>
            </a:xfrm>
            <a:custGeom>
              <a:avLst/>
              <a:gdLst>
                <a:gd name="T0" fmla="*/ 217 w 341"/>
                <a:gd name="T1" fmla="*/ 285 h 285"/>
                <a:gd name="T2" fmla="*/ 285 w 341"/>
                <a:gd name="T3" fmla="*/ 285 h 285"/>
                <a:gd name="T4" fmla="*/ 285 w 341"/>
                <a:gd name="T5" fmla="*/ 199 h 285"/>
                <a:gd name="T6" fmla="*/ 341 w 341"/>
                <a:gd name="T7" fmla="*/ 143 h 285"/>
                <a:gd name="T8" fmla="*/ 285 w 341"/>
                <a:gd name="T9" fmla="*/ 86 h 285"/>
                <a:gd name="T10" fmla="*/ 285 w 341"/>
                <a:gd name="T11" fmla="*/ 0 h 285"/>
                <a:gd name="T12" fmla="*/ 0 w 341"/>
                <a:gd name="T13" fmla="*/ 0 h 285"/>
                <a:gd name="T14" fmla="*/ 0 w 341"/>
                <a:gd name="T15" fmla="*/ 285 h 285"/>
                <a:gd name="T16" fmla="*/ 68 w 341"/>
                <a:gd name="T17" fmla="*/ 285 h 285"/>
                <a:gd name="T18" fmla="*/ 142 w 341"/>
                <a:gd name="T19" fmla="*/ 233 h 285"/>
                <a:gd name="T20" fmla="*/ 217 w 341"/>
                <a:gd name="T2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285">
                  <a:moveTo>
                    <a:pt x="217" y="285"/>
                  </a:moveTo>
                  <a:cubicBezTo>
                    <a:pt x="285" y="285"/>
                    <a:pt x="285" y="285"/>
                    <a:pt x="285" y="285"/>
                  </a:cubicBezTo>
                  <a:cubicBezTo>
                    <a:pt x="285" y="199"/>
                    <a:pt x="285" y="199"/>
                    <a:pt x="285" y="199"/>
                  </a:cubicBezTo>
                  <a:cubicBezTo>
                    <a:pt x="316" y="199"/>
                    <a:pt x="341" y="174"/>
                    <a:pt x="341" y="143"/>
                  </a:cubicBezTo>
                  <a:cubicBezTo>
                    <a:pt x="341" y="111"/>
                    <a:pt x="316" y="86"/>
                    <a:pt x="285" y="86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68" y="285"/>
                    <a:pt x="68" y="285"/>
                    <a:pt x="68" y="285"/>
                  </a:cubicBezTo>
                  <a:cubicBezTo>
                    <a:pt x="79" y="255"/>
                    <a:pt x="108" y="233"/>
                    <a:pt x="142" y="233"/>
                  </a:cubicBezTo>
                  <a:cubicBezTo>
                    <a:pt x="177" y="233"/>
                    <a:pt x="206" y="255"/>
                    <a:pt x="217" y="28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 22" descr="e7d195523061f1c09e9d68d7cf438b91ef959ecb14fc25d26BBA7F7DBC18E55DFF4014AF651F0BF2569D4B6C1DA7F1A4683A481403BD872FC687266AD13265C1DE7C373772FD8728ABDD69ADD03BFF5BE2862BC891DBB79E20E800D2617F74A1B1C2BD36B4775443B247B420ECD0833E56641FB1FC45EF8A9F34DE2B3CCEF5430D0ECD5081AA93F6DEE27EA9C4260FE4"/>
            <p:cNvSpPr/>
            <p:nvPr/>
          </p:nvSpPr>
          <p:spPr bwMode="auto">
            <a:xfrm>
              <a:off x="6202888" y="1915583"/>
              <a:ext cx="1905745" cy="2285197"/>
            </a:xfrm>
            <a:custGeom>
              <a:avLst/>
              <a:gdLst>
                <a:gd name="T0" fmla="*/ 0 w 285"/>
                <a:gd name="T1" fmla="*/ 0 h 342"/>
                <a:gd name="T2" fmla="*/ 0 w 285"/>
                <a:gd name="T3" fmla="*/ 68 h 342"/>
                <a:gd name="T4" fmla="*/ 52 w 285"/>
                <a:gd name="T5" fmla="*/ 143 h 342"/>
                <a:gd name="T6" fmla="*/ 0 w 285"/>
                <a:gd name="T7" fmla="*/ 217 h 342"/>
                <a:gd name="T8" fmla="*/ 0 w 285"/>
                <a:gd name="T9" fmla="*/ 285 h 342"/>
                <a:gd name="T10" fmla="*/ 86 w 285"/>
                <a:gd name="T11" fmla="*/ 285 h 342"/>
                <a:gd name="T12" fmla="*/ 142 w 285"/>
                <a:gd name="T13" fmla="*/ 342 h 342"/>
                <a:gd name="T14" fmla="*/ 199 w 285"/>
                <a:gd name="T15" fmla="*/ 285 h 342"/>
                <a:gd name="T16" fmla="*/ 285 w 285"/>
                <a:gd name="T17" fmla="*/ 285 h 342"/>
                <a:gd name="T18" fmla="*/ 285 w 285"/>
                <a:gd name="T19" fmla="*/ 0 h 342"/>
                <a:gd name="T20" fmla="*/ 0 w 285"/>
                <a:gd name="T2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30" y="79"/>
                    <a:pt x="52" y="108"/>
                    <a:pt x="52" y="143"/>
                  </a:cubicBezTo>
                  <a:cubicBezTo>
                    <a:pt x="52" y="177"/>
                    <a:pt x="30" y="206"/>
                    <a:pt x="0" y="217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86" y="285"/>
                    <a:pt x="86" y="285"/>
                    <a:pt x="86" y="285"/>
                  </a:cubicBezTo>
                  <a:cubicBezTo>
                    <a:pt x="86" y="316"/>
                    <a:pt x="111" y="342"/>
                    <a:pt x="142" y="342"/>
                  </a:cubicBezTo>
                  <a:cubicBezTo>
                    <a:pt x="173" y="342"/>
                    <a:pt x="199" y="316"/>
                    <a:pt x="199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 23" descr="e7d195523061f1c09e9d68d7cf438b91ef959ecb14fc25d26BBA7F7DBC18E55DFF4014AF651F0BF2569D4B6C1DA7F1A4683A481403BD872FC687266AD13265C1DE7C373772FD8728ABDD69ADD03BFF5BE2862BC891DBB79E20E800D2617F74A1B1C2BD36B4775443B247B420ECD0833E56641FB1FC45EF8A9F34DE2B3CCEF5430D0ECD5081AA93F6DEE27EA9C4260FE4"/>
            <p:cNvSpPr/>
            <p:nvPr/>
          </p:nvSpPr>
          <p:spPr bwMode="auto">
            <a:xfrm>
              <a:off x="5823436" y="4008223"/>
              <a:ext cx="2285197" cy="1905744"/>
            </a:xfrm>
            <a:custGeom>
              <a:avLst/>
              <a:gdLst>
                <a:gd name="T0" fmla="*/ 274 w 342"/>
                <a:gd name="T1" fmla="*/ 0 h 285"/>
                <a:gd name="T2" fmla="*/ 199 w 342"/>
                <a:gd name="T3" fmla="*/ 52 h 285"/>
                <a:gd name="T4" fmla="*/ 124 w 342"/>
                <a:gd name="T5" fmla="*/ 0 h 285"/>
                <a:gd name="T6" fmla="*/ 57 w 342"/>
                <a:gd name="T7" fmla="*/ 0 h 285"/>
                <a:gd name="T8" fmla="*/ 57 w 342"/>
                <a:gd name="T9" fmla="*/ 86 h 285"/>
                <a:gd name="T10" fmla="*/ 0 w 342"/>
                <a:gd name="T11" fmla="*/ 142 h 285"/>
                <a:gd name="T12" fmla="*/ 57 w 342"/>
                <a:gd name="T13" fmla="*/ 199 h 285"/>
                <a:gd name="T14" fmla="*/ 57 w 342"/>
                <a:gd name="T15" fmla="*/ 285 h 285"/>
                <a:gd name="T16" fmla="*/ 342 w 342"/>
                <a:gd name="T17" fmla="*/ 285 h 285"/>
                <a:gd name="T18" fmla="*/ 342 w 342"/>
                <a:gd name="T19" fmla="*/ 0 h 285"/>
                <a:gd name="T20" fmla="*/ 274 w 342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2" h="285">
                  <a:moveTo>
                    <a:pt x="274" y="0"/>
                  </a:moveTo>
                  <a:cubicBezTo>
                    <a:pt x="263" y="30"/>
                    <a:pt x="234" y="52"/>
                    <a:pt x="199" y="52"/>
                  </a:cubicBezTo>
                  <a:cubicBezTo>
                    <a:pt x="165" y="52"/>
                    <a:pt x="136" y="30"/>
                    <a:pt x="12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25" y="86"/>
                    <a:pt x="0" y="111"/>
                    <a:pt x="0" y="142"/>
                  </a:cubicBezTo>
                  <a:cubicBezTo>
                    <a:pt x="0" y="173"/>
                    <a:pt x="25" y="199"/>
                    <a:pt x="57" y="199"/>
                  </a:cubicBezTo>
                  <a:cubicBezTo>
                    <a:pt x="57" y="285"/>
                    <a:pt x="57" y="285"/>
                    <a:pt x="57" y="285"/>
                  </a:cubicBezTo>
                  <a:cubicBezTo>
                    <a:pt x="342" y="285"/>
                    <a:pt x="342" y="285"/>
                    <a:pt x="342" y="285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24" descr="e7d195523061f1c09e9d68d7cf438b91ef959ecb14fc25d26BBA7F7DBC18E55DFF4014AF651F0BF2569D4B6C1DA7F1A4683A481403BD872FC687266AD13265C1DE7C373772FD8728ABDD69ADD03BFF5BE2862BC891DBB79E20E800D2617F74A1B1C2BD36B4775443B247B420ECD0833E56641FB1FC45EF8A9F34DE2B3CCEF5430D0ECD5081AA93F6DEE27EA9C4260FE4"/>
            <p:cNvSpPr/>
            <p:nvPr/>
          </p:nvSpPr>
          <p:spPr bwMode="auto">
            <a:xfrm>
              <a:off x="4110249" y="3625940"/>
              <a:ext cx="1905744" cy="2288027"/>
            </a:xfrm>
            <a:custGeom>
              <a:avLst/>
              <a:gdLst>
                <a:gd name="T0" fmla="*/ 285 w 285"/>
                <a:gd name="T1" fmla="*/ 124 h 342"/>
                <a:gd name="T2" fmla="*/ 285 w 285"/>
                <a:gd name="T3" fmla="*/ 57 h 342"/>
                <a:gd name="T4" fmla="*/ 199 w 285"/>
                <a:gd name="T5" fmla="*/ 57 h 342"/>
                <a:gd name="T6" fmla="*/ 142 w 285"/>
                <a:gd name="T7" fmla="*/ 0 h 342"/>
                <a:gd name="T8" fmla="*/ 86 w 285"/>
                <a:gd name="T9" fmla="*/ 57 h 342"/>
                <a:gd name="T10" fmla="*/ 0 w 285"/>
                <a:gd name="T11" fmla="*/ 57 h 342"/>
                <a:gd name="T12" fmla="*/ 0 w 285"/>
                <a:gd name="T13" fmla="*/ 342 h 342"/>
                <a:gd name="T14" fmla="*/ 285 w 285"/>
                <a:gd name="T15" fmla="*/ 342 h 342"/>
                <a:gd name="T16" fmla="*/ 285 w 285"/>
                <a:gd name="T17" fmla="*/ 274 h 342"/>
                <a:gd name="T18" fmla="*/ 233 w 285"/>
                <a:gd name="T19" fmla="*/ 199 h 342"/>
                <a:gd name="T20" fmla="*/ 285 w 285"/>
                <a:gd name="T21" fmla="*/ 1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285" y="124"/>
                  </a:moveTo>
                  <a:cubicBezTo>
                    <a:pt x="285" y="57"/>
                    <a:pt x="285" y="57"/>
                    <a:pt x="285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199" y="25"/>
                    <a:pt x="174" y="0"/>
                    <a:pt x="142" y="0"/>
                  </a:cubicBezTo>
                  <a:cubicBezTo>
                    <a:pt x="111" y="0"/>
                    <a:pt x="86" y="25"/>
                    <a:pt x="86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85" y="342"/>
                    <a:pt x="285" y="342"/>
                    <a:pt x="285" y="342"/>
                  </a:cubicBezTo>
                  <a:cubicBezTo>
                    <a:pt x="285" y="274"/>
                    <a:pt x="285" y="274"/>
                    <a:pt x="285" y="274"/>
                  </a:cubicBezTo>
                  <a:cubicBezTo>
                    <a:pt x="255" y="263"/>
                    <a:pt x="233" y="234"/>
                    <a:pt x="233" y="199"/>
                  </a:cubicBezTo>
                  <a:cubicBezTo>
                    <a:pt x="233" y="165"/>
                    <a:pt x="255" y="136"/>
                    <a:pt x="285" y="124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/>
            <p:cNvGrpSpPr/>
            <p:nvPr/>
          </p:nvGrpSpPr>
          <p:grpSpPr>
            <a:xfrm>
              <a:off x="4724321" y="2151486"/>
              <a:ext cx="677600" cy="677600"/>
              <a:chOff x="6069888" y="1819965"/>
              <a:chExt cx="914400" cy="91440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069888" y="1819965"/>
                <a:ext cx="914400" cy="914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iconfont-11261-4305953"/>
              <p:cNvSpPr/>
              <p:nvPr/>
            </p:nvSpPr>
            <p:spPr>
              <a:xfrm>
                <a:off x="6285916" y="2035993"/>
                <a:ext cx="482345" cy="482345"/>
              </a:xfrm>
              <a:custGeom>
                <a:avLst/>
                <a:gdLst>
                  <a:gd name="T0" fmla="*/ 6000 w 12800"/>
                  <a:gd name="T1" fmla="*/ 0 h 12800"/>
                  <a:gd name="T2" fmla="*/ 6800 w 12800"/>
                  <a:gd name="T3" fmla="*/ 0 h 12800"/>
                  <a:gd name="T4" fmla="*/ 7600 w 12800"/>
                  <a:gd name="T5" fmla="*/ 800 h 12800"/>
                  <a:gd name="T6" fmla="*/ 7600 w 12800"/>
                  <a:gd name="T7" fmla="*/ 8800 h 12800"/>
                  <a:gd name="T8" fmla="*/ 6800 w 12800"/>
                  <a:gd name="T9" fmla="*/ 9600 h 12800"/>
                  <a:gd name="T10" fmla="*/ 6000 w 12800"/>
                  <a:gd name="T11" fmla="*/ 9600 h 12800"/>
                  <a:gd name="T12" fmla="*/ 5200 w 12800"/>
                  <a:gd name="T13" fmla="*/ 8800 h 12800"/>
                  <a:gd name="T14" fmla="*/ 5200 w 12800"/>
                  <a:gd name="T15" fmla="*/ 800 h 12800"/>
                  <a:gd name="T16" fmla="*/ 6000 w 12800"/>
                  <a:gd name="T17" fmla="*/ 0 h 12800"/>
                  <a:gd name="T18" fmla="*/ 10400 w 12800"/>
                  <a:gd name="T19" fmla="*/ 2400 h 12800"/>
                  <a:gd name="T20" fmla="*/ 11200 w 12800"/>
                  <a:gd name="T21" fmla="*/ 2400 h 12800"/>
                  <a:gd name="T22" fmla="*/ 12000 w 12800"/>
                  <a:gd name="T23" fmla="*/ 3200 h 12800"/>
                  <a:gd name="T24" fmla="*/ 12000 w 12800"/>
                  <a:gd name="T25" fmla="*/ 8800 h 12800"/>
                  <a:gd name="T26" fmla="*/ 11200 w 12800"/>
                  <a:gd name="T27" fmla="*/ 9600 h 12800"/>
                  <a:gd name="T28" fmla="*/ 10400 w 12800"/>
                  <a:gd name="T29" fmla="*/ 9600 h 12800"/>
                  <a:gd name="T30" fmla="*/ 9600 w 12800"/>
                  <a:gd name="T31" fmla="*/ 8800 h 12800"/>
                  <a:gd name="T32" fmla="*/ 9600 w 12800"/>
                  <a:gd name="T33" fmla="*/ 3200 h 12800"/>
                  <a:gd name="T34" fmla="*/ 10400 w 12800"/>
                  <a:gd name="T35" fmla="*/ 2400 h 12800"/>
                  <a:gd name="T36" fmla="*/ 1600 w 12800"/>
                  <a:gd name="T37" fmla="*/ 4000 h 12800"/>
                  <a:gd name="T38" fmla="*/ 2400 w 12800"/>
                  <a:gd name="T39" fmla="*/ 4000 h 12800"/>
                  <a:gd name="T40" fmla="*/ 3200 w 12800"/>
                  <a:gd name="T41" fmla="*/ 4800 h 12800"/>
                  <a:gd name="T42" fmla="*/ 3200 w 12800"/>
                  <a:gd name="T43" fmla="*/ 8800 h 12800"/>
                  <a:gd name="T44" fmla="*/ 2400 w 12800"/>
                  <a:gd name="T45" fmla="*/ 9600 h 12800"/>
                  <a:gd name="T46" fmla="*/ 1600 w 12800"/>
                  <a:gd name="T47" fmla="*/ 9600 h 12800"/>
                  <a:gd name="T48" fmla="*/ 800 w 12800"/>
                  <a:gd name="T49" fmla="*/ 8800 h 12800"/>
                  <a:gd name="T50" fmla="*/ 800 w 12800"/>
                  <a:gd name="T51" fmla="*/ 4800 h 12800"/>
                  <a:gd name="T52" fmla="*/ 1600 w 12800"/>
                  <a:gd name="T53" fmla="*/ 4000 h 12800"/>
                  <a:gd name="T54" fmla="*/ 0 w 12800"/>
                  <a:gd name="T55" fmla="*/ 11200 h 12800"/>
                  <a:gd name="T56" fmla="*/ 12800 w 12800"/>
                  <a:gd name="T57" fmla="*/ 11200 h 12800"/>
                  <a:gd name="T58" fmla="*/ 12800 w 12800"/>
                  <a:gd name="T59" fmla="*/ 12800 h 12800"/>
                  <a:gd name="T60" fmla="*/ 0 w 12800"/>
                  <a:gd name="T61" fmla="*/ 12800 h 12800"/>
                  <a:gd name="T62" fmla="*/ 0 w 12800"/>
                  <a:gd name="T63" fmla="*/ 11200 h 1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800" h="12800">
                    <a:moveTo>
                      <a:pt x="6000" y="0"/>
                    </a:moveTo>
                    <a:lnTo>
                      <a:pt x="6800" y="0"/>
                    </a:lnTo>
                    <a:cubicBezTo>
                      <a:pt x="7242" y="0"/>
                      <a:pt x="7600" y="358"/>
                      <a:pt x="7600" y="800"/>
                    </a:cubicBezTo>
                    <a:lnTo>
                      <a:pt x="7600" y="8800"/>
                    </a:lnTo>
                    <a:cubicBezTo>
                      <a:pt x="7600" y="9242"/>
                      <a:pt x="7242" y="9600"/>
                      <a:pt x="6800" y="9600"/>
                    </a:cubicBezTo>
                    <a:lnTo>
                      <a:pt x="6000" y="9600"/>
                    </a:lnTo>
                    <a:cubicBezTo>
                      <a:pt x="5558" y="9600"/>
                      <a:pt x="5200" y="9242"/>
                      <a:pt x="5200" y="8800"/>
                    </a:cubicBezTo>
                    <a:lnTo>
                      <a:pt x="5200" y="800"/>
                    </a:lnTo>
                    <a:cubicBezTo>
                      <a:pt x="5200" y="358"/>
                      <a:pt x="5558" y="0"/>
                      <a:pt x="6000" y="0"/>
                    </a:cubicBezTo>
                    <a:close/>
                    <a:moveTo>
                      <a:pt x="10400" y="2400"/>
                    </a:moveTo>
                    <a:lnTo>
                      <a:pt x="11200" y="2400"/>
                    </a:lnTo>
                    <a:cubicBezTo>
                      <a:pt x="11642" y="2400"/>
                      <a:pt x="12000" y="2758"/>
                      <a:pt x="12000" y="3200"/>
                    </a:cubicBezTo>
                    <a:lnTo>
                      <a:pt x="12000" y="8800"/>
                    </a:lnTo>
                    <a:cubicBezTo>
                      <a:pt x="12000" y="9242"/>
                      <a:pt x="11642" y="9600"/>
                      <a:pt x="11200" y="9600"/>
                    </a:cubicBezTo>
                    <a:lnTo>
                      <a:pt x="10400" y="9600"/>
                    </a:lnTo>
                    <a:cubicBezTo>
                      <a:pt x="9958" y="9600"/>
                      <a:pt x="9600" y="9242"/>
                      <a:pt x="9600" y="8800"/>
                    </a:cubicBezTo>
                    <a:lnTo>
                      <a:pt x="9600" y="3200"/>
                    </a:lnTo>
                    <a:cubicBezTo>
                      <a:pt x="9600" y="2758"/>
                      <a:pt x="9958" y="2400"/>
                      <a:pt x="10400" y="2400"/>
                    </a:cubicBezTo>
                    <a:close/>
                    <a:moveTo>
                      <a:pt x="1600" y="4000"/>
                    </a:moveTo>
                    <a:lnTo>
                      <a:pt x="2400" y="4000"/>
                    </a:lnTo>
                    <a:cubicBezTo>
                      <a:pt x="2842" y="4000"/>
                      <a:pt x="3200" y="4358"/>
                      <a:pt x="3200" y="4800"/>
                    </a:cubicBezTo>
                    <a:lnTo>
                      <a:pt x="3200" y="8800"/>
                    </a:lnTo>
                    <a:cubicBezTo>
                      <a:pt x="3200" y="9242"/>
                      <a:pt x="2842" y="9600"/>
                      <a:pt x="2400" y="9600"/>
                    </a:cubicBezTo>
                    <a:lnTo>
                      <a:pt x="1600" y="9600"/>
                    </a:lnTo>
                    <a:cubicBezTo>
                      <a:pt x="1158" y="9600"/>
                      <a:pt x="800" y="9242"/>
                      <a:pt x="800" y="8800"/>
                    </a:cubicBezTo>
                    <a:lnTo>
                      <a:pt x="800" y="4800"/>
                    </a:lnTo>
                    <a:cubicBezTo>
                      <a:pt x="800" y="4358"/>
                      <a:pt x="1158" y="4000"/>
                      <a:pt x="1600" y="4000"/>
                    </a:cubicBezTo>
                    <a:close/>
                    <a:moveTo>
                      <a:pt x="0" y="11200"/>
                    </a:moveTo>
                    <a:lnTo>
                      <a:pt x="12800" y="11200"/>
                    </a:lnTo>
                    <a:lnTo>
                      <a:pt x="12800" y="12800"/>
                    </a:lnTo>
                    <a:lnTo>
                      <a:pt x="0" y="12800"/>
                    </a:lnTo>
                    <a:lnTo>
                      <a:pt x="0" y="1120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sp>
          <p:nvSpPr>
            <p:cNvPr id="59" name="椭圆 58"/>
            <p:cNvSpPr/>
            <p:nvPr/>
          </p:nvSpPr>
          <p:spPr>
            <a:xfrm>
              <a:off x="6910407" y="2151486"/>
              <a:ext cx="677600" cy="677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iconfont-11261-4305953"/>
            <p:cNvSpPr/>
            <p:nvPr/>
          </p:nvSpPr>
          <p:spPr>
            <a:xfrm>
              <a:off x="7070491" y="2311570"/>
              <a:ext cx="357432" cy="357432"/>
            </a:xfrm>
            <a:custGeom>
              <a:avLst/>
              <a:gdLst>
                <a:gd name="T0" fmla="*/ 6024 w 12851"/>
                <a:gd name="T1" fmla="*/ 1241 h 12851"/>
                <a:gd name="T2" fmla="*/ 864 w 12851"/>
                <a:gd name="T3" fmla="*/ 4689 h 12851"/>
                <a:gd name="T4" fmla="*/ 2075 w 12851"/>
                <a:gd name="T5" fmla="*/ 10776 h 12851"/>
                <a:gd name="T6" fmla="*/ 8162 w 12851"/>
                <a:gd name="T7" fmla="*/ 11987 h 12851"/>
                <a:gd name="T8" fmla="*/ 11610 w 12851"/>
                <a:gd name="T9" fmla="*/ 6827 h 12851"/>
                <a:gd name="T10" fmla="*/ 6024 w 12851"/>
                <a:gd name="T11" fmla="*/ 6827 h 12851"/>
                <a:gd name="T12" fmla="*/ 6024 w 12851"/>
                <a:gd name="T13" fmla="*/ 1241 h 12851"/>
                <a:gd name="T14" fmla="*/ 7266 w 12851"/>
                <a:gd name="T15" fmla="*/ 0 h 12851"/>
                <a:gd name="T16" fmla="*/ 11215 w 12851"/>
                <a:gd name="T17" fmla="*/ 1636 h 12851"/>
                <a:gd name="T18" fmla="*/ 12851 w 12851"/>
                <a:gd name="T19" fmla="*/ 5585 h 12851"/>
                <a:gd name="T20" fmla="*/ 7266 w 12851"/>
                <a:gd name="T21" fmla="*/ 5585 h 12851"/>
                <a:gd name="T22" fmla="*/ 7266 w 12851"/>
                <a:gd name="T23" fmla="*/ 0 h 1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1" h="12851">
                  <a:moveTo>
                    <a:pt x="6024" y="1241"/>
                  </a:moveTo>
                  <a:cubicBezTo>
                    <a:pt x="3765" y="1241"/>
                    <a:pt x="1729" y="2602"/>
                    <a:pt x="864" y="4689"/>
                  </a:cubicBezTo>
                  <a:cubicBezTo>
                    <a:pt x="0" y="6776"/>
                    <a:pt x="478" y="9178"/>
                    <a:pt x="2075" y="10776"/>
                  </a:cubicBezTo>
                  <a:cubicBezTo>
                    <a:pt x="3673" y="12373"/>
                    <a:pt x="6075" y="12851"/>
                    <a:pt x="8162" y="11987"/>
                  </a:cubicBezTo>
                  <a:cubicBezTo>
                    <a:pt x="10249" y="11122"/>
                    <a:pt x="11610" y="9086"/>
                    <a:pt x="11610" y="6827"/>
                  </a:cubicBezTo>
                  <a:lnTo>
                    <a:pt x="6024" y="6827"/>
                  </a:lnTo>
                  <a:lnTo>
                    <a:pt x="6024" y="1241"/>
                  </a:lnTo>
                  <a:close/>
                  <a:moveTo>
                    <a:pt x="7266" y="0"/>
                  </a:moveTo>
                  <a:cubicBezTo>
                    <a:pt x="8747" y="0"/>
                    <a:pt x="10168" y="588"/>
                    <a:pt x="11215" y="1636"/>
                  </a:cubicBezTo>
                  <a:cubicBezTo>
                    <a:pt x="12263" y="2683"/>
                    <a:pt x="12851" y="4104"/>
                    <a:pt x="12851" y="5585"/>
                  </a:cubicBezTo>
                  <a:lnTo>
                    <a:pt x="7266" y="5585"/>
                  </a:lnTo>
                  <a:lnTo>
                    <a:pt x="7266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4724321" y="4528848"/>
              <a:ext cx="677600" cy="677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iconfont-11261-4305953"/>
            <p:cNvSpPr/>
            <p:nvPr/>
          </p:nvSpPr>
          <p:spPr>
            <a:xfrm>
              <a:off x="4929077" y="4688933"/>
              <a:ext cx="268088" cy="357432"/>
            </a:xfrm>
            <a:custGeom>
              <a:avLst/>
              <a:gdLst>
                <a:gd name="T0" fmla="*/ 4800 w 9600"/>
                <a:gd name="T1" fmla="*/ 12800 h 12800"/>
                <a:gd name="T2" fmla="*/ 0 w 9600"/>
                <a:gd name="T3" fmla="*/ 10400 h 12800"/>
                <a:gd name="T4" fmla="*/ 0 w 9600"/>
                <a:gd name="T5" fmla="*/ 9050 h 12800"/>
                <a:gd name="T6" fmla="*/ 4800 w 9600"/>
                <a:gd name="T7" fmla="*/ 11200 h 12800"/>
                <a:gd name="T8" fmla="*/ 9600 w 9600"/>
                <a:gd name="T9" fmla="*/ 9050 h 12800"/>
                <a:gd name="T10" fmla="*/ 9600 w 9600"/>
                <a:gd name="T11" fmla="*/ 10400 h 12800"/>
                <a:gd name="T12" fmla="*/ 4800 w 9600"/>
                <a:gd name="T13" fmla="*/ 12800 h 12800"/>
                <a:gd name="T14" fmla="*/ 4800 w 9600"/>
                <a:gd name="T15" fmla="*/ 10400 h 12800"/>
                <a:gd name="T16" fmla="*/ 0 w 9600"/>
                <a:gd name="T17" fmla="*/ 8000 h 12800"/>
                <a:gd name="T18" fmla="*/ 0 w 9600"/>
                <a:gd name="T19" fmla="*/ 6650 h 12800"/>
                <a:gd name="T20" fmla="*/ 4800 w 9600"/>
                <a:gd name="T21" fmla="*/ 8800 h 12800"/>
                <a:gd name="T22" fmla="*/ 9600 w 9600"/>
                <a:gd name="T23" fmla="*/ 6650 h 12800"/>
                <a:gd name="T24" fmla="*/ 9600 w 9600"/>
                <a:gd name="T25" fmla="*/ 8000 h 12800"/>
                <a:gd name="T26" fmla="*/ 4800 w 9600"/>
                <a:gd name="T27" fmla="*/ 10400 h 12800"/>
                <a:gd name="T28" fmla="*/ 4800 w 9600"/>
                <a:gd name="T29" fmla="*/ 8000 h 12800"/>
                <a:gd name="T30" fmla="*/ 0 w 9600"/>
                <a:gd name="T31" fmla="*/ 5600 h 12800"/>
                <a:gd name="T32" fmla="*/ 0 w 9600"/>
                <a:gd name="T33" fmla="*/ 4250 h 12800"/>
                <a:gd name="T34" fmla="*/ 4800 w 9600"/>
                <a:gd name="T35" fmla="*/ 6400 h 12800"/>
                <a:gd name="T36" fmla="*/ 9600 w 9600"/>
                <a:gd name="T37" fmla="*/ 4250 h 12800"/>
                <a:gd name="T38" fmla="*/ 9600 w 9600"/>
                <a:gd name="T39" fmla="*/ 5600 h 12800"/>
                <a:gd name="T40" fmla="*/ 4800 w 9600"/>
                <a:gd name="T41" fmla="*/ 8000 h 12800"/>
                <a:gd name="T42" fmla="*/ 4800 w 9600"/>
                <a:gd name="T43" fmla="*/ 5600 h 12800"/>
                <a:gd name="T44" fmla="*/ 0 w 9600"/>
                <a:gd name="T45" fmla="*/ 3200 h 12800"/>
                <a:gd name="T46" fmla="*/ 0 w 9600"/>
                <a:gd name="T47" fmla="*/ 2400 h 12800"/>
                <a:gd name="T48" fmla="*/ 4800 w 9600"/>
                <a:gd name="T49" fmla="*/ 0 h 12800"/>
                <a:gd name="T50" fmla="*/ 9600 w 9600"/>
                <a:gd name="T51" fmla="*/ 2400 h 12800"/>
                <a:gd name="T52" fmla="*/ 9600 w 9600"/>
                <a:gd name="T53" fmla="*/ 3200 h 12800"/>
                <a:gd name="T54" fmla="*/ 4800 w 9600"/>
                <a:gd name="T55" fmla="*/ 56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00" h="12800">
                  <a:moveTo>
                    <a:pt x="4800" y="12800"/>
                  </a:moveTo>
                  <a:cubicBezTo>
                    <a:pt x="2150" y="12800"/>
                    <a:pt x="0" y="11726"/>
                    <a:pt x="0" y="10400"/>
                  </a:cubicBezTo>
                  <a:lnTo>
                    <a:pt x="0" y="9050"/>
                  </a:lnTo>
                  <a:cubicBezTo>
                    <a:pt x="0" y="10376"/>
                    <a:pt x="2150" y="11200"/>
                    <a:pt x="4800" y="11200"/>
                  </a:cubicBezTo>
                  <a:cubicBezTo>
                    <a:pt x="7450" y="11200"/>
                    <a:pt x="9600" y="10376"/>
                    <a:pt x="9600" y="9050"/>
                  </a:cubicBezTo>
                  <a:lnTo>
                    <a:pt x="9600" y="10400"/>
                  </a:lnTo>
                  <a:cubicBezTo>
                    <a:pt x="9600" y="11726"/>
                    <a:pt x="7450" y="12800"/>
                    <a:pt x="4800" y="12800"/>
                  </a:cubicBezTo>
                  <a:close/>
                  <a:moveTo>
                    <a:pt x="4800" y="10400"/>
                  </a:moveTo>
                  <a:cubicBezTo>
                    <a:pt x="2150" y="10400"/>
                    <a:pt x="0" y="9326"/>
                    <a:pt x="0" y="8000"/>
                  </a:cubicBezTo>
                  <a:lnTo>
                    <a:pt x="0" y="6650"/>
                  </a:lnTo>
                  <a:cubicBezTo>
                    <a:pt x="0" y="7976"/>
                    <a:pt x="2150" y="8800"/>
                    <a:pt x="4800" y="8800"/>
                  </a:cubicBezTo>
                  <a:cubicBezTo>
                    <a:pt x="7450" y="8800"/>
                    <a:pt x="9600" y="7976"/>
                    <a:pt x="9600" y="6650"/>
                  </a:cubicBezTo>
                  <a:lnTo>
                    <a:pt x="9600" y="8000"/>
                  </a:lnTo>
                  <a:cubicBezTo>
                    <a:pt x="9600" y="9326"/>
                    <a:pt x="7450" y="10400"/>
                    <a:pt x="4800" y="10400"/>
                  </a:cubicBezTo>
                  <a:close/>
                  <a:moveTo>
                    <a:pt x="4800" y="8000"/>
                  </a:moveTo>
                  <a:cubicBezTo>
                    <a:pt x="2150" y="8000"/>
                    <a:pt x="0" y="6926"/>
                    <a:pt x="0" y="5600"/>
                  </a:cubicBezTo>
                  <a:lnTo>
                    <a:pt x="0" y="4250"/>
                  </a:lnTo>
                  <a:cubicBezTo>
                    <a:pt x="0" y="5576"/>
                    <a:pt x="2150" y="6400"/>
                    <a:pt x="4800" y="6400"/>
                  </a:cubicBezTo>
                  <a:cubicBezTo>
                    <a:pt x="7450" y="6400"/>
                    <a:pt x="9600" y="5576"/>
                    <a:pt x="9600" y="4250"/>
                  </a:cubicBezTo>
                  <a:lnTo>
                    <a:pt x="9600" y="5600"/>
                  </a:lnTo>
                  <a:cubicBezTo>
                    <a:pt x="9600" y="6926"/>
                    <a:pt x="7450" y="8000"/>
                    <a:pt x="4800" y="8000"/>
                  </a:cubicBezTo>
                  <a:close/>
                  <a:moveTo>
                    <a:pt x="4800" y="5600"/>
                  </a:moveTo>
                  <a:cubicBezTo>
                    <a:pt x="2150" y="5600"/>
                    <a:pt x="0" y="4526"/>
                    <a:pt x="0" y="3200"/>
                  </a:cubicBezTo>
                  <a:lnTo>
                    <a:pt x="0" y="2400"/>
                  </a:lnTo>
                  <a:cubicBezTo>
                    <a:pt x="0" y="1074"/>
                    <a:pt x="2150" y="0"/>
                    <a:pt x="4800" y="0"/>
                  </a:cubicBezTo>
                  <a:cubicBezTo>
                    <a:pt x="7450" y="0"/>
                    <a:pt x="9600" y="1074"/>
                    <a:pt x="9600" y="2400"/>
                  </a:cubicBezTo>
                  <a:lnTo>
                    <a:pt x="9600" y="3200"/>
                  </a:lnTo>
                  <a:cubicBezTo>
                    <a:pt x="9600" y="4526"/>
                    <a:pt x="7450" y="5600"/>
                    <a:pt x="4800" y="560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6910407" y="4528848"/>
              <a:ext cx="677600" cy="6776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iconfont-11261-4305953"/>
            <p:cNvSpPr/>
            <p:nvPr/>
          </p:nvSpPr>
          <p:spPr>
            <a:xfrm>
              <a:off x="7070491" y="4688969"/>
              <a:ext cx="357432" cy="357359"/>
            </a:xfrm>
            <a:custGeom>
              <a:avLst/>
              <a:gdLst>
                <a:gd name="T0" fmla="*/ 640 w 10240"/>
                <a:gd name="T1" fmla="*/ 9600 h 10240"/>
                <a:gd name="T2" fmla="*/ 640 w 10240"/>
                <a:gd name="T3" fmla="*/ 0 h 10240"/>
                <a:gd name="T4" fmla="*/ 0 w 10240"/>
                <a:gd name="T5" fmla="*/ 0 h 10240"/>
                <a:gd name="T6" fmla="*/ 0 w 10240"/>
                <a:gd name="T7" fmla="*/ 10240 h 10240"/>
                <a:gd name="T8" fmla="*/ 10240 w 10240"/>
                <a:gd name="T9" fmla="*/ 10240 h 10240"/>
                <a:gd name="T10" fmla="*/ 10240 w 10240"/>
                <a:gd name="T11" fmla="*/ 9600 h 10240"/>
                <a:gd name="T12" fmla="*/ 640 w 10240"/>
                <a:gd name="T13" fmla="*/ 9600 h 10240"/>
                <a:gd name="T14" fmla="*/ 9573 w 10240"/>
                <a:gd name="T15" fmla="*/ 1570 h 10240"/>
                <a:gd name="T16" fmla="*/ 6359 w 10240"/>
                <a:gd name="T17" fmla="*/ 1570 h 10240"/>
                <a:gd name="T18" fmla="*/ 7562 w 10240"/>
                <a:gd name="T19" fmla="*/ 2773 h 10240"/>
                <a:gd name="T20" fmla="*/ 6175 w 10240"/>
                <a:gd name="T21" fmla="*/ 4159 h 10240"/>
                <a:gd name="T22" fmla="*/ 4214 w 10240"/>
                <a:gd name="T23" fmla="*/ 2198 h 10240"/>
                <a:gd name="T24" fmla="*/ 4214 w 10240"/>
                <a:gd name="T25" fmla="*/ 2198 h 10240"/>
                <a:gd name="T26" fmla="*/ 4203 w 10240"/>
                <a:gd name="T27" fmla="*/ 2191 h 10240"/>
                <a:gd name="T28" fmla="*/ 4063 w 10240"/>
                <a:gd name="T29" fmla="*/ 2136 h 10240"/>
                <a:gd name="T30" fmla="*/ 3912 w 10240"/>
                <a:gd name="T31" fmla="*/ 2198 h 10240"/>
                <a:gd name="T32" fmla="*/ 1197 w 10240"/>
                <a:gd name="T33" fmla="*/ 4913 h 10240"/>
                <a:gd name="T34" fmla="*/ 1197 w 10240"/>
                <a:gd name="T35" fmla="*/ 5215 h 10240"/>
                <a:gd name="T36" fmla="*/ 1801 w 10240"/>
                <a:gd name="T37" fmla="*/ 5819 h 10240"/>
                <a:gd name="T38" fmla="*/ 2102 w 10240"/>
                <a:gd name="T39" fmla="*/ 5819 h 10240"/>
                <a:gd name="T40" fmla="*/ 4063 w 10240"/>
                <a:gd name="T41" fmla="*/ 3857 h 10240"/>
                <a:gd name="T42" fmla="*/ 6024 w 10240"/>
                <a:gd name="T43" fmla="*/ 5819 h 10240"/>
                <a:gd name="T44" fmla="*/ 6095 w 10240"/>
                <a:gd name="T45" fmla="*/ 5865 h 10240"/>
                <a:gd name="T46" fmla="*/ 6326 w 10240"/>
                <a:gd name="T47" fmla="*/ 5819 h 10240"/>
                <a:gd name="T48" fmla="*/ 6929 w 10240"/>
                <a:gd name="T49" fmla="*/ 5215 h 10240"/>
                <a:gd name="T50" fmla="*/ 8467 w 10240"/>
                <a:gd name="T51" fmla="*/ 3678 h 10240"/>
                <a:gd name="T52" fmla="*/ 9573 w 10240"/>
                <a:gd name="T53" fmla="*/ 4784 h 10240"/>
                <a:gd name="T54" fmla="*/ 9573 w 10240"/>
                <a:gd name="T55" fmla="*/ 1570 h 10240"/>
                <a:gd name="T56" fmla="*/ 2515 w 10240"/>
                <a:gd name="T57" fmla="*/ 9204 h 10240"/>
                <a:gd name="T58" fmla="*/ 2515 w 10240"/>
                <a:gd name="T59" fmla="*/ 6045 h 10240"/>
                <a:gd name="T60" fmla="*/ 2102 w 10240"/>
                <a:gd name="T61" fmla="*/ 6459 h 10240"/>
                <a:gd name="T62" fmla="*/ 1801 w 10240"/>
                <a:gd name="T63" fmla="*/ 6459 h 10240"/>
                <a:gd name="T64" fmla="*/ 1449 w 10240"/>
                <a:gd name="T65" fmla="*/ 6107 h 10240"/>
                <a:gd name="T66" fmla="*/ 1449 w 10240"/>
                <a:gd name="T67" fmla="*/ 9204 h 10240"/>
                <a:gd name="T68" fmla="*/ 2515 w 10240"/>
                <a:gd name="T69" fmla="*/ 9204 h 10240"/>
                <a:gd name="T70" fmla="*/ 4280 w 10240"/>
                <a:gd name="T71" fmla="*/ 9204 h 10240"/>
                <a:gd name="T72" fmla="*/ 4280 w 10240"/>
                <a:gd name="T73" fmla="*/ 4714 h 10240"/>
                <a:gd name="T74" fmla="*/ 4064 w 10240"/>
                <a:gd name="T75" fmla="*/ 4497 h 10240"/>
                <a:gd name="T76" fmla="*/ 3213 w 10240"/>
                <a:gd name="T77" fmla="*/ 5348 h 10240"/>
                <a:gd name="T78" fmla="*/ 3213 w 10240"/>
                <a:gd name="T79" fmla="*/ 9204 h 10240"/>
                <a:gd name="T80" fmla="*/ 4280 w 10240"/>
                <a:gd name="T81" fmla="*/ 9204 h 10240"/>
                <a:gd name="T82" fmla="*/ 6044 w 10240"/>
                <a:gd name="T83" fmla="*/ 9204 h 10240"/>
                <a:gd name="T84" fmla="*/ 6044 w 10240"/>
                <a:gd name="T85" fmla="*/ 6472 h 10240"/>
                <a:gd name="T86" fmla="*/ 6025 w 10240"/>
                <a:gd name="T87" fmla="*/ 6459 h 10240"/>
                <a:gd name="T88" fmla="*/ 4978 w 10240"/>
                <a:gd name="T89" fmla="*/ 5412 h 10240"/>
                <a:gd name="T90" fmla="*/ 4978 w 10240"/>
                <a:gd name="T91" fmla="*/ 9204 h 10240"/>
                <a:gd name="T92" fmla="*/ 6044 w 10240"/>
                <a:gd name="T93" fmla="*/ 9204 h 10240"/>
                <a:gd name="T94" fmla="*/ 7809 w 10240"/>
                <a:gd name="T95" fmla="*/ 9204 h 10240"/>
                <a:gd name="T96" fmla="*/ 7809 w 10240"/>
                <a:gd name="T97" fmla="*/ 4976 h 10240"/>
                <a:gd name="T98" fmla="*/ 6929 w 10240"/>
                <a:gd name="T99" fmla="*/ 5855 h 10240"/>
                <a:gd name="T100" fmla="*/ 6742 w 10240"/>
                <a:gd name="T101" fmla="*/ 6043 h 10240"/>
                <a:gd name="T102" fmla="*/ 6742 w 10240"/>
                <a:gd name="T103" fmla="*/ 9204 h 10240"/>
                <a:gd name="T104" fmla="*/ 7809 w 10240"/>
                <a:gd name="T105" fmla="*/ 9204 h 10240"/>
                <a:gd name="T106" fmla="*/ 9573 w 10240"/>
                <a:gd name="T107" fmla="*/ 9204 h 10240"/>
                <a:gd name="T108" fmla="*/ 9573 w 10240"/>
                <a:gd name="T109" fmla="*/ 5424 h 10240"/>
                <a:gd name="T110" fmla="*/ 8506 w 10240"/>
                <a:gd name="T111" fmla="*/ 4357 h 10240"/>
                <a:gd name="T112" fmla="*/ 8506 w 10240"/>
                <a:gd name="T113" fmla="*/ 9204 h 10240"/>
                <a:gd name="T114" fmla="*/ 9573 w 10240"/>
                <a:gd name="T115" fmla="*/ 9204 h 10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40" h="10240">
                  <a:moveTo>
                    <a:pt x="640" y="9600"/>
                  </a:moveTo>
                  <a:lnTo>
                    <a:pt x="640" y="0"/>
                  </a:lnTo>
                  <a:lnTo>
                    <a:pt x="0" y="0"/>
                  </a:lnTo>
                  <a:lnTo>
                    <a:pt x="0" y="10240"/>
                  </a:lnTo>
                  <a:lnTo>
                    <a:pt x="10240" y="10240"/>
                  </a:lnTo>
                  <a:lnTo>
                    <a:pt x="10240" y="9600"/>
                  </a:lnTo>
                  <a:lnTo>
                    <a:pt x="640" y="9600"/>
                  </a:lnTo>
                  <a:close/>
                  <a:moveTo>
                    <a:pt x="9573" y="1570"/>
                  </a:moveTo>
                  <a:lnTo>
                    <a:pt x="6359" y="1570"/>
                  </a:lnTo>
                  <a:lnTo>
                    <a:pt x="7562" y="2773"/>
                  </a:lnTo>
                  <a:lnTo>
                    <a:pt x="6175" y="4159"/>
                  </a:lnTo>
                  <a:lnTo>
                    <a:pt x="4214" y="2198"/>
                  </a:lnTo>
                  <a:lnTo>
                    <a:pt x="4214" y="2198"/>
                  </a:lnTo>
                  <a:cubicBezTo>
                    <a:pt x="4211" y="2195"/>
                    <a:pt x="4206" y="2194"/>
                    <a:pt x="4203" y="2191"/>
                  </a:cubicBezTo>
                  <a:cubicBezTo>
                    <a:pt x="4163" y="2156"/>
                    <a:pt x="4113" y="2136"/>
                    <a:pt x="4063" y="2136"/>
                  </a:cubicBezTo>
                  <a:cubicBezTo>
                    <a:pt x="4009" y="2136"/>
                    <a:pt x="3954" y="2157"/>
                    <a:pt x="3912" y="2198"/>
                  </a:cubicBezTo>
                  <a:lnTo>
                    <a:pt x="1197" y="4913"/>
                  </a:lnTo>
                  <a:cubicBezTo>
                    <a:pt x="1114" y="4997"/>
                    <a:pt x="1114" y="5132"/>
                    <a:pt x="1197" y="5215"/>
                  </a:cubicBezTo>
                  <a:lnTo>
                    <a:pt x="1801" y="5819"/>
                  </a:lnTo>
                  <a:cubicBezTo>
                    <a:pt x="1884" y="5902"/>
                    <a:pt x="2019" y="5902"/>
                    <a:pt x="2102" y="5819"/>
                  </a:cubicBezTo>
                  <a:lnTo>
                    <a:pt x="4063" y="3857"/>
                  </a:lnTo>
                  <a:lnTo>
                    <a:pt x="6024" y="5819"/>
                  </a:lnTo>
                  <a:cubicBezTo>
                    <a:pt x="6045" y="5840"/>
                    <a:pt x="6069" y="5855"/>
                    <a:pt x="6095" y="5865"/>
                  </a:cubicBezTo>
                  <a:cubicBezTo>
                    <a:pt x="6172" y="5897"/>
                    <a:pt x="6264" y="5881"/>
                    <a:pt x="6326" y="5819"/>
                  </a:cubicBezTo>
                  <a:lnTo>
                    <a:pt x="6929" y="5215"/>
                  </a:lnTo>
                  <a:lnTo>
                    <a:pt x="8467" y="3678"/>
                  </a:lnTo>
                  <a:lnTo>
                    <a:pt x="9573" y="4784"/>
                  </a:lnTo>
                  <a:lnTo>
                    <a:pt x="9573" y="1570"/>
                  </a:lnTo>
                  <a:close/>
                  <a:moveTo>
                    <a:pt x="2515" y="9204"/>
                  </a:moveTo>
                  <a:lnTo>
                    <a:pt x="2515" y="6045"/>
                  </a:lnTo>
                  <a:lnTo>
                    <a:pt x="2102" y="6459"/>
                  </a:lnTo>
                  <a:cubicBezTo>
                    <a:pt x="2019" y="6542"/>
                    <a:pt x="1884" y="6542"/>
                    <a:pt x="1801" y="6459"/>
                  </a:cubicBezTo>
                  <a:lnTo>
                    <a:pt x="1449" y="6107"/>
                  </a:lnTo>
                  <a:lnTo>
                    <a:pt x="1449" y="9204"/>
                  </a:lnTo>
                  <a:lnTo>
                    <a:pt x="2515" y="9204"/>
                  </a:lnTo>
                  <a:close/>
                  <a:moveTo>
                    <a:pt x="4280" y="9204"/>
                  </a:moveTo>
                  <a:lnTo>
                    <a:pt x="4280" y="4714"/>
                  </a:lnTo>
                  <a:lnTo>
                    <a:pt x="4064" y="4497"/>
                  </a:lnTo>
                  <a:lnTo>
                    <a:pt x="3213" y="5348"/>
                  </a:lnTo>
                  <a:lnTo>
                    <a:pt x="3213" y="9204"/>
                  </a:lnTo>
                  <a:lnTo>
                    <a:pt x="4280" y="9204"/>
                  </a:lnTo>
                  <a:close/>
                  <a:moveTo>
                    <a:pt x="6044" y="9204"/>
                  </a:moveTo>
                  <a:lnTo>
                    <a:pt x="6044" y="6472"/>
                  </a:lnTo>
                  <a:cubicBezTo>
                    <a:pt x="6038" y="6467"/>
                    <a:pt x="6030" y="6465"/>
                    <a:pt x="6025" y="6459"/>
                  </a:cubicBezTo>
                  <a:lnTo>
                    <a:pt x="4978" y="5412"/>
                  </a:lnTo>
                  <a:lnTo>
                    <a:pt x="4978" y="9204"/>
                  </a:lnTo>
                  <a:lnTo>
                    <a:pt x="6044" y="9204"/>
                  </a:lnTo>
                  <a:close/>
                  <a:moveTo>
                    <a:pt x="7809" y="9204"/>
                  </a:moveTo>
                  <a:lnTo>
                    <a:pt x="7809" y="4976"/>
                  </a:lnTo>
                  <a:lnTo>
                    <a:pt x="6929" y="5855"/>
                  </a:lnTo>
                  <a:lnTo>
                    <a:pt x="6742" y="6043"/>
                  </a:lnTo>
                  <a:lnTo>
                    <a:pt x="6742" y="9204"/>
                  </a:lnTo>
                  <a:lnTo>
                    <a:pt x="7809" y="9204"/>
                  </a:lnTo>
                  <a:close/>
                  <a:moveTo>
                    <a:pt x="9573" y="9204"/>
                  </a:moveTo>
                  <a:lnTo>
                    <a:pt x="9573" y="5424"/>
                  </a:lnTo>
                  <a:lnTo>
                    <a:pt x="8506" y="4357"/>
                  </a:lnTo>
                  <a:lnTo>
                    <a:pt x="8506" y="9204"/>
                  </a:lnTo>
                  <a:lnTo>
                    <a:pt x="9573" y="920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4129254" y="2961966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6315674" y="5334461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113730" y="5334461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6297691" y="2967604"/>
              <a:ext cx="18670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0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0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工作计划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99115" y="3076049"/>
            <a:ext cx="4427171" cy="779188"/>
            <a:chOff x="799115" y="3076049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799115" y="3289826"/>
                <a:ext cx="165960" cy="166320"/>
              </p14:xfrm>
            </p:contentPart>
          </mc:Choice>
          <mc:Fallback xmlns="">
            <p:pic>
              <p:nvPicPr>
                <p:cNvPr id="3" name="墨迹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799115" y="3289826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6" name="矩形 5"/>
            <p:cNvSpPr/>
            <p:nvPr/>
          </p:nvSpPr>
          <p:spPr>
            <a:xfrm>
              <a:off x="1123587" y="3076049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9115" y="4026233"/>
            <a:ext cx="4427171" cy="779188"/>
            <a:chOff x="799115" y="4026233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799115" y="4207673"/>
                <a:ext cx="165960" cy="166320"/>
              </p14:xfrm>
            </p:contentPart>
          </mc:Choice>
          <mc:Fallback xmlns="">
            <p:pic>
              <p:nvPicPr>
                <p:cNvPr id="5" name="墨迹 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799115" y="4207673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7" name="矩形 6"/>
            <p:cNvSpPr/>
            <p:nvPr/>
          </p:nvSpPr>
          <p:spPr>
            <a:xfrm>
              <a:off x="1123587" y="4026233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9115" y="5027240"/>
            <a:ext cx="4427171" cy="779188"/>
            <a:chOff x="799115" y="5027240"/>
            <a:chExt cx="4427171" cy="77918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4" p14:bwMode="auto">
              <p14:nvContentPartPr>
                <p14:cNvPr id="8" name="墨迹 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  <p14:cNvContentPartPr/>
                <p14:nvPr/>
              </p14:nvContentPartPr>
              <p14:xfrm>
                <a:off x="799115" y="5250514"/>
                <a:ext cx="165960" cy="166320"/>
              </p14:xfrm>
            </p:contentPart>
          </mc:Choice>
          <mc:Fallback xmlns="">
            <p:pic>
              <p:nvPicPr>
                <p:cNvPr id="8" name="墨迹 7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  </p:nvPicPr>
              <p:blipFill>
                <a:blip r:embed="rId2"/>
              </p:blipFill>
              <p:spPr>
                <a:xfrm>
                  <a:off x="799115" y="5250514"/>
                  <a:ext cx="165960" cy="166320"/>
                </a:xfrm>
                <a:prstGeom prst="rect"/>
              </p:spPr>
            </p:pic>
          </mc:Fallback>
        </mc:AlternateContent>
        <p:sp>
          <p:nvSpPr>
            <p:cNvPr id="9" name="矩形 8"/>
            <p:cNvSpPr/>
            <p:nvPr/>
          </p:nvSpPr>
          <p:spPr>
            <a:xfrm>
              <a:off x="1123587" y="5027240"/>
              <a:ext cx="4102699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12133" y="2370102"/>
            <a:ext cx="2501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添加主要内容</a:t>
            </a:r>
            <a:endParaRPr lang="zh-CN" altLang="en-US" sz="2400" spc="0" dirty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048940" y="609007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8" name="流程图: 接点 17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654923" y="2195756"/>
            <a:ext cx="2788034" cy="4190154"/>
            <a:chOff x="8654923" y="2195756"/>
            <a:chExt cx="2788034" cy="4190154"/>
          </a:xfrm>
        </p:grpSpPr>
        <p:sp>
          <p:nvSpPr>
            <p:cNvPr id="14" name="矩形 13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654923" y="2195756"/>
              <a:ext cx="2788034" cy="41901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027440" y="5757064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8853533" y="2600934"/>
              <a:ext cx="2214880" cy="2963500"/>
            </a:xfrm>
            <a:custGeom>
              <a:avLst/>
              <a:gdLst>
                <a:gd name="connsiteX0" fmla="*/ 0 w 2214880"/>
                <a:gd name="connsiteY0" fmla="*/ 0 h 2963500"/>
                <a:gd name="connsiteX1" fmla="*/ 2214880 w 2214880"/>
                <a:gd name="connsiteY1" fmla="*/ 0 h 2963500"/>
                <a:gd name="connsiteX2" fmla="*/ 2214880 w 2214880"/>
                <a:gd name="connsiteY2" fmla="*/ 2963500 h 2963500"/>
                <a:gd name="connsiteX3" fmla="*/ 0 w 2214880"/>
                <a:gd name="connsiteY3" fmla="*/ 2963500 h 2963500"/>
                <a:gd name="connsiteX4" fmla="*/ 0 w 2214880"/>
                <a:gd name="connsiteY4" fmla="*/ 0 h 29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4880" h="2963500">
                  <a:moveTo>
                    <a:pt x="0" y="0"/>
                  </a:moveTo>
                  <a:lnTo>
                    <a:pt x="2214880" y="0"/>
                  </a:lnTo>
                  <a:lnTo>
                    <a:pt x="2214880" y="2963500"/>
                  </a:lnTo>
                  <a:lnTo>
                    <a:pt x="0" y="29635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11" name="组合 10"/>
          <p:cNvGrpSpPr/>
          <p:nvPr/>
        </p:nvGrpSpPr>
        <p:grpSpPr>
          <a:xfrm>
            <a:off x="5469371" y="2195756"/>
            <a:ext cx="2788034" cy="4190154"/>
            <a:chOff x="5469371" y="2195756"/>
            <a:chExt cx="2788034" cy="4190154"/>
          </a:xfrm>
        </p:grpSpPr>
        <p:sp>
          <p:nvSpPr>
            <p:cNvPr id="13" name="矩形 1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5469371" y="2195756"/>
              <a:ext cx="2788034" cy="419015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811162" y="5757064"/>
              <a:ext cx="18670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0" spc="600">
                  <a:gradFill>
                    <a:gsLst>
                      <a:gs pos="0">
                        <a:srgbClr val="FFFFFF"/>
                      </a:gs>
                      <a:gs pos="100000">
                        <a:srgbClr val="60EFF2"/>
                      </a:gs>
                    </a:gsLst>
                    <a:lin ang="2700000" scaled="1"/>
                  </a:gradFill>
                  <a:latin typeface="字魂100号-方方先锋体" panose="00000500000000000000" pitchFamily="2" charset="-122"/>
                  <a:ea typeface="字魂100号-方方先锋体" panose="00000500000000000000" pitchFamily="2" charset="-122"/>
                  <a:cs typeface="阿里巴巴普惠体" panose="00020600040101010101" pitchFamily="18" charset="-122"/>
                </a:defRPr>
              </a:lvl1pPr>
            </a:lstStyle>
            <a:p>
              <a:r>
                <a:rPr lang="zh-CN" altLang="en-US" sz="2400" spc="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添加内容</a:t>
              </a:r>
              <a:endParaRPr lang="zh-CN" altLang="en-US" sz="2400" spc="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5700755" y="2600934"/>
              <a:ext cx="2214880" cy="2963500"/>
            </a:xfrm>
            <a:custGeom>
              <a:avLst/>
              <a:gdLst>
                <a:gd name="connsiteX0" fmla="*/ 0 w 2214880"/>
                <a:gd name="connsiteY0" fmla="*/ 0 h 2963500"/>
                <a:gd name="connsiteX1" fmla="*/ 2214880 w 2214880"/>
                <a:gd name="connsiteY1" fmla="*/ 0 h 2963500"/>
                <a:gd name="connsiteX2" fmla="*/ 2214880 w 2214880"/>
                <a:gd name="connsiteY2" fmla="*/ 2963500 h 2963500"/>
                <a:gd name="connsiteX3" fmla="*/ 0 w 2214880"/>
                <a:gd name="connsiteY3" fmla="*/ 2963500 h 2963500"/>
                <a:gd name="connsiteX4" fmla="*/ 0 w 2214880"/>
                <a:gd name="connsiteY4" fmla="*/ 0 h 296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14880" h="2963500">
                  <a:moveTo>
                    <a:pt x="0" y="0"/>
                  </a:moveTo>
                  <a:lnTo>
                    <a:pt x="2214880" y="0"/>
                  </a:lnTo>
                  <a:lnTo>
                    <a:pt x="2214880" y="2963500"/>
                  </a:lnTo>
                  <a:lnTo>
                    <a:pt x="0" y="2963500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041403" y="2082577"/>
            <a:ext cx="2646878" cy="1809542"/>
            <a:chOff x="2041403" y="2082577"/>
            <a:chExt cx="2646878" cy="1809542"/>
          </a:xfrm>
        </p:grpSpPr>
        <p:sp>
          <p:nvSpPr>
            <p:cNvPr id="12" name="文本框 11"/>
            <p:cNvSpPr txBox="1"/>
            <p:nvPr/>
          </p:nvSpPr>
          <p:spPr>
            <a:xfrm>
              <a:off x="2041403" y="2082577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i="0" dirty="0">
                  <a:solidFill>
                    <a:schemeClr val="accent6">
                      <a:lumMod val="75000"/>
                    </a:schemeClr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演示完毕</a:t>
              </a:r>
              <a:endParaRPr lang="zh-CN" altLang="en-US" sz="4800" i="0" dirty="0">
                <a:solidFill>
                  <a:schemeClr val="accent6">
                    <a:lumMod val="75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041403" y="3061122"/>
              <a:ext cx="26468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latin typeface="汉仪中圆简" panose="02010609000101010101" pitchFamily="49" charset="-122"/>
                  <a:ea typeface="汉仪中圆简" panose="02010609000101010101" pitchFamily="49" charset="-122"/>
                  <a:cs typeface="+mn-ea"/>
                  <a:sym typeface="+mn-lt"/>
                </a:rPr>
                <a:t>谢谢观看</a:t>
              </a:r>
              <a:endParaRPr lang="zh-CN" altLang="en-US" sz="4800" dirty="0"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108198" y="403966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pc="300" dirty="0">
                <a:cs typeface="+mn-ea"/>
                <a:sym typeface="+mn-lt"/>
              </a:rPr>
              <a:t>Business Report Summary </a:t>
            </a:r>
            <a:r>
              <a:rPr lang="en-US" altLang="zh-CN" spc="300" dirty="0">
                <a:cs typeface="+mn-ea"/>
                <a:sym typeface="+mn-lt"/>
              </a:rPr>
              <a:t>PPT</a:t>
            </a:r>
            <a:r>
              <a:rPr lang="zh-CN" altLang="en-US" spc="300" dirty="0">
                <a:cs typeface="+mn-ea"/>
                <a:sym typeface="+mn-lt"/>
              </a:rPr>
              <a:t> Template</a:t>
            </a:r>
            <a:endParaRPr lang="zh-CN" altLang="en-US" spc="300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4757129" y="5143868"/>
            <a:ext cx="1708096" cy="414417"/>
            <a:chOff x="3888768" y="5317489"/>
            <a:chExt cx="1708096" cy="414417"/>
          </a:xfrm>
        </p:grpSpPr>
        <p:sp>
          <p:nvSpPr>
            <p:cNvPr id="16" name="矩形: 圆角 15"/>
            <p:cNvSpPr/>
            <p:nvPr/>
          </p:nvSpPr>
          <p:spPr>
            <a:xfrm>
              <a:off x="3888768" y="5317489"/>
              <a:ext cx="1708096" cy="414417"/>
            </a:xfrm>
            <a:prstGeom prst="roundRect">
              <a:avLst>
                <a:gd name="adj" fmla="val 43694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88768" y="5372495"/>
              <a:ext cx="1708096" cy="30670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汇报人：</a:t>
              </a:r>
              <a:r>
                <a:rPr lang="en-US" sz="1400" b="1" i="1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PC6</a:t>
              </a:r>
              <a:endParaRPr lang="en-US" sz="1400" b="1" i="1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66343" y="5143868"/>
            <a:ext cx="1708096" cy="414417"/>
            <a:chOff x="1578817" y="5317490"/>
            <a:chExt cx="1708096" cy="414417"/>
          </a:xfrm>
        </p:grpSpPr>
        <p:sp>
          <p:nvSpPr>
            <p:cNvPr id="19" name="矩形: 圆角 18"/>
            <p:cNvSpPr/>
            <p:nvPr/>
          </p:nvSpPr>
          <p:spPr>
            <a:xfrm>
              <a:off x="1578817" y="5317490"/>
              <a:ext cx="1708096" cy="414417"/>
            </a:xfrm>
            <a:prstGeom prst="roundRect">
              <a:avLst>
                <a:gd name="adj" fmla="val 43694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578817" y="5371352"/>
              <a:ext cx="170809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i="1" dirty="0">
                  <a:solidFill>
                    <a:schemeClr val="bg1"/>
                  </a:solidFill>
                  <a:cs typeface="+mn-ea"/>
                  <a:sym typeface="+mn-lt"/>
                </a:rPr>
                <a:t>时间：</a:t>
              </a:r>
              <a:r>
                <a:rPr lang="en-US" altLang="zh-CN" sz="1400" b="1" i="1" dirty="0">
                  <a:solidFill>
                    <a:schemeClr val="bg1"/>
                  </a:solidFill>
                  <a:cs typeface="+mn-ea"/>
                  <a:sym typeface="+mn-lt"/>
                </a:rPr>
                <a:t>2029.07</a:t>
              </a:r>
              <a:endParaRPr lang="en-US" altLang="zh-CN" sz="1400" b="1" i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329759" y="5666745"/>
            <a:ext cx="1076960" cy="365760"/>
            <a:chOff x="6400800" y="2021840"/>
            <a:chExt cx="1076960" cy="365760"/>
          </a:xfrm>
        </p:grpSpPr>
        <p:sp>
          <p:nvSpPr>
            <p:cNvPr id="22" name="菱形 21"/>
            <p:cNvSpPr/>
            <p:nvPr userDrawn="1"/>
          </p:nvSpPr>
          <p:spPr>
            <a:xfrm>
              <a:off x="6400800" y="2021840"/>
              <a:ext cx="365760" cy="365760"/>
            </a:xfrm>
            <a:prstGeom prst="diamond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菱形 22"/>
            <p:cNvSpPr/>
            <p:nvPr userDrawn="1"/>
          </p:nvSpPr>
          <p:spPr>
            <a:xfrm>
              <a:off x="6766560" y="2021840"/>
              <a:ext cx="365760" cy="365760"/>
            </a:xfrm>
            <a:prstGeom prst="diamon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菱形 23"/>
            <p:cNvSpPr/>
            <p:nvPr userDrawn="1"/>
          </p:nvSpPr>
          <p:spPr>
            <a:xfrm>
              <a:off x="7112000" y="2021840"/>
              <a:ext cx="365760" cy="365760"/>
            </a:xfrm>
            <a:prstGeom prst="diamond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970096" y="1262882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6" name="流程图: 接点 2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4735506" y="3266032"/>
            <a:ext cx="1080000" cy="150704"/>
            <a:chOff x="6756502" y="2258021"/>
            <a:chExt cx="819720" cy="18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4" name="墨迹 3"/>
                <p14:cNvContentPartPr/>
                <p14:nvPr/>
              </p14:nvContentPartPr>
              <p14:xfrm>
                <a:off x="6756502" y="2368541"/>
                <a:ext cx="811080" cy="2880"/>
              </p14:xfrm>
            </p:contentPart>
          </mc:Choice>
          <mc:Fallback xmlns="">
            <p:pic>
              <p:nvPicPr>
                <p:cNvPr id="4" name="墨迹 3"/>
              </p:nvPicPr>
              <p:blipFill>
                <a:blip r:embed="rId2"/>
              </p:blipFill>
              <p:spPr>
                <a:xfrm>
                  <a:off x="6756502" y="2368541"/>
                  <a:ext cx="811080" cy="2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/>
                <p14:cNvContentPartPr/>
                <p14:nvPr/>
              </p14:nvContentPartPr>
              <p14:xfrm>
                <a:off x="7437622" y="2258021"/>
                <a:ext cx="138600" cy="182880"/>
              </p14:xfrm>
            </p:contentPart>
          </mc:Choice>
          <mc:Fallback xmlns="">
            <p:pic>
              <p:nvPicPr>
                <p:cNvPr id="5" name="墨迹 4"/>
              </p:nvPicPr>
              <p:blipFill>
                <a:blip r:embed="rId4"/>
              </p:blipFill>
              <p:spPr>
                <a:xfrm>
                  <a:off x="7437622" y="2258021"/>
                  <a:ext cx="138600" cy="182880"/>
                </a:xfrm>
                <a:prstGeom prst="rect"/>
              </p:spPr>
            </p:pic>
          </mc:Fallback>
        </mc:AlternateContent>
      </p:grpSp>
      <p:sp>
        <p:nvSpPr>
          <p:cNvPr id="6" name="文本框 5"/>
          <p:cNvSpPr txBox="1"/>
          <p:nvPr/>
        </p:nvSpPr>
        <p:spPr>
          <a:xfrm>
            <a:off x="6233813" y="2861898"/>
            <a:ext cx="2804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pPr algn="l"/>
            <a:r>
              <a:rPr lang="zh-CN" altLang="en-US" sz="4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48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3813" y="3833986"/>
            <a:ext cx="3350942" cy="1755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786369" y="23127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9" name="流程图: 接点 8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1401" y="1183536"/>
            <a:ext cx="3435799" cy="4825463"/>
            <a:chOff x="881401" y="1183536"/>
            <a:chExt cx="3435799" cy="4825463"/>
          </a:xfrm>
        </p:grpSpPr>
        <p:sp>
          <p:nvSpPr>
            <p:cNvPr id="2" name="矩形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81401" y="1183536"/>
              <a:ext cx="3435799" cy="482546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1198605" y="1508043"/>
              <a:ext cx="2801390" cy="4176447"/>
            </a:xfrm>
            <a:custGeom>
              <a:avLst/>
              <a:gdLst>
                <a:gd name="connsiteX0" fmla="*/ 0 w 2801390"/>
                <a:gd name="connsiteY0" fmla="*/ 0 h 4176447"/>
                <a:gd name="connsiteX1" fmla="*/ 2801390 w 2801390"/>
                <a:gd name="connsiteY1" fmla="*/ 0 h 4176447"/>
                <a:gd name="connsiteX2" fmla="*/ 2801390 w 2801390"/>
                <a:gd name="connsiteY2" fmla="*/ 4176447 h 4176447"/>
                <a:gd name="connsiteX3" fmla="*/ 0 w 2801390"/>
                <a:gd name="connsiteY3" fmla="*/ 4176447 h 4176447"/>
                <a:gd name="connsiteX4" fmla="*/ 0 w 2801390"/>
                <a:gd name="connsiteY4" fmla="*/ 0 h 417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1390" h="4176447">
                  <a:moveTo>
                    <a:pt x="0" y="0"/>
                  </a:moveTo>
                  <a:lnTo>
                    <a:pt x="2801390" y="0"/>
                  </a:lnTo>
                  <a:lnTo>
                    <a:pt x="2801390" y="4176447"/>
                  </a:lnTo>
                  <a:lnTo>
                    <a:pt x="0" y="4176447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42" name="文本框 41"/>
          <p:cNvSpPr txBox="1"/>
          <p:nvPr/>
        </p:nvSpPr>
        <p:spPr>
          <a:xfrm>
            <a:off x="3509817" y="1698992"/>
            <a:ext cx="245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i="1" dirty="0">
                <a:ln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50000"/>
                        </a:schemeClr>
                      </a:gs>
                    </a:gsLst>
                    <a:lin ang="5400000" scaled="1"/>
                  </a:gradFill>
                </a:ln>
                <a:noFill/>
                <a:cs typeface="+mn-ea"/>
                <a:sym typeface="+mn-lt"/>
              </a:rPr>
              <a:t>PART 01</a:t>
            </a:r>
            <a:endParaRPr lang="zh-CN" altLang="en-US" sz="4000" b="1" i="1" dirty="0">
              <a:ln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</a:ln>
              <a:noFill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048940" y="643483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27" name="流程图: 接点 26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流程图: 接点 39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流程图: 接点 40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流程图: 接点 41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流程图: 接点 42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流程图: 接点 43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流程图: 接点 44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流程图: 接点 45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流程图: 接点 46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接点 47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接点 48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流程图: 接点 49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4270865" y="1991154"/>
            <a:ext cx="6891951" cy="1324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38413" y="3616974"/>
            <a:ext cx="894715" cy="894715"/>
            <a:chOff x="5038413" y="3616974"/>
            <a:chExt cx="894715" cy="894715"/>
          </a:xfrm>
        </p:grpSpPr>
        <p:sp>
          <p:nvSpPr>
            <p:cNvPr id="7" name="椭圆 6"/>
            <p:cNvSpPr/>
            <p:nvPr/>
          </p:nvSpPr>
          <p:spPr>
            <a:xfrm>
              <a:off x="5038413" y="3616974"/>
              <a:ext cx="894715" cy="89471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iconfont-11261-4305953"/>
            <p:cNvSpPr/>
            <p:nvPr/>
          </p:nvSpPr>
          <p:spPr>
            <a:xfrm>
              <a:off x="5276691" y="3855252"/>
              <a:ext cx="418159" cy="418159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9716751" y="3616974"/>
            <a:ext cx="894715" cy="894715"/>
            <a:chOff x="9716751" y="3616974"/>
            <a:chExt cx="894715" cy="894715"/>
          </a:xfrm>
        </p:grpSpPr>
        <p:sp>
          <p:nvSpPr>
            <p:cNvPr id="13" name="椭圆 12"/>
            <p:cNvSpPr/>
            <p:nvPr/>
          </p:nvSpPr>
          <p:spPr>
            <a:xfrm>
              <a:off x="9716751" y="3616974"/>
              <a:ext cx="894715" cy="894715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iconfont-11261-4305953"/>
            <p:cNvSpPr/>
            <p:nvPr/>
          </p:nvSpPr>
          <p:spPr>
            <a:xfrm>
              <a:off x="9955029" y="3855252"/>
              <a:ext cx="418158" cy="418158"/>
            </a:xfrm>
            <a:custGeom>
              <a:avLst/>
              <a:gdLst>
                <a:gd name="T0" fmla="*/ 6024 w 12851"/>
                <a:gd name="T1" fmla="*/ 1241 h 12851"/>
                <a:gd name="T2" fmla="*/ 864 w 12851"/>
                <a:gd name="T3" fmla="*/ 4689 h 12851"/>
                <a:gd name="T4" fmla="*/ 2075 w 12851"/>
                <a:gd name="T5" fmla="*/ 10776 h 12851"/>
                <a:gd name="T6" fmla="*/ 8162 w 12851"/>
                <a:gd name="T7" fmla="*/ 11987 h 12851"/>
                <a:gd name="T8" fmla="*/ 11610 w 12851"/>
                <a:gd name="T9" fmla="*/ 6827 h 12851"/>
                <a:gd name="T10" fmla="*/ 6024 w 12851"/>
                <a:gd name="T11" fmla="*/ 6827 h 12851"/>
                <a:gd name="T12" fmla="*/ 6024 w 12851"/>
                <a:gd name="T13" fmla="*/ 1241 h 12851"/>
                <a:gd name="T14" fmla="*/ 7266 w 12851"/>
                <a:gd name="T15" fmla="*/ 0 h 12851"/>
                <a:gd name="T16" fmla="*/ 11215 w 12851"/>
                <a:gd name="T17" fmla="*/ 1636 h 12851"/>
                <a:gd name="T18" fmla="*/ 12851 w 12851"/>
                <a:gd name="T19" fmla="*/ 5585 h 12851"/>
                <a:gd name="T20" fmla="*/ 7266 w 12851"/>
                <a:gd name="T21" fmla="*/ 5585 h 12851"/>
                <a:gd name="T22" fmla="*/ 7266 w 12851"/>
                <a:gd name="T23" fmla="*/ 0 h 1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1" h="12851">
                  <a:moveTo>
                    <a:pt x="6024" y="1241"/>
                  </a:moveTo>
                  <a:cubicBezTo>
                    <a:pt x="3765" y="1241"/>
                    <a:pt x="1729" y="2602"/>
                    <a:pt x="864" y="4689"/>
                  </a:cubicBezTo>
                  <a:cubicBezTo>
                    <a:pt x="0" y="6776"/>
                    <a:pt x="478" y="9178"/>
                    <a:pt x="2075" y="10776"/>
                  </a:cubicBezTo>
                  <a:cubicBezTo>
                    <a:pt x="3673" y="12373"/>
                    <a:pt x="6075" y="12851"/>
                    <a:pt x="8162" y="11987"/>
                  </a:cubicBezTo>
                  <a:cubicBezTo>
                    <a:pt x="10249" y="11122"/>
                    <a:pt x="11610" y="9086"/>
                    <a:pt x="11610" y="6827"/>
                  </a:cubicBezTo>
                  <a:lnTo>
                    <a:pt x="6024" y="6827"/>
                  </a:lnTo>
                  <a:lnTo>
                    <a:pt x="6024" y="1241"/>
                  </a:lnTo>
                  <a:close/>
                  <a:moveTo>
                    <a:pt x="7266" y="0"/>
                  </a:moveTo>
                  <a:cubicBezTo>
                    <a:pt x="8747" y="0"/>
                    <a:pt x="10168" y="588"/>
                    <a:pt x="11215" y="1636"/>
                  </a:cubicBezTo>
                  <a:cubicBezTo>
                    <a:pt x="12263" y="2683"/>
                    <a:pt x="12851" y="4104"/>
                    <a:pt x="12851" y="5585"/>
                  </a:cubicBezTo>
                  <a:lnTo>
                    <a:pt x="7266" y="5585"/>
                  </a:lnTo>
                  <a:lnTo>
                    <a:pt x="726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48543" y="3616974"/>
            <a:ext cx="894715" cy="894715"/>
            <a:chOff x="7348543" y="3616974"/>
            <a:chExt cx="894715" cy="894715"/>
          </a:xfrm>
        </p:grpSpPr>
        <p:sp>
          <p:nvSpPr>
            <p:cNvPr id="10" name="椭圆 9"/>
            <p:cNvSpPr/>
            <p:nvPr/>
          </p:nvSpPr>
          <p:spPr>
            <a:xfrm>
              <a:off x="7348543" y="3616974"/>
              <a:ext cx="894715" cy="89471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iconfont-11261-4305953"/>
            <p:cNvSpPr/>
            <p:nvPr/>
          </p:nvSpPr>
          <p:spPr>
            <a:xfrm>
              <a:off x="7585758" y="3855295"/>
              <a:ext cx="418158" cy="418073"/>
            </a:xfrm>
            <a:custGeom>
              <a:avLst/>
              <a:gdLst>
                <a:gd name="T0" fmla="*/ 640 w 10240"/>
                <a:gd name="T1" fmla="*/ 9600 h 10240"/>
                <a:gd name="T2" fmla="*/ 640 w 10240"/>
                <a:gd name="T3" fmla="*/ 0 h 10240"/>
                <a:gd name="T4" fmla="*/ 0 w 10240"/>
                <a:gd name="T5" fmla="*/ 0 h 10240"/>
                <a:gd name="T6" fmla="*/ 0 w 10240"/>
                <a:gd name="T7" fmla="*/ 10240 h 10240"/>
                <a:gd name="T8" fmla="*/ 10240 w 10240"/>
                <a:gd name="T9" fmla="*/ 10240 h 10240"/>
                <a:gd name="T10" fmla="*/ 10240 w 10240"/>
                <a:gd name="T11" fmla="*/ 9600 h 10240"/>
                <a:gd name="T12" fmla="*/ 640 w 10240"/>
                <a:gd name="T13" fmla="*/ 9600 h 10240"/>
                <a:gd name="T14" fmla="*/ 9573 w 10240"/>
                <a:gd name="T15" fmla="*/ 1570 h 10240"/>
                <a:gd name="T16" fmla="*/ 6359 w 10240"/>
                <a:gd name="T17" fmla="*/ 1570 h 10240"/>
                <a:gd name="T18" fmla="*/ 7562 w 10240"/>
                <a:gd name="T19" fmla="*/ 2773 h 10240"/>
                <a:gd name="T20" fmla="*/ 6175 w 10240"/>
                <a:gd name="T21" fmla="*/ 4159 h 10240"/>
                <a:gd name="T22" fmla="*/ 4214 w 10240"/>
                <a:gd name="T23" fmla="*/ 2198 h 10240"/>
                <a:gd name="T24" fmla="*/ 4214 w 10240"/>
                <a:gd name="T25" fmla="*/ 2198 h 10240"/>
                <a:gd name="T26" fmla="*/ 4203 w 10240"/>
                <a:gd name="T27" fmla="*/ 2191 h 10240"/>
                <a:gd name="T28" fmla="*/ 4063 w 10240"/>
                <a:gd name="T29" fmla="*/ 2136 h 10240"/>
                <a:gd name="T30" fmla="*/ 3912 w 10240"/>
                <a:gd name="T31" fmla="*/ 2198 h 10240"/>
                <a:gd name="T32" fmla="*/ 1197 w 10240"/>
                <a:gd name="T33" fmla="*/ 4913 h 10240"/>
                <a:gd name="T34" fmla="*/ 1197 w 10240"/>
                <a:gd name="T35" fmla="*/ 5215 h 10240"/>
                <a:gd name="T36" fmla="*/ 1801 w 10240"/>
                <a:gd name="T37" fmla="*/ 5819 h 10240"/>
                <a:gd name="T38" fmla="*/ 2102 w 10240"/>
                <a:gd name="T39" fmla="*/ 5819 h 10240"/>
                <a:gd name="T40" fmla="*/ 4063 w 10240"/>
                <a:gd name="T41" fmla="*/ 3857 h 10240"/>
                <a:gd name="T42" fmla="*/ 6024 w 10240"/>
                <a:gd name="T43" fmla="*/ 5819 h 10240"/>
                <a:gd name="T44" fmla="*/ 6095 w 10240"/>
                <a:gd name="T45" fmla="*/ 5865 h 10240"/>
                <a:gd name="T46" fmla="*/ 6326 w 10240"/>
                <a:gd name="T47" fmla="*/ 5819 h 10240"/>
                <a:gd name="T48" fmla="*/ 6929 w 10240"/>
                <a:gd name="T49" fmla="*/ 5215 h 10240"/>
                <a:gd name="T50" fmla="*/ 8467 w 10240"/>
                <a:gd name="T51" fmla="*/ 3678 h 10240"/>
                <a:gd name="T52" fmla="*/ 9573 w 10240"/>
                <a:gd name="T53" fmla="*/ 4784 h 10240"/>
                <a:gd name="T54" fmla="*/ 9573 w 10240"/>
                <a:gd name="T55" fmla="*/ 1570 h 10240"/>
                <a:gd name="T56" fmla="*/ 2515 w 10240"/>
                <a:gd name="T57" fmla="*/ 9204 h 10240"/>
                <a:gd name="T58" fmla="*/ 2515 w 10240"/>
                <a:gd name="T59" fmla="*/ 6045 h 10240"/>
                <a:gd name="T60" fmla="*/ 2102 w 10240"/>
                <a:gd name="T61" fmla="*/ 6459 h 10240"/>
                <a:gd name="T62" fmla="*/ 1801 w 10240"/>
                <a:gd name="T63" fmla="*/ 6459 h 10240"/>
                <a:gd name="T64" fmla="*/ 1449 w 10240"/>
                <a:gd name="T65" fmla="*/ 6107 h 10240"/>
                <a:gd name="T66" fmla="*/ 1449 w 10240"/>
                <a:gd name="T67" fmla="*/ 9204 h 10240"/>
                <a:gd name="T68" fmla="*/ 2515 w 10240"/>
                <a:gd name="T69" fmla="*/ 9204 h 10240"/>
                <a:gd name="T70" fmla="*/ 4280 w 10240"/>
                <a:gd name="T71" fmla="*/ 9204 h 10240"/>
                <a:gd name="T72" fmla="*/ 4280 w 10240"/>
                <a:gd name="T73" fmla="*/ 4714 h 10240"/>
                <a:gd name="T74" fmla="*/ 4064 w 10240"/>
                <a:gd name="T75" fmla="*/ 4497 h 10240"/>
                <a:gd name="T76" fmla="*/ 3213 w 10240"/>
                <a:gd name="T77" fmla="*/ 5348 h 10240"/>
                <a:gd name="T78" fmla="*/ 3213 w 10240"/>
                <a:gd name="T79" fmla="*/ 9204 h 10240"/>
                <a:gd name="T80" fmla="*/ 4280 w 10240"/>
                <a:gd name="T81" fmla="*/ 9204 h 10240"/>
                <a:gd name="T82" fmla="*/ 6044 w 10240"/>
                <a:gd name="T83" fmla="*/ 9204 h 10240"/>
                <a:gd name="T84" fmla="*/ 6044 w 10240"/>
                <a:gd name="T85" fmla="*/ 6472 h 10240"/>
                <a:gd name="T86" fmla="*/ 6025 w 10240"/>
                <a:gd name="T87" fmla="*/ 6459 h 10240"/>
                <a:gd name="T88" fmla="*/ 4978 w 10240"/>
                <a:gd name="T89" fmla="*/ 5412 h 10240"/>
                <a:gd name="T90" fmla="*/ 4978 w 10240"/>
                <a:gd name="T91" fmla="*/ 9204 h 10240"/>
                <a:gd name="T92" fmla="*/ 6044 w 10240"/>
                <a:gd name="T93" fmla="*/ 9204 h 10240"/>
                <a:gd name="T94" fmla="*/ 7809 w 10240"/>
                <a:gd name="T95" fmla="*/ 9204 h 10240"/>
                <a:gd name="T96" fmla="*/ 7809 w 10240"/>
                <a:gd name="T97" fmla="*/ 4976 h 10240"/>
                <a:gd name="T98" fmla="*/ 6929 w 10240"/>
                <a:gd name="T99" fmla="*/ 5855 h 10240"/>
                <a:gd name="T100" fmla="*/ 6742 w 10240"/>
                <a:gd name="T101" fmla="*/ 6043 h 10240"/>
                <a:gd name="T102" fmla="*/ 6742 w 10240"/>
                <a:gd name="T103" fmla="*/ 9204 h 10240"/>
                <a:gd name="T104" fmla="*/ 7809 w 10240"/>
                <a:gd name="T105" fmla="*/ 9204 h 10240"/>
                <a:gd name="T106" fmla="*/ 9573 w 10240"/>
                <a:gd name="T107" fmla="*/ 9204 h 10240"/>
                <a:gd name="T108" fmla="*/ 9573 w 10240"/>
                <a:gd name="T109" fmla="*/ 5424 h 10240"/>
                <a:gd name="T110" fmla="*/ 8506 w 10240"/>
                <a:gd name="T111" fmla="*/ 4357 h 10240"/>
                <a:gd name="T112" fmla="*/ 8506 w 10240"/>
                <a:gd name="T113" fmla="*/ 9204 h 10240"/>
                <a:gd name="T114" fmla="*/ 9573 w 10240"/>
                <a:gd name="T115" fmla="*/ 9204 h 10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40" h="10240">
                  <a:moveTo>
                    <a:pt x="640" y="9600"/>
                  </a:moveTo>
                  <a:lnTo>
                    <a:pt x="640" y="0"/>
                  </a:lnTo>
                  <a:lnTo>
                    <a:pt x="0" y="0"/>
                  </a:lnTo>
                  <a:lnTo>
                    <a:pt x="0" y="10240"/>
                  </a:lnTo>
                  <a:lnTo>
                    <a:pt x="10240" y="10240"/>
                  </a:lnTo>
                  <a:lnTo>
                    <a:pt x="10240" y="9600"/>
                  </a:lnTo>
                  <a:lnTo>
                    <a:pt x="640" y="9600"/>
                  </a:lnTo>
                  <a:close/>
                  <a:moveTo>
                    <a:pt x="9573" y="1570"/>
                  </a:moveTo>
                  <a:lnTo>
                    <a:pt x="6359" y="1570"/>
                  </a:lnTo>
                  <a:lnTo>
                    <a:pt x="7562" y="2773"/>
                  </a:lnTo>
                  <a:lnTo>
                    <a:pt x="6175" y="4159"/>
                  </a:lnTo>
                  <a:lnTo>
                    <a:pt x="4214" y="2198"/>
                  </a:lnTo>
                  <a:lnTo>
                    <a:pt x="4214" y="2198"/>
                  </a:lnTo>
                  <a:cubicBezTo>
                    <a:pt x="4211" y="2195"/>
                    <a:pt x="4206" y="2194"/>
                    <a:pt x="4203" y="2191"/>
                  </a:cubicBezTo>
                  <a:cubicBezTo>
                    <a:pt x="4163" y="2156"/>
                    <a:pt x="4113" y="2136"/>
                    <a:pt x="4063" y="2136"/>
                  </a:cubicBezTo>
                  <a:cubicBezTo>
                    <a:pt x="4009" y="2136"/>
                    <a:pt x="3954" y="2157"/>
                    <a:pt x="3912" y="2198"/>
                  </a:cubicBezTo>
                  <a:lnTo>
                    <a:pt x="1197" y="4913"/>
                  </a:lnTo>
                  <a:cubicBezTo>
                    <a:pt x="1114" y="4997"/>
                    <a:pt x="1114" y="5132"/>
                    <a:pt x="1197" y="5215"/>
                  </a:cubicBezTo>
                  <a:lnTo>
                    <a:pt x="1801" y="5819"/>
                  </a:lnTo>
                  <a:cubicBezTo>
                    <a:pt x="1884" y="5902"/>
                    <a:pt x="2019" y="5902"/>
                    <a:pt x="2102" y="5819"/>
                  </a:cubicBezTo>
                  <a:lnTo>
                    <a:pt x="4063" y="3857"/>
                  </a:lnTo>
                  <a:lnTo>
                    <a:pt x="6024" y="5819"/>
                  </a:lnTo>
                  <a:cubicBezTo>
                    <a:pt x="6045" y="5840"/>
                    <a:pt x="6069" y="5855"/>
                    <a:pt x="6095" y="5865"/>
                  </a:cubicBezTo>
                  <a:cubicBezTo>
                    <a:pt x="6172" y="5897"/>
                    <a:pt x="6264" y="5881"/>
                    <a:pt x="6326" y="5819"/>
                  </a:cubicBezTo>
                  <a:lnTo>
                    <a:pt x="6929" y="5215"/>
                  </a:lnTo>
                  <a:lnTo>
                    <a:pt x="8467" y="3678"/>
                  </a:lnTo>
                  <a:lnTo>
                    <a:pt x="9573" y="4784"/>
                  </a:lnTo>
                  <a:lnTo>
                    <a:pt x="9573" y="1570"/>
                  </a:lnTo>
                  <a:close/>
                  <a:moveTo>
                    <a:pt x="2515" y="9204"/>
                  </a:moveTo>
                  <a:lnTo>
                    <a:pt x="2515" y="6045"/>
                  </a:lnTo>
                  <a:lnTo>
                    <a:pt x="2102" y="6459"/>
                  </a:lnTo>
                  <a:cubicBezTo>
                    <a:pt x="2019" y="6542"/>
                    <a:pt x="1884" y="6542"/>
                    <a:pt x="1801" y="6459"/>
                  </a:cubicBezTo>
                  <a:lnTo>
                    <a:pt x="1449" y="6107"/>
                  </a:lnTo>
                  <a:lnTo>
                    <a:pt x="1449" y="9204"/>
                  </a:lnTo>
                  <a:lnTo>
                    <a:pt x="2515" y="9204"/>
                  </a:lnTo>
                  <a:close/>
                  <a:moveTo>
                    <a:pt x="4280" y="9204"/>
                  </a:moveTo>
                  <a:lnTo>
                    <a:pt x="4280" y="4714"/>
                  </a:lnTo>
                  <a:lnTo>
                    <a:pt x="4064" y="4497"/>
                  </a:lnTo>
                  <a:lnTo>
                    <a:pt x="3213" y="5348"/>
                  </a:lnTo>
                  <a:lnTo>
                    <a:pt x="3213" y="9204"/>
                  </a:lnTo>
                  <a:lnTo>
                    <a:pt x="4280" y="9204"/>
                  </a:lnTo>
                  <a:close/>
                  <a:moveTo>
                    <a:pt x="6044" y="9204"/>
                  </a:moveTo>
                  <a:lnTo>
                    <a:pt x="6044" y="6472"/>
                  </a:lnTo>
                  <a:cubicBezTo>
                    <a:pt x="6038" y="6467"/>
                    <a:pt x="6030" y="6465"/>
                    <a:pt x="6025" y="6459"/>
                  </a:cubicBezTo>
                  <a:lnTo>
                    <a:pt x="4978" y="5412"/>
                  </a:lnTo>
                  <a:lnTo>
                    <a:pt x="4978" y="9204"/>
                  </a:lnTo>
                  <a:lnTo>
                    <a:pt x="6044" y="9204"/>
                  </a:lnTo>
                  <a:close/>
                  <a:moveTo>
                    <a:pt x="7809" y="9204"/>
                  </a:moveTo>
                  <a:lnTo>
                    <a:pt x="7809" y="4976"/>
                  </a:lnTo>
                  <a:lnTo>
                    <a:pt x="6929" y="5855"/>
                  </a:lnTo>
                  <a:lnTo>
                    <a:pt x="6742" y="6043"/>
                  </a:lnTo>
                  <a:lnTo>
                    <a:pt x="6742" y="9204"/>
                  </a:lnTo>
                  <a:lnTo>
                    <a:pt x="7809" y="9204"/>
                  </a:lnTo>
                  <a:close/>
                  <a:moveTo>
                    <a:pt x="9573" y="9204"/>
                  </a:moveTo>
                  <a:lnTo>
                    <a:pt x="9573" y="5424"/>
                  </a:lnTo>
                  <a:lnTo>
                    <a:pt x="8506" y="4357"/>
                  </a:lnTo>
                  <a:lnTo>
                    <a:pt x="8506" y="9204"/>
                  </a:lnTo>
                  <a:lnTo>
                    <a:pt x="9573" y="920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61678" y="4512338"/>
            <a:ext cx="2206443" cy="1659876"/>
            <a:chOff x="4361678" y="4512338"/>
            <a:chExt cx="2206443" cy="1659876"/>
          </a:xfrm>
        </p:grpSpPr>
        <p:sp>
          <p:nvSpPr>
            <p:cNvPr id="9" name="文本框 8"/>
            <p:cNvSpPr txBox="1"/>
            <p:nvPr/>
          </p:nvSpPr>
          <p:spPr>
            <a:xfrm>
              <a:off x="4494853" y="5773434"/>
              <a:ext cx="1981835" cy="3987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4361678" y="4512338"/>
              <a:ext cx="2206443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931772" y="577343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添加内容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691616" y="4512338"/>
            <a:ext cx="2206443" cy="1659876"/>
            <a:chOff x="6691616" y="4512338"/>
            <a:chExt cx="2206443" cy="1659876"/>
          </a:xfrm>
        </p:grpSpPr>
        <p:sp>
          <p:nvSpPr>
            <p:cNvPr id="12" name="文本框 11"/>
            <p:cNvSpPr txBox="1"/>
            <p:nvPr/>
          </p:nvSpPr>
          <p:spPr>
            <a:xfrm>
              <a:off x="6804983" y="5773434"/>
              <a:ext cx="1981835" cy="39878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6691616" y="4512338"/>
              <a:ext cx="2206443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7240839" y="577343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60887" y="4512338"/>
            <a:ext cx="2206443" cy="1659876"/>
            <a:chOff x="9060887" y="4512338"/>
            <a:chExt cx="2206443" cy="1659876"/>
          </a:xfrm>
        </p:grpSpPr>
        <p:sp>
          <p:nvSpPr>
            <p:cNvPr id="15" name="文本框 14"/>
            <p:cNvSpPr txBox="1"/>
            <p:nvPr/>
          </p:nvSpPr>
          <p:spPr>
            <a:xfrm>
              <a:off x="9148492" y="5773434"/>
              <a:ext cx="1981835" cy="3987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9060887" y="4512338"/>
              <a:ext cx="2206443" cy="11485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9585411" y="577343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添加内容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57374" y="1958576"/>
            <a:ext cx="3012781" cy="4231348"/>
            <a:chOff x="857374" y="1958576"/>
            <a:chExt cx="3012781" cy="4231348"/>
          </a:xfrm>
        </p:grpSpPr>
        <p:sp>
          <p:nvSpPr>
            <p:cNvPr id="51" name="矩形 50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57374" y="1958576"/>
              <a:ext cx="3012781" cy="423134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055897" y="2345029"/>
              <a:ext cx="2456480" cy="3662239"/>
            </a:xfrm>
            <a:custGeom>
              <a:avLst/>
              <a:gdLst>
                <a:gd name="connsiteX0" fmla="*/ 0 w 2456480"/>
                <a:gd name="connsiteY0" fmla="*/ 0 h 3662239"/>
                <a:gd name="connsiteX1" fmla="*/ 2456480 w 2456480"/>
                <a:gd name="connsiteY1" fmla="*/ 0 h 3662239"/>
                <a:gd name="connsiteX2" fmla="*/ 2456480 w 2456480"/>
                <a:gd name="connsiteY2" fmla="*/ 3662239 h 3662239"/>
                <a:gd name="connsiteX3" fmla="*/ 0 w 2456480"/>
                <a:gd name="connsiteY3" fmla="*/ 3662239 h 3662239"/>
                <a:gd name="connsiteX4" fmla="*/ 0 w 2456480"/>
                <a:gd name="connsiteY4" fmla="*/ 0 h 3662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56480" h="3662239">
                  <a:moveTo>
                    <a:pt x="0" y="0"/>
                  </a:moveTo>
                  <a:lnTo>
                    <a:pt x="2456480" y="0"/>
                  </a:lnTo>
                  <a:lnTo>
                    <a:pt x="2456480" y="3662239"/>
                  </a:lnTo>
                  <a:lnTo>
                    <a:pt x="0" y="3662239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2649" y="44787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02290" y="44787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11931" y="44787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21574" y="44787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531217" y="4478758"/>
            <a:ext cx="1968136" cy="15178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工作计划就是对即将开展的工作的设想和安排，如提出任务、指标、完成时间和步骤方法等。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048940" y="876183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5" name="流程图: 接点 14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0275" y="2393315"/>
            <a:ext cx="1812881" cy="1703705"/>
            <a:chOff x="770275" y="2393315"/>
            <a:chExt cx="1812881" cy="1703705"/>
          </a:xfrm>
        </p:grpSpPr>
        <p:sp>
          <p:nvSpPr>
            <p:cNvPr id="3" name="同侧圆角矩形 1"/>
            <p:cNvSpPr/>
            <p:nvPr/>
          </p:nvSpPr>
          <p:spPr>
            <a:xfrm>
              <a:off x="841375" y="2393315"/>
              <a:ext cx="1670685" cy="1703705"/>
            </a:xfrm>
            <a:prstGeom prst="round2SameRect">
              <a:avLst>
                <a:gd name="adj1" fmla="val 28051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70275" y="3396072"/>
              <a:ext cx="1812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iconfont-11261-4305953"/>
            <p:cNvSpPr/>
            <p:nvPr/>
          </p:nvSpPr>
          <p:spPr>
            <a:xfrm>
              <a:off x="1447756" y="2787247"/>
              <a:ext cx="457920" cy="457920"/>
            </a:xfrm>
            <a:custGeom>
              <a:avLst/>
              <a:gdLst>
                <a:gd name="T0" fmla="*/ 6000 w 12800"/>
                <a:gd name="T1" fmla="*/ 0 h 12800"/>
                <a:gd name="T2" fmla="*/ 6800 w 12800"/>
                <a:gd name="T3" fmla="*/ 0 h 12800"/>
                <a:gd name="T4" fmla="*/ 7600 w 12800"/>
                <a:gd name="T5" fmla="*/ 800 h 12800"/>
                <a:gd name="T6" fmla="*/ 7600 w 12800"/>
                <a:gd name="T7" fmla="*/ 8800 h 12800"/>
                <a:gd name="T8" fmla="*/ 6800 w 12800"/>
                <a:gd name="T9" fmla="*/ 9600 h 12800"/>
                <a:gd name="T10" fmla="*/ 6000 w 12800"/>
                <a:gd name="T11" fmla="*/ 9600 h 12800"/>
                <a:gd name="T12" fmla="*/ 5200 w 12800"/>
                <a:gd name="T13" fmla="*/ 8800 h 12800"/>
                <a:gd name="T14" fmla="*/ 5200 w 12800"/>
                <a:gd name="T15" fmla="*/ 800 h 12800"/>
                <a:gd name="T16" fmla="*/ 6000 w 12800"/>
                <a:gd name="T17" fmla="*/ 0 h 12800"/>
                <a:gd name="T18" fmla="*/ 10400 w 12800"/>
                <a:gd name="T19" fmla="*/ 2400 h 12800"/>
                <a:gd name="T20" fmla="*/ 11200 w 12800"/>
                <a:gd name="T21" fmla="*/ 2400 h 12800"/>
                <a:gd name="T22" fmla="*/ 12000 w 12800"/>
                <a:gd name="T23" fmla="*/ 3200 h 12800"/>
                <a:gd name="T24" fmla="*/ 12000 w 12800"/>
                <a:gd name="T25" fmla="*/ 8800 h 12800"/>
                <a:gd name="T26" fmla="*/ 11200 w 12800"/>
                <a:gd name="T27" fmla="*/ 9600 h 12800"/>
                <a:gd name="T28" fmla="*/ 10400 w 12800"/>
                <a:gd name="T29" fmla="*/ 9600 h 12800"/>
                <a:gd name="T30" fmla="*/ 9600 w 12800"/>
                <a:gd name="T31" fmla="*/ 8800 h 12800"/>
                <a:gd name="T32" fmla="*/ 9600 w 12800"/>
                <a:gd name="T33" fmla="*/ 3200 h 12800"/>
                <a:gd name="T34" fmla="*/ 10400 w 12800"/>
                <a:gd name="T35" fmla="*/ 2400 h 12800"/>
                <a:gd name="T36" fmla="*/ 1600 w 12800"/>
                <a:gd name="T37" fmla="*/ 4000 h 12800"/>
                <a:gd name="T38" fmla="*/ 2400 w 12800"/>
                <a:gd name="T39" fmla="*/ 4000 h 12800"/>
                <a:gd name="T40" fmla="*/ 3200 w 12800"/>
                <a:gd name="T41" fmla="*/ 4800 h 12800"/>
                <a:gd name="T42" fmla="*/ 3200 w 12800"/>
                <a:gd name="T43" fmla="*/ 8800 h 12800"/>
                <a:gd name="T44" fmla="*/ 2400 w 12800"/>
                <a:gd name="T45" fmla="*/ 9600 h 12800"/>
                <a:gd name="T46" fmla="*/ 1600 w 12800"/>
                <a:gd name="T47" fmla="*/ 9600 h 12800"/>
                <a:gd name="T48" fmla="*/ 800 w 12800"/>
                <a:gd name="T49" fmla="*/ 8800 h 12800"/>
                <a:gd name="T50" fmla="*/ 800 w 12800"/>
                <a:gd name="T51" fmla="*/ 4800 h 12800"/>
                <a:gd name="T52" fmla="*/ 1600 w 12800"/>
                <a:gd name="T53" fmla="*/ 4000 h 12800"/>
                <a:gd name="T54" fmla="*/ 0 w 12800"/>
                <a:gd name="T55" fmla="*/ 11200 h 12800"/>
                <a:gd name="T56" fmla="*/ 12800 w 12800"/>
                <a:gd name="T57" fmla="*/ 11200 h 12800"/>
                <a:gd name="T58" fmla="*/ 12800 w 12800"/>
                <a:gd name="T59" fmla="*/ 12800 h 12800"/>
                <a:gd name="T60" fmla="*/ 0 w 12800"/>
                <a:gd name="T61" fmla="*/ 12800 h 12800"/>
                <a:gd name="T62" fmla="*/ 0 w 12800"/>
                <a:gd name="T63" fmla="*/ 112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800" h="12800">
                  <a:moveTo>
                    <a:pt x="6000" y="0"/>
                  </a:moveTo>
                  <a:lnTo>
                    <a:pt x="6800" y="0"/>
                  </a:lnTo>
                  <a:cubicBezTo>
                    <a:pt x="7242" y="0"/>
                    <a:pt x="7600" y="358"/>
                    <a:pt x="7600" y="800"/>
                  </a:cubicBezTo>
                  <a:lnTo>
                    <a:pt x="7600" y="8800"/>
                  </a:lnTo>
                  <a:cubicBezTo>
                    <a:pt x="7600" y="9242"/>
                    <a:pt x="7242" y="9600"/>
                    <a:pt x="6800" y="9600"/>
                  </a:cubicBezTo>
                  <a:lnTo>
                    <a:pt x="6000" y="9600"/>
                  </a:lnTo>
                  <a:cubicBezTo>
                    <a:pt x="5558" y="9600"/>
                    <a:pt x="5200" y="9242"/>
                    <a:pt x="5200" y="8800"/>
                  </a:cubicBezTo>
                  <a:lnTo>
                    <a:pt x="5200" y="800"/>
                  </a:lnTo>
                  <a:cubicBezTo>
                    <a:pt x="5200" y="358"/>
                    <a:pt x="5558" y="0"/>
                    <a:pt x="6000" y="0"/>
                  </a:cubicBezTo>
                  <a:close/>
                  <a:moveTo>
                    <a:pt x="10400" y="2400"/>
                  </a:moveTo>
                  <a:lnTo>
                    <a:pt x="11200" y="2400"/>
                  </a:lnTo>
                  <a:cubicBezTo>
                    <a:pt x="11642" y="2400"/>
                    <a:pt x="12000" y="2758"/>
                    <a:pt x="12000" y="3200"/>
                  </a:cubicBezTo>
                  <a:lnTo>
                    <a:pt x="12000" y="8800"/>
                  </a:lnTo>
                  <a:cubicBezTo>
                    <a:pt x="12000" y="9242"/>
                    <a:pt x="11642" y="9600"/>
                    <a:pt x="11200" y="9600"/>
                  </a:cubicBezTo>
                  <a:lnTo>
                    <a:pt x="10400" y="9600"/>
                  </a:lnTo>
                  <a:cubicBezTo>
                    <a:pt x="9958" y="9600"/>
                    <a:pt x="9600" y="9242"/>
                    <a:pt x="9600" y="8800"/>
                  </a:cubicBezTo>
                  <a:lnTo>
                    <a:pt x="9600" y="3200"/>
                  </a:lnTo>
                  <a:cubicBezTo>
                    <a:pt x="9600" y="2758"/>
                    <a:pt x="9958" y="2400"/>
                    <a:pt x="10400" y="2400"/>
                  </a:cubicBezTo>
                  <a:close/>
                  <a:moveTo>
                    <a:pt x="1600" y="4000"/>
                  </a:moveTo>
                  <a:lnTo>
                    <a:pt x="2400" y="4000"/>
                  </a:lnTo>
                  <a:cubicBezTo>
                    <a:pt x="2842" y="4000"/>
                    <a:pt x="3200" y="4358"/>
                    <a:pt x="3200" y="4800"/>
                  </a:cubicBezTo>
                  <a:lnTo>
                    <a:pt x="3200" y="8800"/>
                  </a:lnTo>
                  <a:cubicBezTo>
                    <a:pt x="3200" y="9242"/>
                    <a:pt x="2842" y="9600"/>
                    <a:pt x="2400" y="9600"/>
                  </a:cubicBezTo>
                  <a:lnTo>
                    <a:pt x="1600" y="9600"/>
                  </a:lnTo>
                  <a:cubicBezTo>
                    <a:pt x="1158" y="9600"/>
                    <a:pt x="800" y="9242"/>
                    <a:pt x="800" y="8800"/>
                  </a:cubicBezTo>
                  <a:lnTo>
                    <a:pt x="800" y="4800"/>
                  </a:lnTo>
                  <a:cubicBezTo>
                    <a:pt x="800" y="4358"/>
                    <a:pt x="1158" y="4000"/>
                    <a:pt x="1600" y="4000"/>
                  </a:cubicBezTo>
                  <a:close/>
                  <a:moveTo>
                    <a:pt x="0" y="11200"/>
                  </a:moveTo>
                  <a:lnTo>
                    <a:pt x="12800" y="11200"/>
                  </a:lnTo>
                  <a:lnTo>
                    <a:pt x="12800" y="12800"/>
                  </a:lnTo>
                  <a:lnTo>
                    <a:pt x="0" y="12800"/>
                  </a:lnTo>
                  <a:lnTo>
                    <a:pt x="0" y="112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2979920" y="2393315"/>
            <a:ext cx="1812881" cy="1703705"/>
            <a:chOff x="2979920" y="2393315"/>
            <a:chExt cx="1812881" cy="1703705"/>
          </a:xfrm>
        </p:grpSpPr>
        <p:sp>
          <p:nvSpPr>
            <p:cNvPr id="5" name="同侧圆角矩形 1"/>
            <p:cNvSpPr/>
            <p:nvPr/>
          </p:nvSpPr>
          <p:spPr>
            <a:xfrm>
              <a:off x="3051016" y="2393315"/>
              <a:ext cx="1670685" cy="1703705"/>
            </a:xfrm>
            <a:prstGeom prst="round2SameRect">
              <a:avLst>
                <a:gd name="adj1" fmla="val 28051"/>
                <a:gd name="adj2" fmla="val 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979920" y="3396072"/>
              <a:ext cx="1812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3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iconfont-11261-4305953"/>
            <p:cNvSpPr/>
            <p:nvPr/>
          </p:nvSpPr>
          <p:spPr>
            <a:xfrm>
              <a:off x="3657401" y="2787247"/>
              <a:ext cx="457920" cy="457920"/>
            </a:xfrm>
            <a:custGeom>
              <a:avLst/>
              <a:gdLst>
                <a:gd name="T0" fmla="*/ 6024 w 12851"/>
                <a:gd name="T1" fmla="*/ 1241 h 12851"/>
                <a:gd name="T2" fmla="*/ 864 w 12851"/>
                <a:gd name="T3" fmla="*/ 4689 h 12851"/>
                <a:gd name="T4" fmla="*/ 2075 w 12851"/>
                <a:gd name="T5" fmla="*/ 10776 h 12851"/>
                <a:gd name="T6" fmla="*/ 8162 w 12851"/>
                <a:gd name="T7" fmla="*/ 11987 h 12851"/>
                <a:gd name="T8" fmla="*/ 11610 w 12851"/>
                <a:gd name="T9" fmla="*/ 6827 h 12851"/>
                <a:gd name="T10" fmla="*/ 6024 w 12851"/>
                <a:gd name="T11" fmla="*/ 6827 h 12851"/>
                <a:gd name="T12" fmla="*/ 6024 w 12851"/>
                <a:gd name="T13" fmla="*/ 1241 h 12851"/>
                <a:gd name="T14" fmla="*/ 7266 w 12851"/>
                <a:gd name="T15" fmla="*/ 0 h 12851"/>
                <a:gd name="T16" fmla="*/ 11215 w 12851"/>
                <a:gd name="T17" fmla="*/ 1636 h 12851"/>
                <a:gd name="T18" fmla="*/ 12851 w 12851"/>
                <a:gd name="T19" fmla="*/ 5585 h 12851"/>
                <a:gd name="T20" fmla="*/ 7266 w 12851"/>
                <a:gd name="T21" fmla="*/ 5585 h 12851"/>
                <a:gd name="T22" fmla="*/ 7266 w 12851"/>
                <a:gd name="T23" fmla="*/ 0 h 12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51" h="12851">
                  <a:moveTo>
                    <a:pt x="6024" y="1241"/>
                  </a:moveTo>
                  <a:cubicBezTo>
                    <a:pt x="3765" y="1241"/>
                    <a:pt x="1729" y="2602"/>
                    <a:pt x="864" y="4689"/>
                  </a:cubicBezTo>
                  <a:cubicBezTo>
                    <a:pt x="0" y="6776"/>
                    <a:pt x="478" y="9178"/>
                    <a:pt x="2075" y="10776"/>
                  </a:cubicBezTo>
                  <a:cubicBezTo>
                    <a:pt x="3673" y="12373"/>
                    <a:pt x="6075" y="12851"/>
                    <a:pt x="8162" y="11987"/>
                  </a:cubicBezTo>
                  <a:cubicBezTo>
                    <a:pt x="10249" y="11122"/>
                    <a:pt x="11610" y="9086"/>
                    <a:pt x="11610" y="6827"/>
                  </a:cubicBezTo>
                  <a:lnTo>
                    <a:pt x="6024" y="6827"/>
                  </a:lnTo>
                  <a:lnTo>
                    <a:pt x="6024" y="1241"/>
                  </a:lnTo>
                  <a:close/>
                  <a:moveTo>
                    <a:pt x="7266" y="0"/>
                  </a:moveTo>
                  <a:cubicBezTo>
                    <a:pt x="8747" y="0"/>
                    <a:pt x="10168" y="588"/>
                    <a:pt x="11215" y="1636"/>
                  </a:cubicBezTo>
                  <a:cubicBezTo>
                    <a:pt x="12263" y="2683"/>
                    <a:pt x="12851" y="4104"/>
                    <a:pt x="12851" y="5585"/>
                  </a:cubicBezTo>
                  <a:lnTo>
                    <a:pt x="7266" y="5585"/>
                  </a:lnTo>
                  <a:lnTo>
                    <a:pt x="7266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89559" y="2393315"/>
            <a:ext cx="1812881" cy="1703705"/>
            <a:chOff x="5189559" y="2393315"/>
            <a:chExt cx="1812881" cy="1703705"/>
          </a:xfrm>
        </p:grpSpPr>
        <p:sp>
          <p:nvSpPr>
            <p:cNvPr id="6" name="同侧圆角矩形 1"/>
            <p:cNvSpPr/>
            <p:nvPr/>
          </p:nvSpPr>
          <p:spPr>
            <a:xfrm>
              <a:off x="5260657" y="2393315"/>
              <a:ext cx="1670685" cy="1703705"/>
            </a:xfrm>
            <a:prstGeom prst="round2SameRect">
              <a:avLst>
                <a:gd name="adj1" fmla="val 28051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189559" y="3396072"/>
              <a:ext cx="1812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iconfont-11261-4305953"/>
            <p:cNvSpPr/>
            <p:nvPr/>
          </p:nvSpPr>
          <p:spPr>
            <a:xfrm>
              <a:off x="5924271" y="2787247"/>
              <a:ext cx="343458" cy="457920"/>
            </a:xfrm>
            <a:custGeom>
              <a:avLst/>
              <a:gdLst>
                <a:gd name="T0" fmla="*/ 4800 w 9600"/>
                <a:gd name="T1" fmla="*/ 12800 h 12800"/>
                <a:gd name="T2" fmla="*/ 0 w 9600"/>
                <a:gd name="T3" fmla="*/ 10400 h 12800"/>
                <a:gd name="T4" fmla="*/ 0 w 9600"/>
                <a:gd name="T5" fmla="*/ 9050 h 12800"/>
                <a:gd name="T6" fmla="*/ 4800 w 9600"/>
                <a:gd name="T7" fmla="*/ 11200 h 12800"/>
                <a:gd name="T8" fmla="*/ 9600 w 9600"/>
                <a:gd name="T9" fmla="*/ 9050 h 12800"/>
                <a:gd name="T10" fmla="*/ 9600 w 9600"/>
                <a:gd name="T11" fmla="*/ 10400 h 12800"/>
                <a:gd name="T12" fmla="*/ 4800 w 9600"/>
                <a:gd name="T13" fmla="*/ 12800 h 12800"/>
                <a:gd name="T14" fmla="*/ 4800 w 9600"/>
                <a:gd name="T15" fmla="*/ 10400 h 12800"/>
                <a:gd name="T16" fmla="*/ 0 w 9600"/>
                <a:gd name="T17" fmla="*/ 8000 h 12800"/>
                <a:gd name="T18" fmla="*/ 0 w 9600"/>
                <a:gd name="T19" fmla="*/ 6650 h 12800"/>
                <a:gd name="T20" fmla="*/ 4800 w 9600"/>
                <a:gd name="T21" fmla="*/ 8800 h 12800"/>
                <a:gd name="T22" fmla="*/ 9600 w 9600"/>
                <a:gd name="T23" fmla="*/ 6650 h 12800"/>
                <a:gd name="T24" fmla="*/ 9600 w 9600"/>
                <a:gd name="T25" fmla="*/ 8000 h 12800"/>
                <a:gd name="T26" fmla="*/ 4800 w 9600"/>
                <a:gd name="T27" fmla="*/ 10400 h 12800"/>
                <a:gd name="T28" fmla="*/ 4800 w 9600"/>
                <a:gd name="T29" fmla="*/ 8000 h 12800"/>
                <a:gd name="T30" fmla="*/ 0 w 9600"/>
                <a:gd name="T31" fmla="*/ 5600 h 12800"/>
                <a:gd name="T32" fmla="*/ 0 w 9600"/>
                <a:gd name="T33" fmla="*/ 4250 h 12800"/>
                <a:gd name="T34" fmla="*/ 4800 w 9600"/>
                <a:gd name="T35" fmla="*/ 6400 h 12800"/>
                <a:gd name="T36" fmla="*/ 9600 w 9600"/>
                <a:gd name="T37" fmla="*/ 4250 h 12800"/>
                <a:gd name="T38" fmla="*/ 9600 w 9600"/>
                <a:gd name="T39" fmla="*/ 5600 h 12800"/>
                <a:gd name="T40" fmla="*/ 4800 w 9600"/>
                <a:gd name="T41" fmla="*/ 8000 h 12800"/>
                <a:gd name="T42" fmla="*/ 4800 w 9600"/>
                <a:gd name="T43" fmla="*/ 5600 h 12800"/>
                <a:gd name="T44" fmla="*/ 0 w 9600"/>
                <a:gd name="T45" fmla="*/ 3200 h 12800"/>
                <a:gd name="T46" fmla="*/ 0 w 9600"/>
                <a:gd name="T47" fmla="*/ 2400 h 12800"/>
                <a:gd name="T48" fmla="*/ 4800 w 9600"/>
                <a:gd name="T49" fmla="*/ 0 h 12800"/>
                <a:gd name="T50" fmla="*/ 9600 w 9600"/>
                <a:gd name="T51" fmla="*/ 2400 h 12800"/>
                <a:gd name="T52" fmla="*/ 9600 w 9600"/>
                <a:gd name="T53" fmla="*/ 3200 h 12800"/>
                <a:gd name="T54" fmla="*/ 4800 w 9600"/>
                <a:gd name="T55" fmla="*/ 56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600" h="12800">
                  <a:moveTo>
                    <a:pt x="4800" y="12800"/>
                  </a:moveTo>
                  <a:cubicBezTo>
                    <a:pt x="2150" y="12800"/>
                    <a:pt x="0" y="11726"/>
                    <a:pt x="0" y="10400"/>
                  </a:cubicBezTo>
                  <a:lnTo>
                    <a:pt x="0" y="9050"/>
                  </a:lnTo>
                  <a:cubicBezTo>
                    <a:pt x="0" y="10376"/>
                    <a:pt x="2150" y="11200"/>
                    <a:pt x="4800" y="11200"/>
                  </a:cubicBezTo>
                  <a:cubicBezTo>
                    <a:pt x="7450" y="11200"/>
                    <a:pt x="9600" y="10376"/>
                    <a:pt x="9600" y="9050"/>
                  </a:cubicBezTo>
                  <a:lnTo>
                    <a:pt x="9600" y="10400"/>
                  </a:lnTo>
                  <a:cubicBezTo>
                    <a:pt x="9600" y="11726"/>
                    <a:pt x="7450" y="12800"/>
                    <a:pt x="4800" y="12800"/>
                  </a:cubicBezTo>
                  <a:close/>
                  <a:moveTo>
                    <a:pt x="4800" y="10400"/>
                  </a:moveTo>
                  <a:cubicBezTo>
                    <a:pt x="2150" y="10400"/>
                    <a:pt x="0" y="9326"/>
                    <a:pt x="0" y="8000"/>
                  </a:cubicBezTo>
                  <a:lnTo>
                    <a:pt x="0" y="6650"/>
                  </a:lnTo>
                  <a:cubicBezTo>
                    <a:pt x="0" y="7976"/>
                    <a:pt x="2150" y="8800"/>
                    <a:pt x="4800" y="8800"/>
                  </a:cubicBezTo>
                  <a:cubicBezTo>
                    <a:pt x="7450" y="8800"/>
                    <a:pt x="9600" y="7976"/>
                    <a:pt x="9600" y="6650"/>
                  </a:cubicBezTo>
                  <a:lnTo>
                    <a:pt x="9600" y="8000"/>
                  </a:lnTo>
                  <a:cubicBezTo>
                    <a:pt x="9600" y="9326"/>
                    <a:pt x="7450" y="10400"/>
                    <a:pt x="4800" y="10400"/>
                  </a:cubicBezTo>
                  <a:close/>
                  <a:moveTo>
                    <a:pt x="4800" y="8000"/>
                  </a:moveTo>
                  <a:cubicBezTo>
                    <a:pt x="2150" y="8000"/>
                    <a:pt x="0" y="6926"/>
                    <a:pt x="0" y="5600"/>
                  </a:cubicBezTo>
                  <a:lnTo>
                    <a:pt x="0" y="4250"/>
                  </a:lnTo>
                  <a:cubicBezTo>
                    <a:pt x="0" y="5576"/>
                    <a:pt x="2150" y="6400"/>
                    <a:pt x="4800" y="6400"/>
                  </a:cubicBezTo>
                  <a:cubicBezTo>
                    <a:pt x="7450" y="6400"/>
                    <a:pt x="9600" y="5576"/>
                    <a:pt x="9600" y="4250"/>
                  </a:cubicBezTo>
                  <a:lnTo>
                    <a:pt x="9600" y="5600"/>
                  </a:lnTo>
                  <a:cubicBezTo>
                    <a:pt x="9600" y="6926"/>
                    <a:pt x="7450" y="8000"/>
                    <a:pt x="4800" y="8000"/>
                  </a:cubicBezTo>
                  <a:close/>
                  <a:moveTo>
                    <a:pt x="4800" y="5600"/>
                  </a:moveTo>
                  <a:cubicBezTo>
                    <a:pt x="2150" y="5600"/>
                    <a:pt x="0" y="4526"/>
                    <a:pt x="0" y="3200"/>
                  </a:cubicBezTo>
                  <a:lnTo>
                    <a:pt x="0" y="2400"/>
                  </a:lnTo>
                  <a:cubicBezTo>
                    <a:pt x="0" y="1074"/>
                    <a:pt x="2150" y="0"/>
                    <a:pt x="4800" y="0"/>
                  </a:cubicBezTo>
                  <a:cubicBezTo>
                    <a:pt x="7450" y="0"/>
                    <a:pt x="9600" y="1074"/>
                    <a:pt x="9600" y="2400"/>
                  </a:cubicBezTo>
                  <a:lnTo>
                    <a:pt x="9600" y="3200"/>
                  </a:lnTo>
                  <a:cubicBezTo>
                    <a:pt x="9600" y="4526"/>
                    <a:pt x="7450" y="5600"/>
                    <a:pt x="4800" y="56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399199" y="2393315"/>
            <a:ext cx="1812881" cy="1703705"/>
            <a:chOff x="7399199" y="2393315"/>
            <a:chExt cx="1812881" cy="1703705"/>
          </a:xfrm>
        </p:grpSpPr>
        <p:sp>
          <p:nvSpPr>
            <p:cNvPr id="7" name="同侧圆角矩形 1"/>
            <p:cNvSpPr/>
            <p:nvPr/>
          </p:nvSpPr>
          <p:spPr>
            <a:xfrm>
              <a:off x="7470298" y="2393315"/>
              <a:ext cx="1670685" cy="1703705"/>
            </a:xfrm>
            <a:prstGeom prst="round2SameRect">
              <a:avLst>
                <a:gd name="adj1" fmla="val 28051"/>
                <a:gd name="adj2" fmla="val 0"/>
              </a:avLst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399199" y="3396072"/>
              <a:ext cx="1812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300" dirty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iconfont-11261-4305953"/>
            <p:cNvSpPr/>
            <p:nvPr/>
          </p:nvSpPr>
          <p:spPr>
            <a:xfrm>
              <a:off x="8076680" y="2787294"/>
              <a:ext cx="457920" cy="457826"/>
            </a:xfrm>
            <a:custGeom>
              <a:avLst/>
              <a:gdLst>
                <a:gd name="T0" fmla="*/ 640 w 10240"/>
                <a:gd name="T1" fmla="*/ 9600 h 10240"/>
                <a:gd name="T2" fmla="*/ 640 w 10240"/>
                <a:gd name="T3" fmla="*/ 0 h 10240"/>
                <a:gd name="T4" fmla="*/ 0 w 10240"/>
                <a:gd name="T5" fmla="*/ 0 h 10240"/>
                <a:gd name="T6" fmla="*/ 0 w 10240"/>
                <a:gd name="T7" fmla="*/ 10240 h 10240"/>
                <a:gd name="T8" fmla="*/ 10240 w 10240"/>
                <a:gd name="T9" fmla="*/ 10240 h 10240"/>
                <a:gd name="T10" fmla="*/ 10240 w 10240"/>
                <a:gd name="T11" fmla="*/ 9600 h 10240"/>
                <a:gd name="T12" fmla="*/ 640 w 10240"/>
                <a:gd name="T13" fmla="*/ 9600 h 10240"/>
                <a:gd name="T14" fmla="*/ 9573 w 10240"/>
                <a:gd name="T15" fmla="*/ 1570 h 10240"/>
                <a:gd name="T16" fmla="*/ 6359 w 10240"/>
                <a:gd name="T17" fmla="*/ 1570 h 10240"/>
                <a:gd name="T18" fmla="*/ 7562 w 10240"/>
                <a:gd name="T19" fmla="*/ 2773 h 10240"/>
                <a:gd name="T20" fmla="*/ 6175 w 10240"/>
                <a:gd name="T21" fmla="*/ 4159 h 10240"/>
                <a:gd name="T22" fmla="*/ 4214 w 10240"/>
                <a:gd name="T23" fmla="*/ 2198 h 10240"/>
                <a:gd name="T24" fmla="*/ 4214 w 10240"/>
                <a:gd name="T25" fmla="*/ 2198 h 10240"/>
                <a:gd name="T26" fmla="*/ 4203 w 10240"/>
                <a:gd name="T27" fmla="*/ 2191 h 10240"/>
                <a:gd name="T28" fmla="*/ 4063 w 10240"/>
                <a:gd name="T29" fmla="*/ 2136 h 10240"/>
                <a:gd name="T30" fmla="*/ 3912 w 10240"/>
                <a:gd name="T31" fmla="*/ 2198 h 10240"/>
                <a:gd name="T32" fmla="*/ 1197 w 10240"/>
                <a:gd name="T33" fmla="*/ 4913 h 10240"/>
                <a:gd name="T34" fmla="*/ 1197 w 10240"/>
                <a:gd name="T35" fmla="*/ 5215 h 10240"/>
                <a:gd name="T36" fmla="*/ 1801 w 10240"/>
                <a:gd name="T37" fmla="*/ 5819 h 10240"/>
                <a:gd name="T38" fmla="*/ 2102 w 10240"/>
                <a:gd name="T39" fmla="*/ 5819 h 10240"/>
                <a:gd name="T40" fmla="*/ 4063 w 10240"/>
                <a:gd name="T41" fmla="*/ 3857 h 10240"/>
                <a:gd name="T42" fmla="*/ 6024 w 10240"/>
                <a:gd name="T43" fmla="*/ 5819 h 10240"/>
                <a:gd name="T44" fmla="*/ 6095 w 10240"/>
                <a:gd name="T45" fmla="*/ 5865 h 10240"/>
                <a:gd name="T46" fmla="*/ 6326 w 10240"/>
                <a:gd name="T47" fmla="*/ 5819 h 10240"/>
                <a:gd name="T48" fmla="*/ 6929 w 10240"/>
                <a:gd name="T49" fmla="*/ 5215 h 10240"/>
                <a:gd name="T50" fmla="*/ 8467 w 10240"/>
                <a:gd name="T51" fmla="*/ 3678 h 10240"/>
                <a:gd name="T52" fmla="*/ 9573 w 10240"/>
                <a:gd name="T53" fmla="*/ 4784 h 10240"/>
                <a:gd name="T54" fmla="*/ 9573 w 10240"/>
                <a:gd name="T55" fmla="*/ 1570 h 10240"/>
                <a:gd name="T56" fmla="*/ 2515 w 10240"/>
                <a:gd name="T57" fmla="*/ 9204 h 10240"/>
                <a:gd name="T58" fmla="*/ 2515 w 10240"/>
                <a:gd name="T59" fmla="*/ 6045 h 10240"/>
                <a:gd name="T60" fmla="*/ 2102 w 10240"/>
                <a:gd name="T61" fmla="*/ 6459 h 10240"/>
                <a:gd name="T62" fmla="*/ 1801 w 10240"/>
                <a:gd name="T63" fmla="*/ 6459 h 10240"/>
                <a:gd name="T64" fmla="*/ 1449 w 10240"/>
                <a:gd name="T65" fmla="*/ 6107 h 10240"/>
                <a:gd name="T66" fmla="*/ 1449 w 10240"/>
                <a:gd name="T67" fmla="*/ 9204 h 10240"/>
                <a:gd name="T68" fmla="*/ 2515 w 10240"/>
                <a:gd name="T69" fmla="*/ 9204 h 10240"/>
                <a:gd name="T70" fmla="*/ 4280 w 10240"/>
                <a:gd name="T71" fmla="*/ 9204 h 10240"/>
                <a:gd name="T72" fmla="*/ 4280 w 10240"/>
                <a:gd name="T73" fmla="*/ 4714 h 10240"/>
                <a:gd name="T74" fmla="*/ 4064 w 10240"/>
                <a:gd name="T75" fmla="*/ 4497 h 10240"/>
                <a:gd name="T76" fmla="*/ 3213 w 10240"/>
                <a:gd name="T77" fmla="*/ 5348 h 10240"/>
                <a:gd name="T78" fmla="*/ 3213 w 10240"/>
                <a:gd name="T79" fmla="*/ 9204 h 10240"/>
                <a:gd name="T80" fmla="*/ 4280 w 10240"/>
                <a:gd name="T81" fmla="*/ 9204 h 10240"/>
                <a:gd name="T82" fmla="*/ 6044 w 10240"/>
                <a:gd name="T83" fmla="*/ 9204 h 10240"/>
                <a:gd name="T84" fmla="*/ 6044 w 10240"/>
                <a:gd name="T85" fmla="*/ 6472 h 10240"/>
                <a:gd name="T86" fmla="*/ 6025 w 10240"/>
                <a:gd name="T87" fmla="*/ 6459 h 10240"/>
                <a:gd name="T88" fmla="*/ 4978 w 10240"/>
                <a:gd name="T89" fmla="*/ 5412 h 10240"/>
                <a:gd name="T90" fmla="*/ 4978 w 10240"/>
                <a:gd name="T91" fmla="*/ 9204 h 10240"/>
                <a:gd name="T92" fmla="*/ 6044 w 10240"/>
                <a:gd name="T93" fmla="*/ 9204 h 10240"/>
                <a:gd name="T94" fmla="*/ 7809 w 10240"/>
                <a:gd name="T95" fmla="*/ 9204 h 10240"/>
                <a:gd name="T96" fmla="*/ 7809 w 10240"/>
                <a:gd name="T97" fmla="*/ 4976 h 10240"/>
                <a:gd name="T98" fmla="*/ 6929 w 10240"/>
                <a:gd name="T99" fmla="*/ 5855 h 10240"/>
                <a:gd name="T100" fmla="*/ 6742 w 10240"/>
                <a:gd name="T101" fmla="*/ 6043 h 10240"/>
                <a:gd name="T102" fmla="*/ 6742 w 10240"/>
                <a:gd name="T103" fmla="*/ 9204 h 10240"/>
                <a:gd name="T104" fmla="*/ 7809 w 10240"/>
                <a:gd name="T105" fmla="*/ 9204 h 10240"/>
                <a:gd name="T106" fmla="*/ 9573 w 10240"/>
                <a:gd name="T107" fmla="*/ 9204 h 10240"/>
                <a:gd name="T108" fmla="*/ 9573 w 10240"/>
                <a:gd name="T109" fmla="*/ 5424 h 10240"/>
                <a:gd name="T110" fmla="*/ 8506 w 10240"/>
                <a:gd name="T111" fmla="*/ 4357 h 10240"/>
                <a:gd name="T112" fmla="*/ 8506 w 10240"/>
                <a:gd name="T113" fmla="*/ 9204 h 10240"/>
                <a:gd name="T114" fmla="*/ 9573 w 10240"/>
                <a:gd name="T115" fmla="*/ 9204 h 10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240" h="10240">
                  <a:moveTo>
                    <a:pt x="640" y="9600"/>
                  </a:moveTo>
                  <a:lnTo>
                    <a:pt x="640" y="0"/>
                  </a:lnTo>
                  <a:lnTo>
                    <a:pt x="0" y="0"/>
                  </a:lnTo>
                  <a:lnTo>
                    <a:pt x="0" y="10240"/>
                  </a:lnTo>
                  <a:lnTo>
                    <a:pt x="10240" y="10240"/>
                  </a:lnTo>
                  <a:lnTo>
                    <a:pt x="10240" y="9600"/>
                  </a:lnTo>
                  <a:lnTo>
                    <a:pt x="640" y="9600"/>
                  </a:lnTo>
                  <a:close/>
                  <a:moveTo>
                    <a:pt x="9573" y="1570"/>
                  </a:moveTo>
                  <a:lnTo>
                    <a:pt x="6359" y="1570"/>
                  </a:lnTo>
                  <a:lnTo>
                    <a:pt x="7562" y="2773"/>
                  </a:lnTo>
                  <a:lnTo>
                    <a:pt x="6175" y="4159"/>
                  </a:lnTo>
                  <a:lnTo>
                    <a:pt x="4214" y="2198"/>
                  </a:lnTo>
                  <a:lnTo>
                    <a:pt x="4214" y="2198"/>
                  </a:lnTo>
                  <a:cubicBezTo>
                    <a:pt x="4211" y="2195"/>
                    <a:pt x="4206" y="2194"/>
                    <a:pt x="4203" y="2191"/>
                  </a:cubicBezTo>
                  <a:cubicBezTo>
                    <a:pt x="4163" y="2156"/>
                    <a:pt x="4113" y="2136"/>
                    <a:pt x="4063" y="2136"/>
                  </a:cubicBezTo>
                  <a:cubicBezTo>
                    <a:pt x="4009" y="2136"/>
                    <a:pt x="3954" y="2157"/>
                    <a:pt x="3912" y="2198"/>
                  </a:cubicBezTo>
                  <a:lnTo>
                    <a:pt x="1197" y="4913"/>
                  </a:lnTo>
                  <a:cubicBezTo>
                    <a:pt x="1114" y="4997"/>
                    <a:pt x="1114" y="5132"/>
                    <a:pt x="1197" y="5215"/>
                  </a:cubicBezTo>
                  <a:lnTo>
                    <a:pt x="1801" y="5819"/>
                  </a:lnTo>
                  <a:cubicBezTo>
                    <a:pt x="1884" y="5902"/>
                    <a:pt x="2019" y="5902"/>
                    <a:pt x="2102" y="5819"/>
                  </a:cubicBezTo>
                  <a:lnTo>
                    <a:pt x="4063" y="3857"/>
                  </a:lnTo>
                  <a:lnTo>
                    <a:pt x="6024" y="5819"/>
                  </a:lnTo>
                  <a:cubicBezTo>
                    <a:pt x="6045" y="5840"/>
                    <a:pt x="6069" y="5855"/>
                    <a:pt x="6095" y="5865"/>
                  </a:cubicBezTo>
                  <a:cubicBezTo>
                    <a:pt x="6172" y="5897"/>
                    <a:pt x="6264" y="5881"/>
                    <a:pt x="6326" y="5819"/>
                  </a:cubicBezTo>
                  <a:lnTo>
                    <a:pt x="6929" y="5215"/>
                  </a:lnTo>
                  <a:lnTo>
                    <a:pt x="8467" y="3678"/>
                  </a:lnTo>
                  <a:lnTo>
                    <a:pt x="9573" y="4784"/>
                  </a:lnTo>
                  <a:lnTo>
                    <a:pt x="9573" y="1570"/>
                  </a:lnTo>
                  <a:close/>
                  <a:moveTo>
                    <a:pt x="2515" y="9204"/>
                  </a:moveTo>
                  <a:lnTo>
                    <a:pt x="2515" y="6045"/>
                  </a:lnTo>
                  <a:lnTo>
                    <a:pt x="2102" y="6459"/>
                  </a:lnTo>
                  <a:cubicBezTo>
                    <a:pt x="2019" y="6542"/>
                    <a:pt x="1884" y="6542"/>
                    <a:pt x="1801" y="6459"/>
                  </a:cubicBezTo>
                  <a:lnTo>
                    <a:pt x="1449" y="6107"/>
                  </a:lnTo>
                  <a:lnTo>
                    <a:pt x="1449" y="9204"/>
                  </a:lnTo>
                  <a:lnTo>
                    <a:pt x="2515" y="9204"/>
                  </a:lnTo>
                  <a:close/>
                  <a:moveTo>
                    <a:pt x="4280" y="9204"/>
                  </a:moveTo>
                  <a:lnTo>
                    <a:pt x="4280" y="4714"/>
                  </a:lnTo>
                  <a:lnTo>
                    <a:pt x="4064" y="4497"/>
                  </a:lnTo>
                  <a:lnTo>
                    <a:pt x="3213" y="5348"/>
                  </a:lnTo>
                  <a:lnTo>
                    <a:pt x="3213" y="9204"/>
                  </a:lnTo>
                  <a:lnTo>
                    <a:pt x="4280" y="9204"/>
                  </a:lnTo>
                  <a:close/>
                  <a:moveTo>
                    <a:pt x="6044" y="9204"/>
                  </a:moveTo>
                  <a:lnTo>
                    <a:pt x="6044" y="6472"/>
                  </a:lnTo>
                  <a:cubicBezTo>
                    <a:pt x="6038" y="6467"/>
                    <a:pt x="6030" y="6465"/>
                    <a:pt x="6025" y="6459"/>
                  </a:cubicBezTo>
                  <a:lnTo>
                    <a:pt x="4978" y="5412"/>
                  </a:lnTo>
                  <a:lnTo>
                    <a:pt x="4978" y="9204"/>
                  </a:lnTo>
                  <a:lnTo>
                    <a:pt x="6044" y="9204"/>
                  </a:lnTo>
                  <a:close/>
                  <a:moveTo>
                    <a:pt x="7809" y="9204"/>
                  </a:moveTo>
                  <a:lnTo>
                    <a:pt x="7809" y="4976"/>
                  </a:lnTo>
                  <a:lnTo>
                    <a:pt x="6929" y="5855"/>
                  </a:lnTo>
                  <a:lnTo>
                    <a:pt x="6742" y="6043"/>
                  </a:lnTo>
                  <a:lnTo>
                    <a:pt x="6742" y="9204"/>
                  </a:lnTo>
                  <a:lnTo>
                    <a:pt x="7809" y="9204"/>
                  </a:lnTo>
                  <a:close/>
                  <a:moveTo>
                    <a:pt x="9573" y="9204"/>
                  </a:moveTo>
                  <a:lnTo>
                    <a:pt x="9573" y="5424"/>
                  </a:lnTo>
                  <a:lnTo>
                    <a:pt x="8506" y="4357"/>
                  </a:lnTo>
                  <a:lnTo>
                    <a:pt x="8506" y="9204"/>
                  </a:lnTo>
                  <a:lnTo>
                    <a:pt x="9573" y="92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608844" y="2393315"/>
            <a:ext cx="1812881" cy="1703705"/>
            <a:chOff x="9608844" y="2393315"/>
            <a:chExt cx="1812881" cy="1703705"/>
          </a:xfrm>
        </p:grpSpPr>
        <p:sp>
          <p:nvSpPr>
            <p:cNvPr id="8" name="同侧圆角矩形 1"/>
            <p:cNvSpPr/>
            <p:nvPr/>
          </p:nvSpPr>
          <p:spPr>
            <a:xfrm>
              <a:off x="9679940" y="2393315"/>
              <a:ext cx="1670685" cy="1703705"/>
            </a:xfrm>
            <a:prstGeom prst="round2SameRect">
              <a:avLst>
                <a:gd name="adj1" fmla="val 28051"/>
                <a:gd name="adj2" fmla="val 0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9608844" y="3396072"/>
              <a:ext cx="1812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sz="2400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iconfont-11261-4305953"/>
            <p:cNvSpPr/>
            <p:nvPr/>
          </p:nvSpPr>
          <p:spPr>
            <a:xfrm>
              <a:off x="10314940" y="2787247"/>
              <a:ext cx="400689" cy="457920"/>
            </a:xfrm>
            <a:custGeom>
              <a:avLst/>
              <a:gdLst>
                <a:gd name="T0" fmla="*/ 7600 w 11200"/>
                <a:gd name="T1" fmla="*/ 12800 h 12800"/>
                <a:gd name="T2" fmla="*/ 4000 w 11200"/>
                <a:gd name="T3" fmla="*/ 9200 h 12800"/>
                <a:gd name="T4" fmla="*/ 7600 w 11200"/>
                <a:gd name="T5" fmla="*/ 5600 h 12800"/>
                <a:gd name="T6" fmla="*/ 11200 w 11200"/>
                <a:gd name="T7" fmla="*/ 9200 h 12800"/>
                <a:gd name="T8" fmla="*/ 7600 w 11200"/>
                <a:gd name="T9" fmla="*/ 12800 h 12800"/>
                <a:gd name="T10" fmla="*/ 7600 w 11200"/>
                <a:gd name="T11" fmla="*/ 7200 h 12800"/>
                <a:gd name="T12" fmla="*/ 5600 w 11200"/>
                <a:gd name="T13" fmla="*/ 9200 h 12800"/>
                <a:gd name="T14" fmla="*/ 7600 w 11200"/>
                <a:gd name="T15" fmla="*/ 11200 h 12800"/>
                <a:gd name="T16" fmla="*/ 9600 w 11200"/>
                <a:gd name="T17" fmla="*/ 9200 h 12800"/>
                <a:gd name="T18" fmla="*/ 7600 w 11200"/>
                <a:gd name="T19" fmla="*/ 7200 h 12800"/>
                <a:gd name="T20" fmla="*/ 8000 w 11200"/>
                <a:gd name="T21" fmla="*/ 10400 h 12800"/>
                <a:gd name="T22" fmla="*/ 7200 w 11200"/>
                <a:gd name="T23" fmla="*/ 10400 h 12800"/>
                <a:gd name="T24" fmla="*/ 7200 w 11200"/>
                <a:gd name="T25" fmla="*/ 9600 h 12800"/>
                <a:gd name="T26" fmla="*/ 6400 w 11200"/>
                <a:gd name="T27" fmla="*/ 9600 h 12800"/>
                <a:gd name="T28" fmla="*/ 6400 w 11200"/>
                <a:gd name="T29" fmla="*/ 8800 h 12800"/>
                <a:gd name="T30" fmla="*/ 7200 w 11200"/>
                <a:gd name="T31" fmla="*/ 8800 h 12800"/>
                <a:gd name="T32" fmla="*/ 7200 w 11200"/>
                <a:gd name="T33" fmla="*/ 8000 h 12800"/>
                <a:gd name="T34" fmla="*/ 8000 w 11200"/>
                <a:gd name="T35" fmla="*/ 8000 h 12800"/>
                <a:gd name="T36" fmla="*/ 8000 w 11200"/>
                <a:gd name="T37" fmla="*/ 8800 h 12800"/>
                <a:gd name="T38" fmla="*/ 8800 w 11200"/>
                <a:gd name="T39" fmla="*/ 8800 h 12800"/>
                <a:gd name="T40" fmla="*/ 8800 w 11200"/>
                <a:gd name="T41" fmla="*/ 9600 h 12800"/>
                <a:gd name="T42" fmla="*/ 8000 w 11200"/>
                <a:gd name="T43" fmla="*/ 9600 h 12800"/>
                <a:gd name="T44" fmla="*/ 8000 w 11200"/>
                <a:gd name="T45" fmla="*/ 10400 h 12800"/>
                <a:gd name="T46" fmla="*/ 9600 w 11200"/>
                <a:gd name="T47" fmla="*/ 4250 h 12800"/>
                <a:gd name="T48" fmla="*/ 9600 w 11200"/>
                <a:gd name="T49" fmla="*/ 5301 h 12800"/>
                <a:gd name="T50" fmla="*/ 9238 w 11200"/>
                <a:gd name="T51" fmla="*/ 5122 h 12800"/>
                <a:gd name="T52" fmla="*/ 9600 w 11200"/>
                <a:gd name="T53" fmla="*/ 4250 h 12800"/>
                <a:gd name="T54" fmla="*/ 8247 w 11200"/>
                <a:gd name="T55" fmla="*/ 4865 h 12800"/>
                <a:gd name="T56" fmla="*/ 7600 w 11200"/>
                <a:gd name="T57" fmla="*/ 4800 h 12800"/>
                <a:gd name="T58" fmla="*/ 5099 w 11200"/>
                <a:gd name="T59" fmla="*/ 5585 h 12800"/>
                <a:gd name="T60" fmla="*/ 4800 w 11200"/>
                <a:gd name="T61" fmla="*/ 5600 h 12800"/>
                <a:gd name="T62" fmla="*/ 0 w 11200"/>
                <a:gd name="T63" fmla="*/ 3200 h 12800"/>
                <a:gd name="T64" fmla="*/ 0 w 11200"/>
                <a:gd name="T65" fmla="*/ 2400 h 12800"/>
                <a:gd name="T66" fmla="*/ 4800 w 11200"/>
                <a:gd name="T67" fmla="*/ 0 h 12800"/>
                <a:gd name="T68" fmla="*/ 9600 w 11200"/>
                <a:gd name="T69" fmla="*/ 2400 h 12800"/>
                <a:gd name="T70" fmla="*/ 9600 w 11200"/>
                <a:gd name="T71" fmla="*/ 3200 h 12800"/>
                <a:gd name="T72" fmla="*/ 8247 w 11200"/>
                <a:gd name="T73" fmla="*/ 4865 h 12800"/>
                <a:gd name="T74" fmla="*/ 4250 w 11200"/>
                <a:gd name="T75" fmla="*/ 6378 h 12800"/>
                <a:gd name="T76" fmla="*/ 3422 w 11200"/>
                <a:gd name="T77" fmla="*/ 7887 h 12800"/>
                <a:gd name="T78" fmla="*/ 0 w 11200"/>
                <a:gd name="T79" fmla="*/ 5600 h 12800"/>
                <a:gd name="T80" fmla="*/ 0 w 11200"/>
                <a:gd name="T81" fmla="*/ 4250 h 12800"/>
                <a:gd name="T82" fmla="*/ 4250 w 11200"/>
                <a:gd name="T83" fmla="*/ 6378 h 12800"/>
                <a:gd name="T84" fmla="*/ 3251 w 11200"/>
                <a:gd name="T85" fmla="*/ 8690 h 12800"/>
                <a:gd name="T86" fmla="*/ 3200 w 11200"/>
                <a:gd name="T87" fmla="*/ 9200 h 12800"/>
                <a:gd name="T88" fmla="*/ 3349 w 11200"/>
                <a:gd name="T89" fmla="*/ 10276 h 12800"/>
                <a:gd name="T90" fmla="*/ 0 w 11200"/>
                <a:gd name="T91" fmla="*/ 8000 h 12800"/>
                <a:gd name="T92" fmla="*/ 0 w 11200"/>
                <a:gd name="T93" fmla="*/ 6650 h 12800"/>
                <a:gd name="T94" fmla="*/ 3251 w 11200"/>
                <a:gd name="T95" fmla="*/ 8690 h 12800"/>
                <a:gd name="T96" fmla="*/ 3670 w 11200"/>
                <a:gd name="T97" fmla="*/ 11142 h 12800"/>
                <a:gd name="T98" fmla="*/ 5065 w 11200"/>
                <a:gd name="T99" fmla="*/ 12787 h 12800"/>
                <a:gd name="T100" fmla="*/ 4800 w 11200"/>
                <a:gd name="T101" fmla="*/ 12800 h 12800"/>
                <a:gd name="T102" fmla="*/ 0 w 11200"/>
                <a:gd name="T103" fmla="*/ 10400 h 12800"/>
                <a:gd name="T104" fmla="*/ 0 w 11200"/>
                <a:gd name="T105" fmla="*/ 9050 h 12800"/>
                <a:gd name="T106" fmla="*/ 3670 w 11200"/>
                <a:gd name="T107" fmla="*/ 11142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200" h="12800">
                  <a:moveTo>
                    <a:pt x="7600" y="12800"/>
                  </a:moveTo>
                  <a:cubicBezTo>
                    <a:pt x="5612" y="12800"/>
                    <a:pt x="4000" y="11188"/>
                    <a:pt x="4000" y="9200"/>
                  </a:cubicBezTo>
                  <a:cubicBezTo>
                    <a:pt x="4000" y="7212"/>
                    <a:pt x="5612" y="5600"/>
                    <a:pt x="7600" y="5600"/>
                  </a:cubicBezTo>
                  <a:cubicBezTo>
                    <a:pt x="9588" y="5600"/>
                    <a:pt x="11200" y="7212"/>
                    <a:pt x="11200" y="9200"/>
                  </a:cubicBezTo>
                  <a:cubicBezTo>
                    <a:pt x="11200" y="11188"/>
                    <a:pt x="9588" y="12800"/>
                    <a:pt x="7600" y="12800"/>
                  </a:cubicBezTo>
                  <a:close/>
                  <a:moveTo>
                    <a:pt x="7600" y="7200"/>
                  </a:moveTo>
                  <a:cubicBezTo>
                    <a:pt x="6495" y="7200"/>
                    <a:pt x="5600" y="8095"/>
                    <a:pt x="5600" y="9200"/>
                  </a:cubicBezTo>
                  <a:cubicBezTo>
                    <a:pt x="5600" y="10305"/>
                    <a:pt x="6495" y="11200"/>
                    <a:pt x="7600" y="11200"/>
                  </a:cubicBezTo>
                  <a:cubicBezTo>
                    <a:pt x="8705" y="11200"/>
                    <a:pt x="9600" y="10305"/>
                    <a:pt x="9600" y="9200"/>
                  </a:cubicBezTo>
                  <a:cubicBezTo>
                    <a:pt x="9600" y="8095"/>
                    <a:pt x="8705" y="7200"/>
                    <a:pt x="7600" y="7200"/>
                  </a:cubicBezTo>
                  <a:close/>
                  <a:moveTo>
                    <a:pt x="8000" y="10400"/>
                  </a:moveTo>
                  <a:lnTo>
                    <a:pt x="7200" y="10400"/>
                  </a:lnTo>
                  <a:lnTo>
                    <a:pt x="7200" y="9600"/>
                  </a:lnTo>
                  <a:lnTo>
                    <a:pt x="6400" y="9600"/>
                  </a:lnTo>
                  <a:lnTo>
                    <a:pt x="6400" y="8800"/>
                  </a:lnTo>
                  <a:lnTo>
                    <a:pt x="7200" y="8800"/>
                  </a:lnTo>
                  <a:lnTo>
                    <a:pt x="7200" y="8000"/>
                  </a:lnTo>
                  <a:lnTo>
                    <a:pt x="8000" y="8000"/>
                  </a:lnTo>
                  <a:lnTo>
                    <a:pt x="8000" y="8800"/>
                  </a:lnTo>
                  <a:lnTo>
                    <a:pt x="8800" y="8800"/>
                  </a:lnTo>
                  <a:lnTo>
                    <a:pt x="8800" y="9600"/>
                  </a:lnTo>
                  <a:lnTo>
                    <a:pt x="8000" y="9600"/>
                  </a:lnTo>
                  <a:lnTo>
                    <a:pt x="8000" y="10400"/>
                  </a:lnTo>
                  <a:close/>
                  <a:moveTo>
                    <a:pt x="9600" y="4250"/>
                  </a:moveTo>
                  <a:lnTo>
                    <a:pt x="9600" y="5301"/>
                  </a:lnTo>
                  <a:cubicBezTo>
                    <a:pt x="9480" y="5239"/>
                    <a:pt x="9364" y="5173"/>
                    <a:pt x="9238" y="5122"/>
                  </a:cubicBezTo>
                  <a:cubicBezTo>
                    <a:pt x="9469" y="4864"/>
                    <a:pt x="9600" y="4573"/>
                    <a:pt x="9600" y="4250"/>
                  </a:cubicBezTo>
                  <a:close/>
                  <a:moveTo>
                    <a:pt x="8247" y="4865"/>
                  </a:moveTo>
                  <a:cubicBezTo>
                    <a:pt x="8034" y="4834"/>
                    <a:pt x="7822" y="4800"/>
                    <a:pt x="7600" y="4800"/>
                  </a:cubicBezTo>
                  <a:cubicBezTo>
                    <a:pt x="6706" y="4800"/>
                    <a:pt x="5833" y="5074"/>
                    <a:pt x="5099" y="5585"/>
                  </a:cubicBezTo>
                  <a:cubicBezTo>
                    <a:pt x="4998" y="5588"/>
                    <a:pt x="4902" y="5600"/>
                    <a:pt x="4800" y="5600"/>
                  </a:cubicBezTo>
                  <a:cubicBezTo>
                    <a:pt x="2150" y="5600"/>
                    <a:pt x="0" y="4526"/>
                    <a:pt x="0" y="3200"/>
                  </a:cubicBezTo>
                  <a:lnTo>
                    <a:pt x="0" y="2400"/>
                  </a:lnTo>
                  <a:cubicBezTo>
                    <a:pt x="0" y="1074"/>
                    <a:pt x="2150" y="0"/>
                    <a:pt x="4800" y="0"/>
                  </a:cubicBezTo>
                  <a:cubicBezTo>
                    <a:pt x="7450" y="0"/>
                    <a:pt x="9600" y="1074"/>
                    <a:pt x="9600" y="2400"/>
                  </a:cubicBezTo>
                  <a:lnTo>
                    <a:pt x="9600" y="3200"/>
                  </a:lnTo>
                  <a:cubicBezTo>
                    <a:pt x="9600" y="3848"/>
                    <a:pt x="9082" y="4434"/>
                    <a:pt x="8247" y="4865"/>
                  </a:cubicBezTo>
                  <a:close/>
                  <a:moveTo>
                    <a:pt x="4250" y="6378"/>
                  </a:moveTo>
                  <a:cubicBezTo>
                    <a:pt x="3876" y="6822"/>
                    <a:pt x="3595" y="7334"/>
                    <a:pt x="3422" y="7887"/>
                  </a:cubicBezTo>
                  <a:cubicBezTo>
                    <a:pt x="1448" y="7590"/>
                    <a:pt x="0" y="6684"/>
                    <a:pt x="0" y="5600"/>
                  </a:cubicBezTo>
                  <a:lnTo>
                    <a:pt x="0" y="4250"/>
                  </a:lnTo>
                  <a:cubicBezTo>
                    <a:pt x="0" y="5482"/>
                    <a:pt x="1861" y="6271"/>
                    <a:pt x="4250" y="6378"/>
                  </a:cubicBezTo>
                  <a:close/>
                  <a:moveTo>
                    <a:pt x="3251" y="8690"/>
                  </a:moveTo>
                  <a:cubicBezTo>
                    <a:pt x="3231" y="8859"/>
                    <a:pt x="3200" y="9025"/>
                    <a:pt x="3200" y="9200"/>
                  </a:cubicBezTo>
                  <a:cubicBezTo>
                    <a:pt x="3200" y="9574"/>
                    <a:pt x="3261" y="9930"/>
                    <a:pt x="3349" y="10276"/>
                  </a:cubicBezTo>
                  <a:cubicBezTo>
                    <a:pt x="1412" y="9967"/>
                    <a:pt x="0" y="9071"/>
                    <a:pt x="0" y="8000"/>
                  </a:cubicBezTo>
                  <a:lnTo>
                    <a:pt x="0" y="6650"/>
                  </a:lnTo>
                  <a:cubicBezTo>
                    <a:pt x="0" y="7703"/>
                    <a:pt x="1365" y="8431"/>
                    <a:pt x="3251" y="8690"/>
                  </a:cubicBezTo>
                  <a:close/>
                  <a:moveTo>
                    <a:pt x="3670" y="11142"/>
                  </a:moveTo>
                  <a:cubicBezTo>
                    <a:pt x="3996" y="11799"/>
                    <a:pt x="4471" y="12366"/>
                    <a:pt x="5065" y="12787"/>
                  </a:cubicBezTo>
                  <a:cubicBezTo>
                    <a:pt x="4976" y="12789"/>
                    <a:pt x="4890" y="12800"/>
                    <a:pt x="4800" y="12800"/>
                  </a:cubicBezTo>
                  <a:cubicBezTo>
                    <a:pt x="2150" y="12800"/>
                    <a:pt x="0" y="11726"/>
                    <a:pt x="0" y="10400"/>
                  </a:cubicBezTo>
                  <a:lnTo>
                    <a:pt x="0" y="9050"/>
                  </a:lnTo>
                  <a:cubicBezTo>
                    <a:pt x="0" y="10180"/>
                    <a:pt x="1567" y="10941"/>
                    <a:pt x="3670" y="111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048940" y="3851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6" name="流程图: 接点 1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0425" y="2176616"/>
            <a:ext cx="6163945" cy="951230"/>
            <a:chOff x="860425" y="2176616"/>
            <a:chExt cx="6163945" cy="951230"/>
          </a:xfrm>
        </p:grpSpPr>
        <p:sp>
          <p:nvSpPr>
            <p:cNvPr id="6" name="矩形 5"/>
            <p:cNvSpPr/>
            <p:nvPr/>
          </p:nvSpPr>
          <p:spPr>
            <a:xfrm>
              <a:off x="1353820" y="2176616"/>
              <a:ext cx="5670550" cy="951230"/>
            </a:xfrm>
            <a:prstGeom prst="rect">
              <a:avLst/>
            </a:prstGeom>
            <a:noFill/>
            <a:ln w="19050">
              <a:solidFill>
                <a:srgbClr val="4975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787696" y="2262637"/>
              <a:ext cx="3936272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860425" y="2350664"/>
              <a:ext cx="1626870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030094" y="2436547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i="1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b="1" i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60425" y="3808293"/>
            <a:ext cx="6163945" cy="951230"/>
            <a:chOff x="860425" y="3808293"/>
            <a:chExt cx="6163945" cy="951230"/>
          </a:xfrm>
        </p:grpSpPr>
        <p:sp>
          <p:nvSpPr>
            <p:cNvPr id="45" name="矩形 44"/>
            <p:cNvSpPr/>
            <p:nvPr/>
          </p:nvSpPr>
          <p:spPr>
            <a:xfrm>
              <a:off x="1353820" y="3808293"/>
              <a:ext cx="5670550" cy="951230"/>
            </a:xfrm>
            <a:prstGeom prst="rect">
              <a:avLst/>
            </a:prstGeom>
            <a:noFill/>
            <a:ln w="19050">
              <a:solidFill>
                <a:srgbClr val="4975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60425" y="3982341"/>
              <a:ext cx="1626870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030094" y="4068224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i="1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b="1" i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787696" y="3894314"/>
              <a:ext cx="3936272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60425" y="5439970"/>
            <a:ext cx="6163945" cy="951230"/>
            <a:chOff x="860425" y="5439970"/>
            <a:chExt cx="6163945" cy="951230"/>
          </a:xfrm>
        </p:grpSpPr>
        <p:sp>
          <p:nvSpPr>
            <p:cNvPr id="48" name="矩形 47"/>
            <p:cNvSpPr/>
            <p:nvPr/>
          </p:nvSpPr>
          <p:spPr>
            <a:xfrm>
              <a:off x="1353820" y="5439970"/>
              <a:ext cx="5670550" cy="951230"/>
            </a:xfrm>
            <a:prstGeom prst="rect">
              <a:avLst/>
            </a:prstGeom>
            <a:noFill/>
            <a:ln w="19050">
              <a:solidFill>
                <a:srgbClr val="4975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60425" y="5614018"/>
              <a:ext cx="1626870" cy="40011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lvl="0" algn="ctr">
                <a:buClrTx/>
                <a:buSzTx/>
                <a:buFontTx/>
              </a:pPr>
              <a:endParaRPr lang="en-US" altLang="zh-CN" sz="20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1030094" y="5699901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b="1" i="1" spc="300" dirty="0">
                  <a:solidFill>
                    <a:schemeClr val="bg1"/>
                  </a:solidFill>
                  <a:cs typeface="+mn-ea"/>
                  <a:sym typeface="+mn-lt"/>
                </a:rPr>
                <a:t>添加内容</a:t>
              </a:r>
              <a:endParaRPr lang="zh-CN" altLang="en-US" b="1" i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2787696" y="5494973"/>
              <a:ext cx="3936272" cy="7791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200" dirty="0">
                  <a:cs typeface="+mn-ea"/>
                  <a:sym typeface="+mn-lt"/>
                </a:rPr>
                <a:t>工作计划就是对即将开展的工作的设想和安排，如提出任务、指标、完成时间和步骤方法等。</a:t>
              </a:r>
              <a:endParaRPr lang="zh-CN" altLang="en-US" sz="1200" dirty="0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718835" y="1740370"/>
            <a:ext cx="3457161" cy="4855464"/>
            <a:chOff x="7718835" y="1740370"/>
            <a:chExt cx="3457161" cy="4855464"/>
          </a:xfrm>
        </p:grpSpPr>
        <p:sp>
          <p:nvSpPr>
            <p:cNvPr id="13" name="矩形 1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7718835" y="1740370"/>
              <a:ext cx="3457161" cy="485546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7929748" y="2188788"/>
              <a:ext cx="2818806" cy="4202412"/>
            </a:xfrm>
            <a:custGeom>
              <a:avLst/>
              <a:gdLst>
                <a:gd name="connsiteX0" fmla="*/ 0 w 2818806"/>
                <a:gd name="connsiteY0" fmla="*/ 0 h 4202412"/>
                <a:gd name="connsiteX1" fmla="*/ 2818806 w 2818806"/>
                <a:gd name="connsiteY1" fmla="*/ 0 h 4202412"/>
                <a:gd name="connsiteX2" fmla="*/ 2818806 w 2818806"/>
                <a:gd name="connsiteY2" fmla="*/ 4202412 h 4202412"/>
                <a:gd name="connsiteX3" fmla="*/ 0 w 2818806"/>
                <a:gd name="connsiteY3" fmla="*/ 4202412 h 4202412"/>
                <a:gd name="connsiteX4" fmla="*/ 0 w 2818806"/>
                <a:gd name="connsiteY4" fmla="*/ 0 h 4202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18806" h="4202412">
                  <a:moveTo>
                    <a:pt x="0" y="0"/>
                  </a:moveTo>
                  <a:lnTo>
                    <a:pt x="2818806" y="0"/>
                  </a:lnTo>
                  <a:lnTo>
                    <a:pt x="2818806" y="4202412"/>
                  </a:lnTo>
                  <a:lnTo>
                    <a:pt x="0" y="42024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2198688" y="3316888"/>
            <a:ext cx="7465060" cy="3030855"/>
            <a:chOff x="2198688" y="3316888"/>
            <a:chExt cx="7465060" cy="3030855"/>
          </a:xfrm>
        </p:grpSpPr>
        <p:grpSp>
          <p:nvGrpSpPr>
            <p:cNvPr id="2" name="组合 1"/>
            <p:cNvGrpSpPr/>
            <p:nvPr/>
          </p:nvGrpSpPr>
          <p:grpSpPr>
            <a:xfrm>
              <a:off x="2198688" y="3331493"/>
              <a:ext cx="1283335" cy="1595755"/>
              <a:chOff x="2198688" y="3331493"/>
              <a:chExt cx="1283335" cy="1595755"/>
            </a:xfrm>
          </p:grpSpPr>
          <p:sp>
            <p:nvSpPr>
              <p:cNvPr id="3" name="六边形 2"/>
              <p:cNvSpPr/>
              <p:nvPr/>
            </p:nvSpPr>
            <p:spPr>
              <a:xfrm rot="16200000">
                <a:off x="2042478" y="3487703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iconfont-11261-4305953"/>
              <p:cNvSpPr/>
              <p:nvPr/>
            </p:nvSpPr>
            <p:spPr>
              <a:xfrm>
                <a:off x="2530922" y="3819936"/>
                <a:ext cx="618868" cy="618868"/>
              </a:xfrm>
              <a:custGeom>
                <a:avLst/>
                <a:gdLst>
                  <a:gd name="T0" fmla="*/ 6000 w 12800"/>
                  <a:gd name="T1" fmla="*/ 0 h 12800"/>
                  <a:gd name="T2" fmla="*/ 6800 w 12800"/>
                  <a:gd name="T3" fmla="*/ 0 h 12800"/>
                  <a:gd name="T4" fmla="*/ 7600 w 12800"/>
                  <a:gd name="T5" fmla="*/ 800 h 12800"/>
                  <a:gd name="T6" fmla="*/ 7600 w 12800"/>
                  <a:gd name="T7" fmla="*/ 8800 h 12800"/>
                  <a:gd name="T8" fmla="*/ 6800 w 12800"/>
                  <a:gd name="T9" fmla="*/ 9600 h 12800"/>
                  <a:gd name="T10" fmla="*/ 6000 w 12800"/>
                  <a:gd name="T11" fmla="*/ 9600 h 12800"/>
                  <a:gd name="T12" fmla="*/ 5200 w 12800"/>
                  <a:gd name="T13" fmla="*/ 8800 h 12800"/>
                  <a:gd name="T14" fmla="*/ 5200 w 12800"/>
                  <a:gd name="T15" fmla="*/ 800 h 12800"/>
                  <a:gd name="T16" fmla="*/ 6000 w 12800"/>
                  <a:gd name="T17" fmla="*/ 0 h 12800"/>
                  <a:gd name="T18" fmla="*/ 10400 w 12800"/>
                  <a:gd name="T19" fmla="*/ 2400 h 12800"/>
                  <a:gd name="T20" fmla="*/ 11200 w 12800"/>
                  <a:gd name="T21" fmla="*/ 2400 h 12800"/>
                  <a:gd name="T22" fmla="*/ 12000 w 12800"/>
                  <a:gd name="T23" fmla="*/ 3200 h 12800"/>
                  <a:gd name="T24" fmla="*/ 12000 w 12800"/>
                  <a:gd name="T25" fmla="*/ 8800 h 12800"/>
                  <a:gd name="T26" fmla="*/ 11200 w 12800"/>
                  <a:gd name="T27" fmla="*/ 9600 h 12800"/>
                  <a:gd name="T28" fmla="*/ 10400 w 12800"/>
                  <a:gd name="T29" fmla="*/ 9600 h 12800"/>
                  <a:gd name="T30" fmla="*/ 9600 w 12800"/>
                  <a:gd name="T31" fmla="*/ 8800 h 12800"/>
                  <a:gd name="T32" fmla="*/ 9600 w 12800"/>
                  <a:gd name="T33" fmla="*/ 3200 h 12800"/>
                  <a:gd name="T34" fmla="*/ 10400 w 12800"/>
                  <a:gd name="T35" fmla="*/ 2400 h 12800"/>
                  <a:gd name="T36" fmla="*/ 1600 w 12800"/>
                  <a:gd name="T37" fmla="*/ 4000 h 12800"/>
                  <a:gd name="T38" fmla="*/ 2400 w 12800"/>
                  <a:gd name="T39" fmla="*/ 4000 h 12800"/>
                  <a:gd name="T40" fmla="*/ 3200 w 12800"/>
                  <a:gd name="T41" fmla="*/ 4800 h 12800"/>
                  <a:gd name="T42" fmla="*/ 3200 w 12800"/>
                  <a:gd name="T43" fmla="*/ 8800 h 12800"/>
                  <a:gd name="T44" fmla="*/ 2400 w 12800"/>
                  <a:gd name="T45" fmla="*/ 9600 h 12800"/>
                  <a:gd name="T46" fmla="*/ 1600 w 12800"/>
                  <a:gd name="T47" fmla="*/ 9600 h 12800"/>
                  <a:gd name="T48" fmla="*/ 800 w 12800"/>
                  <a:gd name="T49" fmla="*/ 8800 h 12800"/>
                  <a:gd name="T50" fmla="*/ 800 w 12800"/>
                  <a:gd name="T51" fmla="*/ 4800 h 12800"/>
                  <a:gd name="T52" fmla="*/ 1600 w 12800"/>
                  <a:gd name="T53" fmla="*/ 4000 h 12800"/>
                  <a:gd name="T54" fmla="*/ 0 w 12800"/>
                  <a:gd name="T55" fmla="*/ 11200 h 12800"/>
                  <a:gd name="T56" fmla="*/ 12800 w 12800"/>
                  <a:gd name="T57" fmla="*/ 11200 h 12800"/>
                  <a:gd name="T58" fmla="*/ 12800 w 12800"/>
                  <a:gd name="T59" fmla="*/ 12800 h 12800"/>
                  <a:gd name="T60" fmla="*/ 0 w 12800"/>
                  <a:gd name="T61" fmla="*/ 12800 h 12800"/>
                  <a:gd name="T62" fmla="*/ 0 w 12800"/>
                  <a:gd name="T63" fmla="*/ 11200 h 1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2800" h="12800">
                    <a:moveTo>
                      <a:pt x="6000" y="0"/>
                    </a:moveTo>
                    <a:lnTo>
                      <a:pt x="6800" y="0"/>
                    </a:lnTo>
                    <a:cubicBezTo>
                      <a:pt x="7242" y="0"/>
                      <a:pt x="7600" y="358"/>
                      <a:pt x="7600" y="800"/>
                    </a:cubicBezTo>
                    <a:lnTo>
                      <a:pt x="7600" y="8800"/>
                    </a:lnTo>
                    <a:cubicBezTo>
                      <a:pt x="7600" y="9242"/>
                      <a:pt x="7242" y="9600"/>
                      <a:pt x="6800" y="9600"/>
                    </a:cubicBezTo>
                    <a:lnTo>
                      <a:pt x="6000" y="9600"/>
                    </a:lnTo>
                    <a:cubicBezTo>
                      <a:pt x="5558" y="9600"/>
                      <a:pt x="5200" y="9242"/>
                      <a:pt x="5200" y="8800"/>
                    </a:cubicBezTo>
                    <a:lnTo>
                      <a:pt x="5200" y="800"/>
                    </a:lnTo>
                    <a:cubicBezTo>
                      <a:pt x="5200" y="358"/>
                      <a:pt x="5558" y="0"/>
                      <a:pt x="6000" y="0"/>
                    </a:cubicBezTo>
                    <a:close/>
                    <a:moveTo>
                      <a:pt x="10400" y="2400"/>
                    </a:moveTo>
                    <a:lnTo>
                      <a:pt x="11200" y="2400"/>
                    </a:lnTo>
                    <a:cubicBezTo>
                      <a:pt x="11642" y="2400"/>
                      <a:pt x="12000" y="2758"/>
                      <a:pt x="12000" y="3200"/>
                    </a:cubicBezTo>
                    <a:lnTo>
                      <a:pt x="12000" y="8800"/>
                    </a:lnTo>
                    <a:cubicBezTo>
                      <a:pt x="12000" y="9242"/>
                      <a:pt x="11642" y="9600"/>
                      <a:pt x="11200" y="9600"/>
                    </a:cubicBezTo>
                    <a:lnTo>
                      <a:pt x="10400" y="9600"/>
                    </a:lnTo>
                    <a:cubicBezTo>
                      <a:pt x="9958" y="9600"/>
                      <a:pt x="9600" y="9242"/>
                      <a:pt x="9600" y="8800"/>
                    </a:cubicBezTo>
                    <a:lnTo>
                      <a:pt x="9600" y="3200"/>
                    </a:lnTo>
                    <a:cubicBezTo>
                      <a:pt x="9600" y="2758"/>
                      <a:pt x="9958" y="2400"/>
                      <a:pt x="10400" y="2400"/>
                    </a:cubicBezTo>
                    <a:close/>
                    <a:moveTo>
                      <a:pt x="1600" y="4000"/>
                    </a:moveTo>
                    <a:lnTo>
                      <a:pt x="2400" y="4000"/>
                    </a:lnTo>
                    <a:cubicBezTo>
                      <a:pt x="2842" y="4000"/>
                      <a:pt x="3200" y="4358"/>
                      <a:pt x="3200" y="4800"/>
                    </a:cubicBezTo>
                    <a:lnTo>
                      <a:pt x="3200" y="8800"/>
                    </a:lnTo>
                    <a:cubicBezTo>
                      <a:pt x="3200" y="9242"/>
                      <a:pt x="2842" y="9600"/>
                      <a:pt x="2400" y="9600"/>
                    </a:cubicBezTo>
                    <a:lnTo>
                      <a:pt x="1600" y="9600"/>
                    </a:lnTo>
                    <a:cubicBezTo>
                      <a:pt x="1158" y="9600"/>
                      <a:pt x="800" y="9242"/>
                      <a:pt x="800" y="8800"/>
                    </a:cubicBezTo>
                    <a:lnTo>
                      <a:pt x="800" y="4800"/>
                    </a:lnTo>
                    <a:cubicBezTo>
                      <a:pt x="800" y="4358"/>
                      <a:pt x="1158" y="4000"/>
                      <a:pt x="1600" y="4000"/>
                    </a:cubicBezTo>
                    <a:close/>
                    <a:moveTo>
                      <a:pt x="0" y="11200"/>
                    </a:moveTo>
                    <a:lnTo>
                      <a:pt x="12800" y="11200"/>
                    </a:lnTo>
                    <a:lnTo>
                      <a:pt x="12800" y="12800"/>
                    </a:lnTo>
                    <a:lnTo>
                      <a:pt x="0" y="12800"/>
                    </a:lnTo>
                    <a:lnTo>
                      <a:pt x="0" y="11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737293" y="3331493"/>
              <a:ext cx="1283335" cy="1595755"/>
              <a:chOff x="3737293" y="3331493"/>
              <a:chExt cx="1283335" cy="1595755"/>
            </a:xfrm>
          </p:grpSpPr>
          <p:sp>
            <p:nvSpPr>
              <p:cNvPr id="5" name="六边形 4"/>
              <p:cNvSpPr/>
              <p:nvPr/>
            </p:nvSpPr>
            <p:spPr>
              <a:xfrm rot="16200000">
                <a:off x="3581083" y="3487703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iconfont-11261-4305953"/>
              <p:cNvSpPr/>
              <p:nvPr/>
            </p:nvSpPr>
            <p:spPr>
              <a:xfrm>
                <a:off x="4064460" y="3819936"/>
                <a:ext cx="618868" cy="618868"/>
              </a:xfrm>
              <a:custGeom>
                <a:avLst/>
                <a:gdLst>
                  <a:gd name="T0" fmla="*/ 6024 w 12851"/>
                  <a:gd name="T1" fmla="*/ 1241 h 12851"/>
                  <a:gd name="T2" fmla="*/ 864 w 12851"/>
                  <a:gd name="T3" fmla="*/ 4689 h 12851"/>
                  <a:gd name="T4" fmla="*/ 2075 w 12851"/>
                  <a:gd name="T5" fmla="*/ 10776 h 12851"/>
                  <a:gd name="T6" fmla="*/ 8162 w 12851"/>
                  <a:gd name="T7" fmla="*/ 11987 h 12851"/>
                  <a:gd name="T8" fmla="*/ 11610 w 12851"/>
                  <a:gd name="T9" fmla="*/ 6827 h 12851"/>
                  <a:gd name="T10" fmla="*/ 6024 w 12851"/>
                  <a:gd name="T11" fmla="*/ 6827 h 12851"/>
                  <a:gd name="T12" fmla="*/ 6024 w 12851"/>
                  <a:gd name="T13" fmla="*/ 1241 h 12851"/>
                  <a:gd name="T14" fmla="*/ 7266 w 12851"/>
                  <a:gd name="T15" fmla="*/ 0 h 12851"/>
                  <a:gd name="T16" fmla="*/ 11215 w 12851"/>
                  <a:gd name="T17" fmla="*/ 1636 h 12851"/>
                  <a:gd name="T18" fmla="*/ 12851 w 12851"/>
                  <a:gd name="T19" fmla="*/ 5585 h 12851"/>
                  <a:gd name="T20" fmla="*/ 7266 w 12851"/>
                  <a:gd name="T21" fmla="*/ 5585 h 12851"/>
                  <a:gd name="T22" fmla="*/ 7266 w 12851"/>
                  <a:gd name="T23" fmla="*/ 0 h 12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51" h="12851">
                    <a:moveTo>
                      <a:pt x="6024" y="1241"/>
                    </a:moveTo>
                    <a:cubicBezTo>
                      <a:pt x="3765" y="1241"/>
                      <a:pt x="1729" y="2602"/>
                      <a:pt x="864" y="4689"/>
                    </a:cubicBezTo>
                    <a:cubicBezTo>
                      <a:pt x="0" y="6776"/>
                      <a:pt x="478" y="9178"/>
                      <a:pt x="2075" y="10776"/>
                    </a:cubicBezTo>
                    <a:cubicBezTo>
                      <a:pt x="3673" y="12373"/>
                      <a:pt x="6075" y="12851"/>
                      <a:pt x="8162" y="11987"/>
                    </a:cubicBezTo>
                    <a:cubicBezTo>
                      <a:pt x="10249" y="11122"/>
                      <a:pt x="11610" y="9086"/>
                      <a:pt x="11610" y="6827"/>
                    </a:cubicBezTo>
                    <a:lnTo>
                      <a:pt x="6024" y="6827"/>
                    </a:lnTo>
                    <a:lnTo>
                      <a:pt x="6024" y="1241"/>
                    </a:lnTo>
                    <a:close/>
                    <a:moveTo>
                      <a:pt x="7266" y="0"/>
                    </a:moveTo>
                    <a:cubicBezTo>
                      <a:pt x="8747" y="0"/>
                      <a:pt x="10168" y="588"/>
                      <a:pt x="11215" y="1636"/>
                    </a:cubicBezTo>
                    <a:cubicBezTo>
                      <a:pt x="12263" y="2683"/>
                      <a:pt x="12851" y="4104"/>
                      <a:pt x="12851" y="5585"/>
                    </a:cubicBezTo>
                    <a:lnTo>
                      <a:pt x="7266" y="5585"/>
                    </a:lnTo>
                    <a:lnTo>
                      <a:pt x="7266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6841808" y="3316888"/>
              <a:ext cx="1283335" cy="1595755"/>
              <a:chOff x="6841808" y="3316888"/>
              <a:chExt cx="1283335" cy="1595755"/>
            </a:xfrm>
          </p:grpSpPr>
          <p:sp>
            <p:nvSpPr>
              <p:cNvPr id="8" name="六边形 7"/>
              <p:cNvSpPr/>
              <p:nvPr/>
            </p:nvSpPr>
            <p:spPr>
              <a:xfrm rot="16200000">
                <a:off x="6685598" y="3473098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iconfont-11261-4305953"/>
              <p:cNvSpPr/>
              <p:nvPr/>
            </p:nvSpPr>
            <p:spPr>
              <a:xfrm>
                <a:off x="7174102" y="3819936"/>
                <a:ext cx="618746" cy="618868"/>
              </a:xfrm>
              <a:custGeom>
                <a:avLst/>
                <a:gdLst>
                  <a:gd name="T0" fmla="*/ 1066 w 10666"/>
                  <a:gd name="T1" fmla="*/ 9600 h 10666"/>
                  <a:gd name="T2" fmla="*/ 10666 w 10666"/>
                  <a:gd name="T3" fmla="*/ 9600 h 10666"/>
                  <a:gd name="T4" fmla="*/ 10666 w 10666"/>
                  <a:gd name="T5" fmla="*/ 10666 h 10666"/>
                  <a:gd name="T6" fmla="*/ 0 w 10666"/>
                  <a:gd name="T7" fmla="*/ 10666 h 10666"/>
                  <a:gd name="T8" fmla="*/ 0 w 10666"/>
                  <a:gd name="T9" fmla="*/ 0 h 10666"/>
                  <a:gd name="T10" fmla="*/ 1066 w 10666"/>
                  <a:gd name="T11" fmla="*/ 0 h 10666"/>
                  <a:gd name="T12" fmla="*/ 1066 w 10666"/>
                  <a:gd name="T13" fmla="*/ 9600 h 10666"/>
                  <a:gd name="T14" fmla="*/ 2666 w 10666"/>
                  <a:gd name="T15" fmla="*/ 4800 h 10666"/>
                  <a:gd name="T16" fmla="*/ 3733 w 10666"/>
                  <a:gd name="T17" fmla="*/ 4800 h 10666"/>
                  <a:gd name="T18" fmla="*/ 3733 w 10666"/>
                  <a:gd name="T19" fmla="*/ 8533 h 10666"/>
                  <a:gd name="T20" fmla="*/ 2666 w 10666"/>
                  <a:gd name="T21" fmla="*/ 8533 h 10666"/>
                  <a:gd name="T22" fmla="*/ 2666 w 10666"/>
                  <a:gd name="T23" fmla="*/ 4800 h 10666"/>
                  <a:gd name="T24" fmla="*/ 5600 w 10666"/>
                  <a:gd name="T25" fmla="*/ 1600 h 10666"/>
                  <a:gd name="T26" fmla="*/ 6666 w 10666"/>
                  <a:gd name="T27" fmla="*/ 1600 h 10666"/>
                  <a:gd name="T28" fmla="*/ 6666 w 10666"/>
                  <a:gd name="T29" fmla="*/ 8533 h 10666"/>
                  <a:gd name="T30" fmla="*/ 5600 w 10666"/>
                  <a:gd name="T31" fmla="*/ 8533 h 10666"/>
                  <a:gd name="T32" fmla="*/ 5600 w 10666"/>
                  <a:gd name="T33" fmla="*/ 1600 h 10666"/>
                  <a:gd name="T34" fmla="*/ 8533 w 10666"/>
                  <a:gd name="T35" fmla="*/ 3200 h 10666"/>
                  <a:gd name="T36" fmla="*/ 9600 w 10666"/>
                  <a:gd name="T37" fmla="*/ 3200 h 10666"/>
                  <a:gd name="T38" fmla="*/ 9600 w 10666"/>
                  <a:gd name="T39" fmla="*/ 8533 h 10666"/>
                  <a:gd name="T40" fmla="*/ 8533 w 10666"/>
                  <a:gd name="T41" fmla="*/ 8533 h 10666"/>
                  <a:gd name="T42" fmla="*/ 8533 w 10666"/>
                  <a:gd name="T43" fmla="*/ 3200 h 10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0666" h="10666">
                    <a:moveTo>
                      <a:pt x="1066" y="9600"/>
                    </a:moveTo>
                    <a:lnTo>
                      <a:pt x="10666" y="9600"/>
                    </a:lnTo>
                    <a:lnTo>
                      <a:pt x="10666" y="10666"/>
                    </a:lnTo>
                    <a:lnTo>
                      <a:pt x="0" y="10666"/>
                    </a:lnTo>
                    <a:lnTo>
                      <a:pt x="0" y="0"/>
                    </a:lnTo>
                    <a:lnTo>
                      <a:pt x="1066" y="0"/>
                    </a:lnTo>
                    <a:lnTo>
                      <a:pt x="1066" y="9600"/>
                    </a:lnTo>
                    <a:close/>
                    <a:moveTo>
                      <a:pt x="2666" y="4800"/>
                    </a:moveTo>
                    <a:lnTo>
                      <a:pt x="3733" y="4800"/>
                    </a:lnTo>
                    <a:lnTo>
                      <a:pt x="3733" y="8533"/>
                    </a:lnTo>
                    <a:lnTo>
                      <a:pt x="2666" y="8533"/>
                    </a:lnTo>
                    <a:lnTo>
                      <a:pt x="2666" y="4800"/>
                    </a:lnTo>
                    <a:close/>
                    <a:moveTo>
                      <a:pt x="5600" y="1600"/>
                    </a:moveTo>
                    <a:lnTo>
                      <a:pt x="6666" y="1600"/>
                    </a:lnTo>
                    <a:lnTo>
                      <a:pt x="6666" y="8533"/>
                    </a:lnTo>
                    <a:lnTo>
                      <a:pt x="5600" y="8533"/>
                    </a:lnTo>
                    <a:lnTo>
                      <a:pt x="5600" y="1600"/>
                    </a:lnTo>
                    <a:close/>
                    <a:moveTo>
                      <a:pt x="8533" y="3200"/>
                    </a:moveTo>
                    <a:lnTo>
                      <a:pt x="9600" y="3200"/>
                    </a:lnTo>
                    <a:lnTo>
                      <a:pt x="9600" y="8533"/>
                    </a:lnTo>
                    <a:lnTo>
                      <a:pt x="8533" y="8533"/>
                    </a:lnTo>
                    <a:lnTo>
                      <a:pt x="8533" y="32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8380413" y="3316888"/>
              <a:ext cx="1283335" cy="1595755"/>
              <a:chOff x="8380413" y="3316888"/>
              <a:chExt cx="1283335" cy="1595755"/>
            </a:xfrm>
          </p:grpSpPr>
          <p:sp>
            <p:nvSpPr>
              <p:cNvPr id="9" name="六边形 8"/>
              <p:cNvSpPr/>
              <p:nvPr/>
            </p:nvSpPr>
            <p:spPr>
              <a:xfrm rot="16200000">
                <a:off x="8224203" y="3473098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iconfont-11261-4305953"/>
              <p:cNvSpPr/>
              <p:nvPr/>
            </p:nvSpPr>
            <p:spPr>
              <a:xfrm>
                <a:off x="8751319" y="3819936"/>
                <a:ext cx="541522" cy="618868"/>
              </a:xfrm>
              <a:custGeom>
                <a:avLst/>
                <a:gdLst>
                  <a:gd name="T0" fmla="*/ 7600 w 11200"/>
                  <a:gd name="T1" fmla="*/ 12800 h 12800"/>
                  <a:gd name="T2" fmla="*/ 4000 w 11200"/>
                  <a:gd name="T3" fmla="*/ 9200 h 12800"/>
                  <a:gd name="T4" fmla="*/ 7600 w 11200"/>
                  <a:gd name="T5" fmla="*/ 5600 h 12800"/>
                  <a:gd name="T6" fmla="*/ 11200 w 11200"/>
                  <a:gd name="T7" fmla="*/ 9200 h 12800"/>
                  <a:gd name="T8" fmla="*/ 7600 w 11200"/>
                  <a:gd name="T9" fmla="*/ 12800 h 12800"/>
                  <a:gd name="T10" fmla="*/ 7600 w 11200"/>
                  <a:gd name="T11" fmla="*/ 7200 h 12800"/>
                  <a:gd name="T12" fmla="*/ 5600 w 11200"/>
                  <a:gd name="T13" fmla="*/ 9200 h 12800"/>
                  <a:gd name="T14" fmla="*/ 7600 w 11200"/>
                  <a:gd name="T15" fmla="*/ 11200 h 12800"/>
                  <a:gd name="T16" fmla="*/ 9600 w 11200"/>
                  <a:gd name="T17" fmla="*/ 9200 h 12800"/>
                  <a:gd name="T18" fmla="*/ 7600 w 11200"/>
                  <a:gd name="T19" fmla="*/ 7200 h 12800"/>
                  <a:gd name="T20" fmla="*/ 8000 w 11200"/>
                  <a:gd name="T21" fmla="*/ 10400 h 12800"/>
                  <a:gd name="T22" fmla="*/ 7200 w 11200"/>
                  <a:gd name="T23" fmla="*/ 10400 h 12800"/>
                  <a:gd name="T24" fmla="*/ 7200 w 11200"/>
                  <a:gd name="T25" fmla="*/ 9600 h 12800"/>
                  <a:gd name="T26" fmla="*/ 6400 w 11200"/>
                  <a:gd name="T27" fmla="*/ 9600 h 12800"/>
                  <a:gd name="T28" fmla="*/ 6400 w 11200"/>
                  <a:gd name="T29" fmla="*/ 8800 h 12800"/>
                  <a:gd name="T30" fmla="*/ 7200 w 11200"/>
                  <a:gd name="T31" fmla="*/ 8800 h 12800"/>
                  <a:gd name="T32" fmla="*/ 7200 w 11200"/>
                  <a:gd name="T33" fmla="*/ 8000 h 12800"/>
                  <a:gd name="T34" fmla="*/ 8000 w 11200"/>
                  <a:gd name="T35" fmla="*/ 8000 h 12800"/>
                  <a:gd name="T36" fmla="*/ 8000 w 11200"/>
                  <a:gd name="T37" fmla="*/ 8800 h 12800"/>
                  <a:gd name="T38" fmla="*/ 8800 w 11200"/>
                  <a:gd name="T39" fmla="*/ 8800 h 12800"/>
                  <a:gd name="T40" fmla="*/ 8800 w 11200"/>
                  <a:gd name="T41" fmla="*/ 9600 h 12800"/>
                  <a:gd name="T42" fmla="*/ 8000 w 11200"/>
                  <a:gd name="T43" fmla="*/ 9600 h 12800"/>
                  <a:gd name="T44" fmla="*/ 8000 w 11200"/>
                  <a:gd name="T45" fmla="*/ 10400 h 12800"/>
                  <a:gd name="T46" fmla="*/ 9600 w 11200"/>
                  <a:gd name="T47" fmla="*/ 4250 h 12800"/>
                  <a:gd name="T48" fmla="*/ 9600 w 11200"/>
                  <a:gd name="T49" fmla="*/ 5301 h 12800"/>
                  <a:gd name="T50" fmla="*/ 9238 w 11200"/>
                  <a:gd name="T51" fmla="*/ 5122 h 12800"/>
                  <a:gd name="T52" fmla="*/ 9600 w 11200"/>
                  <a:gd name="T53" fmla="*/ 4250 h 12800"/>
                  <a:gd name="T54" fmla="*/ 8247 w 11200"/>
                  <a:gd name="T55" fmla="*/ 4865 h 12800"/>
                  <a:gd name="T56" fmla="*/ 7600 w 11200"/>
                  <a:gd name="T57" fmla="*/ 4800 h 12800"/>
                  <a:gd name="T58" fmla="*/ 5099 w 11200"/>
                  <a:gd name="T59" fmla="*/ 5585 h 12800"/>
                  <a:gd name="T60" fmla="*/ 4800 w 11200"/>
                  <a:gd name="T61" fmla="*/ 5600 h 12800"/>
                  <a:gd name="T62" fmla="*/ 0 w 11200"/>
                  <a:gd name="T63" fmla="*/ 3200 h 12800"/>
                  <a:gd name="T64" fmla="*/ 0 w 11200"/>
                  <a:gd name="T65" fmla="*/ 2400 h 12800"/>
                  <a:gd name="T66" fmla="*/ 4800 w 11200"/>
                  <a:gd name="T67" fmla="*/ 0 h 12800"/>
                  <a:gd name="T68" fmla="*/ 9600 w 11200"/>
                  <a:gd name="T69" fmla="*/ 2400 h 12800"/>
                  <a:gd name="T70" fmla="*/ 9600 w 11200"/>
                  <a:gd name="T71" fmla="*/ 3200 h 12800"/>
                  <a:gd name="T72" fmla="*/ 8247 w 11200"/>
                  <a:gd name="T73" fmla="*/ 4865 h 12800"/>
                  <a:gd name="T74" fmla="*/ 4250 w 11200"/>
                  <a:gd name="T75" fmla="*/ 6378 h 12800"/>
                  <a:gd name="T76" fmla="*/ 3422 w 11200"/>
                  <a:gd name="T77" fmla="*/ 7887 h 12800"/>
                  <a:gd name="T78" fmla="*/ 0 w 11200"/>
                  <a:gd name="T79" fmla="*/ 5600 h 12800"/>
                  <a:gd name="T80" fmla="*/ 0 w 11200"/>
                  <a:gd name="T81" fmla="*/ 4250 h 12800"/>
                  <a:gd name="T82" fmla="*/ 4250 w 11200"/>
                  <a:gd name="T83" fmla="*/ 6378 h 12800"/>
                  <a:gd name="T84" fmla="*/ 3251 w 11200"/>
                  <a:gd name="T85" fmla="*/ 8690 h 12800"/>
                  <a:gd name="T86" fmla="*/ 3200 w 11200"/>
                  <a:gd name="T87" fmla="*/ 9200 h 12800"/>
                  <a:gd name="T88" fmla="*/ 3349 w 11200"/>
                  <a:gd name="T89" fmla="*/ 10276 h 12800"/>
                  <a:gd name="T90" fmla="*/ 0 w 11200"/>
                  <a:gd name="T91" fmla="*/ 8000 h 12800"/>
                  <a:gd name="T92" fmla="*/ 0 w 11200"/>
                  <a:gd name="T93" fmla="*/ 6650 h 12800"/>
                  <a:gd name="T94" fmla="*/ 3251 w 11200"/>
                  <a:gd name="T95" fmla="*/ 8690 h 12800"/>
                  <a:gd name="T96" fmla="*/ 3670 w 11200"/>
                  <a:gd name="T97" fmla="*/ 11142 h 12800"/>
                  <a:gd name="T98" fmla="*/ 5065 w 11200"/>
                  <a:gd name="T99" fmla="*/ 12787 h 12800"/>
                  <a:gd name="T100" fmla="*/ 4800 w 11200"/>
                  <a:gd name="T101" fmla="*/ 12800 h 12800"/>
                  <a:gd name="T102" fmla="*/ 0 w 11200"/>
                  <a:gd name="T103" fmla="*/ 10400 h 12800"/>
                  <a:gd name="T104" fmla="*/ 0 w 11200"/>
                  <a:gd name="T105" fmla="*/ 9050 h 12800"/>
                  <a:gd name="T106" fmla="*/ 3670 w 11200"/>
                  <a:gd name="T107" fmla="*/ 11142 h 1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200" h="12800">
                    <a:moveTo>
                      <a:pt x="7600" y="12800"/>
                    </a:moveTo>
                    <a:cubicBezTo>
                      <a:pt x="5612" y="12800"/>
                      <a:pt x="4000" y="11188"/>
                      <a:pt x="4000" y="9200"/>
                    </a:cubicBezTo>
                    <a:cubicBezTo>
                      <a:pt x="4000" y="7212"/>
                      <a:pt x="5612" y="5600"/>
                      <a:pt x="7600" y="5600"/>
                    </a:cubicBezTo>
                    <a:cubicBezTo>
                      <a:pt x="9588" y="5600"/>
                      <a:pt x="11200" y="7212"/>
                      <a:pt x="11200" y="9200"/>
                    </a:cubicBezTo>
                    <a:cubicBezTo>
                      <a:pt x="11200" y="11188"/>
                      <a:pt x="9588" y="12800"/>
                      <a:pt x="7600" y="12800"/>
                    </a:cubicBezTo>
                    <a:close/>
                    <a:moveTo>
                      <a:pt x="7600" y="7200"/>
                    </a:moveTo>
                    <a:cubicBezTo>
                      <a:pt x="6495" y="7200"/>
                      <a:pt x="5600" y="8095"/>
                      <a:pt x="5600" y="9200"/>
                    </a:cubicBezTo>
                    <a:cubicBezTo>
                      <a:pt x="5600" y="10305"/>
                      <a:pt x="6495" y="11200"/>
                      <a:pt x="7600" y="11200"/>
                    </a:cubicBezTo>
                    <a:cubicBezTo>
                      <a:pt x="8705" y="11200"/>
                      <a:pt x="9600" y="10305"/>
                      <a:pt x="9600" y="9200"/>
                    </a:cubicBezTo>
                    <a:cubicBezTo>
                      <a:pt x="9600" y="8095"/>
                      <a:pt x="8705" y="7200"/>
                      <a:pt x="7600" y="7200"/>
                    </a:cubicBezTo>
                    <a:close/>
                    <a:moveTo>
                      <a:pt x="8000" y="10400"/>
                    </a:moveTo>
                    <a:lnTo>
                      <a:pt x="7200" y="10400"/>
                    </a:lnTo>
                    <a:lnTo>
                      <a:pt x="7200" y="9600"/>
                    </a:lnTo>
                    <a:lnTo>
                      <a:pt x="6400" y="9600"/>
                    </a:lnTo>
                    <a:lnTo>
                      <a:pt x="6400" y="8800"/>
                    </a:lnTo>
                    <a:lnTo>
                      <a:pt x="7200" y="8800"/>
                    </a:lnTo>
                    <a:lnTo>
                      <a:pt x="7200" y="8000"/>
                    </a:lnTo>
                    <a:lnTo>
                      <a:pt x="8000" y="8000"/>
                    </a:lnTo>
                    <a:lnTo>
                      <a:pt x="8000" y="8800"/>
                    </a:lnTo>
                    <a:lnTo>
                      <a:pt x="8800" y="8800"/>
                    </a:lnTo>
                    <a:lnTo>
                      <a:pt x="8800" y="9600"/>
                    </a:lnTo>
                    <a:lnTo>
                      <a:pt x="8000" y="9600"/>
                    </a:lnTo>
                    <a:lnTo>
                      <a:pt x="8000" y="10400"/>
                    </a:lnTo>
                    <a:close/>
                    <a:moveTo>
                      <a:pt x="9600" y="4250"/>
                    </a:moveTo>
                    <a:lnTo>
                      <a:pt x="9600" y="5301"/>
                    </a:lnTo>
                    <a:cubicBezTo>
                      <a:pt x="9480" y="5239"/>
                      <a:pt x="9364" y="5173"/>
                      <a:pt x="9238" y="5122"/>
                    </a:cubicBezTo>
                    <a:cubicBezTo>
                      <a:pt x="9469" y="4864"/>
                      <a:pt x="9600" y="4573"/>
                      <a:pt x="9600" y="4250"/>
                    </a:cubicBezTo>
                    <a:close/>
                    <a:moveTo>
                      <a:pt x="8247" y="4865"/>
                    </a:moveTo>
                    <a:cubicBezTo>
                      <a:pt x="8034" y="4834"/>
                      <a:pt x="7822" y="4800"/>
                      <a:pt x="7600" y="4800"/>
                    </a:cubicBezTo>
                    <a:cubicBezTo>
                      <a:pt x="6706" y="4800"/>
                      <a:pt x="5833" y="5074"/>
                      <a:pt x="5099" y="5585"/>
                    </a:cubicBezTo>
                    <a:cubicBezTo>
                      <a:pt x="4998" y="5588"/>
                      <a:pt x="4902" y="5600"/>
                      <a:pt x="4800" y="5600"/>
                    </a:cubicBezTo>
                    <a:cubicBezTo>
                      <a:pt x="2150" y="5600"/>
                      <a:pt x="0" y="4526"/>
                      <a:pt x="0" y="3200"/>
                    </a:cubicBezTo>
                    <a:lnTo>
                      <a:pt x="0" y="2400"/>
                    </a:lnTo>
                    <a:cubicBezTo>
                      <a:pt x="0" y="1074"/>
                      <a:pt x="2150" y="0"/>
                      <a:pt x="4800" y="0"/>
                    </a:cubicBezTo>
                    <a:cubicBezTo>
                      <a:pt x="7450" y="0"/>
                      <a:pt x="9600" y="1074"/>
                      <a:pt x="9600" y="2400"/>
                    </a:cubicBezTo>
                    <a:lnTo>
                      <a:pt x="9600" y="3200"/>
                    </a:lnTo>
                    <a:cubicBezTo>
                      <a:pt x="9600" y="3848"/>
                      <a:pt x="9082" y="4434"/>
                      <a:pt x="8247" y="4865"/>
                    </a:cubicBezTo>
                    <a:close/>
                    <a:moveTo>
                      <a:pt x="4250" y="6378"/>
                    </a:moveTo>
                    <a:cubicBezTo>
                      <a:pt x="3876" y="6822"/>
                      <a:pt x="3595" y="7334"/>
                      <a:pt x="3422" y="7887"/>
                    </a:cubicBezTo>
                    <a:cubicBezTo>
                      <a:pt x="1448" y="7590"/>
                      <a:pt x="0" y="6684"/>
                      <a:pt x="0" y="5600"/>
                    </a:cubicBezTo>
                    <a:lnTo>
                      <a:pt x="0" y="4250"/>
                    </a:lnTo>
                    <a:cubicBezTo>
                      <a:pt x="0" y="5482"/>
                      <a:pt x="1861" y="6271"/>
                      <a:pt x="4250" y="6378"/>
                    </a:cubicBezTo>
                    <a:close/>
                    <a:moveTo>
                      <a:pt x="3251" y="8690"/>
                    </a:moveTo>
                    <a:cubicBezTo>
                      <a:pt x="3231" y="8859"/>
                      <a:pt x="3200" y="9025"/>
                      <a:pt x="3200" y="9200"/>
                    </a:cubicBezTo>
                    <a:cubicBezTo>
                      <a:pt x="3200" y="9574"/>
                      <a:pt x="3261" y="9930"/>
                      <a:pt x="3349" y="10276"/>
                    </a:cubicBezTo>
                    <a:cubicBezTo>
                      <a:pt x="1412" y="9967"/>
                      <a:pt x="0" y="9071"/>
                      <a:pt x="0" y="8000"/>
                    </a:cubicBezTo>
                    <a:lnTo>
                      <a:pt x="0" y="6650"/>
                    </a:lnTo>
                    <a:cubicBezTo>
                      <a:pt x="0" y="7703"/>
                      <a:pt x="1365" y="8431"/>
                      <a:pt x="3251" y="8690"/>
                    </a:cubicBezTo>
                    <a:close/>
                    <a:moveTo>
                      <a:pt x="3670" y="11142"/>
                    </a:moveTo>
                    <a:cubicBezTo>
                      <a:pt x="3996" y="11799"/>
                      <a:pt x="4471" y="12366"/>
                      <a:pt x="5065" y="12787"/>
                    </a:cubicBezTo>
                    <a:cubicBezTo>
                      <a:pt x="4976" y="12789"/>
                      <a:pt x="4890" y="12800"/>
                      <a:pt x="4800" y="12800"/>
                    </a:cubicBezTo>
                    <a:cubicBezTo>
                      <a:pt x="2150" y="12800"/>
                      <a:pt x="0" y="11726"/>
                      <a:pt x="0" y="10400"/>
                    </a:cubicBezTo>
                    <a:lnTo>
                      <a:pt x="0" y="9050"/>
                    </a:lnTo>
                    <a:cubicBezTo>
                      <a:pt x="0" y="10180"/>
                      <a:pt x="1567" y="10941"/>
                      <a:pt x="3670" y="11142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3" name="组合 42"/>
            <p:cNvGrpSpPr/>
            <p:nvPr/>
          </p:nvGrpSpPr>
          <p:grpSpPr>
            <a:xfrm>
              <a:off x="4555173" y="4751988"/>
              <a:ext cx="1283335" cy="1595755"/>
              <a:chOff x="4555173" y="4751988"/>
              <a:chExt cx="1283335" cy="1595755"/>
            </a:xfrm>
          </p:grpSpPr>
          <p:sp>
            <p:nvSpPr>
              <p:cNvPr id="6" name="六边形 5"/>
              <p:cNvSpPr/>
              <p:nvPr/>
            </p:nvSpPr>
            <p:spPr>
              <a:xfrm rot="16200000">
                <a:off x="4398963" y="4908198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iconfont-11261-4305953"/>
              <p:cNvSpPr/>
              <p:nvPr/>
            </p:nvSpPr>
            <p:spPr>
              <a:xfrm>
                <a:off x="4887406" y="5240494"/>
                <a:ext cx="618868" cy="618741"/>
              </a:xfrm>
              <a:custGeom>
                <a:avLst/>
                <a:gdLst>
                  <a:gd name="T0" fmla="*/ 640 w 10240"/>
                  <a:gd name="T1" fmla="*/ 9600 h 10240"/>
                  <a:gd name="T2" fmla="*/ 640 w 10240"/>
                  <a:gd name="T3" fmla="*/ 0 h 10240"/>
                  <a:gd name="T4" fmla="*/ 0 w 10240"/>
                  <a:gd name="T5" fmla="*/ 0 h 10240"/>
                  <a:gd name="T6" fmla="*/ 0 w 10240"/>
                  <a:gd name="T7" fmla="*/ 10240 h 10240"/>
                  <a:gd name="T8" fmla="*/ 10240 w 10240"/>
                  <a:gd name="T9" fmla="*/ 10240 h 10240"/>
                  <a:gd name="T10" fmla="*/ 10240 w 10240"/>
                  <a:gd name="T11" fmla="*/ 9600 h 10240"/>
                  <a:gd name="T12" fmla="*/ 640 w 10240"/>
                  <a:gd name="T13" fmla="*/ 9600 h 10240"/>
                  <a:gd name="T14" fmla="*/ 9573 w 10240"/>
                  <a:gd name="T15" fmla="*/ 1570 h 10240"/>
                  <a:gd name="T16" fmla="*/ 6359 w 10240"/>
                  <a:gd name="T17" fmla="*/ 1570 h 10240"/>
                  <a:gd name="T18" fmla="*/ 7562 w 10240"/>
                  <a:gd name="T19" fmla="*/ 2773 h 10240"/>
                  <a:gd name="T20" fmla="*/ 6175 w 10240"/>
                  <a:gd name="T21" fmla="*/ 4159 h 10240"/>
                  <a:gd name="T22" fmla="*/ 4214 w 10240"/>
                  <a:gd name="T23" fmla="*/ 2198 h 10240"/>
                  <a:gd name="T24" fmla="*/ 4214 w 10240"/>
                  <a:gd name="T25" fmla="*/ 2198 h 10240"/>
                  <a:gd name="T26" fmla="*/ 4203 w 10240"/>
                  <a:gd name="T27" fmla="*/ 2191 h 10240"/>
                  <a:gd name="T28" fmla="*/ 4063 w 10240"/>
                  <a:gd name="T29" fmla="*/ 2136 h 10240"/>
                  <a:gd name="T30" fmla="*/ 3912 w 10240"/>
                  <a:gd name="T31" fmla="*/ 2198 h 10240"/>
                  <a:gd name="T32" fmla="*/ 1197 w 10240"/>
                  <a:gd name="T33" fmla="*/ 4913 h 10240"/>
                  <a:gd name="T34" fmla="*/ 1197 w 10240"/>
                  <a:gd name="T35" fmla="*/ 5215 h 10240"/>
                  <a:gd name="T36" fmla="*/ 1801 w 10240"/>
                  <a:gd name="T37" fmla="*/ 5819 h 10240"/>
                  <a:gd name="T38" fmla="*/ 2102 w 10240"/>
                  <a:gd name="T39" fmla="*/ 5819 h 10240"/>
                  <a:gd name="T40" fmla="*/ 4063 w 10240"/>
                  <a:gd name="T41" fmla="*/ 3857 h 10240"/>
                  <a:gd name="T42" fmla="*/ 6024 w 10240"/>
                  <a:gd name="T43" fmla="*/ 5819 h 10240"/>
                  <a:gd name="T44" fmla="*/ 6095 w 10240"/>
                  <a:gd name="T45" fmla="*/ 5865 h 10240"/>
                  <a:gd name="T46" fmla="*/ 6326 w 10240"/>
                  <a:gd name="T47" fmla="*/ 5819 h 10240"/>
                  <a:gd name="T48" fmla="*/ 6929 w 10240"/>
                  <a:gd name="T49" fmla="*/ 5215 h 10240"/>
                  <a:gd name="T50" fmla="*/ 8467 w 10240"/>
                  <a:gd name="T51" fmla="*/ 3678 h 10240"/>
                  <a:gd name="T52" fmla="*/ 9573 w 10240"/>
                  <a:gd name="T53" fmla="*/ 4784 h 10240"/>
                  <a:gd name="T54" fmla="*/ 9573 w 10240"/>
                  <a:gd name="T55" fmla="*/ 1570 h 10240"/>
                  <a:gd name="T56" fmla="*/ 2515 w 10240"/>
                  <a:gd name="T57" fmla="*/ 9204 h 10240"/>
                  <a:gd name="T58" fmla="*/ 2515 w 10240"/>
                  <a:gd name="T59" fmla="*/ 6045 h 10240"/>
                  <a:gd name="T60" fmla="*/ 2102 w 10240"/>
                  <a:gd name="T61" fmla="*/ 6459 h 10240"/>
                  <a:gd name="T62" fmla="*/ 1801 w 10240"/>
                  <a:gd name="T63" fmla="*/ 6459 h 10240"/>
                  <a:gd name="T64" fmla="*/ 1449 w 10240"/>
                  <a:gd name="T65" fmla="*/ 6107 h 10240"/>
                  <a:gd name="T66" fmla="*/ 1449 w 10240"/>
                  <a:gd name="T67" fmla="*/ 9204 h 10240"/>
                  <a:gd name="T68" fmla="*/ 2515 w 10240"/>
                  <a:gd name="T69" fmla="*/ 9204 h 10240"/>
                  <a:gd name="T70" fmla="*/ 4280 w 10240"/>
                  <a:gd name="T71" fmla="*/ 9204 h 10240"/>
                  <a:gd name="T72" fmla="*/ 4280 w 10240"/>
                  <a:gd name="T73" fmla="*/ 4714 h 10240"/>
                  <a:gd name="T74" fmla="*/ 4064 w 10240"/>
                  <a:gd name="T75" fmla="*/ 4497 h 10240"/>
                  <a:gd name="T76" fmla="*/ 3213 w 10240"/>
                  <a:gd name="T77" fmla="*/ 5348 h 10240"/>
                  <a:gd name="T78" fmla="*/ 3213 w 10240"/>
                  <a:gd name="T79" fmla="*/ 9204 h 10240"/>
                  <a:gd name="T80" fmla="*/ 4280 w 10240"/>
                  <a:gd name="T81" fmla="*/ 9204 h 10240"/>
                  <a:gd name="T82" fmla="*/ 6044 w 10240"/>
                  <a:gd name="T83" fmla="*/ 9204 h 10240"/>
                  <a:gd name="T84" fmla="*/ 6044 w 10240"/>
                  <a:gd name="T85" fmla="*/ 6472 h 10240"/>
                  <a:gd name="T86" fmla="*/ 6025 w 10240"/>
                  <a:gd name="T87" fmla="*/ 6459 h 10240"/>
                  <a:gd name="T88" fmla="*/ 4978 w 10240"/>
                  <a:gd name="T89" fmla="*/ 5412 h 10240"/>
                  <a:gd name="T90" fmla="*/ 4978 w 10240"/>
                  <a:gd name="T91" fmla="*/ 9204 h 10240"/>
                  <a:gd name="T92" fmla="*/ 6044 w 10240"/>
                  <a:gd name="T93" fmla="*/ 9204 h 10240"/>
                  <a:gd name="T94" fmla="*/ 7809 w 10240"/>
                  <a:gd name="T95" fmla="*/ 9204 h 10240"/>
                  <a:gd name="T96" fmla="*/ 7809 w 10240"/>
                  <a:gd name="T97" fmla="*/ 4976 h 10240"/>
                  <a:gd name="T98" fmla="*/ 6929 w 10240"/>
                  <a:gd name="T99" fmla="*/ 5855 h 10240"/>
                  <a:gd name="T100" fmla="*/ 6742 w 10240"/>
                  <a:gd name="T101" fmla="*/ 6043 h 10240"/>
                  <a:gd name="T102" fmla="*/ 6742 w 10240"/>
                  <a:gd name="T103" fmla="*/ 9204 h 10240"/>
                  <a:gd name="T104" fmla="*/ 7809 w 10240"/>
                  <a:gd name="T105" fmla="*/ 9204 h 10240"/>
                  <a:gd name="T106" fmla="*/ 9573 w 10240"/>
                  <a:gd name="T107" fmla="*/ 9204 h 10240"/>
                  <a:gd name="T108" fmla="*/ 9573 w 10240"/>
                  <a:gd name="T109" fmla="*/ 5424 h 10240"/>
                  <a:gd name="T110" fmla="*/ 8506 w 10240"/>
                  <a:gd name="T111" fmla="*/ 4357 h 10240"/>
                  <a:gd name="T112" fmla="*/ 8506 w 10240"/>
                  <a:gd name="T113" fmla="*/ 9204 h 10240"/>
                  <a:gd name="T114" fmla="*/ 9573 w 10240"/>
                  <a:gd name="T115" fmla="*/ 9204 h 10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0240" h="10240">
                    <a:moveTo>
                      <a:pt x="640" y="9600"/>
                    </a:moveTo>
                    <a:lnTo>
                      <a:pt x="640" y="0"/>
                    </a:lnTo>
                    <a:lnTo>
                      <a:pt x="0" y="0"/>
                    </a:lnTo>
                    <a:lnTo>
                      <a:pt x="0" y="10240"/>
                    </a:lnTo>
                    <a:lnTo>
                      <a:pt x="10240" y="10240"/>
                    </a:lnTo>
                    <a:lnTo>
                      <a:pt x="10240" y="9600"/>
                    </a:lnTo>
                    <a:lnTo>
                      <a:pt x="640" y="9600"/>
                    </a:lnTo>
                    <a:close/>
                    <a:moveTo>
                      <a:pt x="9573" y="1570"/>
                    </a:moveTo>
                    <a:lnTo>
                      <a:pt x="6359" y="1570"/>
                    </a:lnTo>
                    <a:lnTo>
                      <a:pt x="7562" y="2773"/>
                    </a:lnTo>
                    <a:lnTo>
                      <a:pt x="6175" y="4159"/>
                    </a:lnTo>
                    <a:lnTo>
                      <a:pt x="4214" y="2198"/>
                    </a:lnTo>
                    <a:lnTo>
                      <a:pt x="4214" y="2198"/>
                    </a:lnTo>
                    <a:cubicBezTo>
                      <a:pt x="4211" y="2195"/>
                      <a:pt x="4206" y="2194"/>
                      <a:pt x="4203" y="2191"/>
                    </a:cubicBezTo>
                    <a:cubicBezTo>
                      <a:pt x="4163" y="2156"/>
                      <a:pt x="4113" y="2136"/>
                      <a:pt x="4063" y="2136"/>
                    </a:cubicBezTo>
                    <a:cubicBezTo>
                      <a:pt x="4009" y="2136"/>
                      <a:pt x="3954" y="2157"/>
                      <a:pt x="3912" y="2198"/>
                    </a:cubicBezTo>
                    <a:lnTo>
                      <a:pt x="1197" y="4913"/>
                    </a:lnTo>
                    <a:cubicBezTo>
                      <a:pt x="1114" y="4997"/>
                      <a:pt x="1114" y="5132"/>
                      <a:pt x="1197" y="5215"/>
                    </a:cubicBezTo>
                    <a:lnTo>
                      <a:pt x="1801" y="5819"/>
                    </a:lnTo>
                    <a:cubicBezTo>
                      <a:pt x="1884" y="5902"/>
                      <a:pt x="2019" y="5902"/>
                      <a:pt x="2102" y="5819"/>
                    </a:cubicBezTo>
                    <a:lnTo>
                      <a:pt x="4063" y="3857"/>
                    </a:lnTo>
                    <a:lnTo>
                      <a:pt x="6024" y="5819"/>
                    </a:lnTo>
                    <a:cubicBezTo>
                      <a:pt x="6045" y="5840"/>
                      <a:pt x="6069" y="5855"/>
                      <a:pt x="6095" y="5865"/>
                    </a:cubicBezTo>
                    <a:cubicBezTo>
                      <a:pt x="6172" y="5897"/>
                      <a:pt x="6264" y="5881"/>
                      <a:pt x="6326" y="5819"/>
                    </a:cubicBezTo>
                    <a:lnTo>
                      <a:pt x="6929" y="5215"/>
                    </a:lnTo>
                    <a:lnTo>
                      <a:pt x="8467" y="3678"/>
                    </a:lnTo>
                    <a:lnTo>
                      <a:pt x="9573" y="4784"/>
                    </a:lnTo>
                    <a:lnTo>
                      <a:pt x="9573" y="1570"/>
                    </a:lnTo>
                    <a:close/>
                    <a:moveTo>
                      <a:pt x="2515" y="9204"/>
                    </a:moveTo>
                    <a:lnTo>
                      <a:pt x="2515" y="6045"/>
                    </a:lnTo>
                    <a:lnTo>
                      <a:pt x="2102" y="6459"/>
                    </a:lnTo>
                    <a:cubicBezTo>
                      <a:pt x="2019" y="6542"/>
                      <a:pt x="1884" y="6542"/>
                      <a:pt x="1801" y="6459"/>
                    </a:cubicBezTo>
                    <a:lnTo>
                      <a:pt x="1449" y="6107"/>
                    </a:lnTo>
                    <a:lnTo>
                      <a:pt x="1449" y="9204"/>
                    </a:lnTo>
                    <a:lnTo>
                      <a:pt x="2515" y="9204"/>
                    </a:lnTo>
                    <a:close/>
                    <a:moveTo>
                      <a:pt x="4280" y="9204"/>
                    </a:moveTo>
                    <a:lnTo>
                      <a:pt x="4280" y="4714"/>
                    </a:lnTo>
                    <a:lnTo>
                      <a:pt x="4064" y="4497"/>
                    </a:lnTo>
                    <a:lnTo>
                      <a:pt x="3213" y="5348"/>
                    </a:lnTo>
                    <a:lnTo>
                      <a:pt x="3213" y="9204"/>
                    </a:lnTo>
                    <a:lnTo>
                      <a:pt x="4280" y="9204"/>
                    </a:lnTo>
                    <a:close/>
                    <a:moveTo>
                      <a:pt x="6044" y="9204"/>
                    </a:moveTo>
                    <a:lnTo>
                      <a:pt x="6044" y="6472"/>
                    </a:lnTo>
                    <a:cubicBezTo>
                      <a:pt x="6038" y="6467"/>
                      <a:pt x="6030" y="6465"/>
                      <a:pt x="6025" y="6459"/>
                    </a:cubicBezTo>
                    <a:lnTo>
                      <a:pt x="4978" y="5412"/>
                    </a:lnTo>
                    <a:lnTo>
                      <a:pt x="4978" y="9204"/>
                    </a:lnTo>
                    <a:lnTo>
                      <a:pt x="6044" y="9204"/>
                    </a:lnTo>
                    <a:close/>
                    <a:moveTo>
                      <a:pt x="7809" y="9204"/>
                    </a:moveTo>
                    <a:lnTo>
                      <a:pt x="7809" y="4976"/>
                    </a:lnTo>
                    <a:lnTo>
                      <a:pt x="6929" y="5855"/>
                    </a:lnTo>
                    <a:lnTo>
                      <a:pt x="6742" y="6043"/>
                    </a:lnTo>
                    <a:lnTo>
                      <a:pt x="6742" y="9204"/>
                    </a:lnTo>
                    <a:lnTo>
                      <a:pt x="7809" y="9204"/>
                    </a:lnTo>
                    <a:close/>
                    <a:moveTo>
                      <a:pt x="9573" y="9204"/>
                    </a:moveTo>
                    <a:lnTo>
                      <a:pt x="9573" y="5424"/>
                    </a:lnTo>
                    <a:lnTo>
                      <a:pt x="8506" y="4357"/>
                    </a:lnTo>
                    <a:lnTo>
                      <a:pt x="8506" y="9204"/>
                    </a:lnTo>
                    <a:lnTo>
                      <a:pt x="9573" y="920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6093778" y="4751988"/>
              <a:ext cx="1283335" cy="1595755"/>
              <a:chOff x="6093778" y="4751988"/>
              <a:chExt cx="1283335" cy="1595755"/>
            </a:xfrm>
          </p:grpSpPr>
          <p:sp>
            <p:nvSpPr>
              <p:cNvPr id="7" name="六边形 6"/>
              <p:cNvSpPr/>
              <p:nvPr/>
            </p:nvSpPr>
            <p:spPr>
              <a:xfrm rot="16200000">
                <a:off x="5937568" y="4908198"/>
                <a:ext cx="1595755" cy="1283335"/>
              </a:xfrm>
              <a:prstGeom prst="hexagon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>
                  <a:buClrTx/>
                  <a:buSzTx/>
                  <a:buFontTx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iconfont-11261-4305953"/>
              <p:cNvSpPr/>
              <p:nvPr/>
            </p:nvSpPr>
            <p:spPr>
              <a:xfrm>
                <a:off x="6503357" y="5240431"/>
                <a:ext cx="464175" cy="618868"/>
              </a:xfrm>
              <a:custGeom>
                <a:avLst/>
                <a:gdLst>
                  <a:gd name="T0" fmla="*/ 4800 w 9600"/>
                  <a:gd name="T1" fmla="*/ 12800 h 12800"/>
                  <a:gd name="T2" fmla="*/ 0 w 9600"/>
                  <a:gd name="T3" fmla="*/ 10400 h 12800"/>
                  <a:gd name="T4" fmla="*/ 0 w 9600"/>
                  <a:gd name="T5" fmla="*/ 9050 h 12800"/>
                  <a:gd name="T6" fmla="*/ 4800 w 9600"/>
                  <a:gd name="T7" fmla="*/ 11200 h 12800"/>
                  <a:gd name="T8" fmla="*/ 9600 w 9600"/>
                  <a:gd name="T9" fmla="*/ 9050 h 12800"/>
                  <a:gd name="T10" fmla="*/ 9600 w 9600"/>
                  <a:gd name="T11" fmla="*/ 10400 h 12800"/>
                  <a:gd name="T12" fmla="*/ 4800 w 9600"/>
                  <a:gd name="T13" fmla="*/ 12800 h 12800"/>
                  <a:gd name="T14" fmla="*/ 4800 w 9600"/>
                  <a:gd name="T15" fmla="*/ 10400 h 12800"/>
                  <a:gd name="T16" fmla="*/ 0 w 9600"/>
                  <a:gd name="T17" fmla="*/ 8000 h 12800"/>
                  <a:gd name="T18" fmla="*/ 0 w 9600"/>
                  <a:gd name="T19" fmla="*/ 6650 h 12800"/>
                  <a:gd name="T20" fmla="*/ 4800 w 9600"/>
                  <a:gd name="T21" fmla="*/ 8800 h 12800"/>
                  <a:gd name="T22" fmla="*/ 9600 w 9600"/>
                  <a:gd name="T23" fmla="*/ 6650 h 12800"/>
                  <a:gd name="T24" fmla="*/ 9600 w 9600"/>
                  <a:gd name="T25" fmla="*/ 8000 h 12800"/>
                  <a:gd name="T26" fmla="*/ 4800 w 9600"/>
                  <a:gd name="T27" fmla="*/ 10400 h 12800"/>
                  <a:gd name="T28" fmla="*/ 4800 w 9600"/>
                  <a:gd name="T29" fmla="*/ 8000 h 12800"/>
                  <a:gd name="T30" fmla="*/ 0 w 9600"/>
                  <a:gd name="T31" fmla="*/ 5600 h 12800"/>
                  <a:gd name="T32" fmla="*/ 0 w 9600"/>
                  <a:gd name="T33" fmla="*/ 4250 h 12800"/>
                  <a:gd name="T34" fmla="*/ 4800 w 9600"/>
                  <a:gd name="T35" fmla="*/ 6400 h 12800"/>
                  <a:gd name="T36" fmla="*/ 9600 w 9600"/>
                  <a:gd name="T37" fmla="*/ 4250 h 12800"/>
                  <a:gd name="T38" fmla="*/ 9600 w 9600"/>
                  <a:gd name="T39" fmla="*/ 5600 h 12800"/>
                  <a:gd name="T40" fmla="*/ 4800 w 9600"/>
                  <a:gd name="T41" fmla="*/ 8000 h 12800"/>
                  <a:gd name="T42" fmla="*/ 4800 w 9600"/>
                  <a:gd name="T43" fmla="*/ 5600 h 12800"/>
                  <a:gd name="T44" fmla="*/ 0 w 9600"/>
                  <a:gd name="T45" fmla="*/ 3200 h 12800"/>
                  <a:gd name="T46" fmla="*/ 0 w 9600"/>
                  <a:gd name="T47" fmla="*/ 2400 h 12800"/>
                  <a:gd name="T48" fmla="*/ 4800 w 9600"/>
                  <a:gd name="T49" fmla="*/ 0 h 12800"/>
                  <a:gd name="T50" fmla="*/ 9600 w 9600"/>
                  <a:gd name="T51" fmla="*/ 2400 h 12800"/>
                  <a:gd name="T52" fmla="*/ 9600 w 9600"/>
                  <a:gd name="T53" fmla="*/ 3200 h 12800"/>
                  <a:gd name="T54" fmla="*/ 4800 w 9600"/>
                  <a:gd name="T55" fmla="*/ 5600 h 128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9600" h="12800">
                    <a:moveTo>
                      <a:pt x="4800" y="12800"/>
                    </a:moveTo>
                    <a:cubicBezTo>
                      <a:pt x="2150" y="12800"/>
                      <a:pt x="0" y="11726"/>
                      <a:pt x="0" y="10400"/>
                    </a:cubicBezTo>
                    <a:lnTo>
                      <a:pt x="0" y="9050"/>
                    </a:lnTo>
                    <a:cubicBezTo>
                      <a:pt x="0" y="10376"/>
                      <a:pt x="2150" y="11200"/>
                      <a:pt x="4800" y="11200"/>
                    </a:cubicBezTo>
                    <a:cubicBezTo>
                      <a:pt x="7450" y="11200"/>
                      <a:pt x="9600" y="10376"/>
                      <a:pt x="9600" y="9050"/>
                    </a:cubicBezTo>
                    <a:lnTo>
                      <a:pt x="9600" y="10400"/>
                    </a:lnTo>
                    <a:cubicBezTo>
                      <a:pt x="9600" y="11726"/>
                      <a:pt x="7450" y="12800"/>
                      <a:pt x="4800" y="12800"/>
                    </a:cubicBezTo>
                    <a:close/>
                    <a:moveTo>
                      <a:pt x="4800" y="10400"/>
                    </a:moveTo>
                    <a:cubicBezTo>
                      <a:pt x="2150" y="10400"/>
                      <a:pt x="0" y="9326"/>
                      <a:pt x="0" y="8000"/>
                    </a:cubicBezTo>
                    <a:lnTo>
                      <a:pt x="0" y="6650"/>
                    </a:lnTo>
                    <a:cubicBezTo>
                      <a:pt x="0" y="7976"/>
                      <a:pt x="2150" y="8800"/>
                      <a:pt x="4800" y="8800"/>
                    </a:cubicBezTo>
                    <a:cubicBezTo>
                      <a:pt x="7450" y="8800"/>
                      <a:pt x="9600" y="7976"/>
                      <a:pt x="9600" y="6650"/>
                    </a:cubicBezTo>
                    <a:lnTo>
                      <a:pt x="9600" y="8000"/>
                    </a:lnTo>
                    <a:cubicBezTo>
                      <a:pt x="9600" y="9326"/>
                      <a:pt x="7450" y="10400"/>
                      <a:pt x="4800" y="10400"/>
                    </a:cubicBezTo>
                    <a:close/>
                    <a:moveTo>
                      <a:pt x="4800" y="8000"/>
                    </a:moveTo>
                    <a:cubicBezTo>
                      <a:pt x="2150" y="8000"/>
                      <a:pt x="0" y="6926"/>
                      <a:pt x="0" y="5600"/>
                    </a:cubicBezTo>
                    <a:lnTo>
                      <a:pt x="0" y="4250"/>
                    </a:lnTo>
                    <a:cubicBezTo>
                      <a:pt x="0" y="5576"/>
                      <a:pt x="2150" y="6400"/>
                      <a:pt x="4800" y="6400"/>
                    </a:cubicBezTo>
                    <a:cubicBezTo>
                      <a:pt x="7450" y="6400"/>
                      <a:pt x="9600" y="5576"/>
                      <a:pt x="9600" y="4250"/>
                    </a:cubicBezTo>
                    <a:lnTo>
                      <a:pt x="9600" y="5600"/>
                    </a:lnTo>
                    <a:cubicBezTo>
                      <a:pt x="9600" y="6926"/>
                      <a:pt x="7450" y="8000"/>
                      <a:pt x="4800" y="8000"/>
                    </a:cubicBezTo>
                    <a:close/>
                    <a:moveTo>
                      <a:pt x="4800" y="5600"/>
                    </a:moveTo>
                    <a:cubicBezTo>
                      <a:pt x="2150" y="5600"/>
                      <a:pt x="0" y="4526"/>
                      <a:pt x="0" y="3200"/>
                    </a:cubicBezTo>
                    <a:lnTo>
                      <a:pt x="0" y="2400"/>
                    </a:lnTo>
                    <a:cubicBezTo>
                      <a:pt x="0" y="1074"/>
                      <a:pt x="2150" y="0"/>
                      <a:pt x="4800" y="0"/>
                    </a:cubicBezTo>
                    <a:cubicBezTo>
                      <a:pt x="7450" y="0"/>
                      <a:pt x="9600" y="1074"/>
                      <a:pt x="9600" y="2400"/>
                    </a:cubicBezTo>
                    <a:lnTo>
                      <a:pt x="9600" y="3200"/>
                    </a:lnTo>
                    <a:cubicBezTo>
                      <a:pt x="9600" y="4526"/>
                      <a:pt x="7450" y="5600"/>
                      <a:pt x="4800" y="5600"/>
                    </a:cubicBez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9116" y="3603467"/>
            <a:ext cx="1827512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57703" y="5208308"/>
            <a:ext cx="2616191" cy="77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32383" y="5208308"/>
            <a:ext cx="2616191" cy="779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95881" y="3603467"/>
            <a:ext cx="1827512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工作计划就是对即将开展的工作的设想和安排，如提出任务等。</a:t>
            </a:r>
            <a:endParaRPr lang="zh-CN" altLang="en-US" sz="12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19018" y="3603467"/>
            <a:ext cx="1827512" cy="1148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工作计划就是对即将开展的工作的设想和安排，如提出任务等。</a:t>
            </a:r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048940" y="3851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6" name="流程图: 接点 15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流程图: 接点 34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流程图: 接点 35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流程图: 接点 36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流程图: 接点 37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流程图: 接点 38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99116" y="1731675"/>
            <a:ext cx="11393769" cy="893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</a:r>
            <a:endParaRPr lang="zh-CN" altLang="en-US" sz="1400" dirty="0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12133" y="352378"/>
            <a:ext cx="28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r>
              <a:rPr lang="zh-CN" altLang="en-US" sz="36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36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048940" y="3851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11" name="流程图: 接点 10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流程图: 接点 32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流程图: 接点 33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60003" y="1819495"/>
            <a:ext cx="3012781" cy="2035156"/>
            <a:chOff x="860003" y="1819495"/>
            <a:chExt cx="3012781" cy="2035156"/>
          </a:xfrm>
        </p:grpSpPr>
        <p:sp>
          <p:nvSpPr>
            <p:cNvPr id="35" name="矩形 34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60003" y="1819495"/>
              <a:ext cx="3012781" cy="20351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1" cstate="screen"/>
            <a:srcRect/>
            <a:stretch>
              <a:fillRect/>
            </a:stretch>
          </p:blipFill>
          <p:spPr>
            <a:xfrm>
              <a:off x="1082614" y="1950547"/>
              <a:ext cx="2567557" cy="1711912"/>
            </a:xfrm>
            <a:custGeom>
              <a:avLst/>
              <a:gdLst>
                <a:gd name="connsiteX0" fmla="*/ 0 w 2567557"/>
                <a:gd name="connsiteY0" fmla="*/ 0 h 1711912"/>
                <a:gd name="connsiteX1" fmla="*/ 2567557 w 2567557"/>
                <a:gd name="connsiteY1" fmla="*/ 0 h 1711912"/>
                <a:gd name="connsiteX2" fmla="*/ 2567557 w 2567557"/>
                <a:gd name="connsiteY2" fmla="*/ 1711912 h 1711912"/>
                <a:gd name="connsiteX3" fmla="*/ 0 w 2567557"/>
                <a:gd name="connsiteY3" fmla="*/ 1711912 h 1711912"/>
                <a:gd name="connsiteX4" fmla="*/ 0 w 2567557"/>
                <a:gd name="connsiteY4" fmla="*/ 0 h 171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7557" h="1711912">
                  <a:moveTo>
                    <a:pt x="0" y="0"/>
                  </a:moveTo>
                  <a:lnTo>
                    <a:pt x="2567557" y="0"/>
                  </a:lnTo>
                  <a:lnTo>
                    <a:pt x="2567557" y="1711912"/>
                  </a:lnTo>
                  <a:lnTo>
                    <a:pt x="0" y="1711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3" name="组合 2"/>
          <p:cNvGrpSpPr/>
          <p:nvPr/>
        </p:nvGrpSpPr>
        <p:grpSpPr>
          <a:xfrm>
            <a:off x="8650899" y="4236473"/>
            <a:ext cx="3012781" cy="2035156"/>
            <a:chOff x="8650899" y="4236473"/>
            <a:chExt cx="3012781" cy="2035156"/>
          </a:xfrm>
        </p:grpSpPr>
        <p:sp>
          <p:nvSpPr>
            <p:cNvPr id="36" name="矩形 35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650899" y="4236473"/>
              <a:ext cx="3012781" cy="20351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50" name="图片 49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8825043" y="4398095"/>
              <a:ext cx="2567557" cy="1711912"/>
            </a:xfrm>
            <a:custGeom>
              <a:avLst/>
              <a:gdLst>
                <a:gd name="connsiteX0" fmla="*/ 0 w 2567557"/>
                <a:gd name="connsiteY0" fmla="*/ 0 h 1711912"/>
                <a:gd name="connsiteX1" fmla="*/ 2567557 w 2567557"/>
                <a:gd name="connsiteY1" fmla="*/ 0 h 1711912"/>
                <a:gd name="connsiteX2" fmla="*/ 2567557 w 2567557"/>
                <a:gd name="connsiteY2" fmla="*/ 1711912 h 1711912"/>
                <a:gd name="connsiteX3" fmla="*/ 0 w 2567557"/>
                <a:gd name="connsiteY3" fmla="*/ 1711912 h 1711912"/>
                <a:gd name="connsiteX4" fmla="*/ 0 w 2567557"/>
                <a:gd name="connsiteY4" fmla="*/ 0 h 171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67557" h="1711912">
                  <a:moveTo>
                    <a:pt x="0" y="0"/>
                  </a:moveTo>
                  <a:lnTo>
                    <a:pt x="2567557" y="0"/>
                  </a:lnTo>
                  <a:lnTo>
                    <a:pt x="2567557" y="1711912"/>
                  </a:lnTo>
                  <a:lnTo>
                    <a:pt x="0" y="1711912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grpSp>
        <p:nvGrpSpPr>
          <p:cNvPr id="5" name="组合 4"/>
          <p:cNvGrpSpPr/>
          <p:nvPr/>
        </p:nvGrpSpPr>
        <p:grpSpPr>
          <a:xfrm>
            <a:off x="4046163" y="1783509"/>
            <a:ext cx="7617517" cy="2035901"/>
            <a:chOff x="4046163" y="1783509"/>
            <a:chExt cx="7617517" cy="2035901"/>
          </a:xfrm>
        </p:grpSpPr>
        <p:sp>
          <p:nvSpPr>
            <p:cNvPr id="6" name="矩形 5"/>
            <p:cNvSpPr/>
            <p:nvPr/>
          </p:nvSpPr>
          <p:spPr>
            <a:xfrm>
              <a:off x="4046163" y="1783509"/>
              <a:ext cx="7617517" cy="203590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4544397" y="2139194"/>
              <a:ext cx="6621048" cy="1324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20420" y="4267110"/>
            <a:ext cx="7617517" cy="2035901"/>
            <a:chOff x="820420" y="4267110"/>
            <a:chExt cx="7617517" cy="2035901"/>
          </a:xfrm>
        </p:grpSpPr>
        <p:sp>
          <p:nvSpPr>
            <p:cNvPr id="8" name="矩形 7"/>
            <p:cNvSpPr/>
            <p:nvPr/>
          </p:nvSpPr>
          <p:spPr>
            <a:xfrm>
              <a:off x="820420" y="4267110"/>
              <a:ext cx="7617517" cy="203590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1318654" y="4622795"/>
              <a:ext cx="6621048" cy="13245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defRPr/>
              </a:pPr>
              <a:r>
                <a:rPr lang="zh-CN" altLang="en-US" sz="1400" dirty="0">
                  <a:cs typeface="+mn-ea"/>
                  <a:sym typeface="+mn-lt"/>
                </a:rPr>
                <a:t>工作计划就是对即将开展的工作的设想和安排，如提出任务、指标、完成时间和步骤方法等。工作计划就是对即将开展的工作的设想和安排，如提出任务、指标、完成时间和步骤方法等。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<p:cNvGrpSpPr/>
          <p:nvPr/>
        </p:nvGrpSpPr>
        <p:grpSpPr>
          <a:xfrm>
            <a:off x="4735506" y="3266032"/>
            <a:ext cx="1080000" cy="150704"/>
            <a:chOff x="6756502" y="2258021"/>
            <a:chExt cx="819720" cy="182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r:id="rId1" p14:bwMode="auto">
              <p14:nvContentPartPr>
                <p14:cNvPr id="4" name="墨迹 3"/>
                <p14:cNvContentPartPr/>
                <p14:nvPr/>
              </p14:nvContentPartPr>
              <p14:xfrm>
                <a:off x="6756502" y="2368541"/>
                <a:ext cx="811080" cy="2880"/>
              </p14:xfrm>
            </p:contentPart>
          </mc:Choice>
          <mc:Fallback xmlns="">
            <p:pic>
              <p:nvPicPr>
                <p:cNvPr id="4" name="墨迹 3"/>
              </p:nvPicPr>
              <p:blipFill>
                <a:blip r:embed="rId2"/>
              </p:blipFill>
              <p:spPr>
                <a:xfrm>
                  <a:off x="6756502" y="2368541"/>
                  <a:ext cx="811080" cy="2880"/>
                </a:xfrm>
                <a:prstGeom prst="rect"/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r:id="rId3" p14:bwMode="auto">
              <p14:nvContentPartPr>
                <p14:cNvPr id="5" name="墨迹 4"/>
                <p14:cNvContentPartPr/>
                <p14:nvPr/>
              </p14:nvContentPartPr>
              <p14:xfrm>
                <a:off x="7437622" y="2258021"/>
                <a:ext cx="138600" cy="182880"/>
              </p14:xfrm>
            </p:contentPart>
          </mc:Choice>
          <mc:Fallback xmlns="">
            <p:pic>
              <p:nvPicPr>
                <p:cNvPr id="5" name="墨迹 4"/>
              </p:nvPicPr>
              <p:blipFill>
                <a:blip r:embed="rId4"/>
              </p:blipFill>
              <p:spPr>
                <a:xfrm>
                  <a:off x="7437622" y="2258021"/>
                  <a:ext cx="138600" cy="182880"/>
                </a:xfrm>
                <a:prstGeom prst="rect"/>
              </p:spPr>
            </p:pic>
          </mc:Fallback>
        </mc:AlternateContent>
      </p:grpSp>
      <p:sp>
        <p:nvSpPr>
          <p:cNvPr id="6" name="文本框 5"/>
          <p:cNvSpPr txBox="1"/>
          <p:nvPr/>
        </p:nvSpPr>
        <p:spPr>
          <a:xfrm>
            <a:off x="6233813" y="2861898"/>
            <a:ext cx="2804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0" spc="600">
                <a:gradFill>
                  <a:gsLst>
                    <a:gs pos="0">
                      <a:srgbClr val="FFFFFF"/>
                    </a:gs>
                    <a:gs pos="100000">
                      <a:srgbClr val="60EFF2"/>
                    </a:gs>
                  </a:gsLst>
                  <a:lin ang="2700000" scaled="1"/>
                </a:gradFill>
                <a:latin typeface="字魂100号-方方先锋体" panose="00000500000000000000" pitchFamily="2" charset="-122"/>
                <a:ea typeface="字魂100号-方方先锋体" panose="00000500000000000000" pitchFamily="2" charset="-122"/>
                <a:cs typeface="阿里巴巴普惠体" panose="00020600040101010101" pitchFamily="18" charset="-122"/>
              </a:defRPr>
            </a:lvl1pPr>
          </a:lstStyle>
          <a:p>
            <a:pPr algn="l"/>
            <a:r>
              <a:rPr lang="zh-CN" altLang="en-US" sz="4800" spc="0" dirty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工作概述</a:t>
            </a:r>
            <a:endParaRPr lang="zh-CN" altLang="en-US" sz="4800" spc="0" dirty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33813" y="3833986"/>
            <a:ext cx="3350942" cy="17554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cs typeface="+mn-ea"/>
                <a:sym typeface="+mn-lt"/>
              </a:rPr>
              <a:t>工作计划就是对即将开展的工作的设想和安排，如提出任务、指标、完成时间和步骤方法等。工作计划就是对即将开展的工作的设想和安排。</a:t>
            </a:r>
            <a:endParaRPr lang="zh-CN" altLang="en-US" sz="14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786369" y="2312729"/>
            <a:ext cx="1730927" cy="1135394"/>
            <a:chOff x="425920" y="5243699"/>
            <a:chExt cx="1216183" cy="797751"/>
          </a:xfr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10800000" scaled="1"/>
            <a:tileRect/>
          </a:gradFill>
        </p:grpSpPr>
        <p:sp>
          <p:nvSpPr>
            <p:cNvPr id="9" name="流程图: 接点 8"/>
            <p:cNvSpPr/>
            <p:nvPr/>
          </p:nvSpPr>
          <p:spPr>
            <a:xfrm flipH="1">
              <a:off x="42592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流程图: 接点 9"/>
            <p:cNvSpPr/>
            <p:nvPr/>
          </p:nvSpPr>
          <p:spPr>
            <a:xfrm flipH="1">
              <a:off x="642696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流程图: 接点 10"/>
            <p:cNvSpPr/>
            <p:nvPr/>
          </p:nvSpPr>
          <p:spPr>
            <a:xfrm flipH="1">
              <a:off x="859472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流程图: 接点 11"/>
            <p:cNvSpPr/>
            <p:nvPr/>
          </p:nvSpPr>
          <p:spPr>
            <a:xfrm flipH="1">
              <a:off x="1076248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流程图: 接点 12"/>
            <p:cNvSpPr/>
            <p:nvPr/>
          </p:nvSpPr>
          <p:spPr>
            <a:xfrm flipH="1">
              <a:off x="1293024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流程图: 接点 13"/>
            <p:cNvSpPr/>
            <p:nvPr/>
          </p:nvSpPr>
          <p:spPr>
            <a:xfrm flipH="1">
              <a:off x="1509800" y="5243699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流程图: 接点 14"/>
            <p:cNvSpPr/>
            <p:nvPr/>
          </p:nvSpPr>
          <p:spPr>
            <a:xfrm flipH="1">
              <a:off x="42592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流程图: 接点 15"/>
            <p:cNvSpPr/>
            <p:nvPr/>
          </p:nvSpPr>
          <p:spPr>
            <a:xfrm flipH="1">
              <a:off x="642696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流程图: 接点 16"/>
            <p:cNvSpPr/>
            <p:nvPr/>
          </p:nvSpPr>
          <p:spPr>
            <a:xfrm flipH="1">
              <a:off x="859472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 flipH="1">
              <a:off x="1076248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 flipH="1">
              <a:off x="1293024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 flipH="1">
              <a:off x="1509800" y="5465515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 flipH="1">
              <a:off x="42592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流程图: 接点 21"/>
            <p:cNvSpPr/>
            <p:nvPr/>
          </p:nvSpPr>
          <p:spPr>
            <a:xfrm flipH="1">
              <a:off x="642696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流程图: 接点 22"/>
            <p:cNvSpPr/>
            <p:nvPr/>
          </p:nvSpPr>
          <p:spPr>
            <a:xfrm flipH="1">
              <a:off x="859472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流程图: 接点 23"/>
            <p:cNvSpPr/>
            <p:nvPr/>
          </p:nvSpPr>
          <p:spPr>
            <a:xfrm flipH="1">
              <a:off x="1076248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流程图: 接点 24"/>
            <p:cNvSpPr/>
            <p:nvPr/>
          </p:nvSpPr>
          <p:spPr>
            <a:xfrm flipH="1">
              <a:off x="1293024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流程图: 接点 25"/>
            <p:cNvSpPr/>
            <p:nvPr/>
          </p:nvSpPr>
          <p:spPr>
            <a:xfrm flipH="1">
              <a:off x="1509800" y="5687331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流程图: 接点 26"/>
            <p:cNvSpPr/>
            <p:nvPr/>
          </p:nvSpPr>
          <p:spPr>
            <a:xfrm flipH="1">
              <a:off x="42592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流程图: 接点 27"/>
            <p:cNvSpPr/>
            <p:nvPr/>
          </p:nvSpPr>
          <p:spPr>
            <a:xfrm flipH="1">
              <a:off x="642696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流程图: 接点 28"/>
            <p:cNvSpPr/>
            <p:nvPr/>
          </p:nvSpPr>
          <p:spPr>
            <a:xfrm flipH="1">
              <a:off x="859472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流程图: 接点 29"/>
            <p:cNvSpPr/>
            <p:nvPr/>
          </p:nvSpPr>
          <p:spPr>
            <a:xfrm flipH="1">
              <a:off x="1076248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流程图: 接点 30"/>
            <p:cNvSpPr/>
            <p:nvPr/>
          </p:nvSpPr>
          <p:spPr>
            <a:xfrm flipH="1">
              <a:off x="1293024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流程图: 接点 31"/>
            <p:cNvSpPr/>
            <p:nvPr/>
          </p:nvSpPr>
          <p:spPr>
            <a:xfrm flipH="1">
              <a:off x="1509800" y="5909147"/>
              <a:ext cx="132303" cy="132303"/>
            </a:xfrm>
            <a:prstGeom prst="flowChartConnector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81401" y="1183536"/>
            <a:ext cx="3435799" cy="4825463"/>
            <a:chOff x="881401" y="1183536"/>
            <a:chExt cx="3435799" cy="4825463"/>
          </a:xfrm>
        </p:grpSpPr>
        <p:sp>
          <p:nvSpPr>
            <p:cNvPr id="2" name="矩形 1" descr="e7d195523061f1c0600ade85ab8d19863d296bbd6d3c8047FB0A4867354E4F1E3A7DEAE3C4C4B5C9777EC9E9D7F78045DB0296A4194571101A21F67FC7D6C39966CE50B69116E2EE84E571E25F3C0CCE375BA9AB8E2FF4E6D9D0C1C35563931394241DC8F669934FB1945BAB0BE0B181424D3BC14C779E56EC751240B9492826DF2C83B1974180C9"/>
            <p:cNvSpPr/>
            <p:nvPr/>
          </p:nvSpPr>
          <p:spPr>
            <a:xfrm>
              <a:off x="881401" y="1183536"/>
              <a:ext cx="3435799" cy="4825463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>
              <a:outerShdw blurRad="12700" dist="25400" dir="8100000" algn="tr" rotWithShape="0">
                <a:prstClr val="black">
                  <a:alpha val="7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>
              <a:off x="1198605" y="1508043"/>
              <a:ext cx="2801390" cy="4176447"/>
            </a:xfrm>
            <a:custGeom>
              <a:avLst/>
              <a:gdLst>
                <a:gd name="connsiteX0" fmla="*/ 0 w 2801390"/>
                <a:gd name="connsiteY0" fmla="*/ 0 h 4176447"/>
                <a:gd name="connsiteX1" fmla="*/ 2801390 w 2801390"/>
                <a:gd name="connsiteY1" fmla="*/ 0 h 4176447"/>
                <a:gd name="connsiteX2" fmla="*/ 2801390 w 2801390"/>
                <a:gd name="connsiteY2" fmla="*/ 4176447 h 4176447"/>
                <a:gd name="connsiteX3" fmla="*/ 0 w 2801390"/>
                <a:gd name="connsiteY3" fmla="*/ 4176447 h 4176447"/>
                <a:gd name="connsiteX4" fmla="*/ 0 w 2801390"/>
                <a:gd name="connsiteY4" fmla="*/ 0 h 417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1390" h="4176447">
                  <a:moveTo>
                    <a:pt x="0" y="0"/>
                  </a:moveTo>
                  <a:lnTo>
                    <a:pt x="2801390" y="0"/>
                  </a:lnTo>
                  <a:lnTo>
                    <a:pt x="2801390" y="4176447"/>
                  </a:lnTo>
                  <a:lnTo>
                    <a:pt x="0" y="4176447"/>
                  </a:lnTo>
                  <a:lnTo>
                    <a:pt x="0" y="0"/>
                  </a:lnTo>
                  <a:close/>
                </a:path>
              </a:pathLst>
            </a:custGeom>
          </p:spPr>
        </p:pic>
      </p:grpSp>
      <p:sp>
        <p:nvSpPr>
          <p:cNvPr id="42" name="文本框 41"/>
          <p:cNvSpPr txBox="1"/>
          <p:nvPr/>
        </p:nvSpPr>
        <p:spPr>
          <a:xfrm>
            <a:off x="3509817" y="1698992"/>
            <a:ext cx="24513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i="1" dirty="0">
                <a:ln>
                  <a:gradFill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50000"/>
                        </a:schemeClr>
                      </a:gs>
                    </a:gsLst>
                    <a:lin ang="5400000" scaled="1"/>
                  </a:gradFill>
                </a:ln>
                <a:noFill/>
                <a:cs typeface="+mn-ea"/>
                <a:sym typeface="+mn-lt"/>
              </a:rPr>
              <a:t>PART 02</a:t>
            </a:r>
            <a:endParaRPr lang="zh-CN" altLang="en-US" sz="4000" b="1" i="1" dirty="0">
              <a:ln>
                <a:gradFill>
                  <a:gsLst>
                    <a:gs pos="0">
                      <a:schemeClr val="accent6">
                        <a:lumMod val="60000"/>
                        <a:lumOff val="40000"/>
                      </a:schemeClr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1"/>
                </a:gradFill>
              </a:ln>
              <a:noFill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6000">
        <p:push dir="r"/>
      </p:transition>
    </mc:Choice>
    <mc:Fallback>
      <p:transition spd="slow" advTm="6000">
        <p:push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42" grpId="0"/>
    </p:bldLst>
  </p:timing>
</p:sld>
</file>

<file path=ppt/tags/tag1.xml><?xml version="1.0" encoding="utf-8"?>
<p:tagLst xmlns:p="http://schemas.openxmlformats.org/presentationml/2006/main">
  <p:tag name="ISLIDE.ICON" val="#394064;#394061;#368956;"/>
</p:tagLst>
</file>

<file path=ppt/tags/tag2.xml><?xml version="1.0" encoding="utf-8"?>
<p:tagLst xmlns:p="http://schemas.openxmlformats.org/presentationml/2006/main">
  <p:tag name="ISLIDE.ICON" val="#394064;#394061;#400858;#368956;#400854;"/>
</p:tagLst>
</file>

<file path=ppt/tags/tag3.xml><?xml version="1.0" encoding="utf-8"?>
<p:tagLst xmlns:p="http://schemas.openxmlformats.org/presentationml/2006/main">
  <p:tag name="ISLIDE.ICON" val="#394061;#401420;#368956;#400858;#400854;"/>
</p:tagLst>
</file>

<file path=ppt/tags/tag4.xml><?xml version="1.0" encoding="utf-8"?>
<p:tagLst xmlns:p="http://schemas.openxmlformats.org/presentationml/2006/main">
  <p:tag name="ISLIDE.ICON" val="#394064;#394064;#394061;#400858;#401420;"/>
</p:tagLst>
</file>

<file path=ppt/tags/tag5.xml><?xml version="1.0" encoding="utf-8"?>
<p:tagLst xmlns:p="http://schemas.openxmlformats.org/presentationml/2006/main">
  <p:tag name="ISLIDE.ICON" val="#394064;#400854;"/>
</p:tagLst>
</file>

<file path=ppt/tags/tag6.xml><?xml version="1.0" encoding="utf-8"?>
<p:tagLst xmlns:p="http://schemas.openxmlformats.org/presentationml/2006/main">
  <p:tag name="ISLIDE.ICON" val="#394064;"/>
</p:tagLst>
</file>

<file path=ppt/tags/tag7.xml><?xml version="1.0" encoding="utf-8"?>
<p:tagLst xmlns:p="http://schemas.openxmlformats.org/presentationml/2006/main">
  <p:tag name="ISLIDE.ICON" val="#394061;#400858;#368956;"/>
</p:tagLst>
</file>

<file path=ppt/tags/tag8.xml><?xml version="1.0" encoding="utf-8"?>
<p:tagLst xmlns:p="http://schemas.openxmlformats.org/presentationml/2006/main"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wnslkpf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3740</Words>
  <Application>WPS 演示</Application>
  <PresentationFormat>宽屏</PresentationFormat>
  <Paragraphs>332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汉仪中圆简</vt:lpstr>
      <vt:lpstr>字魂100号-方方先锋体</vt:lpstr>
      <vt:lpstr>阿里巴巴普惠体</vt:lpstr>
      <vt:lpstr>Arial Unicode MS</vt:lpstr>
      <vt:lpstr>Calibri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绿色小清新</dc:title>
  <dc:creator>第一PPT</dc:creator>
  <cp:keywords>www.1ppt.com</cp:keywords>
  <dc:description>www.1ppt.com</dc:description>
  <cp:lastModifiedBy>铭</cp:lastModifiedBy>
  <cp:revision>49</cp:revision>
  <dcterms:created xsi:type="dcterms:W3CDTF">2022-07-11T07:51:00Z</dcterms:created>
  <dcterms:modified xsi:type="dcterms:W3CDTF">2022-09-27T09:18:20Z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56BB4B29510341B08D76B9E0DA07090B</vt:lpwstr>
  </property>
  <property fmtid="{D5CDD505-2E9C-101B-9397-08002B2CF9AE}" pid="3" name="KSOProductBuildVer">
    <vt:lpwstr>2052-11.1.0.12116</vt:lpwstr>
  </property>
</Properties>
</file>