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4"/>
  </p:notesMasterIdLst>
  <p:sldIdLst>
    <p:sldId id="427" r:id="rId3"/>
    <p:sldId id="428" r:id="rId5"/>
    <p:sldId id="429" r:id="rId6"/>
    <p:sldId id="430" r:id="rId7"/>
    <p:sldId id="457" r:id="rId8"/>
    <p:sldId id="458" r:id="rId9"/>
    <p:sldId id="459" r:id="rId10"/>
    <p:sldId id="489" r:id="rId11"/>
    <p:sldId id="460" r:id="rId12"/>
    <p:sldId id="492" r:id="rId13"/>
    <p:sldId id="493" r:id="rId14"/>
    <p:sldId id="494" r:id="rId15"/>
    <p:sldId id="490" r:id="rId16"/>
    <p:sldId id="495" r:id="rId17"/>
    <p:sldId id="496" r:id="rId18"/>
    <p:sldId id="497" r:id="rId19"/>
    <p:sldId id="498" r:id="rId20"/>
    <p:sldId id="491" r:id="rId21"/>
    <p:sldId id="499" r:id="rId22"/>
    <p:sldId id="500" r:id="rId23"/>
    <p:sldId id="501" r:id="rId24"/>
    <p:sldId id="502" r:id="rId25"/>
    <p:sldId id="503" r:id="rId26"/>
    <p:sldId id="504" r:id="rId27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CF3"/>
    <a:srgbClr val="445469"/>
    <a:srgbClr val="409CC3"/>
    <a:srgbClr val="7C7A85"/>
    <a:srgbClr val="185C99"/>
    <a:srgbClr val="429CC1"/>
    <a:srgbClr val="7C7A87"/>
    <a:srgbClr val="9BDAF9"/>
    <a:srgbClr val="BDD7EE"/>
    <a:srgbClr val="DBDBD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487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858" y="11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1" Type="http://schemas.openxmlformats.org/officeDocument/2006/relationships/tags" Target="tags/tag7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86AABF9-EF9A-41BB-ACD4-3704F73A32E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976A1B-A685-4D5E-9C01-99EEBD5C0C8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9BC2E5-256E-4EC7-8395-2D8FFE33A3E7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EE9626B-2AC5-4A04-BEF4-F499CD2D352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4" name="矩形 3"/>
          <p:cNvSpPr/>
          <p:nvPr userDrawn="1"/>
        </p:nvSpPr>
        <p:spPr>
          <a:xfrm>
            <a:off x="9297994" y="4891723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行业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www.1ppt.com/hangye/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节日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www.1ppt.com/jieri/ 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素材：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www.1ppt.com/sucai/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背景图片：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www.1ppt.com/beijing/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图表：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www.1ppt.com/tubiao/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精美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         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教程： 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www.1ppt.com/powerpoint/  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课件：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www.1ppt.com/kejian/           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字体下载：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www.1ppt.com/ziti/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工作总结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www.1ppt.com/xiazai/zongjie/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工作计划：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www.1ppt.com/xiazai/jihua/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商务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模板：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www.1ppt.com/moban/shangwu/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个人简历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www.1ppt.com/xiazai/jianli/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毕业答辩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www.1ppt.com/xiazai/dabian/  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工作汇报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PPT</a:t>
            </a:r>
            <a:r>
              <a:rPr kumimoji="0" lang="zh-CN" altLang="en-US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：</a:t>
            </a: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www.1ppt.com/xiazai/huibao/   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</a:rPr>
              <a:t> </a:t>
            </a:r>
            <a:endParaRPr kumimoji="0" lang="en-US" altLang="zh-CN" sz="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image" Target="../media/image1.jpeg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0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0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2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4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6.xml"/><Relationship Id="rId5" Type="http://schemas.openxmlformats.org/officeDocument/2006/relationships/slideLayout" Target="../slideLayouts/slideLayout1.xml"/><Relationship Id="rId4" Type="http://schemas.openxmlformats.org/officeDocument/2006/relationships/image" Target="../media/image23.png"/><Relationship Id="rId3" Type="http://schemas.openxmlformats.org/officeDocument/2006/relationships/image" Target="../media/image22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19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27.jpeg"/><Relationship Id="rId5" Type="http://schemas.openxmlformats.org/officeDocument/2006/relationships/image" Target="../media/image26.jpeg"/><Relationship Id="rId4" Type="http://schemas.openxmlformats.org/officeDocument/2006/relationships/image" Target="../media/image25.jpeg"/><Relationship Id="rId3" Type="http://schemas.openxmlformats.org/officeDocument/2006/relationships/image" Target="../media/image24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.xml"/><Relationship Id="rId8" Type="http://schemas.openxmlformats.org/officeDocument/2006/relationships/tags" Target="../tags/tag6.xml"/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3.png"/><Relationship Id="rId10" Type="http://schemas.openxmlformats.org/officeDocument/2006/relationships/notesSlide" Target="../notesSlides/notesSlide2.xml"/><Relationship Id="rId1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20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28.pn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21.xml"/><Relationship Id="rId7" Type="http://schemas.openxmlformats.org/officeDocument/2006/relationships/slideLayout" Target="../slideLayouts/slideLayout1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Relationship Id="rId3" Type="http://schemas.openxmlformats.org/officeDocument/2006/relationships/image" Target="../media/image29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22.xml.rels><?xml version="1.0" encoding="UTF-8" standalone="yes"?>
<Relationships xmlns="http://schemas.openxmlformats.org/package/2006/relationships"><Relationship Id="rId9" Type="http://schemas.openxmlformats.org/officeDocument/2006/relationships/image" Target="../media/image39.png"/><Relationship Id="rId8" Type="http://schemas.openxmlformats.org/officeDocument/2006/relationships/image" Target="../media/image38.png"/><Relationship Id="rId7" Type="http://schemas.openxmlformats.org/officeDocument/2006/relationships/image" Target="../media/image37.png"/><Relationship Id="rId6" Type="http://schemas.openxmlformats.org/officeDocument/2006/relationships/image" Target="../media/image36.png"/><Relationship Id="rId5" Type="http://schemas.openxmlformats.org/officeDocument/2006/relationships/image" Target="../media/image35.png"/><Relationship Id="rId4" Type="http://schemas.openxmlformats.org/officeDocument/2006/relationships/image" Target="../media/image34.png"/><Relationship Id="rId3" Type="http://schemas.openxmlformats.org/officeDocument/2006/relationships/image" Target="../media/image33.png"/><Relationship Id="rId2" Type="http://schemas.openxmlformats.org/officeDocument/2006/relationships/image" Target="../media/image5.png"/><Relationship Id="rId12" Type="http://schemas.openxmlformats.org/officeDocument/2006/relationships/notesSlide" Target="../notesSlides/notesSlide22.xml"/><Relationship Id="rId11" Type="http://schemas.openxmlformats.org/officeDocument/2006/relationships/slideLayout" Target="../slideLayouts/slideLayout1.xml"/><Relationship Id="rId10" Type="http://schemas.openxmlformats.org/officeDocument/2006/relationships/image" Target="../media/image40.png"/><Relationship Id="rId1" Type="http://schemas.openxmlformats.org/officeDocument/2006/relationships/image" Target="../media/image2.png"/></Relationships>
</file>

<file path=ppt/slides/_rels/slide2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2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3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7" Type="http://schemas.openxmlformats.org/officeDocument/2006/relationships/notesSlide" Target="../notesSlides/notesSlide4.xml"/><Relationship Id="rId6" Type="http://schemas.openxmlformats.org/officeDocument/2006/relationships/slideLayout" Target="../slideLayouts/slideLayout1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5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5" Type="http://schemas.openxmlformats.org/officeDocument/2006/relationships/notesSlide" Target="../notesSlides/notesSlide6.xml"/><Relationship Id="rId4" Type="http://schemas.openxmlformats.org/officeDocument/2006/relationships/slideLayout" Target="../slideLayouts/slideLayout1.xml"/><Relationship Id="rId3" Type="http://schemas.openxmlformats.org/officeDocument/2006/relationships/image" Target="../media/image9.jpeg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7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5.png"/><Relationship Id="rId1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8.xml"/><Relationship Id="rId3" Type="http://schemas.openxmlformats.org/officeDocument/2006/relationships/slideLayout" Target="../slideLayouts/slideLayout1.xml"/><Relationship Id="rId2" Type="http://schemas.openxmlformats.org/officeDocument/2006/relationships/image" Target="../media/image4.png"/><Relationship Id="rId1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notesSlide" Target="../notesSlides/notesSlide9.xml"/><Relationship Id="rId8" Type="http://schemas.openxmlformats.org/officeDocument/2006/relationships/slideLayout" Target="../slideLayouts/slideLayout1.xml"/><Relationship Id="rId7" Type="http://schemas.openxmlformats.org/officeDocument/2006/relationships/image" Target="../media/image14.jpeg"/><Relationship Id="rId6" Type="http://schemas.openxmlformats.org/officeDocument/2006/relationships/image" Target="../media/image13.png"/><Relationship Id="rId5" Type="http://schemas.openxmlformats.org/officeDocument/2006/relationships/image" Target="../media/image12.jpeg"/><Relationship Id="rId4" Type="http://schemas.openxmlformats.org/officeDocument/2006/relationships/image" Target="../media/image11.jpeg"/><Relationship Id="rId3" Type="http://schemas.openxmlformats.org/officeDocument/2006/relationships/image" Target="../media/image5.png"/><Relationship Id="rId2" Type="http://schemas.openxmlformats.org/officeDocument/2006/relationships/image" Target="../media/image10.png"/><Relationship Id="rId1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1692615"/>
            <a:ext cx="11391285" cy="3735421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291775" y="1801198"/>
            <a:ext cx="3735421" cy="3518258"/>
          </a:xfrm>
          <a:prstGeom prst="rect">
            <a:avLst/>
          </a:prstGeom>
        </p:spPr>
      </p:pic>
      <p:sp>
        <p:nvSpPr>
          <p:cNvPr id="6" name="文本框 5"/>
          <p:cNvSpPr txBox="1"/>
          <p:nvPr/>
        </p:nvSpPr>
        <p:spPr>
          <a:xfrm>
            <a:off x="1900615" y="2679810"/>
            <a:ext cx="84529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蓝色晕</a:t>
            </a:r>
            <a:r>
              <a:rPr lang="zh-CN" altLang="en-US" sz="5400" b="1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染水彩通用</a:t>
            </a:r>
            <a:r>
              <a:rPr lang="en-US" altLang="zh-CN" sz="5400" b="1" smtClean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54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模版</a:t>
            </a:r>
            <a:endParaRPr lang="zh-CN" altLang="en-US" sz="5400" b="1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76831" y="3567890"/>
            <a:ext cx="54746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807F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WATERCOLOR SALES SUMMARY PPT TEMPLATE</a:t>
            </a:r>
            <a:endParaRPr lang="zh-CN" altLang="en-US" dirty="0">
              <a:solidFill>
                <a:srgbClr val="807F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8"/>
          <p:cNvSpPr>
            <a:spLocks noChangeArrowheads="1"/>
          </p:cNvSpPr>
          <p:nvPr/>
        </p:nvSpPr>
        <p:spPr bwMode="auto">
          <a:xfrm>
            <a:off x="4167123" y="3968266"/>
            <a:ext cx="1705916" cy="400110"/>
          </a:xfrm>
          <a:prstGeom prst="rect">
            <a:avLst/>
          </a:prstGeom>
          <a:solidFill>
            <a:srgbClr val="7FC5D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</a:t>
            </a:r>
            <a:r>
              <a:rPr lang="zh-CN" altLang="en-US" sz="2000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2000" dirty="0" smtClean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6326472" y="3968266"/>
            <a:ext cx="1614546" cy="400110"/>
          </a:xfrm>
          <a:prstGeom prst="rect">
            <a:avLst/>
          </a:prstGeom>
          <a:solidFill>
            <a:srgbClr val="7FC5D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054862" y="3567890"/>
            <a:ext cx="8135822" cy="0"/>
          </a:xfrm>
          <a:prstGeom prst="line">
            <a:avLst/>
          </a:prstGeom>
          <a:ln>
            <a:solidFill>
              <a:srgbClr val="409C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673631" y="3921817"/>
            <a:ext cx="6700229" cy="461963"/>
            <a:chOff x="2673631" y="3921817"/>
            <a:chExt cx="6700229" cy="461963"/>
          </a:xfrm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2673631" y="3921817"/>
              <a:ext cx="1206500" cy="461963"/>
            </a:xfrm>
            <a:custGeom>
              <a:avLst/>
              <a:gdLst>
                <a:gd name="T0" fmla="*/ 298 w 321"/>
                <a:gd name="T1" fmla="*/ 9 h 120"/>
                <a:gd name="T2" fmla="*/ 251 w 321"/>
                <a:gd name="T3" fmla="*/ 36 h 120"/>
                <a:gd name="T4" fmla="*/ 215 w 321"/>
                <a:gd name="T5" fmla="*/ 39 h 120"/>
                <a:gd name="T6" fmla="*/ 167 w 321"/>
                <a:gd name="T7" fmla="*/ 53 h 120"/>
                <a:gd name="T8" fmla="*/ 141 w 321"/>
                <a:gd name="T9" fmla="*/ 68 h 120"/>
                <a:gd name="T10" fmla="*/ 123 w 321"/>
                <a:gd name="T11" fmla="*/ 77 h 120"/>
                <a:gd name="T12" fmla="*/ 71 w 321"/>
                <a:gd name="T13" fmla="*/ 106 h 120"/>
                <a:gd name="T14" fmla="*/ 31 w 321"/>
                <a:gd name="T15" fmla="*/ 105 h 120"/>
                <a:gd name="T16" fmla="*/ 11 w 321"/>
                <a:gd name="T17" fmla="*/ 89 h 120"/>
                <a:gd name="T18" fmla="*/ 19 w 321"/>
                <a:gd name="T19" fmla="*/ 37 h 120"/>
                <a:gd name="T20" fmla="*/ 60 w 321"/>
                <a:gd name="T21" fmla="*/ 16 h 120"/>
                <a:gd name="T22" fmla="*/ 83 w 321"/>
                <a:gd name="T23" fmla="*/ 40 h 120"/>
                <a:gd name="T24" fmla="*/ 54 w 321"/>
                <a:gd name="T25" fmla="*/ 46 h 120"/>
                <a:gd name="T26" fmla="*/ 64 w 321"/>
                <a:gd name="T27" fmla="*/ 41 h 120"/>
                <a:gd name="T28" fmla="*/ 52 w 321"/>
                <a:gd name="T29" fmla="*/ 38 h 120"/>
                <a:gd name="T30" fmla="*/ 90 w 321"/>
                <a:gd name="T31" fmla="*/ 49 h 120"/>
                <a:gd name="T32" fmla="*/ 57 w 321"/>
                <a:gd name="T33" fmla="*/ 4 h 120"/>
                <a:gd name="T34" fmla="*/ 2 w 321"/>
                <a:gd name="T35" fmla="*/ 61 h 120"/>
                <a:gd name="T36" fmla="*/ 45 w 321"/>
                <a:gd name="T37" fmla="*/ 119 h 120"/>
                <a:gd name="T38" fmla="*/ 66 w 321"/>
                <a:gd name="T39" fmla="*/ 119 h 120"/>
                <a:gd name="T40" fmla="*/ 114 w 321"/>
                <a:gd name="T41" fmla="*/ 101 h 120"/>
                <a:gd name="T42" fmla="*/ 126 w 321"/>
                <a:gd name="T43" fmla="*/ 94 h 120"/>
                <a:gd name="T44" fmla="*/ 170 w 321"/>
                <a:gd name="T45" fmla="*/ 67 h 120"/>
                <a:gd name="T46" fmla="*/ 195 w 321"/>
                <a:gd name="T47" fmla="*/ 53 h 120"/>
                <a:gd name="T48" fmla="*/ 236 w 321"/>
                <a:gd name="T49" fmla="*/ 40 h 120"/>
                <a:gd name="T50" fmla="*/ 247 w 321"/>
                <a:gd name="T51" fmla="*/ 46 h 120"/>
                <a:gd name="T52" fmla="*/ 277 w 321"/>
                <a:gd name="T53" fmla="*/ 106 h 120"/>
                <a:gd name="T54" fmla="*/ 274 w 321"/>
                <a:gd name="T55" fmla="*/ 40 h 120"/>
                <a:gd name="T56" fmla="*/ 257 w 321"/>
                <a:gd name="T57" fmla="*/ 36 h 120"/>
                <a:gd name="T58" fmla="*/ 276 w 321"/>
                <a:gd name="T59" fmla="*/ 17 h 120"/>
                <a:gd name="T60" fmla="*/ 312 w 321"/>
                <a:gd name="T61" fmla="*/ 32 h 120"/>
                <a:gd name="T62" fmla="*/ 303 w 321"/>
                <a:gd name="T63" fmla="*/ 35 h 120"/>
                <a:gd name="T64" fmla="*/ 298 w 321"/>
                <a:gd name="T65" fmla="*/ 30 h 120"/>
                <a:gd name="T66" fmla="*/ 306 w 321"/>
                <a:gd name="T67" fmla="*/ 45 h 120"/>
                <a:gd name="T68" fmla="*/ 270 w 321"/>
                <a:gd name="T69" fmla="*/ 42 h 120"/>
                <a:gd name="T70" fmla="*/ 292 w 321"/>
                <a:gd name="T71" fmla="*/ 89 h 120"/>
                <a:gd name="T72" fmla="*/ 258 w 321"/>
                <a:gd name="T73" fmla="*/ 82 h 120"/>
                <a:gd name="T74" fmla="*/ 257 w 321"/>
                <a:gd name="T75" fmla="*/ 4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8" y="22"/>
                  </a:moveTo>
                  <a:cubicBezTo>
                    <a:pt x="315" y="14"/>
                    <a:pt x="308" y="10"/>
                    <a:pt x="298" y="9"/>
                  </a:cubicBezTo>
                  <a:cubicBezTo>
                    <a:pt x="279" y="7"/>
                    <a:pt x="265" y="17"/>
                    <a:pt x="257" y="27"/>
                  </a:cubicBezTo>
                  <a:cubicBezTo>
                    <a:pt x="256" y="29"/>
                    <a:pt x="254" y="35"/>
                    <a:pt x="251" y="36"/>
                  </a:cubicBezTo>
                  <a:cubicBezTo>
                    <a:pt x="250" y="36"/>
                    <a:pt x="248" y="35"/>
                    <a:pt x="247" y="35"/>
                  </a:cubicBezTo>
                  <a:cubicBezTo>
                    <a:pt x="235" y="34"/>
                    <a:pt x="226" y="37"/>
                    <a:pt x="215" y="39"/>
                  </a:cubicBezTo>
                  <a:cubicBezTo>
                    <a:pt x="203" y="41"/>
                    <a:pt x="194" y="45"/>
                    <a:pt x="183" y="48"/>
                  </a:cubicBezTo>
                  <a:cubicBezTo>
                    <a:pt x="178" y="49"/>
                    <a:pt x="172" y="51"/>
                    <a:pt x="167" y="53"/>
                  </a:cubicBezTo>
                  <a:cubicBezTo>
                    <a:pt x="164" y="54"/>
                    <a:pt x="161" y="58"/>
                    <a:pt x="157" y="60"/>
                  </a:cubicBezTo>
                  <a:cubicBezTo>
                    <a:pt x="152" y="63"/>
                    <a:pt x="146" y="65"/>
                    <a:pt x="141" y="68"/>
                  </a:cubicBezTo>
                  <a:cubicBezTo>
                    <a:pt x="139" y="69"/>
                    <a:pt x="137" y="71"/>
                    <a:pt x="135" y="73"/>
                  </a:cubicBezTo>
                  <a:cubicBezTo>
                    <a:pt x="132" y="74"/>
                    <a:pt x="127" y="75"/>
                    <a:pt x="123" y="77"/>
                  </a:cubicBezTo>
                  <a:cubicBezTo>
                    <a:pt x="118" y="80"/>
                    <a:pt x="114" y="85"/>
                    <a:pt x="108" y="88"/>
                  </a:cubicBezTo>
                  <a:cubicBezTo>
                    <a:pt x="96" y="95"/>
                    <a:pt x="86" y="101"/>
                    <a:pt x="71" y="106"/>
                  </a:cubicBezTo>
                  <a:cubicBezTo>
                    <a:pt x="65" y="108"/>
                    <a:pt x="56" y="111"/>
                    <a:pt x="49" y="111"/>
                  </a:cubicBezTo>
                  <a:cubicBezTo>
                    <a:pt x="43" y="111"/>
                    <a:pt x="36" y="108"/>
                    <a:pt x="31" y="105"/>
                  </a:cubicBezTo>
                  <a:cubicBezTo>
                    <a:pt x="28" y="103"/>
                    <a:pt x="23" y="100"/>
                    <a:pt x="20" y="97"/>
                  </a:cubicBezTo>
                  <a:cubicBezTo>
                    <a:pt x="17" y="95"/>
                    <a:pt x="13" y="92"/>
                    <a:pt x="11" y="89"/>
                  </a:cubicBezTo>
                  <a:cubicBezTo>
                    <a:pt x="9" y="86"/>
                    <a:pt x="6" y="81"/>
                    <a:pt x="6" y="79"/>
                  </a:cubicBezTo>
                  <a:cubicBezTo>
                    <a:pt x="1" y="62"/>
                    <a:pt x="12" y="47"/>
                    <a:pt x="19" y="37"/>
                  </a:cubicBezTo>
                  <a:cubicBezTo>
                    <a:pt x="22" y="35"/>
                    <a:pt x="26" y="30"/>
                    <a:pt x="29" y="28"/>
                  </a:cubicBezTo>
                  <a:cubicBezTo>
                    <a:pt x="37" y="22"/>
                    <a:pt x="47" y="16"/>
                    <a:pt x="60" y="16"/>
                  </a:cubicBezTo>
                  <a:cubicBezTo>
                    <a:pt x="74" y="16"/>
                    <a:pt x="83" y="24"/>
                    <a:pt x="84" y="35"/>
                  </a:cubicBezTo>
                  <a:cubicBezTo>
                    <a:pt x="84" y="37"/>
                    <a:pt x="83" y="39"/>
                    <a:pt x="83" y="40"/>
                  </a:cubicBezTo>
                  <a:cubicBezTo>
                    <a:pt x="81" y="47"/>
                    <a:pt x="72" y="55"/>
                    <a:pt x="62" y="54"/>
                  </a:cubicBezTo>
                  <a:cubicBezTo>
                    <a:pt x="59" y="53"/>
                    <a:pt x="54" y="50"/>
                    <a:pt x="54" y="46"/>
                  </a:cubicBezTo>
                  <a:cubicBezTo>
                    <a:pt x="54" y="43"/>
                    <a:pt x="56" y="41"/>
                    <a:pt x="58" y="40"/>
                  </a:cubicBezTo>
                  <a:cubicBezTo>
                    <a:pt x="61" y="40"/>
                    <a:pt x="62" y="43"/>
                    <a:pt x="64" y="41"/>
                  </a:cubicBezTo>
                  <a:cubicBezTo>
                    <a:pt x="67" y="38"/>
                    <a:pt x="60" y="35"/>
                    <a:pt x="57" y="36"/>
                  </a:cubicBezTo>
                  <a:cubicBezTo>
                    <a:pt x="56" y="36"/>
                    <a:pt x="53" y="37"/>
                    <a:pt x="52" y="38"/>
                  </a:cubicBezTo>
                  <a:cubicBezTo>
                    <a:pt x="43" y="47"/>
                    <a:pt x="56" y="60"/>
                    <a:pt x="65" y="61"/>
                  </a:cubicBezTo>
                  <a:cubicBezTo>
                    <a:pt x="76" y="62"/>
                    <a:pt x="85" y="56"/>
                    <a:pt x="90" y="49"/>
                  </a:cubicBezTo>
                  <a:cubicBezTo>
                    <a:pt x="97" y="42"/>
                    <a:pt x="98" y="29"/>
                    <a:pt x="93" y="19"/>
                  </a:cubicBezTo>
                  <a:cubicBezTo>
                    <a:pt x="88" y="6"/>
                    <a:pt x="74" y="0"/>
                    <a:pt x="57" y="4"/>
                  </a:cubicBezTo>
                  <a:cubicBezTo>
                    <a:pt x="37" y="9"/>
                    <a:pt x="26" y="23"/>
                    <a:pt x="15" y="37"/>
                  </a:cubicBezTo>
                  <a:cubicBezTo>
                    <a:pt x="9" y="43"/>
                    <a:pt x="5" y="52"/>
                    <a:pt x="2" y="61"/>
                  </a:cubicBezTo>
                  <a:cubicBezTo>
                    <a:pt x="1" y="67"/>
                    <a:pt x="0" y="75"/>
                    <a:pt x="2" y="82"/>
                  </a:cubicBezTo>
                  <a:cubicBezTo>
                    <a:pt x="8" y="100"/>
                    <a:pt x="26" y="113"/>
                    <a:pt x="45" y="119"/>
                  </a:cubicBezTo>
                  <a:cubicBezTo>
                    <a:pt x="49" y="120"/>
                    <a:pt x="55" y="120"/>
                    <a:pt x="58" y="120"/>
                  </a:cubicBezTo>
                  <a:cubicBezTo>
                    <a:pt x="61" y="120"/>
                    <a:pt x="64" y="120"/>
                    <a:pt x="66" y="119"/>
                  </a:cubicBezTo>
                  <a:cubicBezTo>
                    <a:pt x="77" y="118"/>
                    <a:pt x="88" y="114"/>
                    <a:pt x="97" y="111"/>
                  </a:cubicBezTo>
                  <a:cubicBezTo>
                    <a:pt x="104" y="108"/>
                    <a:pt x="108" y="104"/>
                    <a:pt x="114" y="101"/>
                  </a:cubicBezTo>
                  <a:cubicBezTo>
                    <a:pt x="116" y="100"/>
                    <a:pt x="118" y="100"/>
                    <a:pt x="119" y="99"/>
                  </a:cubicBezTo>
                  <a:cubicBezTo>
                    <a:pt x="122" y="98"/>
                    <a:pt x="124" y="95"/>
                    <a:pt x="126" y="94"/>
                  </a:cubicBezTo>
                  <a:cubicBezTo>
                    <a:pt x="134" y="89"/>
                    <a:pt x="141" y="84"/>
                    <a:pt x="149" y="78"/>
                  </a:cubicBezTo>
                  <a:cubicBezTo>
                    <a:pt x="155" y="74"/>
                    <a:pt x="163" y="71"/>
                    <a:pt x="170" y="67"/>
                  </a:cubicBezTo>
                  <a:cubicBezTo>
                    <a:pt x="178" y="62"/>
                    <a:pt x="185" y="59"/>
                    <a:pt x="192" y="55"/>
                  </a:cubicBezTo>
                  <a:cubicBezTo>
                    <a:pt x="193" y="55"/>
                    <a:pt x="194" y="53"/>
                    <a:pt x="195" y="53"/>
                  </a:cubicBezTo>
                  <a:cubicBezTo>
                    <a:pt x="198" y="52"/>
                    <a:pt x="202" y="51"/>
                    <a:pt x="205" y="50"/>
                  </a:cubicBezTo>
                  <a:cubicBezTo>
                    <a:pt x="214" y="46"/>
                    <a:pt x="224" y="41"/>
                    <a:pt x="236" y="40"/>
                  </a:cubicBezTo>
                  <a:cubicBezTo>
                    <a:pt x="238" y="40"/>
                    <a:pt x="248" y="39"/>
                    <a:pt x="249" y="41"/>
                  </a:cubicBezTo>
                  <a:cubicBezTo>
                    <a:pt x="249" y="42"/>
                    <a:pt x="247" y="45"/>
                    <a:pt x="247" y="46"/>
                  </a:cubicBezTo>
                  <a:cubicBezTo>
                    <a:pt x="241" y="62"/>
                    <a:pt x="242" y="84"/>
                    <a:pt x="249" y="97"/>
                  </a:cubicBezTo>
                  <a:cubicBezTo>
                    <a:pt x="253" y="104"/>
                    <a:pt x="268" y="109"/>
                    <a:pt x="277" y="106"/>
                  </a:cubicBezTo>
                  <a:cubicBezTo>
                    <a:pt x="291" y="101"/>
                    <a:pt x="299" y="90"/>
                    <a:pt x="300" y="74"/>
                  </a:cubicBezTo>
                  <a:cubicBezTo>
                    <a:pt x="302" y="55"/>
                    <a:pt x="287" y="45"/>
                    <a:pt x="274" y="40"/>
                  </a:cubicBezTo>
                  <a:cubicBezTo>
                    <a:pt x="271" y="39"/>
                    <a:pt x="269" y="39"/>
                    <a:pt x="266" y="38"/>
                  </a:cubicBezTo>
                  <a:cubicBezTo>
                    <a:pt x="265" y="38"/>
                    <a:pt x="258" y="37"/>
                    <a:pt x="257" y="36"/>
                  </a:cubicBezTo>
                  <a:cubicBezTo>
                    <a:pt x="257" y="35"/>
                    <a:pt x="261" y="30"/>
                    <a:pt x="261" y="29"/>
                  </a:cubicBezTo>
                  <a:cubicBezTo>
                    <a:pt x="265" y="24"/>
                    <a:pt x="271" y="19"/>
                    <a:pt x="276" y="17"/>
                  </a:cubicBezTo>
                  <a:cubicBezTo>
                    <a:pt x="283" y="14"/>
                    <a:pt x="294" y="13"/>
                    <a:pt x="302" y="15"/>
                  </a:cubicBezTo>
                  <a:cubicBezTo>
                    <a:pt x="308" y="16"/>
                    <a:pt x="313" y="24"/>
                    <a:pt x="312" y="32"/>
                  </a:cubicBezTo>
                  <a:cubicBezTo>
                    <a:pt x="312" y="35"/>
                    <a:pt x="310" y="39"/>
                    <a:pt x="307" y="40"/>
                  </a:cubicBezTo>
                  <a:cubicBezTo>
                    <a:pt x="304" y="40"/>
                    <a:pt x="303" y="37"/>
                    <a:pt x="303" y="35"/>
                  </a:cubicBezTo>
                  <a:cubicBezTo>
                    <a:pt x="304" y="32"/>
                    <a:pt x="310" y="32"/>
                    <a:pt x="308" y="29"/>
                  </a:cubicBezTo>
                  <a:cubicBezTo>
                    <a:pt x="308" y="27"/>
                    <a:pt x="301" y="29"/>
                    <a:pt x="298" y="30"/>
                  </a:cubicBezTo>
                  <a:cubicBezTo>
                    <a:pt x="297" y="32"/>
                    <a:pt x="296" y="36"/>
                    <a:pt x="296" y="37"/>
                  </a:cubicBezTo>
                  <a:cubicBezTo>
                    <a:pt x="297" y="41"/>
                    <a:pt x="301" y="45"/>
                    <a:pt x="306" y="45"/>
                  </a:cubicBezTo>
                  <a:cubicBezTo>
                    <a:pt x="314" y="45"/>
                    <a:pt x="321" y="31"/>
                    <a:pt x="318" y="22"/>
                  </a:cubicBezTo>
                  <a:close/>
                  <a:moveTo>
                    <a:pt x="270" y="42"/>
                  </a:moveTo>
                  <a:cubicBezTo>
                    <a:pt x="278" y="45"/>
                    <a:pt x="289" y="51"/>
                    <a:pt x="294" y="59"/>
                  </a:cubicBezTo>
                  <a:cubicBezTo>
                    <a:pt x="298" y="67"/>
                    <a:pt x="296" y="82"/>
                    <a:pt x="292" y="89"/>
                  </a:cubicBezTo>
                  <a:cubicBezTo>
                    <a:pt x="290" y="93"/>
                    <a:pt x="287" y="97"/>
                    <a:pt x="282" y="98"/>
                  </a:cubicBezTo>
                  <a:cubicBezTo>
                    <a:pt x="270" y="99"/>
                    <a:pt x="262" y="89"/>
                    <a:pt x="258" y="82"/>
                  </a:cubicBezTo>
                  <a:cubicBezTo>
                    <a:pt x="253" y="72"/>
                    <a:pt x="252" y="59"/>
                    <a:pt x="255" y="46"/>
                  </a:cubicBezTo>
                  <a:cubicBezTo>
                    <a:pt x="255" y="45"/>
                    <a:pt x="256" y="41"/>
                    <a:pt x="257" y="41"/>
                  </a:cubicBezTo>
                  <a:cubicBezTo>
                    <a:pt x="259" y="39"/>
                    <a:pt x="267" y="41"/>
                    <a:pt x="270" y="4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8167360" y="3921817"/>
              <a:ext cx="1206500" cy="461963"/>
            </a:xfrm>
            <a:custGeom>
              <a:avLst/>
              <a:gdLst>
                <a:gd name="T0" fmla="*/ 306 w 321"/>
                <a:gd name="T1" fmla="*/ 37 h 120"/>
                <a:gd name="T2" fmla="*/ 228 w 321"/>
                <a:gd name="T3" fmla="*/ 19 h 120"/>
                <a:gd name="T4" fmla="*/ 257 w 321"/>
                <a:gd name="T5" fmla="*/ 61 h 120"/>
                <a:gd name="T6" fmla="*/ 264 w 321"/>
                <a:gd name="T7" fmla="*/ 36 h 120"/>
                <a:gd name="T8" fmla="*/ 263 w 321"/>
                <a:gd name="T9" fmla="*/ 40 h 120"/>
                <a:gd name="T10" fmla="*/ 259 w 321"/>
                <a:gd name="T11" fmla="*/ 54 h 120"/>
                <a:gd name="T12" fmla="*/ 238 w 321"/>
                <a:gd name="T13" fmla="*/ 35 h 120"/>
                <a:gd name="T14" fmla="*/ 293 w 321"/>
                <a:gd name="T15" fmla="*/ 28 h 120"/>
                <a:gd name="T16" fmla="*/ 316 w 321"/>
                <a:gd name="T17" fmla="*/ 79 h 120"/>
                <a:gd name="T18" fmla="*/ 301 w 321"/>
                <a:gd name="T19" fmla="*/ 97 h 120"/>
                <a:gd name="T20" fmla="*/ 272 w 321"/>
                <a:gd name="T21" fmla="*/ 111 h 120"/>
                <a:gd name="T22" fmla="*/ 213 w 321"/>
                <a:gd name="T23" fmla="*/ 88 h 120"/>
                <a:gd name="T24" fmla="*/ 186 w 321"/>
                <a:gd name="T25" fmla="*/ 73 h 120"/>
                <a:gd name="T26" fmla="*/ 164 w 321"/>
                <a:gd name="T27" fmla="*/ 60 h 120"/>
                <a:gd name="T28" fmla="*/ 138 w 321"/>
                <a:gd name="T29" fmla="*/ 48 h 120"/>
                <a:gd name="T30" fmla="*/ 74 w 321"/>
                <a:gd name="T31" fmla="*/ 35 h 120"/>
                <a:gd name="T32" fmla="*/ 64 w 321"/>
                <a:gd name="T33" fmla="*/ 27 h 120"/>
                <a:gd name="T34" fmla="*/ 3 w 321"/>
                <a:gd name="T35" fmla="*/ 22 h 120"/>
                <a:gd name="T36" fmla="*/ 25 w 321"/>
                <a:gd name="T37" fmla="*/ 37 h 120"/>
                <a:gd name="T38" fmla="*/ 13 w 321"/>
                <a:gd name="T39" fmla="*/ 29 h 120"/>
                <a:gd name="T40" fmla="*/ 14 w 321"/>
                <a:gd name="T41" fmla="*/ 40 h 120"/>
                <a:gd name="T42" fmla="*/ 19 w 321"/>
                <a:gd name="T43" fmla="*/ 15 h 120"/>
                <a:gd name="T44" fmla="*/ 60 w 321"/>
                <a:gd name="T45" fmla="*/ 29 h 120"/>
                <a:gd name="T46" fmla="*/ 55 w 321"/>
                <a:gd name="T47" fmla="*/ 38 h 120"/>
                <a:gd name="T48" fmla="*/ 21 w 321"/>
                <a:gd name="T49" fmla="*/ 74 h 120"/>
                <a:gd name="T50" fmla="*/ 72 w 321"/>
                <a:gd name="T51" fmla="*/ 97 h 120"/>
                <a:gd name="T52" fmla="*/ 72 w 321"/>
                <a:gd name="T53" fmla="*/ 41 h 120"/>
                <a:gd name="T54" fmla="*/ 116 w 321"/>
                <a:gd name="T55" fmla="*/ 50 h 120"/>
                <a:gd name="T56" fmla="*/ 129 w 321"/>
                <a:gd name="T57" fmla="*/ 55 h 120"/>
                <a:gd name="T58" fmla="*/ 172 w 321"/>
                <a:gd name="T59" fmla="*/ 78 h 120"/>
                <a:gd name="T60" fmla="*/ 202 w 321"/>
                <a:gd name="T61" fmla="*/ 99 h 120"/>
                <a:gd name="T62" fmla="*/ 224 w 321"/>
                <a:gd name="T63" fmla="*/ 111 h 120"/>
                <a:gd name="T64" fmla="*/ 263 w 321"/>
                <a:gd name="T65" fmla="*/ 120 h 120"/>
                <a:gd name="T66" fmla="*/ 319 w 321"/>
                <a:gd name="T67" fmla="*/ 82 h 120"/>
                <a:gd name="T68" fmla="*/ 63 w 321"/>
                <a:gd name="T69" fmla="*/ 82 h 120"/>
                <a:gd name="T70" fmla="*/ 29 w 321"/>
                <a:gd name="T71" fmla="*/ 89 h 120"/>
                <a:gd name="T72" fmla="*/ 51 w 321"/>
                <a:gd name="T73" fmla="*/ 42 h 120"/>
                <a:gd name="T74" fmla="*/ 66 w 321"/>
                <a:gd name="T75" fmla="*/ 4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9" y="61"/>
                  </a:moveTo>
                  <a:cubicBezTo>
                    <a:pt x="316" y="52"/>
                    <a:pt x="312" y="43"/>
                    <a:pt x="306" y="37"/>
                  </a:cubicBezTo>
                  <a:cubicBezTo>
                    <a:pt x="295" y="23"/>
                    <a:pt x="284" y="9"/>
                    <a:pt x="264" y="4"/>
                  </a:cubicBezTo>
                  <a:cubicBezTo>
                    <a:pt x="247" y="0"/>
                    <a:pt x="233" y="6"/>
                    <a:pt x="228" y="19"/>
                  </a:cubicBezTo>
                  <a:cubicBezTo>
                    <a:pt x="223" y="29"/>
                    <a:pt x="224" y="42"/>
                    <a:pt x="231" y="49"/>
                  </a:cubicBezTo>
                  <a:cubicBezTo>
                    <a:pt x="236" y="56"/>
                    <a:pt x="245" y="62"/>
                    <a:pt x="257" y="61"/>
                  </a:cubicBezTo>
                  <a:cubicBezTo>
                    <a:pt x="265" y="60"/>
                    <a:pt x="278" y="47"/>
                    <a:pt x="269" y="38"/>
                  </a:cubicBezTo>
                  <a:cubicBezTo>
                    <a:pt x="268" y="37"/>
                    <a:pt x="266" y="36"/>
                    <a:pt x="264" y="36"/>
                  </a:cubicBezTo>
                  <a:cubicBezTo>
                    <a:pt x="261" y="35"/>
                    <a:pt x="254" y="38"/>
                    <a:pt x="257" y="41"/>
                  </a:cubicBezTo>
                  <a:cubicBezTo>
                    <a:pt x="259" y="43"/>
                    <a:pt x="260" y="40"/>
                    <a:pt x="263" y="40"/>
                  </a:cubicBezTo>
                  <a:cubicBezTo>
                    <a:pt x="265" y="41"/>
                    <a:pt x="267" y="43"/>
                    <a:pt x="267" y="46"/>
                  </a:cubicBezTo>
                  <a:cubicBezTo>
                    <a:pt x="267" y="50"/>
                    <a:pt x="262" y="53"/>
                    <a:pt x="259" y="54"/>
                  </a:cubicBezTo>
                  <a:cubicBezTo>
                    <a:pt x="249" y="55"/>
                    <a:pt x="240" y="47"/>
                    <a:pt x="238" y="40"/>
                  </a:cubicBezTo>
                  <a:cubicBezTo>
                    <a:pt x="238" y="39"/>
                    <a:pt x="238" y="37"/>
                    <a:pt x="238" y="35"/>
                  </a:cubicBezTo>
                  <a:cubicBezTo>
                    <a:pt x="238" y="24"/>
                    <a:pt x="248" y="16"/>
                    <a:pt x="261" y="16"/>
                  </a:cubicBezTo>
                  <a:cubicBezTo>
                    <a:pt x="274" y="16"/>
                    <a:pt x="284" y="22"/>
                    <a:pt x="293" y="28"/>
                  </a:cubicBezTo>
                  <a:cubicBezTo>
                    <a:pt x="295" y="30"/>
                    <a:pt x="300" y="35"/>
                    <a:pt x="302" y="37"/>
                  </a:cubicBezTo>
                  <a:cubicBezTo>
                    <a:pt x="309" y="47"/>
                    <a:pt x="320" y="62"/>
                    <a:pt x="316" y="79"/>
                  </a:cubicBezTo>
                  <a:cubicBezTo>
                    <a:pt x="315" y="81"/>
                    <a:pt x="312" y="86"/>
                    <a:pt x="310" y="89"/>
                  </a:cubicBezTo>
                  <a:cubicBezTo>
                    <a:pt x="308" y="92"/>
                    <a:pt x="304" y="95"/>
                    <a:pt x="301" y="97"/>
                  </a:cubicBezTo>
                  <a:cubicBezTo>
                    <a:pt x="298" y="100"/>
                    <a:pt x="294" y="103"/>
                    <a:pt x="290" y="105"/>
                  </a:cubicBezTo>
                  <a:cubicBezTo>
                    <a:pt x="285" y="108"/>
                    <a:pt x="278" y="111"/>
                    <a:pt x="272" y="111"/>
                  </a:cubicBezTo>
                  <a:cubicBezTo>
                    <a:pt x="265" y="111"/>
                    <a:pt x="257" y="108"/>
                    <a:pt x="250" y="106"/>
                  </a:cubicBezTo>
                  <a:cubicBezTo>
                    <a:pt x="236" y="101"/>
                    <a:pt x="225" y="95"/>
                    <a:pt x="213" y="88"/>
                  </a:cubicBezTo>
                  <a:cubicBezTo>
                    <a:pt x="208" y="85"/>
                    <a:pt x="203" y="80"/>
                    <a:pt x="198" y="77"/>
                  </a:cubicBezTo>
                  <a:cubicBezTo>
                    <a:pt x="194" y="75"/>
                    <a:pt x="190" y="74"/>
                    <a:pt x="186" y="73"/>
                  </a:cubicBezTo>
                  <a:cubicBezTo>
                    <a:pt x="184" y="71"/>
                    <a:pt x="182" y="69"/>
                    <a:pt x="180" y="68"/>
                  </a:cubicBezTo>
                  <a:cubicBezTo>
                    <a:pt x="175" y="65"/>
                    <a:pt x="169" y="63"/>
                    <a:pt x="164" y="60"/>
                  </a:cubicBezTo>
                  <a:cubicBezTo>
                    <a:pt x="160" y="58"/>
                    <a:pt x="157" y="54"/>
                    <a:pt x="154" y="53"/>
                  </a:cubicBezTo>
                  <a:cubicBezTo>
                    <a:pt x="149" y="51"/>
                    <a:pt x="143" y="49"/>
                    <a:pt x="138" y="48"/>
                  </a:cubicBezTo>
                  <a:cubicBezTo>
                    <a:pt x="128" y="45"/>
                    <a:pt x="118" y="41"/>
                    <a:pt x="106" y="39"/>
                  </a:cubicBezTo>
                  <a:cubicBezTo>
                    <a:pt x="95" y="37"/>
                    <a:pt x="86" y="34"/>
                    <a:pt x="74" y="35"/>
                  </a:cubicBezTo>
                  <a:cubicBezTo>
                    <a:pt x="73" y="35"/>
                    <a:pt x="71" y="36"/>
                    <a:pt x="70" y="36"/>
                  </a:cubicBezTo>
                  <a:cubicBezTo>
                    <a:pt x="68" y="35"/>
                    <a:pt x="65" y="29"/>
                    <a:pt x="64" y="27"/>
                  </a:cubicBezTo>
                  <a:cubicBezTo>
                    <a:pt x="56" y="17"/>
                    <a:pt x="42" y="7"/>
                    <a:pt x="23" y="9"/>
                  </a:cubicBezTo>
                  <a:cubicBezTo>
                    <a:pt x="13" y="10"/>
                    <a:pt x="6" y="14"/>
                    <a:pt x="3" y="22"/>
                  </a:cubicBezTo>
                  <a:cubicBezTo>
                    <a:pt x="0" y="31"/>
                    <a:pt x="8" y="45"/>
                    <a:pt x="15" y="45"/>
                  </a:cubicBezTo>
                  <a:cubicBezTo>
                    <a:pt x="20" y="45"/>
                    <a:pt x="24" y="41"/>
                    <a:pt x="25" y="37"/>
                  </a:cubicBezTo>
                  <a:cubicBezTo>
                    <a:pt x="25" y="36"/>
                    <a:pt x="25" y="32"/>
                    <a:pt x="23" y="30"/>
                  </a:cubicBezTo>
                  <a:cubicBezTo>
                    <a:pt x="21" y="29"/>
                    <a:pt x="13" y="27"/>
                    <a:pt x="13" y="29"/>
                  </a:cubicBezTo>
                  <a:cubicBezTo>
                    <a:pt x="11" y="32"/>
                    <a:pt x="18" y="32"/>
                    <a:pt x="18" y="35"/>
                  </a:cubicBezTo>
                  <a:cubicBezTo>
                    <a:pt x="18" y="37"/>
                    <a:pt x="17" y="40"/>
                    <a:pt x="14" y="40"/>
                  </a:cubicBezTo>
                  <a:cubicBezTo>
                    <a:pt x="11" y="39"/>
                    <a:pt x="9" y="35"/>
                    <a:pt x="9" y="32"/>
                  </a:cubicBezTo>
                  <a:cubicBezTo>
                    <a:pt x="8" y="24"/>
                    <a:pt x="13" y="16"/>
                    <a:pt x="19" y="15"/>
                  </a:cubicBezTo>
                  <a:cubicBezTo>
                    <a:pt x="27" y="13"/>
                    <a:pt x="38" y="14"/>
                    <a:pt x="45" y="17"/>
                  </a:cubicBezTo>
                  <a:cubicBezTo>
                    <a:pt x="50" y="19"/>
                    <a:pt x="56" y="24"/>
                    <a:pt x="60" y="29"/>
                  </a:cubicBezTo>
                  <a:cubicBezTo>
                    <a:pt x="61" y="30"/>
                    <a:pt x="64" y="35"/>
                    <a:pt x="64" y="36"/>
                  </a:cubicBezTo>
                  <a:cubicBezTo>
                    <a:pt x="63" y="37"/>
                    <a:pt x="57" y="38"/>
                    <a:pt x="55" y="38"/>
                  </a:cubicBezTo>
                  <a:cubicBezTo>
                    <a:pt x="52" y="39"/>
                    <a:pt x="50" y="39"/>
                    <a:pt x="47" y="40"/>
                  </a:cubicBezTo>
                  <a:cubicBezTo>
                    <a:pt x="34" y="45"/>
                    <a:pt x="20" y="55"/>
                    <a:pt x="21" y="74"/>
                  </a:cubicBezTo>
                  <a:cubicBezTo>
                    <a:pt x="22" y="90"/>
                    <a:pt x="30" y="101"/>
                    <a:pt x="44" y="106"/>
                  </a:cubicBezTo>
                  <a:cubicBezTo>
                    <a:pt x="53" y="109"/>
                    <a:pt x="68" y="104"/>
                    <a:pt x="72" y="97"/>
                  </a:cubicBezTo>
                  <a:cubicBezTo>
                    <a:pt x="80" y="84"/>
                    <a:pt x="80" y="62"/>
                    <a:pt x="74" y="46"/>
                  </a:cubicBezTo>
                  <a:cubicBezTo>
                    <a:pt x="74" y="45"/>
                    <a:pt x="72" y="42"/>
                    <a:pt x="72" y="41"/>
                  </a:cubicBezTo>
                  <a:cubicBezTo>
                    <a:pt x="73" y="39"/>
                    <a:pt x="83" y="40"/>
                    <a:pt x="85" y="40"/>
                  </a:cubicBezTo>
                  <a:cubicBezTo>
                    <a:pt x="97" y="41"/>
                    <a:pt x="107" y="46"/>
                    <a:pt x="116" y="50"/>
                  </a:cubicBezTo>
                  <a:cubicBezTo>
                    <a:pt x="119" y="51"/>
                    <a:pt x="123" y="52"/>
                    <a:pt x="126" y="53"/>
                  </a:cubicBezTo>
                  <a:cubicBezTo>
                    <a:pt x="127" y="53"/>
                    <a:pt x="128" y="55"/>
                    <a:pt x="129" y="55"/>
                  </a:cubicBezTo>
                  <a:cubicBezTo>
                    <a:pt x="136" y="59"/>
                    <a:pt x="143" y="62"/>
                    <a:pt x="151" y="67"/>
                  </a:cubicBezTo>
                  <a:cubicBezTo>
                    <a:pt x="158" y="71"/>
                    <a:pt x="166" y="74"/>
                    <a:pt x="172" y="78"/>
                  </a:cubicBezTo>
                  <a:cubicBezTo>
                    <a:pt x="180" y="84"/>
                    <a:pt x="187" y="89"/>
                    <a:pt x="195" y="94"/>
                  </a:cubicBezTo>
                  <a:cubicBezTo>
                    <a:pt x="197" y="95"/>
                    <a:pt x="199" y="98"/>
                    <a:pt x="202" y="99"/>
                  </a:cubicBezTo>
                  <a:cubicBezTo>
                    <a:pt x="203" y="100"/>
                    <a:pt x="205" y="100"/>
                    <a:pt x="207" y="101"/>
                  </a:cubicBezTo>
                  <a:cubicBezTo>
                    <a:pt x="213" y="104"/>
                    <a:pt x="217" y="108"/>
                    <a:pt x="224" y="111"/>
                  </a:cubicBezTo>
                  <a:cubicBezTo>
                    <a:pt x="233" y="114"/>
                    <a:pt x="244" y="118"/>
                    <a:pt x="255" y="119"/>
                  </a:cubicBezTo>
                  <a:cubicBezTo>
                    <a:pt x="257" y="120"/>
                    <a:pt x="260" y="120"/>
                    <a:pt x="263" y="120"/>
                  </a:cubicBezTo>
                  <a:cubicBezTo>
                    <a:pt x="266" y="120"/>
                    <a:pt x="273" y="120"/>
                    <a:pt x="276" y="119"/>
                  </a:cubicBezTo>
                  <a:cubicBezTo>
                    <a:pt x="295" y="113"/>
                    <a:pt x="313" y="100"/>
                    <a:pt x="319" y="82"/>
                  </a:cubicBezTo>
                  <a:cubicBezTo>
                    <a:pt x="321" y="75"/>
                    <a:pt x="320" y="67"/>
                    <a:pt x="319" y="61"/>
                  </a:cubicBezTo>
                  <a:close/>
                  <a:moveTo>
                    <a:pt x="63" y="82"/>
                  </a:moveTo>
                  <a:cubicBezTo>
                    <a:pt x="59" y="89"/>
                    <a:pt x="51" y="99"/>
                    <a:pt x="39" y="98"/>
                  </a:cubicBezTo>
                  <a:cubicBezTo>
                    <a:pt x="34" y="97"/>
                    <a:pt x="31" y="93"/>
                    <a:pt x="29" y="89"/>
                  </a:cubicBezTo>
                  <a:cubicBezTo>
                    <a:pt x="25" y="82"/>
                    <a:pt x="23" y="67"/>
                    <a:pt x="27" y="59"/>
                  </a:cubicBezTo>
                  <a:cubicBezTo>
                    <a:pt x="32" y="51"/>
                    <a:pt x="43" y="45"/>
                    <a:pt x="51" y="42"/>
                  </a:cubicBezTo>
                  <a:cubicBezTo>
                    <a:pt x="54" y="41"/>
                    <a:pt x="62" y="39"/>
                    <a:pt x="64" y="41"/>
                  </a:cubicBezTo>
                  <a:cubicBezTo>
                    <a:pt x="65" y="41"/>
                    <a:pt x="66" y="45"/>
                    <a:pt x="66" y="46"/>
                  </a:cubicBezTo>
                  <a:cubicBezTo>
                    <a:pt x="69" y="59"/>
                    <a:pt x="68" y="72"/>
                    <a:pt x="63" y="8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92769" y="295139"/>
            <a:ext cx="105259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3159951" y="2612005"/>
            <a:ext cx="613516" cy="157160"/>
            <a:chOff x="2581275" y="4152901"/>
            <a:chExt cx="613516" cy="157160"/>
          </a:xfrm>
        </p:grpSpPr>
        <p:sp>
          <p:nvSpPr>
            <p:cNvPr id="20" name="椭圆 19"/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2" name="椭圆 21"/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23" name="组合 22"/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24" name="直接连接符 23"/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5" name="直接连接符 24"/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6" name="组合 25"/>
          <p:cNvGrpSpPr/>
          <p:nvPr/>
        </p:nvGrpSpPr>
        <p:grpSpPr>
          <a:xfrm>
            <a:off x="5789243" y="2612005"/>
            <a:ext cx="613516" cy="157160"/>
            <a:chOff x="2581275" y="4152901"/>
            <a:chExt cx="613516" cy="157160"/>
          </a:xfrm>
        </p:grpSpPr>
        <p:sp>
          <p:nvSpPr>
            <p:cNvPr id="27" name="椭圆 26"/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8" name="椭圆 27"/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9" name="椭圆 28"/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0" name="组合 29"/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31" name="直接连接符 30"/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直接连接符 31"/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3" name="组合 32"/>
          <p:cNvGrpSpPr/>
          <p:nvPr/>
        </p:nvGrpSpPr>
        <p:grpSpPr>
          <a:xfrm>
            <a:off x="8418535" y="2612005"/>
            <a:ext cx="613516" cy="157160"/>
            <a:chOff x="2581275" y="4152901"/>
            <a:chExt cx="613516" cy="157160"/>
          </a:xfrm>
        </p:grpSpPr>
        <p:sp>
          <p:nvSpPr>
            <p:cNvPr id="34" name="椭圆 33"/>
            <p:cNvSpPr/>
            <p:nvPr/>
          </p:nvSpPr>
          <p:spPr>
            <a:xfrm>
              <a:off x="2581275" y="4200525"/>
              <a:ext cx="61913" cy="61913"/>
            </a:xfrm>
            <a:prstGeom prst="ellipse">
              <a:avLst/>
            </a:prstGeom>
            <a:solidFill>
              <a:schemeClr val="tx2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5" name="椭圆 34"/>
            <p:cNvSpPr/>
            <p:nvPr/>
          </p:nvSpPr>
          <p:spPr>
            <a:xfrm>
              <a:off x="2772649" y="4200525"/>
              <a:ext cx="61913" cy="61913"/>
            </a:xfrm>
            <a:prstGeom prst="ellipse">
              <a:avLst/>
            </a:pr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36" name="椭圆 35"/>
            <p:cNvSpPr/>
            <p:nvPr/>
          </p:nvSpPr>
          <p:spPr>
            <a:xfrm>
              <a:off x="2964023" y="4200525"/>
              <a:ext cx="61913" cy="6191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grpSp>
          <p:nvGrpSpPr>
            <p:cNvPr id="37" name="组合 36"/>
            <p:cNvGrpSpPr/>
            <p:nvPr/>
          </p:nvGrpSpPr>
          <p:grpSpPr>
            <a:xfrm>
              <a:off x="3116003" y="4152901"/>
              <a:ext cx="78788" cy="157160"/>
              <a:chOff x="2690813" y="2157413"/>
              <a:chExt cx="300832" cy="600074"/>
            </a:xfrm>
          </p:grpSpPr>
          <p:cxnSp>
            <p:nvCxnSpPr>
              <p:cNvPr id="38" name="直接连接符 37"/>
              <p:cNvCxnSpPr/>
              <p:nvPr/>
            </p:nvCxnSpPr>
            <p:spPr>
              <a:xfrm>
                <a:off x="2690813" y="2157413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9" name="直接连接符 38"/>
              <p:cNvCxnSpPr/>
              <p:nvPr/>
            </p:nvCxnSpPr>
            <p:spPr>
              <a:xfrm flipV="1">
                <a:off x="2691608" y="2457450"/>
                <a:ext cx="300037" cy="300037"/>
              </a:xfrm>
              <a:prstGeom prst="line">
                <a:avLst/>
              </a:prstGeom>
              <a:ln w="34925" cap="rnd">
                <a:solidFill>
                  <a:schemeClr val="tx2">
                    <a:lumMod val="60000"/>
                    <a:lumOff val="40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40" name="组合 39"/>
          <p:cNvGrpSpPr/>
          <p:nvPr/>
        </p:nvGrpSpPr>
        <p:grpSpPr>
          <a:xfrm>
            <a:off x="1192769" y="4186207"/>
            <a:ext cx="2086918" cy="1296161"/>
            <a:chOff x="3178893" y="1672364"/>
            <a:chExt cx="2086918" cy="1181061"/>
          </a:xfrm>
        </p:grpSpPr>
        <p:sp>
          <p:nvSpPr>
            <p:cNvPr id="41" name="文本框 40"/>
            <p:cNvSpPr txBox="1"/>
            <p:nvPr/>
          </p:nvSpPr>
          <p:spPr>
            <a:xfrm>
              <a:off x="3468776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2" name="矩形 41"/>
            <p:cNvSpPr/>
            <p:nvPr/>
          </p:nvSpPr>
          <p:spPr>
            <a:xfrm>
              <a:off x="3178893" y="2003674"/>
              <a:ext cx="2086918" cy="8497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43" name="组合 42"/>
          <p:cNvGrpSpPr/>
          <p:nvPr/>
        </p:nvGrpSpPr>
        <p:grpSpPr>
          <a:xfrm>
            <a:off x="1548813" y="2087335"/>
            <a:ext cx="1206500" cy="1789643"/>
            <a:chOff x="1548813" y="1833335"/>
            <a:chExt cx="1206500" cy="1789643"/>
          </a:xfrm>
        </p:grpSpPr>
        <p:grpSp>
          <p:nvGrpSpPr>
            <p:cNvPr id="44" name="组合 43"/>
            <p:cNvGrpSpPr/>
            <p:nvPr/>
          </p:nvGrpSpPr>
          <p:grpSpPr>
            <a:xfrm>
              <a:off x="1548813" y="1833335"/>
              <a:ext cx="1206500" cy="1206500"/>
              <a:chOff x="1548813" y="1833335"/>
              <a:chExt cx="1206500" cy="1206500"/>
            </a:xfrm>
          </p:grpSpPr>
          <p:grpSp>
            <p:nvGrpSpPr>
              <p:cNvPr id="48" name="组合 47"/>
              <p:cNvGrpSpPr/>
              <p:nvPr/>
            </p:nvGrpSpPr>
            <p:grpSpPr>
              <a:xfrm>
                <a:off x="1548813" y="1833335"/>
                <a:ext cx="1206500" cy="1206500"/>
                <a:chOff x="1200150" y="2457450"/>
                <a:chExt cx="1206500" cy="1206500"/>
              </a:xfrm>
            </p:grpSpPr>
            <p:sp>
              <p:nvSpPr>
                <p:cNvPr id="50" name="椭圆 49"/>
                <p:cNvSpPr/>
                <p:nvPr/>
              </p:nvSpPr>
              <p:spPr>
                <a:xfrm>
                  <a:off x="1320800" y="2578100"/>
                  <a:ext cx="965200" cy="965200"/>
                </a:xfrm>
                <a:prstGeom prst="ellipse">
                  <a:avLst/>
                </a:prstGeom>
                <a:solidFill>
                  <a:srgbClr val="9BDAF9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51" name="弧形 50"/>
                <p:cNvSpPr/>
                <p:nvPr/>
              </p:nvSpPr>
              <p:spPr>
                <a:xfrm>
                  <a:off x="1200150" y="2457450"/>
                  <a:ext cx="1206500" cy="1206500"/>
                </a:xfrm>
                <a:prstGeom prst="arc">
                  <a:avLst>
                    <a:gd name="adj1" fmla="val 109779"/>
                    <a:gd name="adj2" fmla="val 5274116"/>
                  </a:avLst>
                </a:prstGeom>
                <a:ln w="127000" cap="rnd">
                  <a:solidFill>
                    <a:srgbClr val="9BDAF9"/>
                  </a:solidFill>
                </a:ln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  <p:sp>
            <p:nvSpPr>
              <p:cNvPr id="49" name="Freeform 136"/>
              <p:cNvSpPr>
                <a:spLocks noEditPoints="1"/>
              </p:cNvSpPr>
              <p:nvPr/>
            </p:nvSpPr>
            <p:spPr bwMode="auto">
              <a:xfrm>
                <a:off x="1966143" y="2279620"/>
                <a:ext cx="371840" cy="313930"/>
              </a:xfrm>
              <a:custGeom>
                <a:avLst/>
                <a:gdLst>
                  <a:gd name="T0" fmla="*/ 190 w 206"/>
                  <a:gd name="T1" fmla="*/ 0 h 174"/>
                  <a:gd name="T2" fmla="*/ 15 w 206"/>
                  <a:gd name="T3" fmla="*/ 0 h 174"/>
                  <a:gd name="T4" fmla="*/ 0 w 206"/>
                  <a:gd name="T5" fmla="*/ 15 h 174"/>
                  <a:gd name="T6" fmla="*/ 0 w 206"/>
                  <a:gd name="T7" fmla="*/ 113 h 174"/>
                  <a:gd name="T8" fmla="*/ 0 w 206"/>
                  <a:gd name="T9" fmla="*/ 121 h 174"/>
                  <a:gd name="T10" fmla="*/ 0 w 206"/>
                  <a:gd name="T11" fmla="*/ 131 h 174"/>
                  <a:gd name="T12" fmla="*/ 15 w 206"/>
                  <a:gd name="T13" fmla="*/ 147 h 174"/>
                  <a:gd name="T14" fmla="*/ 84 w 206"/>
                  <a:gd name="T15" fmla="*/ 147 h 174"/>
                  <a:gd name="T16" fmla="*/ 82 w 206"/>
                  <a:gd name="T17" fmla="*/ 164 h 174"/>
                  <a:gd name="T18" fmla="*/ 70 w 206"/>
                  <a:gd name="T19" fmla="*/ 164 h 174"/>
                  <a:gd name="T20" fmla="*/ 64 w 206"/>
                  <a:gd name="T21" fmla="*/ 169 h 174"/>
                  <a:gd name="T22" fmla="*/ 70 w 206"/>
                  <a:gd name="T23" fmla="*/ 174 h 174"/>
                  <a:gd name="T24" fmla="*/ 136 w 206"/>
                  <a:gd name="T25" fmla="*/ 174 h 174"/>
                  <a:gd name="T26" fmla="*/ 141 w 206"/>
                  <a:gd name="T27" fmla="*/ 169 h 174"/>
                  <a:gd name="T28" fmla="*/ 136 w 206"/>
                  <a:gd name="T29" fmla="*/ 164 h 174"/>
                  <a:gd name="T30" fmla="*/ 124 w 206"/>
                  <a:gd name="T31" fmla="*/ 164 h 174"/>
                  <a:gd name="T32" fmla="*/ 121 w 206"/>
                  <a:gd name="T33" fmla="*/ 147 h 174"/>
                  <a:gd name="T34" fmla="*/ 190 w 206"/>
                  <a:gd name="T35" fmla="*/ 147 h 174"/>
                  <a:gd name="T36" fmla="*/ 206 w 206"/>
                  <a:gd name="T37" fmla="*/ 131 h 174"/>
                  <a:gd name="T38" fmla="*/ 206 w 206"/>
                  <a:gd name="T39" fmla="*/ 121 h 174"/>
                  <a:gd name="T40" fmla="*/ 206 w 206"/>
                  <a:gd name="T41" fmla="*/ 113 h 174"/>
                  <a:gd name="T42" fmla="*/ 206 w 206"/>
                  <a:gd name="T43" fmla="*/ 15 h 174"/>
                  <a:gd name="T44" fmla="*/ 190 w 206"/>
                  <a:gd name="T45" fmla="*/ 0 h 174"/>
                  <a:gd name="T46" fmla="*/ 198 w 206"/>
                  <a:gd name="T47" fmla="*/ 131 h 174"/>
                  <a:gd name="T48" fmla="*/ 190 w 206"/>
                  <a:gd name="T49" fmla="*/ 139 h 174"/>
                  <a:gd name="T50" fmla="*/ 15 w 206"/>
                  <a:gd name="T51" fmla="*/ 139 h 174"/>
                  <a:gd name="T52" fmla="*/ 8 w 206"/>
                  <a:gd name="T53" fmla="*/ 131 h 174"/>
                  <a:gd name="T54" fmla="*/ 8 w 206"/>
                  <a:gd name="T55" fmla="*/ 121 h 174"/>
                  <a:gd name="T56" fmla="*/ 198 w 206"/>
                  <a:gd name="T57" fmla="*/ 121 h 174"/>
                  <a:gd name="T58" fmla="*/ 198 w 206"/>
                  <a:gd name="T59" fmla="*/ 131 h 174"/>
                  <a:gd name="T60" fmla="*/ 8 w 206"/>
                  <a:gd name="T61" fmla="*/ 113 h 174"/>
                  <a:gd name="T62" fmla="*/ 8 w 206"/>
                  <a:gd name="T63" fmla="*/ 15 h 174"/>
                  <a:gd name="T64" fmla="*/ 15 w 206"/>
                  <a:gd name="T65" fmla="*/ 8 h 174"/>
                  <a:gd name="T66" fmla="*/ 190 w 206"/>
                  <a:gd name="T67" fmla="*/ 8 h 174"/>
                  <a:gd name="T68" fmla="*/ 198 w 206"/>
                  <a:gd name="T69" fmla="*/ 15 h 174"/>
                  <a:gd name="T70" fmla="*/ 198 w 206"/>
                  <a:gd name="T71" fmla="*/ 113 h 174"/>
                  <a:gd name="T72" fmla="*/ 8 w 206"/>
                  <a:gd name="T73" fmla="*/ 113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6" h="174">
                    <a:moveTo>
                      <a:pt x="190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7" y="0"/>
                      <a:pt x="0" y="7"/>
                      <a:pt x="0" y="15"/>
                    </a:cubicBezTo>
                    <a:cubicBezTo>
                      <a:pt x="0" y="113"/>
                      <a:pt x="0" y="113"/>
                      <a:pt x="0" y="113"/>
                    </a:cubicBezTo>
                    <a:cubicBezTo>
                      <a:pt x="0" y="121"/>
                      <a:pt x="0" y="121"/>
                      <a:pt x="0" y="121"/>
                    </a:cubicBezTo>
                    <a:cubicBezTo>
                      <a:pt x="0" y="131"/>
                      <a:pt x="0" y="131"/>
                      <a:pt x="0" y="131"/>
                    </a:cubicBezTo>
                    <a:cubicBezTo>
                      <a:pt x="0" y="140"/>
                      <a:pt x="7" y="147"/>
                      <a:pt x="15" y="147"/>
                    </a:cubicBezTo>
                    <a:cubicBezTo>
                      <a:pt x="84" y="147"/>
                      <a:pt x="84" y="147"/>
                      <a:pt x="84" y="147"/>
                    </a:cubicBezTo>
                    <a:cubicBezTo>
                      <a:pt x="84" y="152"/>
                      <a:pt x="84" y="159"/>
                      <a:pt x="82" y="164"/>
                    </a:cubicBezTo>
                    <a:cubicBezTo>
                      <a:pt x="70" y="164"/>
                      <a:pt x="70" y="164"/>
                      <a:pt x="70" y="164"/>
                    </a:cubicBezTo>
                    <a:cubicBezTo>
                      <a:pt x="67" y="164"/>
                      <a:pt x="64" y="166"/>
                      <a:pt x="64" y="169"/>
                    </a:cubicBezTo>
                    <a:cubicBezTo>
                      <a:pt x="64" y="172"/>
                      <a:pt x="67" y="174"/>
                      <a:pt x="70" y="174"/>
                    </a:cubicBezTo>
                    <a:cubicBezTo>
                      <a:pt x="136" y="174"/>
                      <a:pt x="136" y="174"/>
                      <a:pt x="136" y="174"/>
                    </a:cubicBezTo>
                    <a:cubicBezTo>
                      <a:pt x="139" y="174"/>
                      <a:pt x="141" y="172"/>
                      <a:pt x="141" y="169"/>
                    </a:cubicBezTo>
                    <a:cubicBezTo>
                      <a:pt x="141" y="166"/>
                      <a:pt x="139" y="164"/>
                      <a:pt x="136" y="164"/>
                    </a:cubicBezTo>
                    <a:cubicBezTo>
                      <a:pt x="124" y="164"/>
                      <a:pt x="124" y="164"/>
                      <a:pt x="124" y="164"/>
                    </a:cubicBezTo>
                    <a:cubicBezTo>
                      <a:pt x="122" y="159"/>
                      <a:pt x="121" y="152"/>
                      <a:pt x="121" y="147"/>
                    </a:cubicBezTo>
                    <a:cubicBezTo>
                      <a:pt x="190" y="147"/>
                      <a:pt x="190" y="147"/>
                      <a:pt x="190" y="147"/>
                    </a:cubicBezTo>
                    <a:cubicBezTo>
                      <a:pt x="199" y="147"/>
                      <a:pt x="206" y="140"/>
                      <a:pt x="206" y="131"/>
                    </a:cubicBezTo>
                    <a:cubicBezTo>
                      <a:pt x="206" y="121"/>
                      <a:pt x="206" y="121"/>
                      <a:pt x="206" y="121"/>
                    </a:cubicBezTo>
                    <a:cubicBezTo>
                      <a:pt x="206" y="113"/>
                      <a:pt x="206" y="113"/>
                      <a:pt x="206" y="113"/>
                    </a:cubicBezTo>
                    <a:cubicBezTo>
                      <a:pt x="206" y="15"/>
                      <a:pt x="206" y="15"/>
                      <a:pt x="206" y="15"/>
                    </a:cubicBezTo>
                    <a:cubicBezTo>
                      <a:pt x="206" y="7"/>
                      <a:pt x="199" y="0"/>
                      <a:pt x="190" y="0"/>
                    </a:cubicBezTo>
                    <a:close/>
                    <a:moveTo>
                      <a:pt x="198" y="131"/>
                    </a:moveTo>
                    <a:cubicBezTo>
                      <a:pt x="198" y="135"/>
                      <a:pt x="195" y="139"/>
                      <a:pt x="190" y="139"/>
                    </a:cubicBezTo>
                    <a:cubicBezTo>
                      <a:pt x="15" y="139"/>
                      <a:pt x="15" y="139"/>
                      <a:pt x="15" y="139"/>
                    </a:cubicBezTo>
                    <a:cubicBezTo>
                      <a:pt x="11" y="139"/>
                      <a:pt x="8" y="135"/>
                      <a:pt x="8" y="131"/>
                    </a:cubicBezTo>
                    <a:cubicBezTo>
                      <a:pt x="8" y="121"/>
                      <a:pt x="8" y="121"/>
                      <a:pt x="8" y="121"/>
                    </a:cubicBezTo>
                    <a:cubicBezTo>
                      <a:pt x="198" y="121"/>
                      <a:pt x="198" y="121"/>
                      <a:pt x="198" y="121"/>
                    </a:cubicBezTo>
                    <a:lnTo>
                      <a:pt x="198" y="131"/>
                    </a:lnTo>
                    <a:close/>
                    <a:moveTo>
                      <a:pt x="8" y="113"/>
                    </a:moveTo>
                    <a:cubicBezTo>
                      <a:pt x="8" y="15"/>
                      <a:pt x="8" y="15"/>
                      <a:pt x="8" y="15"/>
                    </a:cubicBezTo>
                    <a:cubicBezTo>
                      <a:pt x="8" y="11"/>
                      <a:pt x="11" y="8"/>
                      <a:pt x="15" y="8"/>
                    </a:cubicBezTo>
                    <a:cubicBezTo>
                      <a:pt x="190" y="8"/>
                      <a:pt x="190" y="8"/>
                      <a:pt x="190" y="8"/>
                    </a:cubicBezTo>
                    <a:cubicBezTo>
                      <a:pt x="195" y="8"/>
                      <a:pt x="198" y="11"/>
                      <a:pt x="198" y="15"/>
                    </a:cubicBezTo>
                    <a:cubicBezTo>
                      <a:pt x="198" y="113"/>
                      <a:pt x="198" y="113"/>
                      <a:pt x="198" y="113"/>
                    </a:cubicBezTo>
                    <a:lnTo>
                      <a:pt x="8" y="11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45" name="组合 44"/>
            <p:cNvGrpSpPr/>
            <p:nvPr/>
          </p:nvGrpSpPr>
          <p:grpSpPr>
            <a:xfrm>
              <a:off x="1752920" y="3253646"/>
              <a:ext cx="798286" cy="369332"/>
              <a:chOff x="1752920" y="3339937"/>
              <a:chExt cx="798286" cy="369332"/>
            </a:xfrm>
          </p:grpSpPr>
          <p:sp>
            <p:nvSpPr>
              <p:cNvPr id="46" name="圆角矩形 128"/>
              <p:cNvSpPr/>
              <p:nvPr/>
            </p:nvSpPr>
            <p:spPr>
              <a:xfrm>
                <a:off x="1752920" y="3352673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7" name="文本框 46"/>
              <p:cNvSpPr txBox="1"/>
              <p:nvPr/>
            </p:nvSpPr>
            <p:spPr>
              <a:xfrm>
                <a:off x="1848934" y="3339937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52" name="组合 51"/>
          <p:cNvGrpSpPr/>
          <p:nvPr/>
        </p:nvGrpSpPr>
        <p:grpSpPr>
          <a:xfrm>
            <a:off x="3782826" y="4186207"/>
            <a:ext cx="2086918" cy="1286826"/>
            <a:chOff x="3139658" y="1672364"/>
            <a:chExt cx="2086918" cy="1172555"/>
          </a:xfrm>
        </p:grpSpPr>
        <p:sp>
          <p:nvSpPr>
            <p:cNvPr id="53" name="文本框 52"/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3139658" y="1995168"/>
              <a:ext cx="2086918" cy="84975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55" name="组合 54"/>
          <p:cNvGrpSpPr/>
          <p:nvPr/>
        </p:nvGrpSpPr>
        <p:grpSpPr>
          <a:xfrm>
            <a:off x="4178105" y="2087335"/>
            <a:ext cx="1206500" cy="1780878"/>
            <a:chOff x="4178105" y="1833335"/>
            <a:chExt cx="1206500" cy="1780878"/>
          </a:xfrm>
        </p:grpSpPr>
        <p:grpSp>
          <p:nvGrpSpPr>
            <p:cNvPr id="56" name="组合 55"/>
            <p:cNvGrpSpPr/>
            <p:nvPr/>
          </p:nvGrpSpPr>
          <p:grpSpPr>
            <a:xfrm>
              <a:off x="4178105" y="1833335"/>
              <a:ext cx="1206500" cy="1206500"/>
              <a:chOff x="1200150" y="2457450"/>
              <a:chExt cx="1206500" cy="1206500"/>
            </a:xfrm>
          </p:grpSpPr>
          <p:sp>
            <p:nvSpPr>
              <p:cNvPr id="61" name="椭圆 60"/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419C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2" name="弧形 61"/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10659274"/>
                </a:avLst>
              </a:prstGeom>
              <a:ln w="127000" cap="rnd">
                <a:solidFill>
                  <a:srgbClr val="419CC0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57" name="Freeform 50"/>
            <p:cNvSpPr>
              <a:spLocks noEditPoints="1"/>
            </p:cNvSpPr>
            <p:nvPr/>
          </p:nvSpPr>
          <p:spPr bwMode="auto">
            <a:xfrm>
              <a:off x="4615089" y="2279620"/>
              <a:ext cx="332532" cy="278874"/>
            </a:xfrm>
            <a:custGeom>
              <a:avLst/>
              <a:gdLst>
                <a:gd name="T0" fmla="*/ 0 w 471"/>
                <a:gd name="T1" fmla="*/ 395 h 395"/>
                <a:gd name="T2" fmla="*/ 90 w 471"/>
                <a:gd name="T3" fmla="*/ 395 h 395"/>
                <a:gd name="T4" fmla="*/ 90 w 471"/>
                <a:gd name="T5" fmla="*/ 234 h 395"/>
                <a:gd name="T6" fmla="*/ 0 w 471"/>
                <a:gd name="T7" fmla="*/ 234 h 395"/>
                <a:gd name="T8" fmla="*/ 0 w 471"/>
                <a:gd name="T9" fmla="*/ 395 h 395"/>
                <a:gd name="T10" fmla="*/ 19 w 471"/>
                <a:gd name="T11" fmla="*/ 253 h 395"/>
                <a:gd name="T12" fmla="*/ 71 w 471"/>
                <a:gd name="T13" fmla="*/ 253 h 395"/>
                <a:gd name="T14" fmla="*/ 71 w 471"/>
                <a:gd name="T15" fmla="*/ 376 h 395"/>
                <a:gd name="T16" fmla="*/ 19 w 471"/>
                <a:gd name="T17" fmla="*/ 376 h 395"/>
                <a:gd name="T18" fmla="*/ 19 w 471"/>
                <a:gd name="T19" fmla="*/ 253 h 395"/>
                <a:gd name="T20" fmla="*/ 128 w 471"/>
                <a:gd name="T21" fmla="*/ 395 h 395"/>
                <a:gd name="T22" fmla="*/ 218 w 471"/>
                <a:gd name="T23" fmla="*/ 395 h 395"/>
                <a:gd name="T24" fmla="*/ 218 w 471"/>
                <a:gd name="T25" fmla="*/ 87 h 395"/>
                <a:gd name="T26" fmla="*/ 128 w 471"/>
                <a:gd name="T27" fmla="*/ 87 h 395"/>
                <a:gd name="T28" fmla="*/ 128 w 471"/>
                <a:gd name="T29" fmla="*/ 395 h 395"/>
                <a:gd name="T30" fmla="*/ 147 w 471"/>
                <a:gd name="T31" fmla="*/ 106 h 395"/>
                <a:gd name="T32" fmla="*/ 199 w 471"/>
                <a:gd name="T33" fmla="*/ 106 h 395"/>
                <a:gd name="T34" fmla="*/ 199 w 471"/>
                <a:gd name="T35" fmla="*/ 376 h 395"/>
                <a:gd name="T36" fmla="*/ 147 w 471"/>
                <a:gd name="T37" fmla="*/ 376 h 395"/>
                <a:gd name="T38" fmla="*/ 147 w 471"/>
                <a:gd name="T39" fmla="*/ 106 h 395"/>
                <a:gd name="T40" fmla="*/ 383 w 471"/>
                <a:gd name="T41" fmla="*/ 156 h 395"/>
                <a:gd name="T42" fmla="*/ 383 w 471"/>
                <a:gd name="T43" fmla="*/ 395 h 395"/>
                <a:gd name="T44" fmla="*/ 471 w 471"/>
                <a:gd name="T45" fmla="*/ 395 h 395"/>
                <a:gd name="T46" fmla="*/ 471 w 471"/>
                <a:gd name="T47" fmla="*/ 156 h 395"/>
                <a:gd name="T48" fmla="*/ 383 w 471"/>
                <a:gd name="T49" fmla="*/ 156 h 395"/>
                <a:gd name="T50" fmla="*/ 452 w 471"/>
                <a:gd name="T51" fmla="*/ 376 h 395"/>
                <a:gd name="T52" fmla="*/ 402 w 471"/>
                <a:gd name="T53" fmla="*/ 376 h 395"/>
                <a:gd name="T54" fmla="*/ 402 w 471"/>
                <a:gd name="T55" fmla="*/ 175 h 395"/>
                <a:gd name="T56" fmla="*/ 452 w 471"/>
                <a:gd name="T57" fmla="*/ 175 h 395"/>
                <a:gd name="T58" fmla="*/ 452 w 471"/>
                <a:gd name="T59" fmla="*/ 376 h 395"/>
                <a:gd name="T60" fmla="*/ 256 w 471"/>
                <a:gd name="T61" fmla="*/ 395 h 395"/>
                <a:gd name="T62" fmla="*/ 346 w 471"/>
                <a:gd name="T63" fmla="*/ 395 h 395"/>
                <a:gd name="T64" fmla="*/ 346 w 471"/>
                <a:gd name="T65" fmla="*/ 0 h 395"/>
                <a:gd name="T66" fmla="*/ 256 w 471"/>
                <a:gd name="T67" fmla="*/ 0 h 395"/>
                <a:gd name="T68" fmla="*/ 256 w 471"/>
                <a:gd name="T69" fmla="*/ 395 h 395"/>
                <a:gd name="T70" fmla="*/ 275 w 471"/>
                <a:gd name="T71" fmla="*/ 19 h 395"/>
                <a:gd name="T72" fmla="*/ 327 w 471"/>
                <a:gd name="T73" fmla="*/ 19 h 395"/>
                <a:gd name="T74" fmla="*/ 327 w 471"/>
                <a:gd name="T75" fmla="*/ 376 h 395"/>
                <a:gd name="T76" fmla="*/ 275 w 471"/>
                <a:gd name="T77" fmla="*/ 376 h 395"/>
                <a:gd name="T78" fmla="*/ 275 w 471"/>
                <a:gd name="T79" fmla="*/ 19 h 3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471" h="395">
                  <a:moveTo>
                    <a:pt x="0" y="395"/>
                  </a:moveTo>
                  <a:lnTo>
                    <a:pt x="90" y="395"/>
                  </a:lnTo>
                  <a:lnTo>
                    <a:pt x="90" y="234"/>
                  </a:lnTo>
                  <a:lnTo>
                    <a:pt x="0" y="234"/>
                  </a:lnTo>
                  <a:lnTo>
                    <a:pt x="0" y="395"/>
                  </a:lnTo>
                  <a:close/>
                  <a:moveTo>
                    <a:pt x="19" y="253"/>
                  </a:moveTo>
                  <a:lnTo>
                    <a:pt x="71" y="253"/>
                  </a:lnTo>
                  <a:lnTo>
                    <a:pt x="71" y="376"/>
                  </a:lnTo>
                  <a:lnTo>
                    <a:pt x="19" y="376"/>
                  </a:lnTo>
                  <a:lnTo>
                    <a:pt x="19" y="253"/>
                  </a:lnTo>
                  <a:close/>
                  <a:moveTo>
                    <a:pt x="128" y="395"/>
                  </a:moveTo>
                  <a:lnTo>
                    <a:pt x="218" y="395"/>
                  </a:lnTo>
                  <a:lnTo>
                    <a:pt x="218" y="87"/>
                  </a:lnTo>
                  <a:lnTo>
                    <a:pt x="128" y="87"/>
                  </a:lnTo>
                  <a:lnTo>
                    <a:pt x="128" y="395"/>
                  </a:lnTo>
                  <a:close/>
                  <a:moveTo>
                    <a:pt x="147" y="106"/>
                  </a:moveTo>
                  <a:lnTo>
                    <a:pt x="199" y="106"/>
                  </a:lnTo>
                  <a:lnTo>
                    <a:pt x="199" y="376"/>
                  </a:lnTo>
                  <a:lnTo>
                    <a:pt x="147" y="376"/>
                  </a:lnTo>
                  <a:lnTo>
                    <a:pt x="147" y="106"/>
                  </a:lnTo>
                  <a:close/>
                  <a:moveTo>
                    <a:pt x="383" y="156"/>
                  </a:moveTo>
                  <a:lnTo>
                    <a:pt x="383" y="395"/>
                  </a:lnTo>
                  <a:lnTo>
                    <a:pt x="471" y="395"/>
                  </a:lnTo>
                  <a:lnTo>
                    <a:pt x="471" y="156"/>
                  </a:lnTo>
                  <a:lnTo>
                    <a:pt x="383" y="156"/>
                  </a:lnTo>
                  <a:close/>
                  <a:moveTo>
                    <a:pt x="452" y="376"/>
                  </a:moveTo>
                  <a:lnTo>
                    <a:pt x="402" y="376"/>
                  </a:lnTo>
                  <a:lnTo>
                    <a:pt x="402" y="175"/>
                  </a:lnTo>
                  <a:lnTo>
                    <a:pt x="452" y="175"/>
                  </a:lnTo>
                  <a:lnTo>
                    <a:pt x="452" y="376"/>
                  </a:lnTo>
                  <a:close/>
                  <a:moveTo>
                    <a:pt x="256" y="395"/>
                  </a:moveTo>
                  <a:lnTo>
                    <a:pt x="346" y="395"/>
                  </a:lnTo>
                  <a:lnTo>
                    <a:pt x="346" y="0"/>
                  </a:lnTo>
                  <a:lnTo>
                    <a:pt x="256" y="0"/>
                  </a:lnTo>
                  <a:lnTo>
                    <a:pt x="256" y="395"/>
                  </a:lnTo>
                  <a:close/>
                  <a:moveTo>
                    <a:pt x="275" y="19"/>
                  </a:moveTo>
                  <a:lnTo>
                    <a:pt x="327" y="19"/>
                  </a:lnTo>
                  <a:lnTo>
                    <a:pt x="327" y="376"/>
                  </a:lnTo>
                  <a:lnTo>
                    <a:pt x="275" y="376"/>
                  </a:lnTo>
                  <a:lnTo>
                    <a:pt x="275" y="1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58" name="组合 57"/>
            <p:cNvGrpSpPr/>
            <p:nvPr/>
          </p:nvGrpSpPr>
          <p:grpSpPr>
            <a:xfrm>
              <a:off x="4382212" y="3244881"/>
              <a:ext cx="798286" cy="369332"/>
              <a:chOff x="4382212" y="3331172"/>
              <a:chExt cx="798286" cy="369332"/>
            </a:xfrm>
          </p:grpSpPr>
          <p:sp>
            <p:nvSpPr>
              <p:cNvPr id="59" name="圆角矩形 141"/>
              <p:cNvSpPr/>
              <p:nvPr/>
            </p:nvSpPr>
            <p:spPr>
              <a:xfrm>
                <a:off x="4382212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419CC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0" name="文本框 59"/>
              <p:cNvSpPr txBox="1"/>
              <p:nvPr/>
            </p:nvSpPr>
            <p:spPr>
              <a:xfrm>
                <a:off x="4458191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63" name="组合 62"/>
          <p:cNvGrpSpPr/>
          <p:nvPr/>
        </p:nvGrpSpPr>
        <p:grpSpPr>
          <a:xfrm>
            <a:off x="6363261" y="4186210"/>
            <a:ext cx="2139602" cy="1286823"/>
            <a:chOff x="3090801" y="1672364"/>
            <a:chExt cx="2139602" cy="1172551"/>
          </a:xfrm>
        </p:grpSpPr>
        <p:sp>
          <p:nvSpPr>
            <p:cNvPr id="64" name="文本框 63"/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65" name="矩形 64"/>
            <p:cNvSpPr/>
            <p:nvPr/>
          </p:nvSpPr>
          <p:spPr>
            <a:xfrm>
              <a:off x="3090801" y="1995165"/>
              <a:ext cx="2139602" cy="84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66" name="组合 65"/>
          <p:cNvGrpSpPr/>
          <p:nvPr/>
        </p:nvGrpSpPr>
        <p:grpSpPr>
          <a:xfrm>
            <a:off x="6807397" y="2087335"/>
            <a:ext cx="1206500" cy="1780878"/>
            <a:chOff x="6807397" y="1833335"/>
            <a:chExt cx="1206500" cy="1780878"/>
          </a:xfrm>
        </p:grpSpPr>
        <p:grpSp>
          <p:nvGrpSpPr>
            <p:cNvPr id="67" name="组合 66"/>
            <p:cNvGrpSpPr/>
            <p:nvPr/>
          </p:nvGrpSpPr>
          <p:grpSpPr>
            <a:xfrm>
              <a:off x="6807397" y="1833335"/>
              <a:ext cx="1206500" cy="1206500"/>
              <a:chOff x="1200150" y="2457450"/>
              <a:chExt cx="1206500" cy="1206500"/>
            </a:xfrm>
          </p:grpSpPr>
          <p:sp>
            <p:nvSpPr>
              <p:cNvPr id="72" name="椭圆 71"/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185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3" name="弧形 72"/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16379080"/>
                </a:avLst>
              </a:prstGeom>
              <a:ln w="127000" cap="rnd">
                <a:solidFill>
                  <a:srgbClr val="185C9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68" name="Freeform 120"/>
            <p:cNvSpPr>
              <a:spLocks noEditPoints="1"/>
            </p:cNvSpPr>
            <p:nvPr/>
          </p:nvSpPr>
          <p:spPr bwMode="auto">
            <a:xfrm>
              <a:off x="7238732" y="2279620"/>
              <a:ext cx="343830" cy="337476"/>
            </a:xfrm>
            <a:custGeom>
              <a:avLst/>
              <a:gdLst>
                <a:gd name="T0" fmla="*/ 46 w 206"/>
                <a:gd name="T1" fmla="*/ 64 h 202"/>
                <a:gd name="T2" fmla="*/ 104 w 206"/>
                <a:gd name="T3" fmla="*/ 65 h 202"/>
                <a:gd name="T4" fmla="*/ 54 w 206"/>
                <a:gd name="T5" fmla="*/ 67 h 202"/>
                <a:gd name="T6" fmla="*/ 83 w 206"/>
                <a:gd name="T7" fmla="*/ 98 h 202"/>
                <a:gd name="T8" fmla="*/ 121 w 206"/>
                <a:gd name="T9" fmla="*/ 113 h 202"/>
                <a:gd name="T10" fmla="*/ 145 w 206"/>
                <a:gd name="T11" fmla="*/ 89 h 202"/>
                <a:gd name="T12" fmla="*/ 149 w 206"/>
                <a:gd name="T13" fmla="*/ 62 h 202"/>
                <a:gd name="T14" fmla="*/ 122 w 206"/>
                <a:gd name="T15" fmla="*/ 40 h 202"/>
                <a:gd name="T16" fmla="*/ 114 w 206"/>
                <a:gd name="T17" fmla="*/ 10 h 202"/>
                <a:gd name="T18" fmla="*/ 69 w 206"/>
                <a:gd name="T19" fmla="*/ 17 h 202"/>
                <a:gd name="T20" fmla="*/ 35 w 206"/>
                <a:gd name="T21" fmla="*/ 12 h 202"/>
                <a:gd name="T22" fmla="*/ 18 w 206"/>
                <a:gd name="T23" fmla="*/ 34 h 202"/>
                <a:gd name="T24" fmla="*/ 17 w 206"/>
                <a:gd name="T25" fmla="*/ 69 h 202"/>
                <a:gd name="T26" fmla="*/ 1 w 206"/>
                <a:gd name="T27" fmla="*/ 96 h 202"/>
                <a:gd name="T28" fmla="*/ 38 w 206"/>
                <a:gd name="T29" fmla="*/ 122 h 202"/>
                <a:gd name="T30" fmla="*/ 54 w 206"/>
                <a:gd name="T31" fmla="*/ 150 h 202"/>
                <a:gd name="T32" fmla="*/ 86 w 206"/>
                <a:gd name="T33" fmla="*/ 146 h 202"/>
                <a:gd name="T34" fmla="*/ 116 w 206"/>
                <a:gd name="T35" fmla="*/ 140 h 202"/>
                <a:gd name="T36" fmla="*/ 84 w 206"/>
                <a:gd name="T37" fmla="*/ 126 h 202"/>
                <a:gd name="T38" fmla="*/ 41 w 206"/>
                <a:gd name="T39" fmla="*/ 136 h 202"/>
                <a:gd name="T40" fmla="*/ 31 w 206"/>
                <a:gd name="T41" fmla="*/ 102 h 202"/>
                <a:gd name="T42" fmla="*/ 25 w 206"/>
                <a:gd name="T43" fmla="*/ 84 h 202"/>
                <a:gd name="T44" fmla="*/ 15 w 206"/>
                <a:gd name="T45" fmla="*/ 42 h 202"/>
                <a:gd name="T46" fmla="*/ 49 w 206"/>
                <a:gd name="T47" fmla="*/ 32 h 202"/>
                <a:gd name="T48" fmla="*/ 67 w 206"/>
                <a:gd name="T49" fmla="*/ 26 h 202"/>
                <a:gd name="T50" fmla="*/ 110 w 206"/>
                <a:gd name="T51" fmla="*/ 17 h 202"/>
                <a:gd name="T52" fmla="*/ 119 w 206"/>
                <a:gd name="T53" fmla="*/ 50 h 202"/>
                <a:gd name="T54" fmla="*/ 126 w 206"/>
                <a:gd name="T55" fmla="*/ 68 h 202"/>
                <a:gd name="T56" fmla="*/ 135 w 206"/>
                <a:gd name="T57" fmla="*/ 111 h 202"/>
                <a:gd name="T58" fmla="*/ 102 w 206"/>
                <a:gd name="T59" fmla="*/ 120 h 202"/>
                <a:gd name="T60" fmla="*/ 159 w 206"/>
                <a:gd name="T61" fmla="*/ 175 h 202"/>
                <a:gd name="T62" fmla="*/ 161 w 206"/>
                <a:gd name="T63" fmla="*/ 167 h 202"/>
                <a:gd name="T64" fmla="*/ 171 w 206"/>
                <a:gd name="T65" fmla="*/ 154 h 202"/>
                <a:gd name="T66" fmla="*/ 193 w 206"/>
                <a:gd name="T67" fmla="*/ 140 h 202"/>
                <a:gd name="T68" fmla="*/ 192 w 206"/>
                <a:gd name="T69" fmla="*/ 122 h 202"/>
                <a:gd name="T70" fmla="*/ 166 w 206"/>
                <a:gd name="T71" fmla="*/ 119 h 202"/>
                <a:gd name="T72" fmla="*/ 145 w 206"/>
                <a:gd name="T73" fmla="*/ 112 h 202"/>
                <a:gd name="T74" fmla="*/ 134 w 206"/>
                <a:gd name="T75" fmla="*/ 122 h 202"/>
                <a:gd name="T76" fmla="*/ 120 w 206"/>
                <a:gd name="T77" fmla="*/ 139 h 202"/>
                <a:gd name="T78" fmla="*/ 114 w 206"/>
                <a:gd name="T79" fmla="*/ 152 h 202"/>
                <a:gd name="T80" fmla="*/ 127 w 206"/>
                <a:gd name="T81" fmla="*/ 171 h 202"/>
                <a:gd name="T82" fmla="*/ 127 w 206"/>
                <a:gd name="T83" fmla="*/ 189 h 202"/>
                <a:gd name="T84" fmla="*/ 153 w 206"/>
                <a:gd name="T85" fmla="*/ 191 h 202"/>
                <a:gd name="T86" fmla="*/ 174 w 206"/>
                <a:gd name="T87" fmla="*/ 199 h 202"/>
                <a:gd name="T88" fmla="*/ 185 w 206"/>
                <a:gd name="T89" fmla="*/ 189 h 202"/>
                <a:gd name="T90" fmla="*/ 194 w 206"/>
                <a:gd name="T91" fmla="*/ 168 h 202"/>
                <a:gd name="T92" fmla="*/ 206 w 206"/>
                <a:gd name="T93" fmla="*/ 155 h 202"/>
                <a:gd name="T94" fmla="*/ 185 w 206"/>
                <a:gd name="T95" fmla="*/ 168 h 202"/>
                <a:gd name="T96" fmla="*/ 180 w 206"/>
                <a:gd name="T97" fmla="*/ 175 h 202"/>
                <a:gd name="T98" fmla="*/ 167 w 206"/>
                <a:gd name="T99" fmla="*/ 193 h 202"/>
                <a:gd name="T100" fmla="*/ 148 w 206"/>
                <a:gd name="T101" fmla="*/ 181 h 202"/>
                <a:gd name="T102" fmla="*/ 140 w 206"/>
                <a:gd name="T103" fmla="*/ 176 h 202"/>
                <a:gd name="T104" fmla="*/ 121 w 206"/>
                <a:gd name="T105" fmla="*/ 163 h 202"/>
                <a:gd name="T106" fmla="*/ 134 w 206"/>
                <a:gd name="T107" fmla="*/ 143 h 202"/>
                <a:gd name="T108" fmla="*/ 139 w 206"/>
                <a:gd name="T109" fmla="*/ 136 h 202"/>
                <a:gd name="T110" fmla="*/ 152 w 206"/>
                <a:gd name="T111" fmla="*/ 117 h 202"/>
                <a:gd name="T112" fmla="*/ 172 w 206"/>
                <a:gd name="T113" fmla="*/ 130 h 202"/>
                <a:gd name="T114" fmla="*/ 179 w 206"/>
                <a:gd name="T115" fmla="*/ 135 h 202"/>
                <a:gd name="T116" fmla="*/ 197 w 206"/>
                <a:gd name="T117" fmla="*/ 147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06" h="202">
                  <a:moveTo>
                    <a:pt x="104" y="65"/>
                  </a:moveTo>
                  <a:cubicBezTo>
                    <a:pt x="99" y="53"/>
                    <a:pt x="88" y="45"/>
                    <a:pt x="75" y="45"/>
                  </a:cubicBezTo>
                  <a:cubicBezTo>
                    <a:pt x="71" y="45"/>
                    <a:pt x="67" y="46"/>
                    <a:pt x="63" y="47"/>
                  </a:cubicBezTo>
                  <a:cubicBezTo>
                    <a:pt x="56" y="50"/>
                    <a:pt x="50" y="56"/>
                    <a:pt x="46" y="64"/>
                  </a:cubicBezTo>
                  <a:cubicBezTo>
                    <a:pt x="43" y="72"/>
                    <a:pt x="43" y="80"/>
                    <a:pt x="46" y="88"/>
                  </a:cubicBezTo>
                  <a:cubicBezTo>
                    <a:pt x="51" y="100"/>
                    <a:pt x="62" y="107"/>
                    <a:pt x="75" y="107"/>
                  </a:cubicBezTo>
                  <a:cubicBezTo>
                    <a:pt x="79" y="107"/>
                    <a:pt x="83" y="106"/>
                    <a:pt x="86" y="105"/>
                  </a:cubicBezTo>
                  <a:cubicBezTo>
                    <a:pt x="102" y="99"/>
                    <a:pt x="110" y="81"/>
                    <a:pt x="104" y="65"/>
                  </a:cubicBezTo>
                  <a:close/>
                  <a:moveTo>
                    <a:pt x="83" y="98"/>
                  </a:moveTo>
                  <a:cubicBezTo>
                    <a:pt x="81" y="99"/>
                    <a:pt x="78" y="99"/>
                    <a:pt x="75" y="99"/>
                  </a:cubicBezTo>
                  <a:cubicBezTo>
                    <a:pt x="65" y="99"/>
                    <a:pt x="57" y="93"/>
                    <a:pt x="54" y="85"/>
                  </a:cubicBezTo>
                  <a:cubicBezTo>
                    <a:pt x="51" y="79"/>
                    <a:pt x="51" y="73"/>
                    <a:pt x="54" y="67"/>
                  </a:cubicBezTo>
                  <a:cubicBezTo>
                    <a:pt x="56" y="61"/>
                    <a:pt x="61" y="57"/>
                    <a:pt x="66" y="55"/>
                  </a:cubicBezTo>
                  <a:cubicBezTo>
                    <a:pt x="69" y="54"/>
                    <a:pt x="72" y="53"/>
                    <a:pt x="75" y="53"/>
                  </a:cubicBezTo>
                  <a:cubicBezTo>
                    <a:pt x="84" y="53"/>
                    <a:pt x="93" y="59"/>
                    <a:pt x="96" y="68"/>
                  </a:cubicBezTo>
                  <a:cubicBezTo>
                    <a:pt x="101" y="79"/>
                    <a:pt x="95" y="93"/>
                    <a:pt x="83" y="98"/>
                  </a:cubicBezTo>
                  <a:close/>
                  <a:moveTo>
                    <a:pt x="116" y="140"/>
                  </a:moveTo>
                  <a:cubicBezTo>
                    <a:pt x="117" y="138"/>
                    <a:pt x="117" y="136"/>
                    <a:pt x="116" y="135"/>
                  </a:cubicBezTo>
                  <a:cubicBezTo>
                    <a:pt x="111" y="123"/>
                    <a:pt x="111" y="123"/>
                    <a:pt x="111" y="123"/>
                  </a:cubicBezTo>
                  <a:cubicBezTo>
                    <a:pt x="115" y="120"/>
                    <a:pt x="118" y="117"/>
                    <a:pt x="121" y="113"/>
                  </a:cubicBezTo>
                  <a:cubicBezTo>
                    <a:pt x="132" y="118"/>
                    <a:pt x="132" y="118"/>
                    <a:pt x="132" y="118"/>
                  </a:cubicBezTo>
                  <a:cubicBezTo>
                    <a:pt x="136" y="120"/>
                    <a:pt x="140" y="118"/>
                    <a:pt x="141" y="115"/>
                  </a:cubicBezTo>
                  <a:cubicBezTo>
                    <a:pt x="149" y="98"/>
                    <a:pt x="149" y="98"/>
                    <a:pt x="149" y="98"/>
                  </a:cubicBezTo>
                  <a:cubicBezTo>
                    <a:pt x="150" y="95"/>
                    <a:pt x="149" y="90"/>
                    <a:pt x="145" y="89"/>
                  </a:cubicBezTo>
                  <a:cubicBezTo>
                    <a:pt x="134" y="84"/>
                    <a:pt x="134" y="84"/>
                    <a:pt x="134" y="84"/>
                  </a:cubicBezTo>
                  <a:cubicBezTo>
                    <a:pt x="135" y="79"/>
                    <a:pt x="135" y="75"/>
                    <a:pt x="134" y="70"/>
                  </a:cubicBezTo>
                  <a:cubicBezTo>
                    <a:pt x="145" y="65"/>
                    <a:pt x="145" y="65"/>
                    <a:pt x="145" y="65"/>
                  </a:cubicBezTo>
                  <a:cubicBezTo>
                    <a:pt x="147" y="65"/>
                    <a:pt x="148" y="63"/>
                    <a:pt x="149" y="62"/>
                  </a:cubicBezTo>
                  <a:cubicBezTo>
                    <a:pt x="150" y="60"/>
                    <a:pt x="150" y="58"/>
                    <a:pt x="149" y="56"/>
                  </a:cubicBezTo>
                  <a:cubicBezTo>
                    <a:pt x="142" y="40"/>
                    <a:pt x="142" y="40"/>
                    <a:pt x="142" y="40"/>
                  </a:cubicBezTo>
                  <a:cubicBezTo>
                    <a:pt x="141" y="36"/>
                    <a:pt x="137" y="34"/>
                    <a:pt x="134" y="36"/>
                  </a:cubicBezTo>
                  <a:cubicBezTo>
                    <a:pt x="122" y="40"/>
                    <a:pt x="122" y="40"/>
                    <a:pt x="122" y="40"/>
                  </a:cubicBezTo>
                  <a:cubicBezTo>
                    <a:pt x="120" y="36"/>
                    <a:pt x="116" y="33"/>
                    <a:pt x="113" y="30"/>
                  </a:cubicBezTo>
                  <a:cubicBezTo>
                    <a:pt x="118" y="19"/>
                    <a:pt x="118" y="19"/>
                    <a:pt x="118" y="19"/>
                  </a:cubicBezTo>
                  <a:cubicBezTo>
                    <a:pt x="118" y="17"/>
                    <a:pt x="118" y="15"/>
                    <a:pt x="118" y="14"/>
                  </a:cubicBezTo>
                  <a:cubicBezTo>
                    <a:pt x="117" y="12"/>
                    <a:pt x="116" y="11"/>
                    <a:pt x="114" y="10"/>
                  </a:cubicBezTo>
                  <a:cubicBezTo>
                    <a:pt x="97" y="3"/>
                    <a:pt x="97" y="3"/>
                    <a:pt x="97" y="3"/>
                  </a:cubicBezTo>
                  <a:cubicBezTo>
                    <a:pt x="94" y="1"/>
                    <a:pt x="90" y="3"/>
                    <a:pt x="88" y="6"/>
                  </a:cubicBezTo>
                  <a:cubicBezTo>
                    <a:pt x="83" y="17"/>
                    <a:pt x="83" y="17"/>
                    <a:pt x="83" y="17"/>
                  </a:cubicBezTo>
                  <a:cubicBezTo>
                    <a:pt x="79" y="17"/>
                    <a:pt x="74" y="17"/>
                    <a:pt x="69" y="17"/>
                  </a:cubicBezTo>
                  <a:cubicBezTo>
                    <a:pt x="65" y="6"/>
                    <a:pt x="65" y="6"/>
                    <a:pt x="65" y="6"/>
                  </a:cubicBezTo>
                  <a:cubicBezTo>
                    <a:pt x="63" y="2"/>
                    <a:pt x="59" y="0"/>
                    <a:pt x="56" y="2"/>
                  </a:cubicBezTo>
                  <a:cubicBezTo>
                    <a:pt x="39" y="8"/>
                    <a:pt x="39" y="8"/>
                    <a:pt x="39" y="8"/>
                  </a:cubicBezTo>
                  <a:cubicBezTo>
                    <a:pt x="37" y="9"/>
                    <a:pt x="36" y="10"/>
                    <a:pt x="35" y="12"/>
                  </a:cubicBezTo>
                  <a:cubicBezTo>
                    <a:pt x="34" y="14"/>
                    <a:pt x="34" y="16"/>
                    <a:pt x="35" y="17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36" y="32"/>
                    <a:pt x="32" y="35"/>
                    <a:pt x="29" y="39"/>
                  </a:cubicBezTo>
                  <a:cubicBezTo>
                    <a:pt x="18" y="34"/>
                    <a:pt x="18" y="34"/>
                    <a:pt x="18" y="34"/>
                  </a:cubicBezTo>
                  <a:cubicBezTo>
                    <a:pt x="14" y="33"/>
                    <a:pt x="10" y="34"/>
                    <a:pt x="8" y="38"/>
                  </a:cubicBezTo>
                  <a:cubicBezTo>
                    <a:pt x="1" y="54"/>
                    <a:pt x="1" y="54"/>
                    <a:pt x="1" y="54"/>
                  </a:cubicBezTo>
                  <a:cubicBezTo>
                    <a:pt x="0" y="58"/>
                    <a:pt x="1" y="62"/>
                    <a:pt x="5" y="63"/>
                  </a:cubicBezTo>
                  <a:cubicBezTo>
                    <a:pt x="17" y="69"/>
                    <a:pt x="17" y="69"/>
                    <a:pt x="17" y="69"/>
                  </a:cubicBezTo>
                  <a:cubicBezTo>
                    <a:pt x="16" y="73"/>
                    <a:pt x="16" y="78"/>
                    <a:pt x="17" y="82"/>
                  </a:cubicBezTo>
                  <a:cubicBezTo>
                    <a:pt x="5" y="87"/>
                    <a:pt x="5" y="87"/>
                    <a:pt x="5" y="87"/>
                  </a:cubicBezTo>
                  <a:cubicBezTo>
                    <a:pt x="3" y="88"/>
                    <a:pt x="1" y="89"/>
                    <a:pt x="1" y="91"/>
                  </a:cubicBezTo>
                  <a:cubicBezTo>
                    <a:pt x="0" y="92"/>
                    <a:pt x="0" y="94"/>
                    <a:pt x="1" y="96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9" y="116"/>
                    <a:pt x="13" y="118"/>
                    <a:pt x="16" y="117"/>
                  </a:cubicBezTo>
                  <a:cubicBezTo>
                    <a:pt x="28" y="112"/>
                    <a:pt x="28" y="112"/>
                    <a:pt x="28" y="112"/>
                  </a:cubicBezTo>
                  <a:cubicBezTo>
                    <a:pt x="31" y="116"/>
                    <a:pt x="35" y="119"/>
                    <a:pt x="38" y="122"/>
                  </a:cubicBezTo>
                  <a:cubicBezTo>
                    <a:pt x="33" y="134"/>
                    <a:pt x="33" y="134"/>
                    <a:pt x="33" y="134"/>
                  </a:cubicBezTo>
                  <a:cubicBezTo>
                    <a:pt x="33" y="136"/>
                    <a:pt x="33" y="137"/>
                    <a:pt x="33" y="139"/>
                  </a:cubicBezTo>
                  <a:cubicBezTo>
                    <a:pt x="34" y="141"/>
                    <a:pt x="35" y="142"/>
                    <a:pt x="37" y="143"/>
                  </a:cubicBezTo>
                  <a:cubicBezTo>
                    <a:pt x="54" y="150"/>
                    <a:pt x="54" y="150"/>
                    <a:pt x="54" y="150"/>
                  </a:cubicBezTo>
                  <a:cubicBezTo>
                    <a:pt x="57" y="152"/>
                    <a:pt x="61" y="150"/>
                    <a:pt x="63" y="146"/>
                  </a:cubicBezTo>
                  <a:cubicBezTo>
                    <a:pt x="68" y="135"/>
                    <a:pt x="68" y="135"/>
                    <a:pt x="68" y="135"/>
                  </a:cubicBezTo>
                  <a:cubicBezTo>
                    <a:pt x="72" y="135"/>
                    <a:pt x="77" y="135"/>
                    <a:pt x="82" y="135"/>
                  </a:cubicBezTo>
                  <a:cubicBezTo>
                    <a:pt x="86" y="146"/>
                    <a:pt x="86" y="146"/>
                    <a:pt x="86" y="146"/>
                  </a:cubicBezTo>
                  <a:cubicBezTo>
                    <a:pt x="87" y="149"/>
                    <a:pt x="90" y="151"/>
                    <a:pt x="93" y="151"/>
                  </a:cubicBezTo>
                  <a:cubicBezTo>
                    <a:pt x="94" y="151"/>
                    <a:pt x="94" y="151"/>
                    <a:pt x="95" y="150"/>
                  </a:cubicBezTo>
                  <a:cubicBezTo>
                    <a:pt x="112" y="144"/>
                    <a:pt x="112" y="144"/>
                    <a:pt x="112" y="144"/>
                  </a:cubicBezTo>
                  <a:cubicBezTo>
                    <a:pt x="114" y="143"/>
                    <a:pt x="115" y="142"/>
                    <a:pt x="116" y="140"/>
                  </a:cubicBezTo>
                  <a:close/>
                  <a:moveTo>
                    <a:pt x="108" y="137"/>
                  </a:moveTo>
                  <a:cubicBezTo>
                    <a:pt x="93" y="142"/>
                    <a:pt x="93" y="142"/>
                    <a:pt x="93" y="142"/>
                  </a:cubicBezTo>
                  <a:cubicBezTo>
                    <a:pt x="87" y="126"/>
                    <a:pt x="87" y="126"/>
                    <a:pt x="87" y="126"/>
                  </a:cubicBezTo>
                  <a:cubicBezTo>
                    <a:pt x="84" y="126"/>
                    <a:pt x="84" y="126"/>
                    <a:pt x="84" y="126"/>
                  </a:cubicBezTo>
                  <a:cubicBezTo>
                    <a:pt x="78" y="127"/>
                    <a:pt x="72" y="127"/>
                    <a:pt x="66" y="126"/>
                  </a:cubicBezTo>
                  <a:cubicBezTo>
                    <a:pt x="63" y="126"/>
                    <a:pt x="63" y="126"/>
                    <a:pt x="63" y="126"/>
                  </a:cubicBezTo>
                  <a:cubicBezTo>
                    <a:pt x="56" y="142"/>
                    <a:pt x="56" y="142"/>
                    <a:pt x="56" y="142"/>
                  </a:cubicBezTo>
                  <a:cubicBezTo>
                    <a:pt x="41" y="136"/>
                    <a:pt x="41" y="136"/>
                    <a:pt x="41" y="136"/>
                  </a:cubicBezTo>
                  <a:cubicBezTo>
                    <a:pt x="48" y="119"/>
                    <a:pt x="48" y="119"/>
                    <a:pt x="48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1" y="114"/>
                    <a:pt x="37" y="110"/>
                    <a:pt x="33" y="105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14" y="109"/>
                    <a:pt x="14" y="109"/>
                    <a:pt x="14" y="109"/>
                  </a:cubicBezTo>
                  <a:cubicBezTo>
                    <a:pt x="9" y="94"/>
                    <a:pt x="9" y="94"/>
                    <a:pt x="9" y="94"/>
                  </a:cubicBezTo>
                  <a:cubicBezTo>
                    <a:pt x="25" y="87"/>
                    <a:pt x="25" y="87"/>
                    <a:pt x="25" y="87"/>
                  </a:cubicBezTo>
                  <a:cubicBezTo>
                    <a:pt x="25" y="84"/>
                    <a:pt x="25" y="84"/>
                    <a:pt x="25" y="84"/>
                  </a:cubicBezTo>
                  <a:cubicBezTo>
                    <a:pt x="24" y="78"/>
                    <a:pt x="24" y="73"/>
                    <a:pt x="25" y="67"/>
                  </a:cubicBezTo>
                  <a:cubicBezTo>
                    <a:pt x="26" y="64"/>
                    <a:pt x="26" y="64"/>
                    <a:pt x="26" y="64"/>
                  </a:cubicBezTo>
                  <a:cubicBezTo>
                    <a:pt x="9" y="57"/>
                    <a:pt x="9" y="57"/>
                    <a:pt x="9" y="57"/>
                  </a:cubicBezTo>
                  <a:cubicBezTo>
                    <a:pt x="15" y="42"/>
                    <a:pt x="15" y="42"/>
                    <a:pt x="15" y="42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46"/>
                    <a:pt x="34" y="46"/>
                    <a:pt x="34" y="46"/>
                  </a:cubicBezTo>
                  <a:cubicBezTo>
                    <a:pt x="37" y="41"/>
                    <a:pt x="42" y="37"/>
                    <a:pt x="47" y="34"/>
                  </a:cubicBezTo>
                  <a:cubicBezTo>
                    <a:pt x="49" y="32"/>
                    <a:pt x="49" y="32"/>
                    <a:pt x="49" y="32"/>
                  </a:cubicBezTo>
                  <a:cubicBezTo>
                    <a:pt x="43" y="15"/>
                    <a:pt x="43" y="15"/>
                    <a:pt x="43" y="15"/>
                  </a:cubicBezTo>
                  <a:cubicBezTo>
                    <a:pt x="58" y="10"/>
                    <a:pt x="58" y="10"/>
                    <a:pt x="58" y="10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7" y="26"/>
                    <a:pt x="67" y="26"/>
                    <a:pt x="67" y="26"/>
                  </a:cubicBezTo>
                  <a:cubicBezTo>
                    <a:pt x="73" y="25"/>
                    <a:pt x="79" y="25"/>
                    <a:pt x="85" y="26"/>
                  </a:cubicBezTo>
                  <a:cubicBezTo>
                    <a:pt x="88" y="26"/>
                    <a:pt x="88" y="26"/>
                    <a:pt x="88" y="26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03" y="33"/>
                    <a:pt x="103" y="33"/>
                    <a:pt x="103" y="33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10" y="38"/>
                    <a:pt x="114" y="42"/>
                    <a:pt x="118" y="47"/>
                  </a:cubicBezTo>
                  <a:cubicBezTo>
                    <a:pt x="119" y="50"/>
                    <a:pt x="119" y="50"/>
                    <a:pt x="119" y="50"/>
                  </a:cubicBezTo>
                  <a:cubicBezTo>
                    <a:pt x="135" y="43"/>
                    <a:pt x="135" y="43"/>
                    <a:pt x="135" y="43"/>
                  </a:cubicBezTo>
                  <a:cubicBezTo>
                    <a:pt x="141" y="58"/>
                    <a:pt x="141" y="58"/>
                    <a:pt x="141" y="58"/>
                  </a:cubicBezTo>
                  <a:cubicBezTo>
                    <a:pt x="125" y="65"/>
                    <a:pt x="125" y="65"/>
                    <a:pt x="125" y="65"/>
                  </a:cubicBezTo>
                  <a:cubicBezTo>
                    <a:pt x="126" y="68"/>
                    <a:pt x="126" y="68"/>
                    <a:pt x="126" y="68"/>
                  </a:cubicBezTo>
                  <a:cubicBezTo>
                    <a:pt x="127" y="74"/>
                    <a:pt x="127" y="80"/>
                    <a:pt x="126" y="86"/>
                  </a:cubicBezTo>
                  <a:cubicBezTo>
                    <a:pt x="125" y="89"/>
                    <a:pt x="125" y="89"/>
                    <a:pt x="125" y="89"/>
                  </a:cubicBezTo>
                  <a:cubicBezTo>
                    <a:pt x="141" y="96"/>
                    <a:pt x="141" y="96"/>
                    <a:pt x="141" y="96"/>
                  </a:cubicBezTo>
                  <a:cubicBezTo>
                    <a:pt x="135" y="111"/>
                    <a:pt x="135" y="111"/>
                    <a:pt x="135" y="111"/>
                  </a:cubicBezTo>
                  <a:cubicBezTo>
                    <a:pt x="119" y="104"/>
                    <a:pt x="119" y="104"/>
                    <a:pt x="119" y="104"/>
                  </a:cubicBezTo>
                  <a:cubicBezTo>
                    <a:pt x="117" y="106"/>
                    <a:pt x="117" y="106"/>
                    <a:pt x="117" y="106"/>
                  </a:cubicBezTo>
                  <a:cubicBezTo>
                    <a:pt x="113" y="111"/>
                    <a:pt x="109" y="115"/>
                    <a:pt x="104" y="118"/>
                  </a:cubicBezTo>
                  <a:cubicBezTo>
                    <a:pt x="102" y="120"/>
                    <a:pt x="102" y="120"/>
                    <a:pt x="102" y="120"/>
                  </a:cubicBezTo>
                  <a:lnTo>
                    <a:pt x="108" y="137"/>
                  </a:lnTo>
                  <a:close/>
                  <a:moveTo>
                    <a:pt x="157" y="136"/>
                  </a:moveTo>
                  <a:cubicBezTo>
                    <a:pt x="146" y="137"/>
                    <a:pt x="138" y="147"/>
                    <a:pt x="140" y="158"/>
                  </a:cubicBezTo>
                  <a:cubicBezTo>
                    <a:pt x="141" y="168"/>
                    <a:pt x="149" y="175"/>
                    <a:pt x="159" y="175"/>
                  </a:cubicBezTo>
                  <a:cubicBezTo>
                    <a:pt x="160" y="175"/>
                    <a:pt x="161" y="175"/>
                    <a:pt x="162" y="175"/>
                  </a:cubicBezTo>
                  <a:cubicBezTo>
                    <a:pt x="173" y="174"/>
                    <a:pt x="180" y="164"/>
                    <a:pt x="179" y="153"/>
                  </a:cubicBezTo>
                  <a:cubicBezTo>
                    <a:pt x="178" y="142"/>
                    <a:pt x="168" y="134"/>
                    <a:pt x="157" y="136"/>
                  </a:cubicBezTo>
                  <a:close/>
                  <a:moveTo>
                    <a:pt x="161" y="167"/>
                  </a:moveTo>
                  <a:cubicBezTo>
                    <a:pt x="154" y="168"/>
                    <a:pt x="148" y="163"/>
                    <a:pt x="147" y="157"/>
                  </a:cubicBezTo>
                  <a:cubicBezTo>
                    <a:pt x="147" y="150"/>
                    <a:pt x="151" y="144"/>
                    <a:pt x="158" y="144"/>
                  </a:cubicBezTo>
                  <a:cubicBezTo>
                    <a:pt x="158" y="143"/>
                    <a:pt x="159" y="143"/>
                    <a:pt x="159" y="143"/>
                  </a:cubicBezTo>
                  <a:cubicBezTo>
                    <a:pt x="165" y="143"/>
                    <a:pt x="170" y="148"/>
                    <a:pt x="171" y="154"/>
                  </a:cubicBezTo>
                  <a:cubicBezTo>
                    <a:pt x="172" y="160"/>
                    <a:pt x="167" y="166"/>
                    <a:pt x="161" y="167"/>
                  </a:cubicBezTo>
                  <a:close/>
                  <a:moveTo>
                    <a:pt x="205" y="144"/>
                  </a:moveTo>
                  <a:cubicBezTo>
                    <a:pt x="204" y="141"/>
                    <a:pt x="202" y="139"/>
                    <a:pt x="199" y="139"/>
                  </a:cubicBezTo>
                  <a:cubicBezTo>
                    <a:pt x="193" y="140"/>
                    <a:pt x="193" y="140"/>
                    <a:pt x="193" y="140"/>
                  </a:cubicBezTo>
                  <a:cubicBezTo>
                    <a:pt x="192" y="138"/>
                    <a:pt x="191" y="136"/>
                    <a:pt x="190" y="135"/>
                  </a:cubicBezTo>
                  <a:cubicBezTo>
                    <a:pt x="193" y="130"/>
                    <a:pt x="193" y="130"/>
                    <a:pt x="193" y="130"/>
                  </a:cubicBezTo>
                  <a:cubicBezTo>
                    <a:pt x="194" y="129"/>
                    <a:pt x="195" y="127"/>
                    <a:pt x="194" y="126"/>
                  </a:cubicBezTo>
                  <a:cubicBezTo>
                    <a:pt x="194" y="124"/>
                    <a:pt x="193" y="123"/>
                    <a:pt x="192" y="122"/>
                  </a:cubicBezTo>
                  <a:cubicBezTo>
                    <a:pt x="184" y="115"/>
                    <a:pt x="184" y="115"/>
                    <a:pt x="184" y="115"/>
                  </a:cubicBezTo>
                  <a:cubicBezTo>
                    <a:pt x="181" y="114"/>
                    <a:pt x="178" y="114"/>
                    <a:pt x="176" y="116"/>
                  </a:cubicBezTo>
                  <a:cubicBezTo>
                    <a:pt x="172" y="121"/>
                    <a:pt x="172" y="121"/>
                    <a:pt x="172" y="121"/>
                  </a:cubicBezTo>
                  <a:cubicBezTo>
                    <a:pt x="170" y="120"/>
                    <a:pt x="168" y="120"/>
                    <a:pt x="166" y="119"/>
                  </a:cubicBezTo>
                  <a:cubicBezTo>
                    <a:pt x="165" y="113"/>
                    <a:pt x="165" y="113"/>
                    <a:pt x="165" y="113"/>
                  </a:cubicBezTo>
                  <a:cubicBezTo>
                    <a:pt x="165" y="111"/>
                    <a:pt x="163" y="108"/>
                    <a:pt x="160" y="108"/>
                  </a:cubicBezTo>
                  <a:cubicBezTo>
                    <a:pt x="148" y="110"/>
                    <a:pt x="148" y="110"/>
                    <a:pt x="148" y="110"/>
                  </a:cubicBezTo>
                  <a:cubicBezTo>
                    <a:pt x="147" y="110"/>
                    <a:pt x="146" y="111"/>
                    <a:pt x="145" y="112"/>
                  </a:cubicBezTo>
                  <a:cubicBezTo>
                    <a:pt x="144" y="113"/>
                    <a:pt x="143" y="115"/>
                    <a:pt x="143" y="116"/>
                  </a:cubicBezTo>
                  <a:cubicBezTo>
                    <a:pt x="144" y="122"/>
                    <a:pt x="144" y="122"/>
                    <a:pt x="144" y="122"/>
                  </a:cubicBezTo>
                  <a:cubicBezTo>
                    <a:pt x="142" y="123"/>
                    <a:pt x="140" y="124"/>
                    <a:pt x="139" y="125"/>
                  </a:cubicBezTo>
                  <a:cubicBezTo>
                    <a:pt x="134" y="122"/>
                    <a:pt x="134" y="122"/>
                    <a:pt x="134" y="122"/>
                  </a:cubicBezTo>
                  <a:cubicBezTo>
                    <a:pt x="131" y="120"/>
                    <a:pt x="128" y="120"/>
                    <a:pt x="126" y="123"/>
                  </a:cubicBezTo>
                  <a:cubicBezTo>
                    <a:pt x="119" y="131"/>
                    <a:pt x="119" y="131"/>
                    <a:pt x="119" y="131"/>
                  </a:cubicBezTo>
                  <a:cubicBezTo>
                    <a:pt x="118" y="132"/>
                    <a:pt x="118" y="134"/>
                    <a:pt x="118" y="135"/>
                  </a:cubicBezTo>
                  <a:cubicBezTo>
                    <a:pt x="118" y="137"/>
                    <a:pt x="119" y="138"/>
                    <a:pt x="120" y="139"/>
                  </a:cubicBezTo>
                  <a:cubicBezTo>
                    <a:pt x="125" y="143"/>
                    <a:pt x="125" y="143"/>
                    <a:pt x="125" y="143"/>
                  </a:cubicBezTo>
                  <a:cubicBezTo>
                    <a:pt x="125" y="145"/>
                    <a:pt x="124" y="147"/>
                    <a:pt x="124" y="149"/>
                  </a:cubicBezTo>
                  <a:cubicBezTo>
                    <a:pt x="117" y="149"/>
                    <a:pt x="117" y="149"/>
                    <a:pt x="117" y="149"/>
                  </a:cubicBezTo>
                  <a:cubicBezTo>
                    <a:pt x="116" y="150"/>
                    <a:pt x="115" y="150"/>
                    <a:pt x="114" y="152"/>
                  </a:cubicBezTo>
                  <a:cubicBezTo>
                    <a:pt x="113" y="153"/>
                    <a:pt x="112" y="154"/>
                    <a:pt x="112" y="156"/>
                  </a:cubicBezTo>
                  <a:cubicBezTo>
                    <a:pt x="114" y="166"/>
                    <a:pt x="114" y="166"/>
                    <a:pt x="114" y="166"/>
                  </a:cubicBezTo>
                  <a:cubicBezTo>
                    <a:pt x="114" y="169"/>
                    <a:pt x="117" y="171"/>
                    <a:pt x="119" y="171"/>
                  </a:cubicBezTo>
                  <a:cubicBezTo>
                    <a:pt x="127" y="171"/>
                    <a:pt x="127" y="171"/>
                    <a:pt x="127" y="171"/>
                  </a:cubicBezTo>
                  <a:cubicBezTo>
                    <a:pt x="127" y="172"/>
                    <a:pt x="128" y="174"/>
                    <a:pt x="130" y="176"/>
                  </a:cubicBezTo>
                  <a:cubicBezTo>
                    <a:pt x="126" y="181"/>
                    <a:pt x="126" y="181"/>
                    <a:pt x="126" y="181"/>
                  </a:cubicBezTo>
                  <a:cubicBezTo>
                    <a:pt x="125" y="182"/>
                    <a:pt x="124" y="184"/>
                    <a:pt x="125" y="185"/>
                  </a:cubicBezTo>
                  <a:cubicBezTo>
                    <a:pt x="125" y="187"/>
                    <a:pt x="126" y="188"/>
                    <a:pt x="127" y="189"/>
                  </a:cubicBezTo>
                  <a:cubicBezTo>
                    <a:pt x="135" y="195"/>
                    <a:pt x="135" y="195"/>
                    <a:pt x="135" y="195"/>
                  </a:cubicBezTo>
                  <a:cubicBezTo>
                    <a:pt x="138" y="197"/>
                    <a:pt x="141" y="197"/>
                    <a:pt x="143" y="194"/>
                  </a:cubicBezTo>
                  <a:cubicBezTo>
                    <a:pt x="147" y="189"/>
                    <a:pt x="147" y="189"/>
                    <a:pt x="147" y="189"/>
                  </a:cubicBezTo>
                  <a:cubicBezTo>
                    <a:pt x="149" y="190"/>
                    <a:pt x="151" y="191"/>
                    <a:pt x="153" y="191"/>
                  </a:cubicBezTo>
                  <a:cubicBezTo>
                    <a:pt x="154" y="197"/>
                    <a:pt x="154" y="197"/>
                    <a:pt x="154" y="197"/>
                  </a:cubicBezTo>
                  <a:cubicBezTo>
                    <a:pt x="154" y="200"/>
                    <a:pt x="156" y="202"/>
                    <a:pt x="159" y="202"/>
                  </a:cubicBezTo>
                  <a:cubicBezTo>
                    <a:pt x="171" y="201"/>
                    <a:pt x="171" y="201"/>
                    <a:pt x="171" y="201"/>
                  </a:cubicBezTo>
                  <a:cubicBezTo>
                    <a:pt x="172" y="201"/>
                    <a:pt x="174" y="200"/>
                    <a:pt x="174" y="199"/>
                  </a:cubicBezTo>
                  <a:cubicBezTo>
                    <a:pt x="175" y="197"/>
                    <a:pt x="176" y="196"/>
                    <a:pt x="176" y="194"/>
                  </a:cubicBezTo>
                  <a:cubicBezTo>
                    <a:pt x="175" y="188"/>
                    <a:pt x="175" y="188"/>
                    <a:pt x="175" y="188"/>
                  </a:cubicBezTo>
                  <a:cubicBezTo>
                    <a:pt x="177" y="187"/>
                    <a:pt x="178" y="186"/>
                    <a:pt x="180" y="185"/>
                  </a:cubicBezTo>
                  <a:cubicBezTo>
                    <a:pt x="185" y="189"/>
                    <a:pt x="185" y="189"/>
                    <a:pt x="185" y="189"/>
                  </a:cubicBezTo>
                  <a:cubicBezTo>
                    <a:pt x="187" y="191"/>
                    <a:pt x="191" y="190"/>
                    <a:pt x="193" y="188"/>
                  </a:cubicBezTo>
                  <a:cubicBezTo>
                    <a:pt x="199" y="180"/>
                    <a:pt x="199" y="180"/>
                    <a:pt x="199" y="180"/>
                  </a:cubicBezTo>
                  <a:cubicBezTo>
                    <a:pt x="201" y="177"/>
                    <a:pt x="201" y="173"/>
                    <a:pt x="198" y="172"/>
                  </a:cubicBezTo>
                  <a:cubicBezTo>
                    <a:pt x="194" y="168"/>
                    <a:pt x="194" y="168"/>
                    <a:pt x="194" y="168"/>
                  </a:cubicBezTo>
                  <a:cubicBezTo>
                    <a:pt x="194" y="166"/>
                    <a:pt x="195" y="164"/>
                    <a:pt x="195" y="162"/>
                  </a:cubicBezTo>
                  <a:cubicBezTo>
                    <a:pt x="201" y="161"/>
                    <a:pt x="201" y="161"/>
                    <a:pt x="201" y="161"/>
                  </a:cubicBezTo>
                  <a:cubicBezTo>
                    <a:pt x="203" y="161"/>
                    <a:pt x="204" y="160"/>
                    <a:pt x="205" y="159"/>
                  </a:cubicBezTo>
                  <a:cubicBezTo>
                    <a:pt x="206" y="158"/>
                    <a:pt x="206" y="156"/>
                    <a:pt x="206" y="155"/>
                  </a:cubicBezTo>
                  <a:lnTo>
                    <a:pt x="205" y="144"/>
                  </a:lnTo>
                  <a:close/>
                  <a:moveTo>
                    <a:pt x="188" y="155"/>
                  </a:moveTo>
                  <a:cubicBezTo>
                    <a:pt x="188" y="158"/>
                    <a:pt x="188" y="158"/>
                    <a:pt x="188" y="158"/>
                  </a:cubicBezTo>
                  <a:cubicBezTo>
                    <a:pt x="188" y="161"/>
                    <a:pt x="187" y="164"/>
                    <a:pt x="185" y="168"/>
                  </a:cubicBezTo>
                  <a:cubicBezTo>
                    <a:pt x="184" y="170"/>
                    <a:pt x="184" y="170"/>
                    <a:pt x="184" y="170"/>
                  </a:cubicBezTo>
                  <a:cubicBezTo>
                    <a:pt x="192" y="176"/>
                    <a:pt x="192" y="176"/>
                    <a:pt x="192" y="176"/>
                  </a:cubicBezTo>
                  <a:cubicBezTo>
                    <a:pt x="188" y="181"/>
                    <a:pt x="188" y="181"/>
                    <a:pt x="188" y="181"/>
                  </a:cubicBezTo>
                  <a:cubicBezTo>
                    <a:pt x="180" y="175"/>
                    <a:pt x="180" y="175"/>
                    <a:pt x="180" y="175"/>
                  </a:cubicBezTo>
                  <a:cubicBezTo>
                    <a:pt x="177" y="177"/>
                    <a:pt x="177" y="177"/>
                    <a:pt x="177" y="177"/>
                  </a:cubicBezTo>
                  <a:cubicBezTo>
                    <a:pt x="175" y="179"/>
                    <a:pt x="172" y="181"/>
                    <a:pt x="169" y="182"/>
                  </a:cubicBezTo>
                  <a:cubicBezTo>
                    <a:pt x="166" y="183"/>
                    <a:pt x="166" y="183"/>
                    <a:pt x="166" y="183"/>
                  </a:cubicBezTo>
                  <a:cubicBezTo>
                    <a:pt x="167" y="193"/>
                    <a:pt x="167" y="193"/>
                    <a:pt x="167" y="193"/>
                  </a:cubicBezTo>
                  <a:cubicBezTo>
                    <a:pt x="161" y="194"/>
                    <a:pt x="161" y="194"/>
                    <a:pt x="161" y="194"/>
                  </a:cubicBezTo>
                  <a:cubicBezTo>
                    <a:pt x="160" y="184"/>
                    <a:pt x="160" y="184"/>
                    <a:pt x="160" y="184"/>
                  </a:cubicBezTo>
                  <a:cubicBezTo>
                    <a:pt x="157" y="184"/>
                    <a:pt x="157" y="184"/>
                    <a:pt x="157" y="184"/>
                  </a:cubicBezTo>
                  <a:cubicBezTo>
                    <a:pt x="154" y="183"/>
                    <a:pt x="150" y="182"/>
                    <a:pt x="148" y="181"/>
                  </a:cubicBezTo>
                  <a:cubicBezTo>
                    <a:pt x="145" y="180"/>
                    <a:pt x="145" y="180"/>
                    <a:pt x="145" y="180"/>
                  </a:cubicBezTo>
                  <a:cubicBezTo>
                    <a:pt x="138" y="188"/>
                    <a:pt x="138" y="188"/>
                    <a:pt x="138" y="188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40" y="176"/>
                    <a:pt x="140" y="176"/>
                    <a:pt x="140" y="176"/>
                  </a:cubicBezTo>
                  <a:cubicBezTo>
                    <a:pt x="138" y="173"/>
                    <a:pt x="138" y="173"/>
                    <a:pt x="138" y="173"/>
                  </a:cubicBezTo>
                  <a:cubicBezTo>
                    <a:pt x="136" y="171"/>
                    <a:pt x="134" y="168"/>
                    <a:pt x="133" y="165"/>
                  </a:cubicBezTo>
                  <a:cubicBezTo>
                    <a:pt x="132" y="162"/>
                    <a:pt x="132" y="162"/>
                    <a:pt x="132" y="162"/>
                  </a:cubicBezTo>
                  <a:cubicBezTo>
                    <a:pt x="121" y="163"/>
                    <a:pt x="121" y="163"/>
                    <a:pt x="121" y="163"/>
                  </a:cubicBezTo>
                  <a:cubicBezTo>
                    <a:pt x="121" y="157"/>
                    <a:pt x="121" y="157"/>
                    <a:pt x="121" y="157"/>
                  </a:cubicBezTo>
                  <a:cubicBezTo>
                    <a:pt x="131" y="156"/>
                    <a:pt x="131" y="156"/>
                    <a:pt x="131" y="156"/>
                  </a:cubicBezTo>
                  <a:cubicBezTo>
                    <a:pt x="131" y="153"/>
                    <a:pt x="131" y="153"/>
                    <a:pt x="131" y="153"/>
                  </a:cubicBezTo>
                  <a:cubicBezTo>
                    <a:pt x="132" y="149"/>
                    <a:pt x="132" y="146"/>
                    <a:pt x="134" y="143"/>
                  </a:cubicBezTo>
                  <a:cubicBezTo>
                    <a:pt x="135" y="140"/>
                    <a:pt x="135" y="140"/>
                    <a:pt x="135" y="140"/>
                  </a:cubicBezTo>
                  <a:cubicBezTo>
                    <a:pt x="127" y="134"/>
                    <a:pt x="127" y="134"/>
                    <a:pt x="127" y="134"/>
                  </a:cubicBezTo>
                  <a:cubicBezTo>
                    <a:pt x="131" y="129"/>
                    <a:pt x="131" y="129"/>
                    <a:pt x="131" y="129"/>
                  </a:cubicBezTo>
                  <a:cubicBezTo>
                    <a:pt x="139" y="136"/>
                    <a:pt x="139" y="136"/>
                    <a:pt x="139" y="136"/>
                  </a:cubicBezTo>
                  <a:cubicBezTo>
                    <a:pt x="141" y="134"/>
                    <a:pt x="141" y="134"/>
                    <a:pt x="141" y="134"/>
                  </a:cubicBezTo>
                  <a:cubicBezTo>
                    <a:pt x="144" y="131"/>
                    <a:pt x="147" y="130"/>
                    <a:pt x="150" y="129"/>
                  </a:cubicBezTo>
                  <a:cubicBezTo>
                    <a:pt x="153" y="127"/>
                    <a:pt x="153" y="127"/>
                    <a:pt x="153" y="127"/>
                  </a:cubicBezTo>
                  <a:cubicBezTo>
                    <a:pt x="152" y="117"/>
                    <a:pt x="152" y="117"/>
                    <a:pt x="152" y="117"/>
                  </a:cubicBezTo>
                  <a:cubicBezTo>
                    <a:pt x="158" y="117"/>
                    <a:pt x="158" y="117"/>
                    <a:pt x="158" y="117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162" y="127"/>
                    <a:pt x="162" y="127"/>
                    <a:pt x="162" y="127"/>
                  </a:cubicBezTo>
                  <a:cubicBezTo>
                    <a:pt x="165" y="127"/>
                    <a:pt x="169" y="128"/>
                    <a:pt x="172" y="130"/>
                  </a:cubicBezTo>
                  <a:cubicBezTo>
                    <a:pt x="175" y="131"/>
                    <a:pt x="175" y="131"/>
                    <a:pt x="175" y="131"/>
                  </a:cubicBezTo>
                  <a:cubicBezTo>
                    <a:pt x="181" y="123"/>
                    <a:pt x="181" y="123"/>
                    <a:pt x="181" y="123"/>
                  </a:cubicBezTo>
                  <a:cubicBezTo>
                    <a:pt x="185" y="127"/>
                    <a:pt x="185" y="127"/>
                    <a:pt x="185" y="127"/>
                  </a:cubicBezTo>
                  <a:cubicBezTo>
                    <a:pt x="179" y="135"/>
                    <a:pt x="179" y="135"/>
                    <a:pt x="179" y="135"/>
                  </a:cubicBezTo>
                  <a:cubicBezTo>
                    <a:pt x="181" y="137"/>
                    <a:pt x="181" y="137"/>
                    <a:pt x="181" y="137"/>
                  </a:cubicBezTo>
                  <a:cubicBezTo>
                    <a:pt x="184" y="140"/>
                    <a:pt x="185" y="143"/>
                    <a:pt x="186" y="146"/>
                  </a:cubicBezTo>
                  <a:cubicBezTo>
                    <a:pt x="187" y="149"/>
                    <a:pt x="187" y="149"/>
                    <a:pt x="187" y="149"/>
                  </a:cubicBezTo>
                  <a:cubicBezTo>
                    <a:pt x="197" y="147"/>
                    <a:pt x="197" y="147"/>
                    <a:pt x="197" y="147"/>
                  </a:cubicBezTo>
                  <a:cubicBezTo>
                    <a:pt x="198" y="153"/>
                    <a:pt x="198" y="153"/>
                    <a:pt x="198" y="153"/>
                  </a:cubicBezTo>
                  <a:lnTo>
                    <a:pt x="188" y="1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69" name="组合 68"/>
            <p:cNvGrpSpPr/>
            <p:nvPr/>
          </p:nvGrpSpPr>
          <p:grpSpPr>
            <a:xfrm>
              <a:off x="7011504" y="3244881"/>
              <a:ext cx="798286" cy="369332"/>
              <a:chOff x="7011504" y="3331172"/>
              <a:chExt cx="798286" cy="369332"/>
            </a:xfrm>
          </p:grpSpPr>
          <p:sp>
            <p:nvSpPr>
              <p:cNvPr id="70" name="圆角矩形 152"/>
              <p:cNvSpPr/>
              <p:nvPr/>
            </p:nvSpPr>
            <p:spPr>
              <a:xfrm>
                <a:off x="7011504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185C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1" name="文本框 70"/>
              <p:cNvSpPr txBox="1"/>
              <p:nvPr/>
            </p:nvSpPr>
            <p:spPr>
              <a:xfrm>
                <a:off x="7087482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  <p:grpSp>
        <p:nvGrpSpPr>
          <p:cNvPr id="74" name="组合 73"/>
          <p:cNvGrpSpPr/>
          <p:nvPr/>
        </p:nvGrpSpPr>
        <p:grpSpPr>
          <a:xfrm>
            <a:off x="9031843" y="4186209"/>
            <a:ext cx="2086918" cy="1286824"/>
            <a:chOff x="3130093" y="1672364"/>
            <a:chExt cx="2086918" cy="1172552"/>
          </a:xfrm>
        </p:grpSpPr>
        <p:sp>
          <p:nvSpPr>
            <p:cNvPr id="75" name="文本框 74"/>
            <p:cNvSpPr txBox="1"/>
            <p:nvPr/>
          </p:nvSpPr>
          <p:spPr>
            <a:xfrm>
              <a:off x="3468773" y="1672364"/>
              <a:ext cx="1338828" cy="3365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zh-CN" altLang="en-US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76" name="矩形 75"/>
            <p:cNvSpPr/>
            <p:nvPr/>
          </p:nvSpPr>
          <p:spPr>
            <a:xfrm>
              <a:off x="3130093" y="1995166"/>
              <a:ext cx="2086918" cy="84975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>
                <a:lnSpc>
                  <a:spcPct val="130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 Light" panose="020B0502040204020203" pitchFamily="34" charset="-122"/>
                <a:ea typeface="微软雅黑 Light" panose="020B0502040204020203" pitchFamily="34" charset="-122"/>
              </a:endParaRPr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9436687" y="2087335"/>
            <a:ext cx="1206500" cy="1780878"/>
            <a:chOff x="9436687" y="1833335"/>
            <a:chExt cx="1206500" cy="1780878"/>
          </a:xfrm>
        </p:grpSpPr>
        <p:grpSp>
          <p:nvGrpSpPr>
            <p:cNvPr id="78" name="组合 77"/>
            <p:cNvGrpSpPr/>
            <p:nvPr/>
          </p:nvGrpSpPr>
          <p:grpSpPr>
            <a:xfrm>
              <a:off x="9436687" y="1833335"/>
              <a:ext cx="1206500" cy="1206500"/>
              <a:chOff x="1200150" y="2457450"/>
              <a:chExt cx="1206500" cy="1206500"/>
            </a:xfrm>
          </p:grpSpPr>
          <p:sp>
            <p:nvSpPr>
              <p:cNvPr id="83" name="椭圆 82"/>
              <p:cNvSpPr/>
              <p:nvPr/>
            </p:nvSpPr>
            <p:spPr>
              <a:xfrm>
                <a:off x="1320800" y="2578100"/>
                <a:ext cx="965200" cy="965200"/>
              </a:xfrm>
              <a:prstGeom prst="ellipse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4" name="弧形 83"/>
              <p:cNvSpPr/>
              <p:nvPr/>
            </p:nvSpPr>
            <p:spPr>
              <a:xfrm>
                <a:off x="1200150" y="2457450"/>
                <a:ext cx="1206500" cy="1206500"/>
              </a:xfrm>
              <a:prstGeom prst="arc">
                <a:avLst>
                  <a:gd name="adj1" fmla="val 109779"/>
                  <a:gd name="adj2" fmla="val 21563245"/>
                </a:avLst>
              </a:prstGeom>
              <a:ln w="127000" cap="rnd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79" name="Freeform 67"/>
            <p:cNvSpPr>
              <a:spLocks noEditPoints="1"/>
            </p:cNvSpPr>
            <p:nvPr/>
          </p:nvSpPr>
          <p:spPr bwMode="auto">
            <a:xfrm>
              <a:off x="9870675" y="2279620"/>
              <a:ext cx="338524" cy="338522"/>
            </a:xfrm>
            <a:custGeom>
              <a:avLst/>
              <a:gdLst>
                <a:gd name="T0" fmla="*/ 121 w 122"/>
                <a:gd name="T1" fmla="*/ 110 h 122"/>
                <a:gd name="T2" fmla="*/ 91 w 122"/>
                <a:gd name="T3" fmla="*/ 79 h 122"/>
                <a:gd name="T4" fmla="*/ 88 w 122"/>
                <a:gd name="T5" fmla="*/ 79 h 122"/>
                <a:gd name="T6" fmla="*/ 78 w 122"/>
                <a:gd name="T7" fmla="*/ 69 h 122"/>
                <a:gd name="T8" fmla="*/ 68 w 122"/>
                <a:gd name="T9" fmla="*/ 59 h 122"/>
                <a:gd name="T10" fmla="*/ 68 w 122"/>
                <a:gd name="T11" fmla="*/ 59 h 122"/>
                <a:gd name="T12" fmla="*/ 75 w 122"/>
                <a:gd name="T13" fmla="*/ 37 h 122"/>
                <a:gd name="T14" fmla="*/ 38 w 122"/>
                <a:gd name="T15" fmla="*/ 0 h 122"/>
                <a:gd name="T16" fmla="*/ 0 w 122"/>
                <a:gd name="T17" fmla="*/ 37 h 122"/>
                <a:gd name="T18" fmla="*/ 38 w 122"/>
                <a:gd name="T19" fmla="*/ 74 h 122"/>
                <a:gd name="T20" fmla="*/ 59 w 122"/>
                <a:gd name="T21" fmla="*/ 67 h 122"/>
                <a:gd name="T22" fmla="*/ 59 w 122"/>
                <a:gd name="T23" fmla="*/ 67 h 122"/>
                <a:gd name="T24" fmla="*/ 69 w 122"/>
                <a:gd name="T25" fmla="*/ 77 h 122"/>
                <a:gd name="T26" fmla="*/ 80 w 122"/>
                <a:gd name="T27" fmla="*/ 88 h 122"/>
                <a:gd name="T28" fmla="*/ 80 w 122"/>
                <a:gd name="T29" fmla="*/ 90 h 122"/>
                <a:gd name="T30" fmla="*/ 110 w 122"/>
                <a:gd name="T31" fmla="*/ 120 h 122"/>
                <a:gd name="T32" fmla="*/ 117 w 122"/>
                <a:gd name="T33" fmla="*/ 117 h 122"/>
                <a:gd name="T34" fmla="*/ 118 w 122"/>
                <a:gd name="T35" fmla="*/ 117 h 122"/>
                <a:gd name="T36" fmla="*/ 121 w 122"/>
                <a:gd name="T37" fmla="*/ 110 h 122"/>
                <a:gd name="T38" fmla="*/ 38 w 122"/>
                <a:gd name="T39" fmla="*/ 66 h 122"/>
                <a:gd name="T40" fmla="*/ 9 w 122"/>
                <a:gd name="T41" fmla="*/ 37 h 122"/>
                <a:gd name="T42" fmla="*/ 38 w 122"/>
                <a:gd name="T43" fmla="*/ 8 h 122"/>
                <a:gd name="T44" fmla="*/ 67 w 122"/>
                <a:gd name="T45" fmla="*/ 37 h 122"/>
                <a:gd name="T46" fmla="*/ 38 w 122"/>
                <a:gd name="T47" fmla="*/ 66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22" h="122">
                  <a:moveTo>
                    <a:pt x="121" y="110"/>
                  </a:moveTo>
                  <a:cubicBezTo>
                    <a:pt x="91" y="79"/>
                    <a:pt x="91" y="79"/>
                    <a:pt x="91" y="79"/>
                  </a:cubicBezTo>
                  <a:cubicBezTo>
                    <a:pt x="90" y="79"/>
                    <a:pt x="89" y="79"/>
                    <a:pt x="88" y="79"/>
                  </a:cubicBezTo>
                  <a:cubicBezTo>
                    <a:pt x="78" y="69"/>
                    <a:pt x="78" y="69"/>
                    <a:pt x="78" y="6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68" y="59"/>
                    <a:pt x="68" y="59"/>
                    <a:pt x="68" y="59"/>
                  </a:cubicBezTo>
                  <a:cubicBezTo>
                    <a:pt x="72" y="53"/>
                    <a:pt x="75" y="45"/>
                    <a:pt x="75" y="37"/>
                  </a:cubicBezTo>
                  <a:cubicBezTo>
                    <a:pt x="75" y="17"/>
                    <a:pt x="58" y="0"/>
                    <a:pt x="38" y="0"/>
                  </a:cubicBezTo>
                  <a:cubicBezTo>
                    <a:pt x="17" y="0"/>
                    <a:pt x="0" y="17"/>
                    <a:pt x="0" y="37"/>
                  </a:cubicBezTo>
                  <a:cubicBezTo>
                    <a:pt x="0" y="58"/>
                    <a:pt x="17" y="74"/>
                    <a:pt x="38" y="74"/>
                  </a:cubicBezTo>
                  <a:cubicBezTo>
                    <a:pt x="46" y="74"/>
                    <a:pt x="53" y="72"/>
                    <a:pt x="59" y="67"/>
                  </a:cubicBezTo>
                  <a:cubicBezTo>
                    <a:pt x="59" y="67"/>
                    <a:pt x="59" y="67"/>
                    <a:pt x="59" y="6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80" y="88"/>
                    <a:pt x="80" y="88"/>
                    <a:pt x="80" y="88"/>
                  </a:cubicBezTo>
                  <a:cubicBezTo>
                    <a:pt x="79" y="89"/>
                    <a:pt x="79" y="90"/>
                    <a:pt x="80" y="90"/>
                  </a:cubicBezTo>
                  <a:cubicBezTo>
                    <a:pt x="110" y="120"/>
                    <a:pt x="110" y="120"/>
                    <a:pt x="110" y="120"/>
                  </a:cubicBezTo>
                  <a:cubicBezTo>
                    <a:pt x="111" y="122"/>
                    <a:pt x="115" y="120"/>
                    <a:pt x="117" y="117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121" y="114"/>
                    <a:pt x="122" y="111"/>
                    <a:pt x="121" y="110"/>
                  </a:cubicBezTo>
                  <a:close/>
                  <a:moveTo>
                    <a:pt x="38" y="66"/>
                  </a:moveTo>
                  <a:cubicBezTo>
                    <a:pt x="22" y="66"/>
                    <a:pt x="9" y="53"/>
                    <a:pt x="9" y="37"/>
                  </a:cubicBezTo>
                  <a:cubicBezTo>
                    <a:pt x="9" y="21"/>
                    <a:pt x="22" y="8"/>
                    <a:pt x="38" y="8"/>
                  </a:cubicBezTo>
                  <a:cubicBezTo>
                    <a:pt x="54" y="8"/>
                    <a:pt x="67" y="21"/>
                    <a:pt x="67" y="37"/>
                  </a:cubicBezTo>
                  <a:cubicBezTo>
                    <a:pt x="67" y="53"/>
                    <a:pt x="54" y="66"/>
                    <a:pt x="38" y="6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grpSp>
          <p:nvGrpSpPr>
            <p:cNvPr id="80" name="组合 79"/>
            <p:cNvGrpSpPr/>
            <p:nvPr/>
          </p:nvGrpSpPr>
          <p:grpSpPr>
            <a:xfrm>
              <a:off x="9640794" y="3244881"/>
              <a:ext cx="798286" cy="369332"/>
              <a:chOff x="9640794" y="3331172"/>
              <a:chExt cx="798286" cy="369332"/>
            </a:xfrm>
          </p:grpSpPr>
          <p:sp>
            <p:nvSpPr>
              <p:cNvPr id="81" name="圆角矩形 163"/>
              <p:cNvSpPr/>
              <p:nvPr/>
            </p:nvSpPr>
            <p:spPr>
              <a:xfrm>
                <a:off x="9640794" y="3339937"/>
                <a:ext cx="798286" cy="351803"/>
              </a:xfrm>
              <a:prstGeom prst="roundRect">
                <a:avLst>
                  <a:gd name="adj" fmla="val 50000"/>
                </a:avLst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82" name="文本框 81"/>
              <p:cNvSpPr txBox="1"/>
              <p:nvPr/>
            </p:nvSpPr>
            <p:spPr>
              <a:xfrm>
                <a:off x="9716772" y="3331172"/>
                <a:ext cx="64633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zh-CN" altLang="en-US" dirty="0">
                    <a:solidFill>
                      <a:schemeClr val="bg1"/>
                    </a:solidFill>
                    <a:latin typeface="微软雅黑 Light" panose="020B0502040204020203" pitchFamily="34" charset="-122"/>
                    <a:ea typeface="微软雅黑 Light" panose="020B0502040204020203" pitchFamily="34" charset="-122"/>
                  </a:rPr>
                  <a:t>标题</a:t>
                </a:r>
                <a:endParaRPr lang="zh-CN" altLang="en-US" dirty="0">
                  <a:solidFill>
                    <a:schemeClr val="bg1"/>
                  </a:solidFill>
                  <a:latin typeface="微软雅黑 Light" panose="020B0502040204020203" pitchFamily="34" charset="-122"/>
                  <a:ea typeface="微软雅黑 Light" panose="020B0502040204020203" pitchFamily="34" charset="-122"/>
                </a:endParaRPr>
              </a:p>
            </p:txBody>
          </p:sp>
        </p:grpSp>
      </p:grpSp>
    </p:spTree>
  </p:cSld>
  <p:clrMapOvr>
    <a:masterClrMapping/>
  </p:clrMapOvr>
  <mc:AlternateContent xmlns:mc="http://schemas.openxmlformats.org/markup-compatibility/2006">
    <mc:Choice xmlns:p15="http://schemas.microsoft.com/office/powerpoint/2012/main" Requires="p15">
      <p:transition xmlns:p14="http://schemas.microsoft.com/office/powerpoint/2010/main" spd="slow" Requires="p14" p14:dur="1250" advClick="0" advTm="0">
        <p15:prstTrans prst="peelOff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89608" y="295139"/>
            <a:ext cx="1055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8" name="图片 1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5802427" y="2226750"/>
            <a:ext cx="5462417" cy="364161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" name="组合 5"/>
          <p:cNvGrpSpPr/>
          <p:nvPr/>
        </p:nvGrpSpPr>
        <p:grpSpPr>
          <a:xfrm>
            <a:off x="1359539" y="5031581"/>
            <a:ext cx="711200" cy="715962"/>
            <a:chOff x="1359539" y="5031581"/>
            <a:chExt cx="711200" cy="715962"/>
          </a:xfrm>
        </p:grpSpPr>
        <p:sp>
          <p:nvSpPr>
            <p:cNvPr id="20" name="Oval 19"/>
            <p:cNvSpPr>
              <a:spLocks noChangeArrowheads="1"/>
            </p:cNvSpPr>
            <p:nvPr/>
          </p:nvSpPr>
          <p:spPr bwMode="auto">
            <a:xfrm>
              <a:off x="1359539" y="5031581"/>
              <a:ext cx="711200" cy="715962"/>
            </a:xfrm>
            <a:prstGeom prst="ellipse">
              <a:avLst/>
            </a:prstGeom>
            <a:solidFill>
              <a:srgbClr val="185C99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1" name="Group 23"/>
            <p:cNvPicPr>
              <a:picLocks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1542101" y="5228431"/>
              <a:ext cx="390525" cy="3286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1359539" y="3974306"/>
            <a:ext cx="711200" cy="715962"/>
            <a:chOff x="1359539" y="3974306"/>
            <a:chExt cx="711200" cy="715962"/>
          </a:xfrm>
        </p:grpSpPr>
        <p:sp>
          <p:nvSpPr>
            <p:cNvPr id="22" name="Oval 16"/>
            <p:cNvSpPr>
              <a:spLocks noChangeArrowheads="1"/>
            </p:cNvSpPr>
            <p:nvPr/>
          </p:nvSpPr>
          <p:spPr bwMode="auto">
            <a:xfrm>
              <a:off x="1359539" y="3974306"/>
              <a:ext cx="711200" cy="715962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3" name="Group 34"/>
            <p:cNvPicPr>
              <a:picLocks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1537339" y="4137818"/>
              <a:ext cx="371475" cy="371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3" name="组合 2"/>
          <p:cNvGrpSpPr/>
          <p:nvPr/>
        </p:nvGrpSpPr>
        <p:grpSpPr>
          <a:xfrm>
            <a:off x="1359539" y="2917031"/>
            <a:ext cx="711200" cy="715962"/>
            <a:chOff x="1359539" y="2917031"/>
            <a:chExt cx="711200" cy="715962"/>
          </a:xfrm>
        </p:grpSpPr>
        <p:sp>
          <p:nvSpPr>
            <p:cNvPr id="24" name="Oval 10"/>
            <p:cNvSpPr>
              <a:spLocks noChangeArrowheads="1"/>
            </p:cNvSpPr>
            <p:nvPr/>
          </p:nvSpPr>
          <p:spPr bwMode="auto">
            <a:xfrm>
              <a:off x="1359539" y="2917031"/>
              <a:ext cx="711200" cy="715962"/>
            </a:xfrm>
            <a:prstGeom prst="ellipse">
              <a:avLst/>
            </a:prstGeom>
            <a:solidFill>
              <a:srgbClr val="9BDAF9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11700">
                <a:solidFill>
                  <a:schemeClr val="bg1"/>
                </a:solidFill>
              </a:endParaRPr>
            </a:p>
          </p:txBody>
        </p:sp>
        <p:pic>
          <p:nvPicPr>
            <p:cNvPr id="25" name="Group 82"/>
            <p:cNvPicPr>
              <a:picLocks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54801" y="3082131"/>
              <a:ext cx="347663" cy="3778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2240601" y="2958306"/>
            <a:ext cx="2806700" cy="725999"/>
            <a:chOff x="2240601" y="2958306"/>
            <a:chExt cx="2806700" cy="725999"/>
          </a:xfrm>
        </p:grpSpPr>
        <p:sp>
          <p:nvSpPr>
            <p:cNvPr id="26" name="TextBox 13"/>
            <p:cNvSpPr txBox="1">
              <a:spLocks noChangeArrowheads="1"/>
            </p:cNvSpPr>
            <p:nvPr/>
          </p:nvSpPr>
          <p:spPr bwMode="auto">
            <a:xfrm>
              <a:off x="2240601" y="2958306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TextBox 13"/>
            <p:cNvSpPr txBox="1">
              <a:spLocks noChangeArrowheads="1"/>
            </p:cNvSpPr>
            <p:nvPr/>
          </p:nvSpPr>
          <p:spPr bwMode="auto">
            <a:xfrm>
              <a:off x="2245364" y="3244056"/>
              <a:ext cx="2801937" cy="44024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2240601" y="3990181"/>
            <a:ext cx="2806700" cy="747415"/>
            <a:chOff x="2240601" y="3990181"/>
            <a:chExt cx="2806700" cy="747415"/>
          </a:xfrm>
        </p:grpSpPr>
        <p:sp>
          <p:nvSpPr>
            <p:cNvPr id="28" name="TextBox 13"/>
            <p:cNvSpPr txBox="1">
              <a:spLocks noChangeArrowheads="1"/>
            </p:cNvSpPr>
            <p:nvPr/>
          </p:nvSpPr>
          <p:spPr bwMode="auto">
            <a:xfrm>
              <a:off x="2240601" y="3990181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2245364" y="4275931"/>
              <a:ext cx="2801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>
                <a:lnSpc>
                  <a:spcPts val="1800"/>
                </a:lnSpc>
                <a:spcBef>
                  <a:spcPct val="20000"/>
                </a:spcBef>
                <a:defRPr sz="120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请在此处添加具体内容，请尽量言简意赅，简单说明即可，不必繁琐。</a:t>
              </a:r>
              <a:endParaRPr lang="en-US" altLang="zh-CN" dirty="0">
                <a:sym typeface="Arial" panose="020B0604020202020204" pitchFamily="34" charset="0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240601" y="5066506"/>
            <a:ext cx="2806700" cy="747415"/>
            <a:chOff x="2240601" y="5066506"/>
            <a:chExt cx="2806700" cy="747415"/>
          </a:xfrm>
        </p:grpSpPr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2240601" y="5066506"/>
              <a:ext cx="1400175" cy="246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2245364" y="5352256"/>
              <a:ext cx="28019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defTabSz="1216025">
                <a:lnSpc>
                  <a:spcPts val="1800"/>
                </a:lnSpc>
                <a:spcBef>
                  <a:spcPct val="20000"/>
                </a:spcBef>
                <a:defRPr sz="120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r>
                <a:rPr lang="zh-CN" altLang="en-US" dirty="0"/>
                <a:t>请在此处添加具体内容，请尽量言简意赅，简单说明即可，不必繁琐。</a:t>
              </a:r>
              <a:endParaRPr lang="en-US" altLang="zh-CN" dirty="0"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89608" y="295139"/>
            <a:ext cx="10557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 6"/>
          <p:cNvGrpSpPr/>
          <p:nvPr/>
        </p:nvGrpSpPr>
        <p:grpSpPr>
          <a:xfrm>
            <a:off x="400052" y="3277364"/>
            <a:ext cx="2907472" cy="720295"/>
            <a:chOff x="0" y="2743200"/>
            <a:chExt cx="2806262" cy="662152"/>
          </a:xfrm>
          <a:solidFill>
            <a:srgbClr val="409CC3"/>
          </a:solidFill>
        </p:grpSpPr>
        <p:grpSp>
          <p:nvGrpSpPr>
            <p:cNvPr id="20" name="组 4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22" name="矩形 21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3" name="三角形 3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21" name="矩形 20"/>
            <p:cNvSpPr/>
            <p:nvPr/>
          </p:nvSpPr>
          <p:spPr>
            <a:xfrm>
              <a:off x="645629" y="2979685"/>
              <a:ext cx="1515020" cy="33951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latin typeface="+mj-lt"/>
                  <a:ea typeface="微软雅黑" panose="020B0503020204020204" pitchFamily="34" charset="-122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  <a:latin typeface="+mj-lt"/>
              </a:endParaRPr>
            </a:p>
          </p:txBody>
        </p:sp>
      </p:grpSp>
      <p:sp>
        <p:nvSpPr>
          <p:cNvPr id="24" name="矩形 23"/>
          <p:cNvSpPr/>
          <p:nvPr/>
        </p:nvSpPr>
        <p:spPr>
          <a:xfrm>
            <a:off x="1423588" y="2311325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01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26427" y="4230488"/>
            <a:ext cx="2083014" cy="1937208"/>
            <a:chOff x="826427" y="4230488"/>
            <a:chExt cx="2083014" cy="1937208"/>
          </a:xfrm>
        </p:grpSpPr>
        <p:sp>
          <p:nvSpPr>
            <p:cNvPr id="25" name="Freeform 6"/>
            <p:cNvSpPr/>
            <p:nvPr/>
          </p:nvSpPr>
          <p:spPr bwMode="auto">
            <a:xfrm>
              <a:off x="1496592" y="4230488"/>
              <a:ext cx="632722" cy="538434"/>
            </a:xfrm>
            <a:custGeom>
              <a:avLst/>
              <a:gdLst>
                <a:gd name="T0" fmla="*/ 466 w 510"/>
                <a:gd name="T1" fmla="*/ 4 h 434"/>
                <a:gd name="T2" fmla="*/ 458 w 510"/>
                <a:gd name="T3" fmla="*/ 0 h 434"/>
                <a:gd name="T4" fmla="*/ 448 w 510"/>
                <a:gd name="T5" fmla="*/ 0 h 434"/>
                <a:gd name="T6" fmla="*/ 440 w 510"/>
                <a:gd name="T7" fmla="*/ 6 h 434"/>
                <a:gd name="T8" fmla="*/ 398 w 510"/>
                <a:gd name="T9" fmla="*/ 58 h 434"/>
                <a:gd name="T10" fmla="*/ 278 w 510"/>
                <a:gd name="T11" fmla="*/ 206 h 434"/>
                <a:gd name="T12" fmla="*/ 224 w 510"/>
                <a:gd name="T13" fmla="*/ 262 h 434"/>
                <a:gd name="T14" fmla="*/ 214 w 510"/>
                <a:gd name="T15" fmla="*/ 270 h 434"/>
                <a:gd name="T16" fmla="*/ 186 w 510"/>
                <a:gd name="T17" fmla="*/ 284 h 434"/>
                <a:gd name="T18" fmla="*/ 154 w 510"/>
                <a:gd name="T19" fmla="*/ 288 h 434"/>
                <a:gd name="T20" fmla="*/ 126 w 510"/>
                <a:gd name="T21" fmla="*/ 278 h 434"/>
                <a:gd name="T22" fmla="*/ 108 w 510"/>
                <a:gd name="T23" fmla="*/ 264 h 434"/>
                <a:gd name="T24" fmla="*/ 108 w 510"/>
                <a:gd name="T25" fmla="*/ 264 h 434"/>
                <a:gd name="T26" fmla="*/ 100 w 510"/>
                <a:gd name="T27" fmla="*/ 260 h 434"/>
                <a:gd name="T28" fmla="*/ 82 w 510"/>
                <a:gd name="T29" fmla="*/ 260 h 434"/>
                <a:gd name="T30" fmla="*/ 74 w 510"/>
                <a:gd name="T31" fmla="*/ 262 h 434"/>
                <a:gd name="T32" fmla="*/ 74 w 510"/>
                <a:gd name="T33" fmla="*/ 262 h 434"/>
                <a:gd name="T34" fmla="*/ 32 w 510"/>
                <a:gd name="T35" fmla="*/ 274 h 434"/>
                <a:gd name="T36" fmla="*/ 18 w 510"/>
                <a:gd name="T37" fmla="*/ 280 h 434"/>
                <a:gd name="T38" fmla="*/ 8 w 510"/>
                <a:gd name="T39" fmla="*/ 292 h 434"/>
                <a:gd name="T40" fmla="*/ 0 w 510"/>
                <a:gd name="T41" fmla="*/ 318 h 434"/>
                <a:gd name="T42" fmla="*/ 0 w 510"/>
                <a:gd name="T43" fmla="*/ 326 h 434"/>
                <a:gd name="T44" fmla="*/ 8 w 510"/>
                <a:gd name="T45" fmla="*/ 354 h 434"/>
                <a:gd name="T46" fmla="*/ 18 w 510"/>
                <a:gd name="T47" fmla="*/ 368 h 434"/>
                <a:gd name="T48" fmla="*/ 30 w 510"/>
                <a:gd name="T49" fmla="*/ 380 h 434"/>
                <a:gd name="T50" fmla="*/ 58 w 510"/>
                <a:gd name="T51" fmla="*/ 400 h 434"/>
                <a:gd name="T52" fmla="*/ 94 w 510"/>
                <a:gd name="T53" fmla="*/ 416 h 434"/>
                <a:gd name="T54" fmla="*/ 136 w 510"/>
                <a:gd name="T55" fmla="*/ 428 h 434"/>
                <a:gd name="T56" fmla="*/ 156 w 510"/>
                <a:gd name="T57" fmla="*/ 432 h 434"/>
                <a:gd name="T58" fmla="*/ 198 w 510"/>
                <a:gd name="T59" fmla="*/ 432 h 434"/>
                <a:gd name="T60" fmla="*/ 222 w 510"/>
                <a:gd name="T61" fmla="*/ 424 h 434"/>
                <a:gd name="T62" fmla="*/ 234 w 510"/>
                <a:gd name="T63" fmla="*/ 416 h 434"/>
                <a:gd name="T64" fmla="*/ 238 w 510"/>
                <a:gd name="T65" fmla="*/ 412 h 434"/>
                <a:gd name="T66" fmla="*/ 316 w 510"/>
                <a:gd name="T67" fmla="*/ 302 h 434"/>
                <a:gd name="T68" fmla="*/ 316 w 510"/>
                <a:gd name="T69" fmla="*/ 302 h 434"/>
                <a:gd name="T70" fmla="*/ 328 w 510"/>
                <a:gd name="T71" fmla="*/ 286 h 434"/>
                <a:gd name="T72" fmla="*/ 364 w 510"/>
                <a:gd name="T73" fmla="*/ 250 h 434"/>
                <a:gd name="T74" fmla="*/ 388 w 510"/>
                <a:gd name="T75" fmla="*/ 230 h 434"/>
                <a:gd name="T76" fmla="*/ 394 w 510"/>
                <a:gd name="T77" fmla="*/ 228 h 434"/>
                <a:gd name="T78" fmla="*/ 400 w 510"/>
                <a:gd name="T79" fmla="*/ 228 h 434"/>
                <a:gd name="T80" fmla="*/ 414 w 510"/>
                <a:gd name="T81" fmla="*/ 232 h 434"/>
                <a:gd name="T82" fmla="*/ 422 w 510"/>
                <a:gd name="T83" fmla="*/ 242 h 434"/>
                <a:gd name="T84" fmla="*/ 432 w 510"/>
                <a:gd name="T85" fmla="*/ 416 h 434"/>
                <a:gd name="T86" fmla="*/ 432 w 510"/>
                <a:gd name="T87" fmla="*/ 418 h 434"/>
                <a:gd name="T88" fmla="*/ 434 w 510"/>
                <a:gd name="T89" fmla="*/ 422 h 434"/>
                <a:gd name="T90" fmla="*/ 434 w 510"/>
                <a:gd name="T91" fmla="*/ 426 h 434"/>
                <a:gd name="T92" fmla="*/ 440 w 510"/>
                <a:gd name="T93" fmla="*/ 432 h 434"/>
                <a:gd name="T94" fmla="*/ 444 w 510"/>
                <a:gd name="T95" fmla="*/ 434 h 434"/>
                <a:gd name="T96" fmla="*/ 452 w 510"/>
                <a:gd name="T97" fmla="*/ 428 h 434"/>
                <a:gd name="T98" fmla="*/ 454 w 510"/>
                <a:gd name="T99" fmla="*/ 418 h 434"/>
                <a:gd name="T100" fmla="*/ 460 w 510"/>
                <a:gd name="T101" fmla="*/ 368 h 434"/>
                <a:gd name="T102" fmla="*/ 476 w 510"/>
                <a:gd name="T103" fmla="*/ 230 h 434"/>
                <a:gd name="T104" fmla="*/ 488 w 510"/>
                <a:gd name="T105" fmla="*/ 188 h 434"/>
                <a:gd name="T106" fmla="*/ 496 w 510"/>
                <a:gd name="T107" fmla="*/ 168 h 434"/>
                <a:gd name="T108" fmla="*/ 506 w 510"/>
                <a:gd name="T109" fmla="*/ 132 h 434"/>
                <a:gd name="T110" fmla="*/ 510 w 510"/>
                <a:gd name="T111" fmla="*/ 100 h 434"/>
                <a:gd name="T112" fmla="*/ 508 w 510"/>
                <a:gd name="T113" fmla="*/ 74 h 434"/>
                <a:gd name="T114" fmla="*/ 498 w 510"/>
                <a:gd name="T115" fmla="*/ 42 h 434"/>
                <a:gd name="T116" fmla="*/ 476 w 510"/>
                <a:gd name="T117" fmla="*/ 12 h 434"/>
                <a:gd name="T118" fmla="*/ 466 w 510"/>
                <a:gd name="T119" fmla="*/ 4 h 4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10" h="434">
                  <a:moveTo>
                    <a:pt x="466" y="4"/>
                  </a:moveTo>
                  <a:lnTo>
                    <a:pt x="466" y="4"/>
                  </a:lnTo>
                  <a:lnTo>
                    <a:pt x="464" y="2"/>
                  </a:lnTo>
                  <a:lnTo>
                    <a:pt x="458" y="0"/>
                  </a:lnTo>
                  <a:lnTo>
                    <a:pt x="454" y="0"/>
                  </a:lnTo>
                  <a:lnTo>
                    <a:pt x="448" y="0"/>
                  </a:lnTo>
                  <a:lnTo>
                    <a:pt x="444" y="2"/>
                  </a:lnTo>
                  <a:lnTo>
                    <a:pt x="440" y="6"/>
                  </a:lnTo>
                  <a:lnTo>
                    <a:pt x="440" y="6"/>
                  </a:lnTo>
                  <a:lnTo>
                    <a:pt x="398" y="58"/>
                  </a:lnTo>
                  <a:lnTo>
                    <a:pt x="340" y="132"/>
                  </a:lnTo>
                  <a:lnTo>
                    <a:pt x="278" y="206"/>
                  </a:lnTo>
                  <a:lnTo>
                    <a:pt x="248" y="236"/>
                  </a:lnTo>
                  <a:lnTo>
                    <a:pt x="224" y="262"/>
                  </a:lnTo>
                  <a:lnTo>
                    <a:pt x="224" y="262"/>
                  </a:lnTo>
                  <a:lnTo>
                    <a:pt x="214" y="270"/>
                  </a:lnTo>
                  <a:lnTo>
                    <a:pt x="204" y="276"/>
                  </a:lnTo>
                  <a:lnTo>
                    <a:pt x="186" y="284"/>
                  </a:lnTo>
                  <a:lnTo>
                    <a:pt x="170" y="288"/>
                  </a:lnTo>
                  <a:lnTo>
                    <a:pt x="154" y="288"/>
                  </a:lnTo>
                  <a:lnTo>
                    <a:pt x="140" y="284"/>
                  </a:lnTo>
                  <a:lnTo>
                    <a:pt x="126" y="278"/>
                  </a:lnTo>
                  <a:lnTo>
                    <a:pt x="116" y="272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8" y="264"/>
                  </a:lnTo>
                  <a:lnTo>
                    <a:pt x="106" y="264"/>
                  </a:lnTo>
                  <a:lnTo>
                    <a:pt x="100" y="260"/>
                  </a:lnTo>
                  <a:lnTo>
                    <a:pt x="88" y="258"/>
                  </a:lnTo>
                  <a:lnTo>
                    <a:pt x="82" y="260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74" y="262"/>
                  </a:lnTo>
                  <a:lnTo>
                    <a:pt x="32" y="274"/>
                  </a:lnTo>
                  <a:lnTo>
                    <a:pt x="32" y="274"/>
                  </a:lnTo>
                  <a:lnTo>
                    <a:pt x="24" y="276"/>
                  </a:lnTo>
                  <a:lnTo>
                    <a:pt x="18" y="280"/>
                  </a:lnTo>
                  <a:lnTo>
                    <a:pt x="12" y="286"/>
                  </a:lnTo>
                  <a:lnTo>
                    <a:pt x="8" y="292"/>
                  </a:lnTo>
                  <a:lnTo>
                    <a:pt x="2" y="304"/>
                  </a:lnTo>
                  <a:lnTo>
                    <a:pt x="0" y="318"/>
                  </a:lnTo>
                  <a:lnTo>
                    <a:pt x="0" y="318"/>
                  </a:lnTo>
                  <a:lnTo>
                    <a:pt x="0" y="326"/>
                  </a:lnTo>
                  <a:lnTo>
                    <a:pt x="4" y="338"/>
                  </a:lnTo>
                  <a:lnTo>
                    <a:pt x="8" y="354"/>
                  </a:lnTo>
                  <a:lnTo>
                    <a:pt x="12" y="362"/>
                  </a:lnTo>
                  <a:lnTo>
                    <a:pt x="18" y="368"/>
                  </a:lnTo>
                  <a:lnTo>
                    <a:pt x="18" y="368"/>
                  </a:lnTo>
                  <a:lnTo>
                    <a:pt x="30" y="380"/>
                  </a:lnTo>
                  <a:lnTo>
                    <a:pt x="44" y="390"/>
                  </a:lnTo>
                  <a:lnTo>
                    <a:pt x="58" y="400"/>
                  </a:lnTo>
                  <a:lnTo>
                    <a:pt x="76" y="408"/>
                  </a:lnTo>
                  <a:lnTo>
                    <a:pt x="94" y="416"/>
                  </a:lnTo>
                  <a:lnTo>
                    <a:pt x="114" y="424"/>
                  </a:lnTo>
                  <a:lnTo>
                    <a:pt x="136" y="428"/>
                  </a:lnTo>
                  <a:lnTo>
                    <a:pt x="156" y="432"/>
                  </a:lnTo>
                  <a:lnTo>
                    <a:pt x="156" y="432"/>
                  </a:lnTo>
                  <a:lnTo>
                    <a:pt x="178" y="434"/>
                  </a:lnTo>
                  <a:lnTo>
                    <a:pt x="198" y="432"/>
                  </a:lnTo>
                  <a:lnTo>
                    <a:pt x="212" y="428"/>
                  </a:lnTo>
                  <a:lnTo>
                    <a:pt x="222" y="424"/>
                  </a:lnTo>
                  <a:lnTo>
                    <a:pt x="230" y="420"/>
                  </a:lnTo>
                  <a:lnTo>
                    <a:pt x="234" y="416"/>
                  </a:lnTo>
                  <a:lnTo>
                    <a:pt x="238" y="412"/>
                  </a:lnTo>
                  <a:lnTo>
                    <a:pt x="238" y="412"/>
                  </a:lnTo>
                  <a:lnTo>
                    <a:pt x="264" y="378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16" y="302"/>
                  </a:lnTo>
                  <a:lnTo>
                    <a:pt x="328" y="286"/>
                  </a:lnTo>
                  <a:lnTo>
                    <a:pt x="342" y="272"/>
                  </a:lnTo>
                  <a:lnTo>
                    <a:pt x="364" y="250"/>
                  </a:lnTo>
                  <a:lnTo>
                    <a:pt x="382" y="236"/>
                  </a:lnTo>
                  <a:lnTo>
                    <a:pt x="388" y="230"/>
                  </a:lnTo>
                  <a:lnTo>
                    <a:pt x="388" y="230"/>
                  </a:lnTo>
                  <a:lnTo>
                    <a:pt x="394" y="228"/>
                  </a:lnTo>
                  <a:lnTo>
                    <a:pt x="394" y="228"/>
                  </a:lnTo>
                  <a:lnTo>
                    <a:pt x="400" y="228"/>
                  </a:lnTo>
                  <a:lnTo>
                    <a:pt x="410" y="228"/>
                  </a:lnTo>
                  <a:lnTo>
                    <a:pt x="414" y="232"/>
                  </a:lnTo>
                  <a:lnTo>
                    <a:pt x="418" y="236"/>
                  </a:lnTo>
                  <a:lnTo>
                    <a:pt x="422" y="242"/>
                  </a:lnTo>
                  <a:lnTo>
                    <a:pt x="424" y="252"/>
                  </a:lnTo>
                  <a:lnTo>
                    <a:pt x="432" y="416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2" y="418"/>
                  </a:lnTo>
                  <a:lnTo>
                    <a:pt x="434" y="422"/>
                  </a:lnTo>
                  <a:lnTo>
                    <a:pt x="434" y="422"/>
                  </a:lnTo>
                  <a:lnTo>
                    <a:pt x="434" y="426"/>
                  </a:lnTo>
                  <a:lnTo>
                    <a:pt x="436" y="428"/>
                  </a:lnTo>
                  <a:lnTo>
                    <a:pt x="440" y="432"/>
                  </a:lnTo>
                  <a:lnTo>
                    <a:pt x="444" y="434"/>
                  </a:lnTo>
                  <a:lnTo>
                    <a:pt x="444" y="434"/>
                  </a:lnTo>
                  <a:lnTo>
                    <a:pt x="450" y="432"/>
                  </a:lnTo>
                  <a:lnTo>
                    <a:pt x="452" y="428"/>
                  </a:lnTo>
                  <a:lnTo>
                    <a:pt x="454" y="420"/>
                  </a:lnTo>
                  <a:lnTo>
                    <a:pt x="454" y="418"/>
                  </a:lnTo>
                  <a:lnTo>
                    <a:pt x="454" y="418"/>
                  </a:lnTo>
                  <a:lnTo>
                    <a:pt x="460" y="368"/>
                  </a:lnTo>
                  <a:lnTo>
                    <a:pt x="468" y="298"/>
                  </a:lnTo>
                  <a:lnTo>
                    <a:pt x="476" y="230"/>
                  </a:lnTo>
                  <a:lnTo>
                    <a:pt x="482" y="204"/>
                  </a:lnTo>
                  <a:lnTo>
                    <a:pt x="488" y="188"/>
                  </a:lnTo>
                  <a:lnTo>
                    <a:pt x="488" y="188"/>
                  </a:lnTo>
                  <a:lnTo>
                    <a:pt x="496" y="168"/>
                  </a:lnTo>
                  <a:lnTo>
                    <a:pt x="502" y="148"/>
                  </a:lnTo>
                  <a:lnTo>
                    <a:pt x="506" y="132"/>
                  </a:lnTo>
                  <a:lnTo>
                    <a:pt x="508" y="114"/>
                  </a:lnTo>
                  <a:lnTo>
                    <a:pt x="510" y="100"/>
                  </a:lnTo>
                  <a:lnTo>
                    <a:pt x="508" y="86"/>
                  </a:lnTo>
                  <a:lnTo>
                    <a:pt x="508" y="74"/>
                  </a:lnTo>
                  <a:lnTo>
                    <a:pt x="504" y="62"/>
                  </a:lnTo>
                  <a:lnTo>
                    <a:pt x="498" y="42"/>
                  </a:lnTo>
                  <a:lnTo>
                    <a:pt x="488" y="26"/>
                  </a:lnTo>
                  <a:lnTo>
                    <a:pt x="476" y="12"/>
                  </a:lnTo>
                  <a:lnTo>
                    <a:pt x="466" y="4"/>
                  </a:lnTo>
                  <a:lnTo>
                    <a:pt x="466" y="4"/>
                  </a:ln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26" name="文本框 25"/>
            <p:cNvSpPr txBox="1"/>
            <p:nvPr/>
          </p:nvSpPr>
          <p:spPr>
            <a:xfrm>
              <a:off x="826427" y="5382866"/>
              <a:ext cx="208301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27" name="矩形 26"/>
            <p:cNvSpPr/>
            <p:nvPr/>
          </p:nvSpPr>
          <p:spPr>
            <a:xfrm>
              <a:off x="1084677" y="4930434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29" name="组 64"/>
          <p:cNvGrpSpPr/>
          <p:nvPr/>
        </p:nvGrpSpPr>
        <p:grpSpPr>
          <a:xfrm>
            <a:off x="3270280" y="3467099"/>
            <a:ext cx="2841538" cy="720295"/>
            <a:chOff x="3046442" y="3471861"/>
            <a:chExt cx="3052676" cy="720295"/>
          </a:xfrm>
          <a:solidFill>
            <a:srgbClr val="185C99"/>
          </a:solidFill>
        </p:grpSpPr>
        <p:grpSp>
          <p:nvGrpSpPr>
            <p:cNvPr id="30" name="组 26"/>
            <p:cNvGrpSpPr/>
            <p:nvPr/>
          </p:nvGrpSpPr>
          <p:grpSpPr>
            <a:xfrm rot="10800000">
              <a:off x="3046442" y="3471861"/>
              <a:ext cx="3052676" cy="720295"/>
              <a:chOff x="0" y="2743200"/>
              <a:chExt cx="2806262" cy="662152"/>
            </a:xfrm>
            <a:grpFill/>
          </p:grpSpPr>
          <p:sp>
            <p:nvSpPr>
              <p:cNvPr id="32" name="矩形 31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3" name="三角形 2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31" name="矩形 30"/>
            <p:cNvSpPr/>
            <p:nvPr/>
          </p:nvSpPr>
          <p:spPr>
            <a:xfrm>
              <a:off x="3729635" y="3523187"/>
              <a:ext cx="1686292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34" name="矩形 33"/>
          <p:cNvSpPr/>
          <p:nvPr/>
        </p:nvSpPr>
        <p:spPr>
          <a:xfrm>
            <a:off x="4374829" y="4230488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02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540301" y="1518531"/>
            <a:ext cx="2277519" cy="1704866"/>
            <a:chOff x="3540301" y="1518531"/>
            <a:chExt cx="2277519" cy="1704866"/>
          </a:xfrm>
        </p:grpSpPr>
        <p:sp>
          <p:nvSpPr>
            <p:cNvPr id="28" name="Freeform 7"/>
            <p:cNvSpPr/>
            <p:nvPr/>
          </p:nvSpPr>
          <p:spPr bwMode="auto">
            <a:xfrm rot="2557485">
              <a:off x="4267048" y="1518531"/>
              <a:ext cx="618336" cy="591664"/>
            </a:xfrm>
            <a:custGeom>
              <a:avLst/>
              <a:gdLst>
                <a:gd name="T0" fmla="*/ 438 w 510"/>
                <a:gd name="T1" fmla="*/ 48 h 488"/>
                <a:gd name="T2" fmla="*/ 396 w 510"/>
                <a:gd name="T3" fmla="*/ 116 h 488"/>
                <a:gd name="T4" fmla="*/ 362 w 510"/>
                <a:gd name="T5" fmla="*/ 88 h 488"/>
                <a:gd name="T6" fmla="*/ 334 w 510"/>
                <a:gd name="T7" fmla="*/ 64 h 488"/>
                <a:gd name="T8" fmla="*/ 304 w 510"/>
                <a:gd name="T9" fmla="*/ 40 h 488"/>
                <a:gd name="T10" fmla="*/ 274 w 510"/>
                <a:gd name="T11" fmla="*/ 24 h 488"/>
                <a:gd name="T12" fmla="*/ 242 w 510"/>
                <a:gd name="T13" fmla="*/ 16 h 488"/>
                <a:gd name="T14" fmla="*/ 206 w 510"/>
                <a:gd name="T15" fmla="*/ 14 h 488"/>
                <a:gd name="T16" fmla="*/ 198 w 510"/>
                <a:gd name="T17" fmla="*/ 16 h 488"/>
                <a:gd name="T18" fmla="*/ 188 w 510"/>
                <a:gd name="T19" fmla="*/ 20 h 488"/>
                <a:gd name="T20" fmla="*/ 178 w 510"/>
                <a:gd name="T21" fmla="*/ 34 h 488"/>
                <a:gd name="T22" fmla="*/ 166 w 510"/>
                <a:gd name="T23" fmla="*/ 70 h 488"/>
                <a:gd name="T24" fmla="*/ 152 w 510"/>
                <a:gd name="T25" fmla="*/ 96 h 488"/>
                <a:gd name="T26" fmla="*/ 148 w 510"/>
                <a:gd name="T27" fmla="*/ 98 h 488"/>
                <a:gd name="T28" fmla="*/ 128 w 510"/>
                <a:gd name="T29" fmla="*/ 100 h 488"/>
                <a:gd name="T30" fmla="*/ 78 w 510"/>
                <a:gd name="T31" fmla="*/ 96 h 488"/>
                <a:gd name="T32" fmla="*/ 54 w 510"/>
                <a:gd name="T33" fmla="*/ 100 h 488"/>
                <a:gd name="T34" fmla="*/ 42 w 510"/>
                <a:gd name="T35" fmla="*/ 110 h 488"/>
                <a:gd name="T36" fmla="*/ 38 w 510"/>
                <a:gd name="T37" fmla="*/ 118 h 488"/>
                <a:gd name="T38" fmla="*/ 26 w 510"/>
                <a:gd name="T39" fmla="*/ 168 h 488"/>
                <a:gd name="T40" fmla="*/ 28 w 510"/>
                <a:gd name="T41" fmla="*/ 218 h 488"/>
                <a:gd name="T42" fmla="*/ 44 w 510"/>
                <a:gd name="T43" fmla="*/ 268 h 488"/>
                <a:gd name="T44" fmla="*/ 74 w 510"/>
                <a:gd name="T45" fmla="*/ 314 h 488"/>
                <a:gd name="T46" fmla="*/ 96 w 510"/>
                <a:gd name="T47" fmla="*/ 342 h 488"/>
                <a:gd name="T48" fmla="*/ 122 w 510"/>
                <a:gd name="T49" fmla="*/ 378 h 488"/>
                <a:gd name="T50" fmla="*/ 50 w 510"/>
                <a:gd name="T51" fmla="*/ 416 h 488"/>
                <a:gd name="T52" fmla="*/ 34 w 510"/>
                <a:gd name="T53" fmla="*/ 426 h 488"/>
                <a:gd name="T54" fmla="*/ 10 w 510"/>
                <a:gd name="T55" fmla="*/ 446 h 488"/>
                <a:gd name="T56" fmla="*/ 0 w 510"/>
                <a:gd name="T57" fmla="*/ 464 h 488"/>
                <a:gd name="T58" fmla="*/ 2 w 510"/>
                <a:gd name="T59" fmla="*/ 472 h 488"/>
                <a:gd name="T60" fmla="*/ 10 w 510"/>
                <a:gd name="T61" fmla="*/ 480 h 488"/>
                <a:gd name="T62" fmla="*/ 22 w 510"/>
                <a:gd name="T63" fmla="*/ 486 h 488"/>
                <a:gd name="T64" fmla="*/ 38 w 510"/>
                <a:gd name="T65" fmla="*/ 488 h 488"/>
                <a:gd name="T66" fmla="*/ 62 w 510"/>
                <a:gd name="T67" fmla="*/ 482 h 488"/>
                <a:gd name="T68" fmla="*/ 128 w 510"/>
                <a:gd name="T69" fmla="*/ 446 h 488"/>
                <a:gd name="T70" fmla="*/ 214 w 510"/>
                <a:gd name="T71" fmla="*/ 386 h 488"/>
                <a:gd name="T72" fmla="*/ 310 w 510"/>
                <a:gd name="T73" fmla="*/ 302 h 488"/>
                <a:gd name="T74" fmla="*/ 358 w 510"/>
                <a:gd name="T75" fmla="*/ 254 h 488"/>
                <a:gd name="T76" fmla="*/ 436 w 510"/>
                <a:gd name="T77" fmla="*/ 166 h 488"/>
                <a:gd name="T78" fmla="*/ 488 w 510"/>
                <a:gd name="T79" fmla="*/ 92 h 488"/>
                <a:gd name="T80" fmla="*/ 508 w 510"/>
                <a:gd name="T81" fmla="*/ 50 h 488"/>
                <a:gd name="T82" fmla="*/ 510 w 510"/>
                <a:gd name="T83" fmla="*/ 30 h 488"/>
                <a:gd name="T84" fmla="*/ 510 w 510"/>
                <a:gd name="T85" fmla="*/ 22 h 488"/>
                <a:gd name="T86" fmla="*/ 500 w 510"/>
                <a:gd name="T87" fmla="*/ 6 h 488"/>
                <a:gd name="T88" fmla="*/ 492 w 510"/>
                <a:gd name="T89" fmla="*/ 0 h 488"/>
                <a:gd name="T90" fmla="*/ 478 w 510"/>
                <a:gd name="T91" fmla="*/ 2 h 488"/>
                <a:gd name="T92" fmla="*/ 458 w 510"/>
                <a:gd name="T93" fmla="*/ 20 h 488"/>
                <a:gd name="T94" fmla="*/ 438 w 510"/>
                <a:gd name="T95" fmla="*/ 48 h 4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510" h="488">
                  <a:moveTo>
                    <a:pt x="438" y="48"/>
                  </a:moveTo>
                  <a:lnTo>
                    <a:pt x="438" y="48"/>
                  </a:lnTo>
                  <a:lnTo>
                    <a:pt x="416" y="80"/>
                  </a:lnTo>
                  <a:lnTo>
                    <a:pt x="396" y="116"/>
                  </a:lnTo>
                  <a:lnTo>
                    <a:pt x="396" y="116"/>
                  </a:lnTo>
                  <a:lnTo>
                    <a:pt x="362" y="88"/>
                  </a:lnTo>
                  <a:lnTo>
                    <a:pt x="334" y="64"/>
                  </a:lnTo>
                  <a:lnTo>
                    <a:pt x="334" y="64"/>
                  </a:lnTo>
                  <a:lnTo>
                    <a:pt x="318" y="52"/>
                  </a:lnTo>
                  <a:lnTo>
                    <a:pt x="304" y="40"/>
                  </a:lnTo>
                  <a:lnTo>
                    <a:pt x="288" y="32"/>
                  </a:lnTo>
                  <a:lnTo>
                    <a:pt x="274" y="24"/>
                  </a:lnTo>
                  <a:lnTo>
                    <a:pt x="258" y="18"/>
                  </a:lnTo>
                  <a:lnTo>
                    <a:pt x="242" y="16"/>
                  </a:lnTo>
                  <a:lnTo>
                    <a:pt x="224" y="14"/>
                  </a:lnTo>
                  <a:lnTo>
                    <a:pt x="206" y="14"/>
                  </a:lnTo>
                  <a:lnTo>
                    <a:pt x="206" y="14"/>
                  </a:lnTo>
                  <a:lnTo>
                    <a:pt x="198" y="16"/>
                  </a:lnTo>
                  <a:lnTo>
                    <a:pt x="192" y="18"/>
                  </a:lnTo>
                  <a:lnTo>
                    <a:pt x="188" y="20"/>
                  </a:lnTo>
                  <a:lnTo>
                    <a:pt x="184" y="24"/>
                  </a:lnTo>
                  <a:lnTo>
                    <a:pt x="178" y="34"/>
                  </a:lnTo>
                  <a:lnTo>
                    <a:pt x="174" y="44"/>
                  </a:lnTo>
                  <a:lnTo>
                    <a:pt x="166" y="70"/>
                  </a:lnTo>
                  <a:lnTo>
                    <a:pt x="160" y="84"/>
                  </a:lnTo>
                  <a:lnTo>
                    <a:pt x="152" y="96"/>
                  </a:lnTo>
                  <a:lnTo>
                    <a:pt x="152" y="96"/>
                  </a:lnTo>
                  <a:lnTo>
                    <a:pt x="148" y="98"/>
                  </a:lnTo>
                  <a:lnTo>
                    <a:pt x="142" y="100"/>
                  </a:lnTo>
                  <a:lnTo>
                    <a:pt x="128" y="100"/>
                  </a:lnTo>
                  <a:lnTo>
                    <a:pt x="96" y="98"/>
                  </a:lnTo>
                  <a:lnTo>
                    <a:pt x="78" y="96"/>
                  </a:lnTo>
                  <a:lnTo>
                    <a:pt x="62" y="98"/>
                  </a:lnTo>
                  <a:lnTo>
                    <a:pt x="54" y="100"/>
                  </a:lnTo>
                  <a:lnTo>
                    <a:pt x="48" y="104"/>
                  </a:lnTo>
                  <a:lnTo>
                    <a:pt x="42" y="110"/>
                  </a:lnTo>
                  <a:lnTo>
                    <a:pt x="38" y="118"/>
                  </a:lnTo>
                  <a:lnTo>
                    <a:pt x="38" y="118"/>
                  </a:lnTo>
                  <a:lnTo>
                    <a:pt x="30" y="142"/>
                  </a:lnTo>
                  <a:lnTo>
                    <a:pt x="26" y="168"/>
                  </a:lnTo>
                  <a:lnTo>
                    <a:pt x="24" y="194"/>
                  </a:lnTo>
                  <a:lnTo>
                    <a:pt x="28" y="218"/>
                  </a:lnTo>
                  <a:lnTo>
                    <a:pt x="34" y="244"/>
                  </a:lnTo>
                  <a:lnTo>
                    <a:pt x="44" y="268"/>
                  </a:lnTo>
                  <a:lnTo>
                    <a:pt x="56" y="292"/>
                  </a:lnTo>
                  <a:lnTo>
                    <a:pt x="74" y="314"/>
                  </a:lnTo>
                  <a:lnTo>
                    <a:pt x="74" y="314"/>
                  </a:lnTo>
                  <a:lnTo>
                    <a:pt x="96" y="342"/>
                  </a:lnTo>
                  <a:lnTo>
                    <a:pt x="122" y="378"/>
                  </a:lnTo>
                  <a:lnTo>
                    <a:pt x="122" y="378"/>
                  </a:lnTo>
                  <a:lnTo>
                    <a:pt x="86" y="398"/>
                  </a:lnTo>
                  <a:lnTo>
                    <a:pt x="50" y="416"/>
                  </a:lnTo>
                  <a:lnTo>
                    <a:pt x="50" y="416"/>
                  </a:lnTo>
                  <a:lnTo>
                    <a:pt x="34" y="426"/>
                  </a:lnTo>
                  <a:lnTo>
                    <a:pt x="22" y="436"/>
                  </a:lnTo>
                  <a:lnTo>
                    <a:pt x="10" y="446"/>
                  </a:lnTo>
                  <a:lnTo>
                    <a:pt x="4" y="456"/>
                  </a:lnTo>
                  <a:lnTo>
                    <a:pt x="0" y="464"/>
                  </a:lnTo>
                  <a:lnTo>
                    <a:pt x="0" y="468"/>
                  </a:lnTo>
                  <a:lnTo>
                    <a:pt x="2" y="472"/>
                  </a:lnTo>
                  <a:lnTo>
                    <a:pt x="4" y="476"/>
                  </a:lnTo>
                  <a:lnTo>
                    <a:pt x="10" y="480"/>
                  </a:lnTo>
                  <a:lnTo>
                    <a:pt x="22" y="486"/>
                  </a:lnTo>
                  <a:lnTo>
                    <a:pt x="22" y="486"/>
                  </a:lnTo>
                  <a:lnTo>
                    <a:pt x="30" y="488"/>
                  </a:lnTo>
                  <a:lnTo>
                    <a:pt x="38" y="488"/>
                  </a:lnTo>
                  <a:lnTo>
                    <a:pt x="50" y="486"/>
                  </a:lnTo>
                  <a:lnTo>
                    <a:pt x="62" y="482"/>
                  </a:lnTo>
                  <a:lnTo>
                    <a:pt x="92" y="468"/>
                  </a:lnTo>
                  <a:lnTo>
                    <a:pt x="128" y="446"/>
                  </a:lnTo>
                  <a:lnTo>
                    <a:pt x="170" y="420"/>
                  </a:lnTo>
                  <a:lnTo>
                    <a:pt x="214" y="386"/>
                  </a:lnTo>
                  <a:lnTo>
                    <a:pt x="262" y="346"/>
                  </a:lnTo>
                  <a:lnTo>
                    <a:pt x="310" y="302"/>
                  </a:lnTo>
                  <a:lnTo>
                    <a:pt x="310" y="302"/>
                  </a:lnTo>
                  <a:lnTo>
                    <a:pt x="358" y="254"/>
                  </a:lnTo>
                  <a:lnTo>
                    <a:pt x="400" y="208"/>
                  </a:lnTo>
                  <a:lnTo>
                    <a:pt x="436" y="166"/>
                  </a:lnTo>
                  <a:lnTo>
                    <a:pt x="464" y="126"/>
                  </a:lnTo>
                  <a:lnTo>
                    <a:pt x="488" y="92"/>
                  </a:lnTo>
                  <a:lnTo>
                    <a:pt x="502" y="62"/>
                  </a:lnTo>
                  <a:lnTo>
                    <a:pt x="508" y="50"/>
                  </a:lnTo>
                  <a:lnTo>
                    <a:pt x="510" y="40"/>
                  </a:lnTo>
                  <a:lnTo>
                    <a:pt x="510" y="30"/>
                  </a:lnTo>
                  <a:lnTo>
                    <a:pt x="510" y="22"/>
                  </a:lnTo>
                  <a:lnTo>
                    <a:pt x="510" y="22"/>
                  </a:lnTo>
                  <a:lnTo>
                    <a:pt x="504" y="10"/>
                  </a:lnTo>
                  <a:lnTo>
                    <a:pt x="500" y="6"/>
                  </a:lnTo>
                  <a:lnTo>
                    <a:pt x="496" y="2"/>
                  </a:lnTo>
                  <a:lnTo>
                    <a:pt x="492" y="0"/>
                  </a:lnTo>
                  <a:lnTo>
                    <a:pt x="488" y="0"/>
                  </a:lnTo>
                  <a:lnTo>
                    <a:pt x="478" y="2"/>
                  </a:lnTo>
                  <a:lnTo>
                    <a:pt x="468" y="10"/>
                  </a:lnTo>
                  <a:lnTo>
                    <a:pt x="458" y="20"/>
                  </a:lnTo>
                  <a:lnTo>
                    <a:pt x="448" y="32"/>
                  </a:lnTo>
                  <a:lnTo>
                    <a:pt x="438" y="48"/>
                  </a:lnTo>
                  <a:lnTo>
                    <a:pt x="438" y="48"/>
                  </a:ln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 dirty="0"/>
            </a:p>
          </p:txBody>
        </p:sp>
        <p:sp>
          <p:nvSpPr>
            <p:cNvPr id="35" name="文本框 34"/>
            <p:cNvSpPr txBox="1"/>
            <p:nvPr/>
          </p:nvSpPr>
          <p:spPr>
            <a:xfrm>
              <a:off x="3540301" y="2438567"/>
              <a:ext cx="2277519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矩形 35"/>
            <p:cNvSpPr/>
            <p:nvPr/>
          </p:nvSpPr>
          <p:spPr>
            <a:xfrm>
              <a:off x="3787949" y="2003012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38" name="组 42"/>
          <p:cNvGrpSpPr/>
          <p:nvPr/>
        </p:nvGrpSpPr>
        <p:grpSpPr>
          <a:xfrm>
            <a:off x="6109552" y="3277364"/>
            <a:ext cx="2841538" cy="720295"/>
            <a:chOff x="0" y="2743200"/>
            <a:chExt cx="2806262" cy="662152"/>
          </a:xfrm>
          <a:solidFill>
            <a:srgbClr val="7C7A85"/>
          </a:solidFill>
        </p:grpSpPr>
        <p:grpSp>
          <p:nvGrpSpPr>
            <p:cNvPr id="39" name="组 47"/>
            <p:cNvGrpSpPr/>
            <p:nvPr/>
          </p:nvGrpSpPr>
          <p:grpSpPr>
            <a:xfrm>
              <a:off x="0" y="2743200"/>
              <a:ext cx="2806262" cy="662152"/>
              <a:chOff x="0" y="2743200"/>
              <a:chExt cx="2806262" cy="662152"/>
            </a:xfrm>
            <a:grpFill/>
          </p:grpSpPr>
          <p:sp>
            <p:nvSpPr>
              <p:cNvPr id="41" name="矩形 40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42" name="三角形 50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0" name="矩形 39"/>
            <p:cNvSpPr/>
            <p:nvPr/>
          </p:nvSpPr>
          <p:spPr>
            <a:xfrm>
              <a:off x="628045" y="2979685"/>
              <a:ext cx="1550174" cy="339519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43" name="矩形 42"/>
          <p:cNvSpPr/>
          <p:nvPr/>
        </p:nvSpPr>
        <p:spPr>
          <a:xfrm>
            <a:off x="7057735" y="2311325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03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6" name="组合 5"/>
          <p:cNvGrpSpPr/>
          <p:nvPr/>
        </p:nvGrpSpPr>
        <p:grpSpPr>
          <a:xfrm>
            <a:off x="6632487" y="4379382"/>
            <a:ext cx="2083014" cy="2013557"/>
            <a:chOff x="6632487" y="4379382"/>
            <a:chExt cx="2083014" cy="2013557"/>
          </a:xfrm>
        </p:grpSpPr>
        <p:sp>
          <p:nvSpPr>
            <p:cNvPr id="37" name="Freeform 8"/>
            <p:cNvSpPr>
              <a:spLocks noEditPoints="1"/>
            </p:cNvSpPr>
            <p:nvPr/>
          </p:nvSpPr>
          <p:spPr bwMode="auto">
            <a:xfrm>
              <a:off x="7447916" y="4379382"/>
              <a:ext cx="466478" cy="677384"/>
            </a:xfrm>
            <a:custGeom>
              <a:avLst/>
              <a:gdLst>
                <a:gd name="T0" fmla="*/ 236 w 376"/>
                <a:gd name="T1" fmla="*/ 352 h 546"/>
                <a:gd name="T2" fmla="*/ 154 w 376"/>
                <a:gd name="T3" fmla="*/ 276 h 546"/>
                <a:gd name="T4" fmla="*/ 188 w 376"/>
                <a:gd name="T5" fmla="*/ 170 h 546"/>
                <a:gd name="T6" fmla="*/ 188 w 376"/>
                <a:gd name="T7" fmla="*/ 268 h 546"/>
                <a:gd name="T8" fmla="*/ 376 w 376"/>
                <a:gd name="T9" fmla="*/ 238 h 546"/>
                <a:gd name="T10" fmla="*/ 338 w 376"/>
                <a:gd name="T11" fmla="*/ 306 h 546"/>
                <a:gd name="T12" fmla="*/ 334 w 376"/>
                <a:gd name="T13" fmla="*/ 322 h 546"/>
                <a:gd name="T14" fmla="*/ 322 w 376"/>
                <a:gd name="T15" fmla="*/ 350 h 546"/>
                <a:gd name="T16" fmla="*/ 306 w 376"/>
                <a:gd name="T17" fmla="*/ 376 h 546"/>
                <a:gd name="T18" fmla="*/ 284 w 376"/>
                <a:gd name="T19" fmla="*/ 398 h 546"/>
                <a:gd name="T20" fmla="*/ 274 w 376"/>
                <a:gd name="T21" fmla="*/ 546 h 546"/>
                <a:gd name="T22" fmla="*/ 68 w 376"/>
                <a:gd name="T23" fmla="*/ 408 h 546"/>
                <a:gd name="T24" fmla="*/ 54 w 376"/>
                <a:gd name="T25" fmla="*/ 396 h 546"/>
                <a:gd name="T26" fmla="*/ 28 w 376"/>
                <a:gd name="T27" fmla="*/ 366 h 546"/>
                <a:gd name="T28" fmla="*/ 10 w 376"/>
                <a:gd name="T29" fmla="*/ 332 h 546"/>
                <a:gd name="T30" fmla="*/ 2 w 376"/>
                <a:gd name="T31" fmla="*/ 292 h 546"/>
                <a:gd name="T32" fmla="*/ 0 w 376"/>
                <a:gd name="T33" fmla="*/ 272 h 546"/>
                <a:gd name="T34" fmla="*/ 4 w 376"/>
                <a:gd name="T35" fmla="*/ 232 h 546"/>
                <a:gd name="T36" fmla="*/ 18 w 376"/>
                <a:gd name="T37" fmla="*/ 196 h 546"/>
                <a:gd name="T38" fmla="*/ 40 w 376"/>
                <a:gd name="T39" fmla="*/ 162 h 546"/>
                <a:gd name="T40" fmla="*/ 68 w 376"/>
                <a:gd name="T41" fmla="*/ 136 h 546"/>
                <a:gd name="T42" fmla="*/ 274 w 376"/>
                <a:gd name="T43" fmla="*/ 0 h 546"/>
                <a:gd name="T44" fmla="*/ 274 w 376"/>
                <a:gd name="T45" fmla="*/ 136 h 546"/>
                <a:gd name="T46" fmla="*/ 296 w 376"/>
                <a:gd name="T47" fmla="*/ 156 h 546"/>
                <a:gd name="T48" fmla="*/ 314 w 376"/>
                <a:gd name="T49" fmla="*/ 180 h 546"/>
                <a:gd name="T50" fmla="*/ 328 w 376"/>
                <a:gd name="T51" fmla="*/ 208 h 546"/>
                <a:gd name="T52" fmla="*/ 338 w 376"/>
                <a:gd name="T53" fmla="*/ 238 h 546"/>
                <a:gd name="T54" fmla="*/ 308 w 376"/>
                <a:gd name="T55" fmla="*/ 272 h 546"/>
                <a:gd name="T56" fmla="*/ 306 w 376"/>
                <a:gd name="T57" fmla="*/ 258 h 546"/>
                <a:gd name="T58" fmla="*/ 302 w 376"/>
                <a:gd name="T59" fmla="*/ 232 h 546"/>
                <a:gd name="T60" fmla="*/ 290 w 376"/>
                <a:gd name="T61" fmla="*/ 208 h 546"/>
                <a:gd name="T62" fmla="*/ 276 w 376"/>
                <a:gd name="T63" fmla="*/ 186 h 546"/>
                <a:gd name="T64" fmla="*/ 258 w 376"/>
                <a:gd name="T65" fmla="*/ 166 h 546"/>
                <a:gd name="T66" fmla="*/ 236 w 376"/>
                <a:gd name="T67" fmla="*/ 152 h 546"/>
                <a:gd name="T68" fmla="*/ 212 w 376"/>
                <a:gd name="T69" fmla="*/ 142 h 546"/>
                <a:gd name="T70" fmla="*/ 184 w 376"/>
                <a:gd name="T71" fmla="*/ 136 h 546"/>
                <a:gd name="T72" fmla="*/ 170 w 376"/>
                <a:gd name="T73" fmla="*/ 136 h 546"/>
                <a:gd name="T74" fmla="*/ 144 w 376"/>
                <a:gd name="T75" fmla="*/ 138 h 546"/>
                <a:gd name="T76" fmla="*/ 118 w 376"/>
                <a:gd name="T77" fmla="*/ 146 h 546"/>
                <a:gd name="T78" fmla="*/ 94 w 376"/>
                <a:gd name="T79" fmla="*/ 158 h 546"/>
                <a:gd name="T80" fmla="*/ 74 w 376"/>
                <a:gd name="T81" fmla="*/ 176 h 546"/>
                <a:gd name="T82" fmla="*/ 58 w 376"/>
                <a:gd name="T83" fmla="*/ 196 h 546"/>
                <a:gd name="T84" fmla="*/ 44 w 376"/>
                <a:gd name="T85" fmla="*/ 220 h 546"/>
                <a:gd name="T86" fmla="*/ 36 w 376"/>
                <a:gd name="T87" fmla="*/ 244 h 546"/>
                <a:gd name="T88" fmla="*/ 34 w 376"/>
                <a:gd name="T89" fmla="*/ 272 h 546"/>
                <a:gd name="T90" fmla="*/ 34 w 376"/>
                <a:gd name="T91" fmla="*/ 286 h 546"/>
                <a:gd name="T92" fmla="*/ 40 w 376"/>
                <a:gd name="T93" fmla="*/ 312 h 546"/>
                <a:gd name="T94" fmla="*/ 50 w 376"/>
                <a:gd name="T95" fmla="*/ 338 h 546"/>
                <a:gd name="T96" fmla="*/ 66 w 376"/>
                <a:gd name="T97" fmla="*/ 360 h 546"/>
                <a:gd name="T98" fmla="*/ 84 w 376"/>
                <a:gd name="T99" fmla="*/ 378 h 546"/>
                <a:gd name="T100" fmla="*/ 106 w 376"/>
                <a:gd name="T101" fmla="*/ 392 h 546"/>
                <a:gd name="T102" fmla="*/ 130 w 376"/>
                <a:gd name="T103" fmla="*/ 402 h 546"/>
                <a:gd name="T104" fmla="*/ 156 w 376"/>
                <a:gd name="T105" fmla="*/ 408 h 546"/>
                <a:gd name="T106" fmla="*/ 170 w 376"/>
                <a:gd name="T107" fmla="*/ 408 h 546"/>
                <a:gd name="T108" fmla="*/ 198 w 376"/>
                <a:gd name="T109" fmla="*/ 406 h 546"/>
                <a:gd name="T110" fmla="*/ 224 w 376"/>
                <a:gd name="T111" fmla="*/ 398 h 546"/>
                <a:gd name="T112" fmla="*/ 248 w 376"/>
                <a:gd name="T113" fmla="*/ 386 h 546"/>
                <a:gd name="T114" fmla="*/ 268 w 376"/>
                <a:gd name="T115" fmla="*/ 368 h 546"/>
                <a:gd name="T116" fmla="*/ 284 w 376"/>
                <a:gd name="T117" fmla="*/ 348 h 546"/>
                <a:gd name="T118" fmla="*/ 296 w 376"/>
                <a:gd name="T119" fmla="*/ 326 h 546"/>
                <a:gd name="T120" fmla="*/ 304 w 376"/>
                <a:gd name="T121" fmla="*/ 300 h 546"/>
                <a:gd name="T122" fmla="*/ 308 w 376"/>
                <a:gd name="T123" fmla="*/ 272 h 5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76" h="546">
                  <a:moveTo>
                    <a:pt x="188" y="268"/>
                  </a:moveTo>
                  <a:lnTo>
                    <a:pt x="236" y="352"/>
                  </a:lnTo>
                  <a:lnTo>
                    <a:pt x="208" y="370"/>
                  </a:lnTo>
                  <a:lnTo>
                    <a:pt x="154" y="276"/>
                  </a:lnTo>
                  <a:lnTo>
                    <a:pt x="154" y="170"/>
                  </a:lnTo>
                  <a:lnTo>
                    <a:pt x="188" y="170"/>
                  </a:lnTo>
                  <a:lnTo>
                    <a:pt x="188" y="268"/>
                  </a:lnTo>
                  <a:lnTo>
                    <a:pt x="188" y="268"/>
                  </a:lnTo>
                  <a:lnTo>
                    <a:pt x="188" y="268"/>
                  </a:lnTo>
                  <a:close/>
                  <a:moveTo>
                    <a:pt x="376" y="238"/>
                  </a:moveTo>
                  <a:lnTo>
                    <a:pt x="376" y="306"/>
                  </a:lnTo>
                  <a:lnTo>
                    <a:pt x="338" y="306"/>
                  </a:lnTo>
                  <a:lnTo>
                    <a:pt x="338" y="306"/>
                  </a:lnTo>
                  <a:lnTo>
                    <a:pt x="334" y="322"/>
                  </a:lnTo>
                  <a:lnTo>
                    <a:pt x="328" y="336"/>
                  </a:lnTo>
                  <a:lnTo>
                    <a:pt x="322" y="350"/>
                  </a:lnTo>
                  <a:lnTo>
                    <a:pt x="314" y="364"/>
                  </a:lnTo>
                  <a:lnTo>
                    <a:pt x="306" y="376"/>
                  </a:lnTo>
                  <a:lnTo>
                    <a:pt x="296" y="388"/>
                  </a:lnTo>
                  <a:lnTo>
                    <a:pt x="284" y="398"/>
                  </a:lnTo>
                  <a:lnTo>
                    <a:pt x="274" y="408"/>
                  </a:lnTo>
                  <a:lnTo>
                    <a:pt x="274" y="546"/>
                  </a:lnTo>
                  <a:lnTo>
                    <a:pt x="68" y="546"/>
                  </a:lnTo>
                  <a:lnTo>
                    <a:pt x="68" y="408"/>
                  </a:lnTo>
                  <a:lnTo>
                    <a:pt x="68" y="408"/>
                  </a:lnTo>
                  <a:lnTo>
                    <a:pt x="54" y="396"/>
                  </a:lnTo>
                  <a:lnTo>
                    <a:pt x="40" y="382"/>
                  </a:lnTo>
                  <a:lnTo>
                    <a:pt x="28" y="366"/>
                  </a:lnTo>
                  <a:lnTo>
                    <a:pt x="18" y="350"/>
                  </a:lnTo>
                  <a:lnTo>
                    <a:pt x="10" y="332"/>
                  </a:lnTo>
                  <a:lnTo>
                    <a:pt x="4" y="312"/>
                  </a:lnTo>
                  <a:lnTo>
                    <a:pt x="2" y="292"/>
                  </a:lnTo>
                  <a:lnTo>
                    <a:pt x="0" y="272"/>
                  </a:lnTo>
                  <a:lnTo>
                    <a:pt x="0" y="272"/>
                  </a:lnTo>
                  <a:lnTo>
                    <a:pt x="2" y="252"/>
                  </a:lnTo>
                  <a:lnTo>
                    <a:pt x="4" y="232"/>
                  </a:lnTo>
                  <a:lnTo>
                    <a:pt x="10" y="212"/>
                  </a:lnTo>
                  <a:lnTo>
                    <a:pt x="18" y="196"/>
                  </a:lnTo>
                  <a:lnTo>
                    <a:pt x="28" y="178"/>
                  </a:lnTo>
                  <a:lnTo>
                    <a:pt x="40" y="162"/>
                  </a:lnTo>
                  <a:lnTo>
                    <a:pt x="54" y="148"/>
                  </a:lnTo>
                  <a:lnTo>
                    <a:pt x="68" y="136"/>
                  </a:lnTo>
                  <a:lnTo>
                    <a:pt x="68" y="0"/>
                  </a:lnTo>
                  <a:lnTo>
                    <a:pt x="274" y="0"/>
                  </a:lnTo>
                  <a:lnTo>
                    <a:pt x="274" y="136"/>
                  </a:lnTo>
                  <a:lnTo>
                    <a:pt x="274" y="136"/>
                  </a:lnTo>
                  <a:lnTo>
                    <a:pt x="284" y="146"/>
                  </a:lnTo>
                  <a:lnTo>
                    <a:pt x="296" y="156"/>
                  </a:lnTo>
                  <a:lnTo>
                    <a:pt x="306" y="168"/>
                  </a:lnTo>
                  <a:lnTo>
                    <a:pt x="314" y="180"/>
                  </a:lnTo>
                  <a:lnTo>
                    <a:pt x="322" y="194"/>
                  </a:lnTo>
                  <a:lnTo>
                    <a:pt x="328" y="208"/>
                  </a:lnTo>
                  <a:lnTo>
                    <a:pt x="334" y="222"/>
                  </a:lnTo>
                  <a:lnTo>
                    <a:pt x="338" y="238"/>
                  </a:lnTo>
                  <a:lnTo>
                    <a:pt x="376" y="238"/>
                  </a:lnTo>
                  <a:close/>
                  <a:moveTo>
                    <a:pt x="308" y="272"/>
                  </a:moveTo>
                  <a:lnTo>
                    <a:pt x="308" y="272"/>
                  </a:lnTo>
                  <a:lnTo>
                    <a:pt x="306" y="258"/>
                  </a:lnTo>
                  <a:lnTo>
                    <a:pt x="304" y="244"/>
                  </a:lnTo>
                  <a:lnTo>
                    <a:pt x="302" y="232"/>
                  </a:lnTo>
                  <a:lnTo>
                    <a:pt x="296" y="220"/>
                  </a:lnTo>
                  <a:lnTo>
                    <a:pt x="290" y="208"/>
                  </a:lnTo>
                  <a:lnTo>
                    <a:pt x="284" y="196"/>
                  </a:lnTo>
                  <a:lnTo>
                    <a:pt x="276" y="186"/>
                  </a:lnTo>
                  <a:lnTo>
                    <a:pt x="268" y="176"/>
                  </a:lnTo>
                  <a:lnTo>
                    <a:pt x="258" y="166"/>
                  </a:lnTo>
                  <a:lnTo>
                    <a:pt x="248" y="158"/>
                  </a:lnTo>
                  <a:lnTo>
                    <a:pt x="236" y="152"/>
                  </a:lnTo>
                  <a:lnTo>
                    <a:pt x="224" y="146"/>
                  </a:lnTo>
                  <a:lnTo>
                    <a:pt x="212" y="142"/>
                  </a:lnTo>
                  <a:lnTo>
                    <a:pt x="198" y="138"/>
                  </a:lnTo>
                  <a:lnTo>
                    <a:pt x="184" y="136"/>
                  </a:lnTo>
                  <a:lnTo>
                    <a:pt x="170" y="136"/>
                  </a:lnTo>
                  <a:lnTo>
                    <a:pt x="170" y="136"/>
                  </a:lnTo>
                  <a:lnTo>
                    <a:pt x="156" y="136"/>
                  </a:lnTo>
                  <a:lnTo>
                    <a:pt x="144" y="138"/>
                  </a:lnTo>
                  <a:lnTo>
                    <a:pt x="130" y="142"/>
                  </a:lnTo>
                  <a:lnTo>
                    <a:pt x="118" y="146"/>
                  </a:lnTo>
                  <a:lnTo>
                    <a:pt x="106" y="152"/>
                  </a:lnTo>
                  <a:lnTo>
                    <a:pt x="94" y="158"/>
                  </a:lnTo>
                  <a:lnTo>
                    <a:pt x="84" y="166"/>
                  </a:lnTo>
                  <a:lnTo>
                    <a:pt x="74" y="176"/>
                  </a:lnTo>
                  <a:lnTo>
                    <a:pt x="66" y="186"/>
                  </a:lnTo>
                  <a:lnTo>
                    <a:pt x="58" y="196"/>
                  </a:lnTo>
                  <a:lnTo>
                    <a:pt x="50" y="208"/>
                  </a:lnTo>
                  <a:lnTo>
                    <a:pt x="44" y="220"/>
                  </a:lnTo>
                  <a:lnTo>
                    <a:pt x="40" y="232"/>
                  </a:lnTo>
                  <a:lnTo>
                    <a:pt x="36" y="244"/>
                  </a:lnTo>
                  <a:lnTo>
                    <a:pt x="34" y="258"/>
                  </a:lnTo>
                  <a:lnTo>
                    <a:pt x="34" y="272"/>
                  </a:lnTo>
                  <a:lnTo>
                    <a:pt x="34" y="272"/>
                  </a:lnTo>
                  <a:lnTo>
                    <a:pt x="34" y="286"/>
                  </a:lnTo>
                  <a:lnTo>
                    <a:pt x="36" y="300"/>
                  </a:lnTo>
                  <a:lnTo>
                    <a:pt x="40" y="312"/>
                  </a:lnTo>
                  <a:lnTo>
                    <a:pt x="44" y="326"/>
                  </a:lnTo>
                  <a:lnTo>
                    <a:pt x="50" y="338"/>
                  </a:lnTo>
                  <a:lnTo>
                    <a:pt x="58" y="348"/>
                  </a:lnTo>
                  <a:lnTo>
                    <a:pt x="66" y="360"/>
                  </a:lnTo>
                  <a:lnTo>
                    <a:pt x="74" y="368"/>
                  </a:lnTo>
                  <a:lnTo>
                    <a:pt x="84" y="378"/>
                  </a:lnTo>
                  <a:lnTo>
                    <a:pt x="94" y="386"/>
                  </a:lnTo>
                  <a:lnTo>
                    <a:pt x="106" y="392"/>
                  </a:lnTo>
                  <a:lnTo>
                    <a:pt x="118" y="398"/>
                  </a:lnTo>
                  <a:lnTo>
                    <a:pt x="130" y="402"/>
                  </a:lnTo>
                  <a:lnTo>
                    <a:pt x="144" y="406"/>
                  </a:lnTo>
                  <a:lnTo>
                    <a:pt x="156" y="408"/>
                  </a:lnTo>
                  <a:lnTo>
                    <a:pt x="170" y="408"/>
                  </a:lnTo>
                  <a:lnTo>
                    <a:pt x="170" y="408"/>
                  </a:lnTo>
                  <a:lnTo>
                    <a:pt x="184" y="408"/>
                  </a:lnTo>
                  <a:lnTo>
                    <a:pt x="198" y="406"/>
                  </a:lnTo>
                  <a:lnTo>
                    <a:pt x="212" y="402"/>
                  </a:lnTo>
                  <a:lnTo>
                    <a:pt x="224" y="398"/>
                  </a:lnTo>
                  <a:lnTo>
                    <a:pt x="236" y="392"/>
                  </a:lnTo>
                  <a:lnTo>
                    <a:pt x="248" y="386"/>
                  </a:lnTo>
                  <a:lnTo>
                    <a:pt x="258" y="378"/>
                  </a:lnTo>
                  <a:lnTo>
                    <a:pt x="268" y="368"/>
                  </a:lnTo>
                  <a:lnTo>
                    <a:pt x="276" y="360"/>
                  </a:lnTo>
                  <a:lnTo>
                    <a:pt x="284" y="348"/>
                  </a:lnTo>
                  <a:lnTo>
                    <a:pt x="290" y="338"/>
                  </a:lnTo>
                  <a:lnTo>
                    <a:pt x="296" y="326"/>
                  </a:lnTo>
                  <a:lnTo>
                    <a:pt x="302" y="312"/>
                  </a:lnTo>
                  <a:lnTo>
                    <a:pt x="304" y="300"/>
                  </a:lnTo>
                  <a:lnTo>
                    <a:pt x="306" y="286"/>
                  </a:lnTo>
                  <a:lnTo>
                    <a:pt x="308" y="272"/>
                  </a:lnTo>
                  <a:lnTo>
                    <a:pt x="308" y="272"/>
                  </a:lnTo>
                  <a:close/>
                </a:path>
              </a:pathLst>
            </a:custGeom>
            <a:solidFill>
              <a:srgbClr val="7C7A8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44" name="文本框 43"/>
            <p:cNvSpPr txBox="1"/>
            <p:nvPr/>
          </p:nvSpPr>
          <p:spPr>
            <a:xfrm>
              <a:off x="6632487" y="5608109"/>
              <a:ext cx="2083014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6867786" y="5156650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  <p:grpSp>
        <p:nvGrpSpPr>
          <p:cNvPr id="47" name="组 65"/>
          <p:cNvGrpSpPr/>
          <p:nvPr/>
        </p:nvGrpSpPr>
        <p:grpSpPr>
          <a:xfrm>
            <a:off x="8950413" y="3467099"/>
            <a:ext cx="2841538" cy="720295"/>
            <a:chOff x="9139324" y="3471861"/>
            <a:chExt cx="3052676" cy="720295"/>
          </a:xfrm>
          <a:solidFill>
            <a:srgbClr val="9BDAF9"/>
          </a:solidFill>
        </p:grpSpPr>
        <p:grpSp>
          <p:nvGrpSpPr>
            <p:cNvPr id="48" name="组 52"/>
            <p:cNvGrpSpPr/>
            <p:nvPr/>
          </p:nvGrpSpPr>
          <p:grpSpPr>
            <a:xfrm rot="10800000">
              <a:off x="9139324" y="3471861"/>
              <a:ext cx="3052676" cy="720295"/>
              <a:chOff x="0" y="2743200"/>
              <a:chExt cx="2806262" cy="662152"/>
            </a:xfrm>
            <a:grpFill/>
          </p:grpSpPr>
          <p:sp>
            <p:nvSpPr>
              <p:cNvPr id="50" name="矩形 49"/>
              <p:cNvSpPr/>
              <p:nvPr/>
            </p:nvSpPr>
            <p:spPr>
              <a:xfrm>
                <a:off x="0" y="2916621"/>
                <a:ext cx="2806262" cy="488731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51" name="三角形 59"/>
              <p:cNvSpPr/>
              <p:nvPr/>
            </p:nvSpPr>
            <p:spPr>
              <a:xfrm>
                <a:off x="1182414" y="2743200"/>
                <a:ext cx="362607" cy="173421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</p:grpSp>
        <p:sp>
          <p:nvSpPr>
            <p:cNvPr id="49" name="矩形 48"/>
            <p:cNvSpPr/>
            <p:nvPr/>
          </p:nvSpPr>
          <p:spPr>
            <a:xfrm>
              <a:off x="9822517" y="3523187"/>
              <a:ext cx="1686292" cy="369332"/>
            </a:xfrm>
            <a:prstGeom prst="rect">
              <a:avLst/>
            </a:prstGeom>
            <a:grpFill/>
          </p:spPr>
          <p:txBody>
            <a:bodyPr wrap="none">
              <a:spAutoFit/>
            </a:bodyPr>
            <a:lstStyle/>
            <a:p>
              <a:pPr algn="ctr"/>
              <a:r>
                <a:rPr kumimoji="1" lang="zh-CN" altLang="en-US" b="1" dirty="0">
                  <a:solidFill>
                    <a:schemeClr val="bg1"/>
                  </a:solidFill>
                  <a:ea typeface="微软雅黑" panose="020B0503020204020204" pitchFamily="34" charset="-122"/>
                </a:rPr>
                <a:t>可添加小标题</a:t>
              </a:r>
              <a:endParaRPr lang="zh-CN" altLang="en-US" b="1" dirty="0">
                <a:solidFill>
                  <a:schemeClr val="bg1"/>
                </a:solidFill>
              </a:endParaRPr>
            </a:p>
          </p:txBody>
        </p:sp>
      </p:grpSp>
      <p:sp>
        <p:nvSpPr>
          <p:cNvPr id="52" name="矩形 51"/>
          <p:cNvSpPr/>
          <p:nvPr/>
        </p:nvSpPr>
        <p:spPr>
          <a:xfrm>
            <a:off x="9996404" y="4175009"/>
            <a:ext cx="80983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/>
            <a:r>
              <a:rPr kumimoji="1" lang="en-US" altLang="zh-CN" sz="4800" b="1" dirty="0">
                <a:solidFill>
                  <a:srgbClr val="445469"/>
                </a:solidFill>
                <a:ea typeface="微软雅黑" panose="020B0503020204020204" pitchFamily="34" charset="-122"/>
                <a:cs typeface="微软雅黑" panose="020B0503020204020204" pitchFamily="34" charset="-122"/>
              </a:rPr>
              <a:t>04</a:t>
            </a:r>
            <a:endParaRPr lang="zh-CN" altLang="en-US" sz="4800" b="1" dirty="0">
              <a:solidFill>
                <a:srgbClr val="445469"/>
              </a:solidFill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9309689" y="1439720"/>
            <a:ext cx="2138512" cy="1854032"/>
            <a:chOff x="9309689" y="1439720"/>
            <a:chExt cx="2138512" cy="1854032"/>
          </a:xfrm>
        </p:grpSpPr>
        <p:sp>
          <p:nvSpPr>
            <p:cNvPr id="46" name="Freeform 34"/>
            <p:cNvSpPr/>
            <p:nvPr/>
          </p:nvSpPr>
          <p:spPr bwMode="auto">
            <a:xfrm>
              <a:off x="9996404" y="1439720"/>
              <a:ext cx="669258" cy="528616"/>
            </a:xfrm>
            <a:custGeom>
              <a:avLst/>
              <a:gdLst>
                <a:gd name="T0" fmla="*/ 550 w 552"/>
                <a:gd name="T1" fmla="*/ 176 h 436"/>
                <a:gd name="T2" fmla="*/ 432 w 552"/>
                <a:gd name="T3" fmla="*/ 26 h 436"/>
                <a:gd name="T4" fmla="*/ 432 w 552"/>
                <a:gd name="T5" fmla="*/ 26 h 436"/>
                <a:gd name="T6" fmla="*/ 428 w 552"/>
                <a:gd name="T7" fmla="*/ 22 h 436"/>
                <a:gd name="T8" fmla="*/ 428 w 552"/>
                <a:gd name="T9" fmla="*/ 22 h 436"/>
                <a:gd name="T10" fmla="*/ 418 w 552"/>
                <a:gd name="T11" fmla="*/ 14 h 436"/>
                <a:gd name="T12" fmla="*/ 408 w 552"/>
                <a:gd name="T13" fmla="*/ 6 h 436"/>
                <a:gd name="T14" fmla="*/ 394 w 552"/>
                <a:gd name="T15" fmla="*/ 2 h 436"/>
                <a:gd name="T16" fmla="*/ 380 w 552"/>
                <a:gd name="T17" fmla="*/ 0 h 436"/>
                <a:gd name="T18" fmla="*/ 348 w 552"/>
                <a:gd name="T19" fmla="*/ 0 h 436"/>
                <a:gd name="T20" fmla="*/ 348 w 552"/>
                <a:gd name="T21" fmla="*/ 0 h 436"/>
                <a:gd name="T22" fmla="*/ 344 w 552"/>
                <a:gd name="T23" fmla="*/ 12 h 436"/>
                <a:gd name="T24" fmla="*/ 338 w 552"/>
                <a:gd name="T25" fmla="*/ 24 h 436"/>
                <a:gd name="T26" fmla="*/ 332 w 552"/>
                <a:gd name="T27" fmla="*/ 34 h 436"/>
                <a:gd name="T28" fmla="*/ 322 w 552"/>
                <a:gd name="T29" fmla="*/ 42 h 436"/>
                <a:gd name="T30" fmla="*/ 312 w 552"/>
                <a:gd name="T31" fmla="*/ 50 h 436"/>
                <a:gd name="T32" fmla="*/ 300 w 552"/>
                <a:gd name="T33" fmla="*/ 56 h 436"/>
                <a:gd name="T34" fmla="*/ 288 w 552"/>
                <a:gd name="T35" fmla="*/ 58 h 436"/>
                <a:gd name="T36" fmla="*/ 276 w 552"/>
                <a:gd name="T37" fmla="*/ 60 h 436"/>
                <a:gd name="T38" fmla="*/ 276 w 552"/>
                <a:gd name="T39" fmla="*/ 60 h 436"/>
                <a:gd name="T40" fmla="*/ 262 w 552"/>
                <a:gd name="T41" fmla="*/ 58 h 436"/>
                <a:gd name="T42" fmla="*/ 250 w 552"/>
                <a:gd name="T43" fmla="*/ 56 h 436"/>
                <a:gd name="T44" fmla="*/ 238 w 552"/>
                <a:gd name="T45" fmla="*/ 50 h 436"/>
                <a:gd name="T46" fmla="*/ 228 w 552"/>
                <a:gd name="T47" fmla="*/ 42 h 436"/>
                <a:gd name="T48" fmla="*/ 220 w 552"/>
                <a:gd name="T49" fmla="*/ 34 h 436"/>
                <a:gd name="T50" fmla="*/ 212 w 552"/>
                <a:gd name="T51" fmla="*/ 24 h 436"/>
                <a:gd name="T52" fmla="*/ 208 w 552"/>
                <a:gd name="T53" fmla="*/ 12 h 436"/>
                <a:gd name="T54" fmla="*/ 204 w 552"/>
                <a:gd name="T55" fmla="*/ 0 h 436"/>
                <a:gd name="T56" fmla="*/ 170 w 552"/>
                <a:gd name="T57" fmla="*/ 0 h 436"/>
                <a:gd name="T58" fmla="*/ 170 w 552"/>
                <a:gd name="T59" fmla="*/ 0 h 436"/>
                <a:gd name="T60" fmla="*/ 156 w 552"/>
                <a:gd name="T61" fmla="*/ 2 h 436"/>
                <a:gd name="T62" fmla="*/ 142 w 552"/>
                <a:gd name="T63" fmla="*/ 6 h 436"/>
                <a:gd name="T64" fmla="*/ 130 w 552"/>
                <a:gd name="T65" fmla="*/ 14 h 436"/>
                <a:gd name="T66" fmla="*/ 120 w 552"/>
                <a:gd name="T67" fmla="*/ 24 h 436"/>
                <a:gd name="T68" fmla="*/ 120 w 552"/>
                <a:gd name="T69" fmla="*/ 24 h 436"/>
                <a:gd name="T70" fmla="*/ 120 w 552"/>
                <a:gd name="T71" fmla="*/ 26 h 436"/>
                <a:gd name="T72" fmla="*/ 0 w 552"/>
                <a:gd name="T73" fmla="*/ 176 h 436"/>
                <a:gd name="T74" fmla="*/ 0 w 552"/>
                <a:gd name="T75" fmla="*/ 176 h 436"/>
                <a:gd name="T76" fmla="*/ 0 w 552"/>
                <a:gd name="T77" fmla="*/ 178 h 436"/>
                <a:gd name="T78" fmla="*/ 0 w 552"/>
                <a:gd name="T79" fmla="*/ 182 h 436"/>
                <a:gd name="T80" fmla="*/ 0 w 552"/>
                <a:gd name="T81" fmla="*/ 182 h 436"/>
                <a:gd name="T82" fmla="*/ 0 w 552"/>
                <a:gd name="T83" fmla="*/ 184 h 436"/>
                <a:gd name="T84" fmla="*/ 4 w 552"/>
                <a:gd name="T85" fmla="*/ 186 h 436"/>
                <a:gd name="T86" fmla="*/ 110 w 552"/>
                <a:gd name="T87" fmla="*/ 242 h 436"/>
                <a:gd name="T88" fmla="*/ 110 w 552"/>
                <a:gd name="T89" fmla="*/ 436 h 436"/>
                <a:gd name="T90" fmla="*/ 438 w 552"/>
                <a:gd name="T91" fmla="*/ 436 h 436"/>
                <a:gd name="T92" fmla="*/ 438 w 552"/>
                <a:gd name="T93" fmla="*/ 244 h 436"/>
                <a:gd name="T94" fmla="*/ 548 w 552"/>
                <a:gd name="T95" fmla="*/ 186 h 436"/>
                <a:gd name="T96" fmla="*/ 548 w 552"/>
                <a:gd name="T97" fmla="*/ 186 h 436"/>
                <a:gd name="T98" fmla="*/ 550 w 552"/>
                <a:gd name="T99" fmla="*/ 184 h 436"/>
                <a:gd name="T100" fmla="*/ 552 w 552"/>
                <a:gd name="T101" fmla="*/ 182 h 436"/>
                <a:gd name="T102" fmla="*/ 552 w 552"/>
                <a:gd name="T103" fmla="*/ 182 h 436"/>
                <a:gd name="T104" fmla="*/ 552 w 552"/>
                <a:gd name="T105" fmla="*/ 178 h 436"/>
                <a:gd name="T106" fmla="*/ 550 w 552"/>
                <a:gd name="T107" fmla="*/ 176 h 436"/>
                <a:gd name="T108" fmla="*/ 550 w 552"/>
                <a:gd name="T109" fmla="*/ 176 h 4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552" h="436">
                  <a:moveTo>
                    <a:pt x="550" y="176"/>
                  </a:moveTo>
                  <a:lnTo>
                    <a:pt x="432" y="26"/>
                  </a:lnTo>
                  <a:lnTo>
                    <a:pt x="432" y="26"/>
                  </a:lnTo>
                  <a:lnTo>
                    <a:pt x="428" y="22"/>
                  </a:lnTo>
                  <a:lnTo>
                    <a:pt x="428" y="22"/>
                  </a:lnTo>
                  <a:lnTo>
                    <a:pt x="418" y="14"/>
                  </a:lnTo>
                  <a:lnTo>
                    <a:pt x="408" y="6"/>
                  </a:lnTo>
                  <a:lnTo>
                    <a:pt x="394" y="2"/>
                  </a:lnTo>
                  <a:lnTo>
                    <a:pt x="380" y="0"/>
                  </a:lnTo>
                  <a:lnTo>
                    <a:pt x="348" y="0"/>
                  </a:lnTo>
                  <a:lnTo>
                    <a:pt x="348" y="0"/>
                  </a:lnTo>
                  <a:lnTo>
                    <a:pt x="344" y="12"/>
                  </a:lnTo>
                  <a:lnTo>
                    <a:pt x="338" y="24"/>
                  </a:lnTo>
                  <a:lnTo>
                    <a:pt x="332" y="34"/>
                  </a:lnTo>
                  <a:lnTo>
                    <a:pt x="322" y="42"/>
                  </a:lnTo>
                  <a:lnTo>
                    <a:pt x="312" y="50"/>
                  </a:lnTo>
                  <a:lnTo>
                    <a:pt x="300" y="56"/>
                  </a:lnTo>
                  <a:lnTo>
                    <a:pt x="288" y="58"/>
                  </a:lnTo>
                  <a:lnTo>
                    <a:pt x="276" y="60"/>
                  </a:lnTo>
                  <a:lnTo>
                    <a:pt x="276" y="60"/>
                  </a:lnTo>
                  <a:lnTo>
                    <a:pt x="262" y="58"/>
                  </a:lnTo>
                  <a:lnTo>
                    <a:pt x="250" y="56"/>
                  </a:lnTo>
                  <a:lnTo>
                    <a:pt x="238" y="50"/>
                  </a:lnTo>
                  <a:lnTo>
                    <a:pt x="228" y="42"/>
                  </a:lnTo>
                  <a:lnTo>
                    <a:pt x="220" y="34"/>
                  </a:lnTo>
                  <a:lnTo>
                    <a:pt x="212" y="24"/>
                  </a:lnTo>
                  <a:lnTo>
                    <a:pt x="208" y="12"/>
                  </a:lnTo>
                  <a:lnTo>
                    <a:pt x="204" y="0"/>
                  </a:lnTo>
                  <a:lnTo>
                    <a:pt x="170" y="0"/>
                  </a:lnTo>
                  <a:lnTo>
                    <a:pt x="170" y="0"/>
                  </a:lnTo>
                  <a:lnTo>
                    <a:pt x="156" y="2"/>
                  </a:lnTo>
                  <a:lnTo>
                    <a:pt x="142" y="6"/>
                  </a:lnTo>
                  <a:lnTo>
                    <a:pt x="130" y="14"/>
                  </a:lnTo>
                  <a:lnTo>
                    <a:pt x="120" y="24"/>
                  </a:lnTo>
                  <a:lnTo>
                    <a:pt x="120" y="24"/>
                  </a:lnTo>
                  <a:lnTo>
                    <a:pt x="120" y="26"/>
                  </a:lnTo>
                  <a:lnTo>
                    <a:pt x="0" y="176"/>
                  </a:lnTo>
                  <a:lnTo>
                    <a:pt x="0" y="176"/>
                  </a:lnTo>
                  <a:lnTo>
                    <a:pt x="0" y="178"/>
                  </a:lnTo>
                  <a:lnTo>
                    <a:pt x="0" y="182"/>
                  </a:lnTo>
                  <a:lnTo>
                    <a:pt x="0" y="182"/>
                  </a:lnTo>
                  <a:lnTo>
                    <a:pt x="0" y="184"/>
                  </a:lnTo>
                  <a:lnTo>
                    <a:pt x="4" y="186"/>
                  </a:lnTo>
                  <a:lnTo>
                    <a:pt x="110" y="242"/>
                  </a:lnTo>
                  <a:lnTo>
                    <a:pt x="110" y="436"/>
                  </a:lnTo>
                  <a:lnTo>
                    <a:pt x="438" y="436"/>
                  </a:lnTo>
                  <a:lnTo>
                    <a:pt x="438" y="244"/>
                  </a:lnTo>
                  <a:lnTo>
                    <a:pt x="548" y="186"/>
                  </a:lnTo>
                  <a:lnTo>
                    <a:pt x="548" y="186"/>
                  </a:lnTo>
                  <a:lnTo>
                    <a:pt x="550" y="184"/>
                  </a:lnTo>
                  <a:lnTo>
                    <a:pt x="552" y="182"/>
                  </a:lnTo>
                  <a:lnTo>
                    <a:pt x="552" y="182"/>
                  </a:lnTo>
                  <a:lnTo>
                    <a:pt x="552" y="178"/>
                  </a:lnTo>
                  <a:lnTo>
                    <a:pt x="550" y="176"/>
                  </a:lnTo>
                  <a:lnTo>
                    <a:pt x="550" y="176"/>
                  </a:lnTo>
                  <a:close/>
                </a:path>
              </a:pathLst>
            </a:custGeom>
            <a:solidFill>
              <a:srgbClr val="9BDAF9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53" name="文本框 52"/>
            <p:cNvSpPr txBox="1"/>
            <p:nvPr/>
          </p:nvSpPr>
          <p:spPr>
            <a:xfrm>
              <a:off x="9309689" y="2508922"/>
              <a:ext cx="2138512" cy="784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200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54" name="矩形 53"/>
            <p:cNvSpPr/>
            <p:nvPr/>
          </p:nvSpPr>
          <p:spPr>
            <a:xfrm>
              <a:off x="9567699" y="2041435"/>
              <a:ext cx="1569660" cy="417358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lvl="0" algn="ctr">
                <a:lnSpc>
                  <a:spcPct val="130000"/>
                </a:lnSpc>
              </a:pPr>
              <a:r>
                <a:rPr lang="zh-CN" altLang="en-US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rPr>
                <a:t>此处添加标题</a:t>
              </a:r>
              <a:endParaRPr lang="en-US" altLang="zh-CN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comb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/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3009530" y="3567445"/>
            <a:ext cx="1759607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  <a:endParaRPr lang="en-US" altLang="zh-CN" sz="80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工作不足之处</a:t>
            </a:r>
            <a:endParaRPr lang="zh-CN" altLang="en-US" sz="28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55700" y="295139"/>
            <a:ext cx="10896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55" name="图片 18"/>
          <p:cNvPicPr>
            <a:picLocks noChangeAspect="1" noChangeArrowheads="1"/>
          </p:cNvPicPr>
          <p:nvPr/>
        </p:nvPicPr>
        <p:blipFill>
          <a:blip r:embed="rId4" cstate="screen"/>
          <a:stretch>
            <a:fillRect/>
          </a:stretch>
        </p:blipFill>
        <p:spPr bwMode="auto">
          <a:xfrm>
            <a:off x="9757827" y="3302586"/>
            <a:ext cx="1282391" cy="13033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6" name="图片 19"/>
          <p:cNvPicPr>
            <a:picLocks noChangeAspect="1" noChangeArrowheads="1"/>
          </p:cNvPicPr>
          <p:nvPr/>
        </p:nvPicPr>
        <p:blipFill>
          <a:blip r:embed="rId5" cstate="screen"/>
          <a:stretch>
            <a:fillRect/>
          </a:stretch>
        </p:blipFill>
        <p:spPr bwMode="auto">
          <a:xfrm>
            <a:off x="1102558" y="4697748"/>
            <a:ext cx="1255713" cy="1311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7" name="图片 20"/>
          <p:cNvPicPr>
            <a:picLocks noChangeAspect="1" noChangeArrowheads="1"/>
          </p:cNvPicPr>
          <p:nvPr/>
        </p:nvPicPr>
        <p:blipFill>
          <a:blip r:embed="rId6" cstate="screen"/>
          <a:stretch>
            <a:fillRect/>
          </a:stretch>
        </p:blipFill>
        <p:spPr bwMode="auto">
          <a:xfrm>
            <a:off x="1155700" y="1915318"/>
            <a:ext cx="1255713" cy="1255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8" name="Rectangle 9"/>
          <p:cNvSpPr>
            <a:spLocks noChangeArrowheads="1"/>
          </p:cNvSpPr>
          <p:nvPr/>
        </p:nvSpPr>
        <p:spPr bwMode="auto">
          <a:xfrm>
            <a:off x="2508250" y="1885950"/>
            <a:ext cx="101600" cy="1311275"/>
          </a:xfrm>
          <a:prstGeom prst="rect">
            <a:avLst/>
          </a:prstGeom>
          <a:solidFill>
            <a:srgbClr val="409CC3"/>
          </a:solidFill>
          <a:ln>
            <a:noFill/>
          </a:ln>
        </p:spPr>
        <p:txBody>
          <a:bodyPr anchor="ctr"/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59" name="Rectangle 13"/>
          <p:cNvSpPr>
            <a:spLocks noChangeArrowheads="1"/>
          </p:cNvSpPr>
          <p:nvPr/>
        </p:nvSpPr>
        <p:spPr bwMode="auto">
          <a:xfrm>
            <a:off x="2455108" y="4697748"/>
            <a:ext cx="101600" cy="1311275"/>
          </a:xfrm>
          <a:prstGeom prst="rect">
            <a:avLst/>
          </a:prstGeom>
          <a:solidFill>
            <a:srgbClr val="7C7A85"/>
          </a:solidFill>
          <a:ln>
            <a:noFill/>
          </a:ln>
        </p:spPr>
        <p:txBody>
          <a:bodyPr anchor="ctr"/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60" name="Rectangle 17"/>
          <p:cNvSpPr>
            <a:spLocks noChangeArrowheads="1"/>
          </p:cNvSpPr>
          <p:nvPr/>
        </p:nvSpPr>
        <p:spPr bwMode="auto">
          <a:xfrm>
            <a:off x="9539876" y="3302586"/>
            <a:ext cx="101600" cy="1311275"/>
          </a:xfrm>
          <a:prstGeom prst="rect">
            <a:avLst/>
          </a:prstGeom>
          <a:solidFill>
            <a:srgbClr val="185C99"/>
          </a:solidFill>
          <a:ln>
            <a:noFill/>
          </a:ln>
        </p:spPr>
        <p:txBody>
          <a:bodyPr anchor="ctr"/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endParaRPr lang="en-US" altLang="zh-CN" sz="3100">
              <a:solidFill>
                <a:srgbClr val="FFFFFF"/>
              </a:solidFill>
              <a:latin typeface="Roboto" panose="02000000000000000000" pitchFamily="2" charset="0"/>
            </a:endParaRPr>
          </a:p>
        </p:txBody>
      </p:sp>
      <p:sp>
        <p:nvSpPr>
          <p:cNvPr id="61" name="TextBox 20"/>
          <p:cNvSpPr txBox="1">
            <a:spLocks noChangeArrowheads="1"/>
          </p:cNvSpPr>
          <p:nvPr/>
        </p:nvSpPr>
        <p:spPr bwMode="auto">
          <a:xfrm>
            <a:off x="2609850" y="1715410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5" name="TextBox 25"/>
          <p:cNvSpPr txBox="1">
            <a:spLocks noChangeArrowheads="1"/>
          </p:cNvSpPr>
          <p:nvPr/>
        </p:nvSpPr>
        <p:spPr bwMode="auto">
          <a:xfrm>
            <a:off x="2604333" y="4517228"/>
            <a:ext cx="441325" cy="911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6" name="TextBox 20"/>
          <p:cNvSpPr txBox="1">
            <a:spLocks noChangeArrowheads="1"/>
          </p:cNvSpPr>
          <p:nvPr/>
        </p:nvSpPr>
        <p:spPr bwMode="auto">
          <a:xfrm>
            <a:off x="9073151" y="3157443"/>
            <a:ext cx="439544" cy="90794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793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793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/>
            <a:r>
              <a:rPr lang="en-US" altLang="zh-CN" sz="5300" dirty="0">
                <a:solidFill>
                  <a:srgbClr val="445469"/>
                </a:solidFill>
                <a:latin typeface="Roboto" panose="02000000000000000000" pitchFamily="2" charset="0"/>
              </a:rPr>
              <a:t>”</a:t>
            </a:r>
            <a:endParaRPr lang="en-US" altLang="zh-CN" sz="3100" dirty="0">
              <a:solidFill>
                <a:srgbClr val="445469"/>
              </a:solidFill>
              <a:latin typeface="Roboto" panose="02000000000000000000" pitchFamily="2" charset="0"/>
            </a:endParaRPr>
          </a:p>
        </p:txBody>
      </p:sp>
      <p:sp>
        <p:nvSpPr>
          <p:cNvPr id="67" name="矩形 15"/>
          <p:cNvSpPr>
            <a:spLocks noChangeArrowheads="1"/>
          </p:cNvSpPr>
          <p:nvPr/>
        </p:nvSpPr>
        <p:spPr bwMode="auto">
          <a:xfrm>
            <a:off x="2847975" y="2209800"/>
            <a:ext cx="7077075" cy="7700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1800"/>
              </a:lnSpc>
              <a:spcBef>
                <a:spcPct val="20000"/>
              </a:spcBef>
            </a:pPr>
            <a:endParaRPr lang="en-US" altLang="zh-CN" sz="140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8" name="矩形 16"/>
          <p:cNvSpPr>
            <a:spLocks noChangeArrowheads="1"/>
          </p:cNvSpPr>
          <p:nvPr/>
        </p:nvSpPr>
        <p:spPr bwMode="auto">
          <a:xfrm>
            <a:off x="1856376" y="3766136"/>
            <a:ext cx="7077075" cy="4854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69" name="矩形 17"/>
          <p:cNvSpPr>
            <a:spLocks noChangeArrowheads="1"/>
          </p:cNvSpPr>
          <p:nvPr/>
        </p:nvSpPr>
        <p:spPr bwMode="auto">
          <a:xfrm>
            <a:off x="2794833" y="5099385"/>
            <a:ext cx="7077075" cy="5129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80730" y="295139"/>
            <a:ext cx="106463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960474" y="1308188"/>
            <a:ext cx="10339167" cy="4718723"/>
            <a:chOff x="960474" y="1308188"/>
            <a:chExt cx="10339167" cy="4718723"/>
          </a:xfrm>
        </p:grpSpPr>
        <p:grpSp>
          <p:nvGrpSpPr>
            <p:cNvPr id="18" name="组 6"/>
            <p:cNvGrpSpPr/>
            <p:nvPr/>
          </p:nvGrpSpPr>
          <p:grpSpPr>
            <a:xfrm>
              <a:off x="960474" y="1308188"/>
              <a:ext cx="2569779" cy="2569779"/>
              <a:chOff x="914400" y="1371601"/>
              <a:chExt cx="2569779" cy="2569779"/>
            </a:xfrm>
          </p:grpSpPr>
          <p:sp>
            <p:nvSpPr>
              <p:cNvPr id="20" name="椭圆 19"/>
              <p:cNvSpPr/>
              <p:nvPr/>
            </p:nvSpPr>
            <p:spPr>
              <a:xfrm>
                <a:off x="914400" y="1371601"/>
                <a:ext cx="2569779" cy="2569779"/>
              </a:xfrm>
              <a:prstGeom prst="ellipse">
                <a:avLst/>
              </a:prstGeom>
              <a:solidFill>
                <a:srgbClr val="409CC3"/>
              </a:solidFill>
              <a:ln w="76200">
                <a:solidFill>
                  <a:schemeClr val="accent1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1" name="Freeform 6"/>
              <p:cNvSpPr/>
              <p:nvPr/>
            </p:nvSpPr>
            <p:spPr bwMode="auto">
              <a:xfrm>
                <a:off x="1882928" y="1859354"/>
                <a:ext cx="632722" cy="538434"/>
              </a:xfrm>
              <a:custGeom>
                <a:avLst/>
                <a:gdLst>
                  <a:gd name="T0" fmla="*/ 466 w 510"/>
                  <a:gd name="T1" fmla="*/ 4 h 434"/>
                  <a:gd name="T2" fmla="*/ 458 w 510"/>
                  <a:gd name="T3" fmla="*/ 0 h 434"/>
                  <a:gd name="T4" fmla="*/ 448 w 510"/>
                  <a:gd name="T5" fmla="*/ 0 h 434"/>
                  <a:gd name="T6" fmla="*/ 440 w 510"/>
                  <a:gd name="T7" fmla="*/ 6 h 434"/>
                  <a:gd name="T8" fmla="*/ 398 w 510"/>
                  <a:gd name="T9" fmla="*/ 58 h 434"/>
                  <a:gd name="T10" fmla="*/ 278 w 510"/>
                  <a:gd name="T11" fmla="*/ 206 h 434"/>
                  <a:gd name="T12" fmla="*/ 224 w 510"/>
                  <a:gd name="T13" fmla="*/ 262 h 434"/>
                  <a:gd name="T14" fmla="*/ 214 w 510"/>
                  <a:gd name="T15" fmla="*/ 270 h 434"/>
                  <a:gd name="T16" fmla="*/ 186 w 510"/>
                  <a:gd name="T17" fmla="*/ 284 h 434"/>
                  <a:gd name="T18" fmla="*/ 154 w 510"/>
                  <a:gd name="T19" fmla="*/ 288 h 434"/>
                  <a:gd name="T20" fmla="*/ 126 w 510"/>
                  <a:gd name="T21" fmla="*/ 278 h 434"/>
                  <a:gd name="T22" fmla="*/ 108 w 510"/>
                  <a:gd name="T23" fmla="*/ 264 h 434"/>
                  <a:gd name="T24" fmla="*/ 108 w 510"/>
                  <a:gd name="T25" fmla="*/ 264 h 434"/>
                  <a:gd name="T26" fmla="*/ 100 w 510"/>
                  <a:gd name="T27" fmla="*/ 260 h 434"/>
                  <a:gd name="T28" fmla="*/ 82 w 510"/>
                  <a:gd name="T29" fmla="*/ 260 h 434"/>
                  <a:gd name="T30" fmla="*/ 74 w 510"/>
                  <a:gd name="T31" fmla="*/ 262 h 434"/>
                  <a:gd name="T32" fmla="*/ 74 w 510"/>
                  <a:gd name="T33" fmla="*/ 262 h 434"/>
                  <a:gd name="T34" fmla="*/ 32 w 510"/>
                  <a:gd name="T35" fmla="*/ 274 h 434"/>
                  <a:gd name="T36" fmla="*/ 18 w 510"/>
                  <a:gd name="T37" fmla="*/ 280 h 434"/>
                  <a:gd name="T38" fmla="*/ 8 w 510"/>
                  <a:gd name="T39" fmla="*/ 292 h 434"/>
                  <a:gd name="T40" fmla="*/ 0 w 510"/>
                  <a:gd name="T41" fmla="*/ 318 h 434"/>
                  <a:gd name="T42" fmla="*/ 0 w 510"/>
                  <a:gd name="T43" fmla="*/ 326 h 434"/>
                  <a:gd name="T44" fmla="*/ 8 w 510"/>
                  <a:gd name="T45" fmla="*/ 354 h 434"/>
                  <a:gd name="T46" fmla="*/ 18 w 510"/>
                  <a:gd name="T47" fmla="*/ 368 h 434"/>
                  <a:gd name="T48" fmla="*/ 30 w 510"/>
                  <a:gd name="T49" fmla="*/ 380 h 434"/>
                  <a:gd name="T50" fmla="*/ 58 w 510"/>
                  <a:gd name="T51" fmla="*/ 400 h 434"/>
                  <a:gd name="T52" fmla="*/ 94 w 510"/>
                  <a:gd name="T53" fmla="*/ 416 h 434"/>
                  <a:gd name="T54" fmla="*/ 136 w 510"/>
                  <a:gd name="T55" fmla="*/ 428 h 434"/>
                  <a:gd name="T56" fmla="*/ 156 w 510"/>
                  <a:gd name="T57" fmla="*/ 432 h 434"/>
                  <a:gd name="T58" fmla="*/ 198 w 510"/>
                  <a:gd name="T59" fmla="*/ 432 h 434"/>
                  <a:gd name="T60" fmla="*/ 222 w 510"/>
                  <a:gd name="T61" fmla="*/ 424 h 434"/>
                  <a:gd name="T62" fmla="*/ 234 w 510"/>
                  <a:gd name="T63" fmla="*/ 416 h 434"/>
                  <a:gd name="T64" fmla="*/ 238 w 510"/>
                  <a:gd name="T65" fmla="*/ 412 h 434"/>
                  <a:gd name="T66" fmla="*/ 316 w 510"/>
                  <a:gd name="T67" fmla="*/ 302 h 434"/>
                  <a:gd name="T68" fmla="*/ 316 w 510"/>
                  <a:gd name="T69" fmla="*/ 302 h 434"/>
                  <a:gd name="T70" fmla="*/ 328 w 510"/>
                  <a:gd name="T71" fmla="*/ 286 h 434"/>
                  <a:gd name="T72" fmla="*/ 364 w 510"/>
                  <a:gd name="T73" fmla="*/ 250 h 434"/>
                  <a:gd name="T74" fmla="*/ 388 w 510"/>
                  <a:gd name="T75" fmla="*/ 230 h 434"/>
                  <a:gd name="T76" fmla="*/ 394 w 510"/>
                  <a:gd name="T77" fmla="*/ 228 h 434"/>
                  <a:gd name="T78" fmla="*/ 400 w 510"/>
                  <a:gd name="T79" fmla="*/ 228 h 434"/>
                  <a:gd name="T80" fmla="*/ 414 w 510"/>
                  <a:gd name="T81" fmla="*/ 232 h 434"/>
                  <a:gd name="T82" fmla="*/ 422 w 510"/>
                  <a:gd name="T83" fmla="*/ 242 h 434"/>
                  <a:gd name="T84" fmla="*/ 432 w 510"/>
                  <a:gd name="T85" fmla="*/ 416 h 434"/>
                  <a:gd name="T86" fmla="*/ 432 w 510"/>
                  <a:gd name="T87" fmla="*/ 418 h 434"/>
                  <a:gd name="T88" fmla="*/ 434 w 510"/>
                  <a:gd name="T89" fmla="*/ 422 h 434"/>
                  <a:gd name="T90" fmla="*/ 434 w 510"/>
                  <a:gd name="T91" fmla="*/ 426 h 434"/>
                  <a:gd name="T92" fmla="*/ 440 w 510"/>
                  <a:gd name="T93" fmla="*/ 432 h 434"/>
                  <a:gd name="T94" fmla="*/ 444 w 510"/>
                  <a:gd name="T95" fmla="*/ 434 h 434"/>
                  <a:gd name="T96" fmla="*/ 452 w 510"/>
                  <a:gd name="T97" fmla="*/ 428 h 434"/>
                  <a:gd name="T98" fmla="*/ 454 w 510"/>
                  <a:gd name="T99" fmla="*/ 418 h 434"/>
                  <a:gd name="T100" fmla="*/ 460 w 510"/>
                  <a:gd name="T101" fmla="*/ 368 h 434"/>
                  <a:gd name="T102" fmla="*/ 476 w 510"/>
                  <a:gd name="T103" fmla="*/ 230 h 434"/>
                  <a:gd name="T104" fmla="*/ 488 w 510"/>
                  <a:gd name="T105" fmla="*/ 188 h 434"/>
                  <a:gd name="T106" fmla="*/ 496 w 510"/>
                  <a:gd name="T107" fmla="*/ 168 h 434"/>
                  <a:gd name="T108" fmla="*/ 506 w 510"/>
                  <a:gd name="T109" fmla="*/ 132 h 434"/>
                  <a:gd name="T110" fmla="*/ 510 w 510"/>
                  <a:gd name="T111" fmla="*/ 100 h 434"/>
                  <a:gd name="T112" fmla="*/ 508 w 510"/>
                  <a:gd name="T113" fmla="*/ 74 h 434"/>
                  <a:gd name="T114" fmla="*/ 498 w 510"/>
                  <a:gd name="T115" fmla="*/ 42 h 434"/>
                  <a:gd name="T116" fmla="*/ 476 w 510"/>
                  <a:gd name="T117" fmla="*/ 12 h 434"/>
                  <a:gd name="T118" fmla="*/ 466 w 510"/>
                  <a:gd name="T119" fmla="*/ 4 h 4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</a:cxnLst>
                <a:rect l="0" t="0" r="r" b="b"/>
                <a:pathLst>
                  <a:path w="510" h="434">
                    <a:moveTo>
                      <a:pt x="466" y="4"/>
                    </a:moveTo>
                    <a:lnTo>
                      <a:pt x="466" y="4"/>
                    </a:lnTo>
                    <a:lnTo>
                      <a:pt x="464" y="2"/>
                    </a:lnTo>
                    <a:lnTo>
                      <a:pt x="458" y="0"/>
                    </a:lnTo>
                    <a:lnTo>
                      <a:pt x="454" y="0"/>
                    </a:lnTo>
                    <a:lnTo>
                      <a:pt x="448" y="0"/>
                    </a:lnTo>
                    <a:lnTo>
                      <a:pt x="444" y="2"/>
                    </a:lnTo>
                    <a:lnTo>
                      <a:pt x="440" y="6"/>
                    </a:lnTo>
                    <a:lnTo>
                      <a:pt x="440" y="6"/>
                    </a:lnTo>
                    <a:lnTo>
                      <a:pt x="398" y="58"/>
                    </a:lnTo>
                    <a:lnTo>
                      <a:pt x="340" y="132"/>
                    </a:lnTo>
                    <a:lnTo>
                      <a:pt x="278" y="206"/>
                    </a:lnTo>
                    <a:lnTo>
                      <a:pt x="248" y="236"/>
                    </a:lnTo>
                    <a:lnTo>
                      <a:pt x="224" y="262"/>
                    </a:lnTo>
                    <a:lnTo>
                      <a:pt x="224" y="262"/>
                    </a:lnTo>
                    <a:lnTo>
                      <a:pt x="214" y="270"/>
                    </a:lnTo>
                    <a:lnTo>
                      <a:pt x="204" y="276"/>
                    </a:lnTo>
                    <a:lnTo>
                      <a:pt x="186" y="284"/>
                    </a:lnTo>
                    <a:lnTo>
                      <a:pt x="170" y="288"/>
                    </a:lnTo>
                    <a:lnTo>
                      <a:pt x="154" y="288"/>
                    </a:lnTo>
                    <a:lnTo>
                      <a:pt x="140" y="284"/>
                    </a:lnTo>
                    <a:lnTo>
                      <a:pt x="126" y="278"/>
                    </a:lnTo>
                    <a:lnTo>
                      <a:pt x="116" y="272"/>
                    </a:lnTo>
                    <a:lnTo>
                      <a:pt x="108" y="264"/>
                    </a:lnTo>
                    <a:lnTo>
                      <a:pt x="108" y="264"/>
                    </a:lnTo>
                    <a:lnTo>
                      <a:pt x="108" y="264"/>
                    </a:lnTo>
                    <a:lnTo>
                      <a:pt x="106" y="264"/>
                    </a:lnTo>
                    <a:lnTo>
                      <a:pt x="100" y="260"/>
                    </a:lnTo>
                    <a:lnTo>
                      <a:pt x="88" y="258"/>
                    </a:lnTo>
                    <a:lnTo>
                      <a:pt x="82" y="260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74" y="262"/>
                    </a:lnTo>
                    <a:lnTo>
                      <a:pt x="32" y="274"/>
                    </a:lnTo>
                    <a:lnTo>
                      <a:pt x="32" y="274"/>
                    </a:lnTo>
                    <a:lnTo>
                      <a:pt x="24" y="276"/>
                    </a:lnTo>
                    <a:lnTo>
                      <a:pt x="18" y="280"/>
                    </a:lnTo>
                    <a:lnTo>
                      <a:pt x="12" y="286"/>
                    </a:lnTo>
                    <a:lnTo>
                      <a:pt x="8" y="292"/>
                    </a:lnTo>
                    <a:lnTo>
                      <a:pt x="2" y="304"/>
                    </a:lnTo>
                    <a:lnTo>
                      <a:pt x="0" y="318"/>
                    </a:lnTo>
                    <a:lnTo>
                      <a:pt x="0" y="318"/>
                    </a:lnTo>
                    <a:lnTo>
                      <a:pt x="0" y="326"/>
                    </a:lnTo>
                    <a:lnTo>
                      <a:pt x="4" y="338"/>
                    </a:lnTo>
                    <a:lnTo>
                      <a:pt x="8" y="354"/>
                    </a:lnTo>
                    <a:lnTo>
                      <a:pt x="12" y="362"/>
                    </a:lnTo>
                    <a:lnTo>
                      <a:pt x="18" y="368"/>
                    </a:lnTo>
                    <a:lnTo>
                      <a:pt x="18" y="368"/>
                    </a:lnTo>
                    <a:lnTo>
                      <a:pt x="30" y="380"/>
                    </a:lnTo>
                    <a:lnTo>
                      <a:pt x="44" y="390"/>
                    </a:lnTo>
                    <a:lnTo>
                      <a:pt x="58" y="400"/>
                    </a:lnTo>
                    <a:lnTo>
                      <a:pt x="76" y="408"/>
                    </a:lnTo>
                    <a:lnTo>
                      <a:pt x="94" y="416"/>
                    </a:lnTo>
                    <a:lnTo>
                      <a:pt x="114" y="424"/>
                    </a:lnTo>
                    <a:lnTo>
                      <a:pt x="136" y="428"/>
                    </a:lnTo>
                    <a:lnTo>
                      <a:pt x="156" y="432"/>
                    </a:lnTo>
                    <a:lnTo>
                      <a:pt x="156" y="432"/>
                    </a:lnTo>
                    <a:lnTo>
                      <a:pt x="178" y="434"/>
                    </a:lnTo>
                    <a:lnTo>
                      <a:pt x="198" y="432"/>
                    </a:lnTo>
                    <a:lnTo>
                      <a:pt x="212" y="428"/>
                    </a:lnTo>
                    <a:lnTo>
                      <a:pt x="222" y="424"/>
                    </a:lnTo>
                    <a:lnTo>
                      <a:pt x="230" y="420"/>
                    </a:lnTo>
                    <a:lnTo>
                      <a:pt x="234" y="416"/>
                    </a:lnTo>
                    <a:lnTo>
                      <a:pt x="238" y="412"/>
                    </a:lnTo>
                    <a:lnTo>
                      <a:pt x="238" y="412"/>
                    </a:lnTo>
                    <a:lnTo>
                      <a:pt x="264" y="378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16" y="302"/>
                    </a:lnTo>
                    <a:lnTo>
                      <a:pt x="328" y="286"/>
                    </a:lnTo>
                    <a:lnTo>
                      <a:pt x="342" y="272"/>
                    </a:lnTo>
                    <a:lnTo>
                      <a:pt x="364" y="250"/>
                    </a:lnTo>
                    <a:lnTo>
                      <a:pt x="382" y="236"/>
                    </a:lnTo>
                    <a:lnTo>
                      <a:pt x="388" y="230"/>
                    </a:lnTo>
                    <a:lnTo>
                      <a:pt x="388" y="230"/>
                    </a:lnTo>
                    <a:lnTo>
                      <a:pt x="394" y="228"/>
                    </a:lnTo>
                    <a:lnTo>
                      <a:pt x="394" y="228"/>
                    </a:lnTo>
                    <a:lnTo>
                      <a:pt x="400" y="228"/>
                    </a:lnTo>
                    <a:lnTo>
                      <a:pt x="410" y="228"/>
                    </a:lnTo>
                    <a:lnTo>
                      <a:pt x="414" y="232"/>
                    </a:lnTo>
                    <a:lnTo>
                      <a:pt x="418" y="236"/>
                    </a:lnTo>
                    <a:lnTo>
                      <a:pt x="422" y="242"/>
                    </a:lnTo>
                    <a:lnTo>
                      <a:pt x="424" y="252"/>
                    </a:lnTo>
                    <a:lnTo>
                      <a:pt x="432" y="416"/>
                    </a:lnTo>
                    <a:lnTo>
                      <a:pt x="432" y="418"/>
                    </a:lnTo>
                    <a:lnTo>
                      <a:pt x="432" y="418"/>
                    </a:lnTo>
                    <a:lnTo>
                      <a:pt x="432" y="418"/>
                    </a:lnTo>
                    <a:lnTo>
                      <a:pt x="434" y="422"/>
                    </a:lnTo>
                    <a:lnTo>
                      <a:pt x="434" y="422"/>
                    </a:lnTo>
                    <a:lnTo>
                      <a:pt x="434" y="426"/>
                    </a:lnTo>
                    <a:lnTo>
                      <a:pt x="436" y="428"/>
                    </a:lnTo>
                    <a:lnTo>
                      <a:pt x="440" y="432"/>
                    </a:lnTo>
                    <a:lnTo>
                      <a:pt x="444" y="434"/>
                    </a:lnTo>
                    <a:lnTo>
                      <a:pt x="444" y="434"/>
                    </a:lnTo>
                    <a:lnTo>
                      <a:pt x="450" y="432"/>
                    </a:lnTo>
                    <a:lnTo>
                      <a:pt x="452" y="428"/>
                    </a:lnTo>
                    <a:lnTo>
                      <a:pt x="454" y="420"/>
                    </a:lnTo>
                    <a:lnTo>
                      <a:pt x="454" y="418"/>
                    </a:lnTo>
                    <a:lnTo>
                      <a:pt x="454" y="418"/>
                    </a:lnTo>
                    <a:lnTo>
                      <a:pt x="460" y="368"/>
                    </a:lnTo>
                    <a:lnTo>
                      <a:pt x="468" y="298"/>
                    </a:lnTo>
                    <a:lnTo>
                      <a:pt x="476" y="230"/>
                    </a:lnTo>
                    <a:lnTo>
                      <a:pt x="482" y="204"/>
                    </a:lnTo>
                    <a:lnTo>
                      <a:pt x="488" y="188"/>
                    </a:lnTo>
                    <a:lnTo>
                      <a:pt x="488" y="188"/>
                    </a:lnTo>
                    <a:lnTo>
                      <a:pt x="496" y="168"/>
                    </a:lnTo>
                    <a:lnTo>
                      <a:pt x="502" y="148"/>
                    </a:lnTo>
                    <a:lnTo>
                      <a:pt x="506" y="132"/>
                    </a:lnTo>
                    <a:lnTo>
                      <a:pt x="508" y="114"/>
                    </a:lnTo>
                    <a:lnTo>
                      <a:pt x="510" y="100"/>
                    </a:lnTo>
                    <a:lnTo>
                      <a:pt x="508" y="86"/>
                    </a:lnTo>
                    <a:lnTo>
                      <a:pt x="508" y="74"/>
                    </a:lnTo>
                    <a:lnTo>
                      <a:pt x="504" y="62"/>
                    </a:lnTo>
                    <a:lnTo>
                      <a:pt x="498" y="42"/>
                    </a:lnTo>
                    <a:lnTo>
                      <a:pt x="488" y="26"/>
                    </a:lnTo>
                    <a:lnTo>
                      <a:pt x="476" y="12"/>
                    </a:lnTo>
                    <a:lnTo>
                      <a:pt x="466" y="4"/>
                    </a:lnTo>
                    <a:lnTo>
                      <a:pt x="466" y="4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  <p:sp>
            <p:nvSpPr>
              <p:cNvPr id="22" name="文本框 21"/>
              <p:cNvSpPr txBox="1"/>
              <p:nvPr/>
            </p:nvSpPr>
            <p:spPr>
              <a:xfrm>
                <a:off x="1275041" y="2934778"/>
                <a:ext cx="1848495" cy="75430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>
                  <a:lnSpc>
                    <a:spcPts val="1800"/>
                  </a:lnSpc>
                  <a:spcBef>
                    <a:spcPct val="20000"/>
                  </a:spcBef>
                </a:pPr>
                <a:r>
                  <a:rPr lang="zh-CN" altLang="en-US" sz="900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rPr>
                  <a:t>请在此处添加具体内容，请尽量言简意赅，简单说明即可，不必繁琐。</a:t>
                </a:r>
                <a:endParaRPr lang="en-US" altLang="zh-CN" sz="9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endParaRPr>
              </a:p>
            </p:txBody>
          </p:sp>
          <p:sp>
            <p:nvSpPr>
              <p:cNvPr id="23" name="矩形 22"/>
              <p:cNvSpPr/>
              <p:nvPr/>
            </p:nvSpPr>
            <p:spPr>
              <a:xfrm>
                <a:off x="1378012" y="2615682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</p:grpSp>
        <p:grpSp>
          <p:nvGrpSpPr>
            <p:cNvPr id="24" name="组 13"/>
            <p:cNvGrpSpPr/>
            <p:nvPr/>
          </p:nvGrpSpPr>
          <p:grpSpPr>
            <a:xfrm>
              <a:off x="3571078" y="3457132"/>
              <a:ext cx="2569779" cy="2569779"/>
              <a:chOff x="3525004" y="3582630"/>
              <a:chExt cx="2569779" cy="2569779"/>
            </a:xfrm>
          </p:grpSpPr>
          <p:sp>
            <p:nvSpPr>
              <p:cNvPr id="25" name="椭圆 24"/>
              <p:cNvSpPr/>
              <p:nvPr/>
            </p:nvSpPr>
            <p:spPr>
              <a:xfrm>
                <a:off x="3525004" y="3582630"/>
                <a:ext cx="2569779" cy="2569779"/>
              </a:xfrm>
              <a:prstGeom prst="ellipse">
                <a:avLst/>
              </a:prstGeom>
              <a:solidFill>
                <a:srgbClr val="7C7A85"/>
              </a:solidFill>
              <a:ln w="76200">
                <a:solidFill>
                  <a:schemeClr val="accent3">
                    <a:lumMod val="40000"/>
                    <a:lumOff val="6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26" name="文本框 25"/>
              <p:cNvSpPr txBox="1"/>
              <p:nvPr/>
            </p:nvSpPr>
            <p:spPr>
              <a:xfrm>
                <a:off x="3901338" y="5199121"/>
                <a:ext cx="184660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27" name="矩形 26"/>
              <p:cNvSpPr/>
              <p:nvPr/>
            </p:nvSpPr>
            <p:spPr>
              <a:xfrm>
                <a:off x="3988616" y="4826711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28" name="Freeform 7"/>
              <p:cNvSpPr/>
              <p:nvPr/>
            </p:nvSpPr>
            <p:spPr bwMode="auto">
              <a:xfrm>
                <a:off x="4500725" y="4079279"/>
                <a:ext cx="618336" cy="591664"/>
              </a:xfrm>
              <a:custGeom>
                <a:avLst/>
                <a:gdLst>
                  <a:gd name="T0" fmla="*/ 438 w 510"/>
                  <a:gd name="T1" fmla="*/ 48 h 488"/>
                  <a:gd name="T2" fmla="*/ 396 w 510"/>
                  <a:gd name="T3" fmla="*/ 116 h 488"/>
                  <a:gd name="T4" fmla="*/ 362 w 510"/>
                  <a:gd name="T5" fmla="*/ 88 h 488"/>
                  <a:gd name="T6" fmla="*/ 334 w 510"/>
                  <a:gd name="T7" fmla="*/ 64 h 488"/>
                  <a:gd name="T8" fmla="*/ 304 w 510"/>
                  <a:gd name="T9" fmla="*/ 40 h 488"/>
                  <a:gd name="T10" fmla="*/ 274 w 510"/>
                  <a:gd name="T11" fmla="*/ 24 h 488"/>
                  <a:gd name="T12" fmla="*/ 242 w 510"/>
                  <a:gd name="T13" fmla="*/ 16 h 488"/>
                  <a:gd name="T14" fmla="*/ 206 w 510"/>
                  <a:gd name="T15" fmla="*/ 14 h 488"/>
                  <a:gd name="T16" fmla="*/ 198 w 510"/>
                  <a:gd name="T17" fmla="*/ 16 h 488"/>
                  <a:gd name="T18" fmla="*/ 188 w 510"/>
                  <a:gd name="T19" fmla="*/ 20 h 488"/>
                  <a:gd name="T20" fmla="*/ 178 w 510"/>
                  <a:gd name="T21" fmla="*/ 34 h 488"/>
                  <a:gd name="T22" fmla="*/ 166 w 510"/>
                  <a:gd name="T23" fmla="*/ 70 h 488"/>
                  <a:gd name="T24" fmla="*/ 152 w 510"/>
                  <a:gd name="T25" fmla="*/ 96 h 488"/>
                  <a:gd name="T26" fmla="*/ 148 w 510"/>
                  <a:gd name="T27" fmla="*/ 98 h 488"/>
                  <a:gd name="T28" fmla="*/ 128 w 510"/>
                  <a:gd name="T29" fmla="*/ 100 h 488"/>
                  <a:gd name="T30" fmla="*/ 78 w 510"/>
                  <a:gd name="T31" fmla="*/ 96 h 488"/>
                  <a:gd name="T32" fmla="*/ 54 w 510"/>
                  <a:gd name="T33" fmla="*/ 100 h 488"/>
                  <a:gd name="T34" fmla="*/ 42 w 510"/>
                  <a:gd name="T35" fmla="*/ 110 h 488"/>
                  <a:gd name="T36" fmla="*/ 38 w 510"/>
                  <a:gd name="T37" fmla="*/ 118 h 488"/>
                  <a:gd name="T38" fmla="*/ 26 w 510"/>
                  <a:gd name="T39" fmla="*/ 168 h 488"/>
                  <a:gd name="T40" fmla="*/ 28 w 510"/>
                  <a:gd name="T41" fmla="*/ 218 h 488"/>
                  <a:gd name="T42" fmla="*/ 44 w 510"/>
                  <a:gd name="T43" fmla="*/ 268 h 488"/>
                  <a:gd name="T44" fmla="*/ 74 w 510"/>
                  <a:gd name="T45" fmla="*/ 314 h 488"/>
                  <a:gd name="T46" fmla="*/ 96 w 510"/>
                  <a:gd name="T47" fmla="*/ 342 h 488"/>
                  <a:gd name="T48" fmla="*/ 122 w 510"/>
                  <a:gd name="T49" fmla="*/ 378 h 488"/>
                  <a:gd name="T50" fmla="*/ 50 w 510"/>
                  <a:gd name="T51" fmla="*/ 416 h 488"/>
                  <a:gd name="T52" fmla="*/ 34 w 510"/>
                  <a:gd name="T53" fmla="*/ 426 h 488"/>
                  <a:gd name="T54" fmla="*/ 10 w 510"/>
                  <a:gd name="T55" fmla="*/ 446 h 488"/>
                  <a:gd name="T56" fmla="*/ 0 w 510"/>
                  <a:gd name="T57" fmla="*/ 464 h 488"/>
                  <a:gd name="T58" fmla="*/ 2 w 510"/>
                  <a:gd name="T59" fmla="*/ 472 h 488"/>
                  <a:gd name="T60" fmla="*/ 10 w 510"/>
                  <a:gd name="T61" fmla="*/ 480 h 488"/>
                  <a:gd name="T62" fmla="*/ 22 w 510"/>
                  <a:gd name="T63" fmla="*/ 486 h 488"/>
                  <a:gd name="T64" fmla="*/ 38 w 510"/>
                  <a:gd name="T65" fmla="*/ 488 h 488"/>
                  <a:gd name="T66" fmla="*/ 62 w 510"/>
                  <a:gd name="T67" fmla="*/ 482 h 488"/>
                  <a:gd name="T68" fmla="*/ 128 w 510"/>
                  <a:gd name="T69" fmla="*/ 446 h 488"/>
                  <a:gd name="T70" fmla="*/ 214 w 510"/>
                  <a:gd name="T71" fmla="*/ 386 h 488"/>
                  <a:gd name="T72" fmla="*/ 310 w 510"/>
                  <a:gd name="T73" fmla="*/ 302 h 488"/>
                  <a:gd name="T74" fmla="*/ 358 w 510"/>
                  <a:gd name="T75" fmla="*/ 254 h 488"/>
                  <a:gd name="T76" fmla="*/ 436 w 510"/>
                  <a:gd name="T77" fmla="*/ 166 h 488"/>
                  <a:gd name="T78" fmla="*/ 488 w 510"/>
                  <a:gd name="T79" fmla="*/ 92 h 488"/>
                  <a:gd name="T80" fmla="*/ 508 w 510"/>
                  <a:gd name="T81" fmla="*/ 50 h 488"/>
                  <a:gd name="T82" fmla="*/ 510 w 510"/>
                  <a:gd name="T83" fmla="*/ 30 h 488"/>
                  <a:gd name="T84" fmla="*/ 510 w 510"/>
                  <a:gd name="T85" fmla="*/ 22 h 488"/>
                  <a:gd name="T86" fmla="*/ 500 w 510"/>
                  <a:gd name="T87" fmla="*/ 6 h 488"/>
                  <a:gd name="T88" fmla="*/ 492 w 510"/>
                  <a:gd name="T89" fmla="*/ 0 h 488"/>
                  <a:gd name="T90" fmla="*/ 478 w 510"/>
                  <a:gd name="T91" fmla="*/ 2 h 488"/>
                  <a:gd name="T92" fmla="*/ 458 w 510"/>
                  <a:gd name="T93" fmla="*/ 20 h 488"/>
                  <a:gd name="T94" fmla="*/ 438 w 510"/>
                  <a:gd name="T95" fmla="*/ 48 h 4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</a:cxnLst>
                <a:rect l="0" t="0" r="r" b="b"/>
                <a:pathLst>
                  <a:path w="510" h="488">
                    <a:moveTo>
                      <a:pt x="438" y="48"/>
                    </a:moveTo>
                    <a:lnTo>
                      <a:pt x="438" y="48"/>
                    </a:lnTo>
                    <a:lnTo>
                      <a:pt x="416" y="80"/>
                    </a:lnTo>
                    <a:lnTo>
                      <a:pt x="396" y="116"/>
                    </a:lnTo>
                    <a:lnTo>
                      <a:pt x="396" y="116"/>
                    </a:lnTo>
                    <a:lnTo>
                      <a:pt x="362" y="88"/>
                    </a:lnTo>
                    <a:lnTo>
                      <a:pt x="334" y="64"/>
                    </a:lnTo>
                    <a:lnTo>
                      <a:pt x="334" y="64"/>
                    </a:lnTo>
                    <a:lnTo>
                      <a:pt x="318" y="52"/>
                    </a:lnTo>
                    <a:lnTo>
                      <a:pt x="304" y="40"/>
                    </a:lnTo>
                    <a:lnTo>
                      <a:pt x="288" y="32"/>
                    </a:lnTo>
                    <a:lnTo>
                      <a:pt x="274" y="24"/>
                    </a:lnTo>
                    <a:lnTo>
                      <a:pt x="258" y="18"/>
                    </a:lnTo>
                    <a:lnTo>
                      <a:pt x="242" y="16"/>
                    </a:lnTo>
                    <a:lnTo>
                      <a:pt x="224" y="14"/>
                    </a:lnTo>
                    <a:lnTo>
                      <a:pt x="206" y="14"/>
                    </a:lnTo>
                    <a:lnTo>
                      <a:pt x="206" y="14"/>
                    </a:lnTo>
                    <a:lnTo>
                      <a:pt x="198" y="16"/>
                    </a:lnTo>
                    <a:lnTo>
                      <a:pt x="192" y="18"/>
                    </a:lnTo>
                    <a:lnTo>
                      <a:pt x="188" y="20"/>
                    </a:lnTo>
                    <a:lnTo>
                      <a:pt x="184" y="24"/>
                    </a:lnTo>
                    <a:lnTo>
                      <a:pt x="178" y="34"/>
                    </a:lnTo>
                    <a:lnTo>
                      <a:pt x="174" y="44"/>
                    </a:lnTo>
                    <a:lnTo>
                      <a:pt x="166" y="70"/>
                    </a:lnTo>
                    <a:lnTo>
                      <a:pt x="160" y="84"/>
                    </a:lnTo>
                    <a:lnTo>
                      <a:pt x="152" y="96"/>
                    </a:lnTo>
                    <a:lnTo>
                      <a:pt x="152" y="96"/>
                    </a:lnTo>
                    <a:lnTo>
                      <a:pt x="148" y="98"/>
                    </a:lnTo>
                    <a:lnTo>
                      <a:pt x="142" y="100"/>
                    </a:lnTo>
                    <a:lnTo>
                      <a:pt x="128" y="100"/>
                    </a:lnTo>
                    <a:lnTo>
                      <a:pt x="96" y="98"/>
                    </a:lnTo>
                    <a:lnTo>
                      <a:pt x="78" y="96"/>
                    </a:lnTo>
                    <a:lnTo>
                      <a:pt x="62" y="98"/>
                    </a:lnTo>
                    <a:lnTo>
                      <a:pt x="54" y="100"/>
                    </a:lnTo>
                    <a:lnTo>
                      <a:pt x="48" y="104"/>
                    </a:lnTo>
                    <a:lnTo>
                      <a:pt x="42" y="110"/>
                    </a:lnTo>
                    <a:lnTo>
                      <a:pt x="38" y="118"/>
                    </a:lnTo>
                    <a:lnTo>
                      <a:pt x="38" y="118"/>
                    </a:lnTo>
                    <a:lnTo>
                      <a:pt x="30" y="142"/>
                    </a:lnTo>
                    <a:lnTo>
                      <a:pt x="26" y="168"/>
                    </a:lnTo>
                    <a:lnTo>
                      <a:pt x="24" y="194"/>
                    </a:lnTo>
                    <a:lnTo>
                      <a:pt x="28" y="218"/>
                    </a:lnTo>
                    <a:lnTo>
                      <a:pt x="34" y="244"/>
                    </a:lnTo>
                    <a:lnTo>
                      <a:pt x="44" y="268"/>
                    </a:lnTo>
                    <a:lnTo>
                      <a:pt x="56" y="292"/>
                    </a:lnTo>
                    <a:lnTo>
                      <a:pt x="74" y="314"/>
                    </a:lnTo>
                    <a:lnTo>
                      <a:pt x="74" y="314"/>
                    </a:lnTo>
                    <a:lnTo>
                      <a:pt x="96" y="342"/>
                    </a:lnTo>
                    <a:lnTo>
                      <a:pt x="122" y="378"/>
                    </a:lnTo>
                    <a:lnTo>
                      <a:pt x="122" y="378"/>
                    </a:lnTo>
                    <a:lnTo>
                      <a:pt x="86" y="398"/>
                    </a:lnTo>
                    <a:lnTo>
                      <a:pt x="50" y="416"/>
                    </a:lnTo>
                    <a:lnTo>
                      <a:pt x="50" y="416"/>
                    </a:lnTo>
                    <a:lnTo>
                      <a:pt x="34" y="426"/>
                    </a:lnTo>
                    <a:lnTo>
                      <a:pt x="22" y="436"/>
                    </a:lnTo>
                    <a:lnTo>
                      <a:pt x="10" y="446"/>
                    </a:lnTo>
                    <a:lnTo>
                      <a:pt x="4" y="456"/>
                    </a:lnTo>
                    <a:lnTo>
                      <a:pt x="0" y="464"/>
                    </a:lnTo>
                    <a:lnTo>
                      <a:pt x="0" y="468"/>
                    </a:lnTo>
                    <a:lnTo>
                      <a:pt x="2" y="472"/>
                    </a:lnTo>
                    <a:lnTo>
                      <a:pt x="4" y="476"/>
                    </a:lnTo>
                    <a:lnTo>
                      <a:pt x="10" y="480"/>
                    </a:lnTo>
                    <a:lnTo>
                      <a:pt x="22" y="486"/>
                    </a:lnTo>
                    <a:lnTo>
                      <a:pt x="22" y="486"/>
                    </a:lnTo>
                    <a:lnTo>
                      <a:pt x="30" y="488"/>
                    </a:lnTo>
                    <a:lnTo>
                      <a:pt x="38" y="488"/>
                    </a:lnTo>
                    <a:lnTo>
                      <a:pt x="50" y="486"/>
                    </a:lnTo>
                    <a:lnTo>
                      <a:pt x="62" y="482"/>
                    </a:lnTo>
                    <a:lnTo>
                      <a:pt x="92" y="468"/>
                    </a:lnTo>
                    <a:lnTo>
                      <a:pt x="128" y="446"/>
                    </a:lnTo>
                    <a:lnTo>
                      <a:pt x="170" y="420"/>
                    </a:lnTo>
                    <a:lnTo>
                      <a:pt x="214" y="386"/>
                    </a:lnTo>
                    <a:lnTo>
                      <a:pt x="262" y="346"/>
                    </a:lnTo>
                    <a:lnTo>
                      <a:pt x="310" y="302"/>
                    </a:lnTo>
                    <a:lnTo>
                      <a:pt x="310" y="302"/>
                    </a:lnTo>
                    <a:lnTo>
                      <a:pt x="358" y="254"/>
                    </a:lnTo>
                    <a:lnTo>
                      <a:pt x="400" y="208"/>
                    </a:lnTo>
                    <a:lnTo>
                      <a:pt x="436" y="166"/>
                    </a:lnTo>
                    <a:lnTo>
                      <a:pt x="464" y="126"/>
                    </a:lnTo>
                    <a:lnTo>
                      <a:pt x="488" y="92"/>
                    </a:lnTo>
                    <a:lnTo>
                      <a:pt x="502" y="62"/>
                    </a:lnTo>
                    <a:lnTo>
                      <a:pt x="508" y="50"/>
                    </a:lnTo>
                    <a:lnTo>
                      <a:pt x="510" y="40"/>
                    </a:lnTo>
                    <a:lnTo>
                      <a:pt x="510" y="30"/>
                    </a:lnTo>
                    <a:lnTo>
                      <a:pt x="510" y="22"/>
                    </a:lnTo>
                    <a:lnTo>
                      <a:pt x="510" y="22"/>
                    </a:lnTo>
                    <a:lnTo>
                      <a:pt x="504" y="10"/>
                    </a:lnTo>
                    <a:lnTo>
                      <a:pt x="500" y="6"/>
                    </a:lnTo>
                    <a:lnTo>
                      <a:pt x="496" y="2"/>
                    </a:lnTo>
                    <a:lnTo>
                      <a:pt x="492" y="0"/>
                    </a:lnTo>
                    <a:lnTo>
                      <a:pt x="488" y="0"/>
                    </a:lnTo>
                    <a:lnTo>
                      <a:pt x="478" y="2"/>
                    </a:lnTo>
                    <a:lnTo>
                      <a:pt x="468" y="10"/>
                    </a:lnTo>
                    <a:lnTo>
                      <a:pt x="458" y="20"/>
                    </a:lnTo>
                    <a:lnTo>
                      <a:pt x="448" y="32"/>
                    </a:lnTo>
                    <a:lnTo>
                      <a:pt x="438" y="48"/>
                    </a:lnTo>
                    <a:lnTo>
                      <a:pt x="438" y="4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29" name="组 26"/>
            <p:cNvGrpSpPr/>
            <p:nvPr/>
          </p:nvGrpSpPr>
          <p:grpSpPr>
            <a:xfrm>
              <a:off x="6119258" y="1308188"/>
              <a:ext cx="2569779" cy="2569779"/>
              <a:chOff x="6073184" y="1371601"/>
              <a:chExt cx="2569779" cy="2569779"/>
            </a:xfrm>
          </p:grpSpPr>
          <p:sp>
            <p:nvSpPr>
              <p:cNvPr id="30" name="椭圆 29"/>
              <p:cNvSpPr/>
              <p:nvPr/>
            </p:nvSpPr>
            <p:spPr>
              <a:xfrm>
                <a:off x="6073184" y="1371601"/>
                <a:ext cx="2569779" cy="2569779"/>
              </a:xfrm>
              <a:prstGeom prst="ellipse">
                <a:avLst/>
              </a:prstGeom>
              <a:solidFill>
                <a:srgbClr val="7C7A85"/>
              </a:solidFill>
              <a:ln w="76200">
                <a:solidFill>
                  <a:srgbClr val="DBDBDB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1" name="文本框 30"/>
              <p:cNvSpPr txBox="1"/>
              <p:nvPr/>
            </p:nvSpPr>
            <p:spPr>
              <a:xfrm>
                <a:off x="6490344" y="2988092"/>
                <a:ext cx="1805778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32" name="矩形 31"/>
              <p:cNvSpPr/>
              <p:nvPr/>
            </p:nvSpPr>
            <p:spPr>
              <a:xfrm>
                <a:off x="6536796" y="2615682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33" name="Freeform 8"/>
              <p:cNvSpPr>
                <a:spLocks noEditPoints="1"/>
              </p:cNvSpPr>
              <p:nvPr/>
            </p:nvSpPr>
            <p:spPr bwMode="auto">
              <a:xfrm>
                <a:off x="7124834" y="1744537"/>
                <a:ext cx="466478" cy="677384"/>
              </a:xfrm>
              <a:custGeom>
                <a:avLst/>
                <a:gdLst>
                  <a:gd name="T0" fmla="*/ 236 w 376"/>
                  <a:gd name="T1" fmla="*/ 352 h 546"/>
                  <a:gd name="T2" fmla="*/ 154 w 376"/>
                  <a:gd name="T3" fmla="*/ 276 h 546"/>
                  <a:gd name="T4" fmla="*/ 188 w 376"/>
                  <a:gd name="T5" fmla="*/ 170 h 546"/>
                  <a:gd name="T6" fmla="*/ 188 w 376"/>
                  <a:gd name="T7" fmla="*/ 268 h 546"/>
                  <a:gd name="T8" fmla="*/ 376 w 376"/>
                  <a:gd name="T9" fmla="*/ 238 h 546"/>
                  <a:gd name="T10" fmla="*/ 338 w 376"/>
                  <a:gd name="T11" fmla="*/ 306 h 546"/>
                  <a:gd name="T12" fmla="*/ 334 w 376"/>
                  <a:gd name="T13" fmla="*/ 322 h 546"/>
                  <a:gd name="T14" fmla="*/ 322 w 376"/>
                  <a:gd name="T15" fmla="*/ 350 h 546"/>
                  <a:gd name="T16" fmla="*/ 306 w 376"/>
                  <a:gd name="T17" fmla="*/ 376 h 546"/>
                  <a:gd name="T18" fmla="*/ 284 w 376"/>
                  <a:gd name="T19" fmla="*/ 398 h 546"/>
                  <a:gd name="T20" fmla="*/ 274 w 376"/>
                  <a:gd name="T21" fmla="*/ 546 h 546"/>
                  <a:gd name="T22" fmla="*/ 68 w 376"/>
                  <a:gd name="T23" fmla="*/ 408 h 546"/>
                  <a:gd name="T24" fmla="*/ 54 w 376"/>
                  <a:gd name="T25" fmla="*/ 396 h 546"/>
                  <a:gd name="T26" fmla="*/ 28 w 376"/>
                  <a:gd name="T27" fmla="*/ 366 h 546"/>
                  <a:gd name="T28" fmla="*/ 10 w 376"/>
                  <a:gd name="T29" fmla="*/ 332 h 546"/>
                  <a:gd name="T30" fmla="*/ 2 w 376"/>
                  <a:gd name="T31" fmla="*/ 292 h 546"/>
                  <a:gd name="T32" fmla="*/ 0 w 376"/>
                  <a:gd name="T33" fmla="*/ 272 h 546"/>
                  <a:gd name="T34" fmla="*/ 4 w 376"/>
                  <a:gd name="T35" fmla="*/ 232 h 546"/>
                  <a:gd name="T36" fmla="*/ 18 w 376"/>
                  <a:gd name="T37" fmla="*/ 196 h 546"/>
                  <a:gd name="T38" fmla="*/ 40 w 376"/>
                  <a:gd name="T39" fmla="*/ 162 h 546"/>
                  <a:gd name="T40" fmla="*/ 68 w 376"/>
                  <a:gd name="T41" fmla="*/ 136 h 546"/>
                  <a:gd name="T42" fmla="*/ 274 w 376"/>
                  <a:gd name="T43" fmla="*/ 0 h 546"/>
                  <a:gd name="T44" fmla="*/ 274 w 376"/>
                  <a:gd name="T45" fmla="*/ 136 h 546"/>
                  <a:gd name="T46" fmla="*/ 296 w 376"/>
                  <a:gd name="T47" fmla="*/ 156 h 546"/>
                  <a:gd name="T48" fmla="*/ 314 w 376"/>
                  <a:gd name="T49" fmla="*/ 180 h 546"/>
                  <a:gd name="T50" fmla="*/ 328 w 376"/>
                  <a:gd name="T51" fmla="*/ 208 h 546"/>
                  <a:gd name="T52" fmla="*/ 338 w 376"/>
                  <a:gd name="T53" fmla="*/ 238 h 546"/>
                  <a:gd name="T54" fmla="*/ 308 w 376"/>
                  <a:gd name="T55" fmla="*/ 272 h 546"/>
                  <a:gd name="T56" fmla="*/ 306 w 376"/>
                  <a:gd name="T57" fmla="*/ 258 h 546"/>
                  <a:gd name="T58" fmla="*/ 302 w 376"/>
                  <a:gd name="T59" fmla="*/ 232 h 546"/>
                  <a:gd name="T60" fmla="*/ 290 w 376"/>
                  <a:gd name="T61" fmla="*/ 208 h 546"/>
                  <a:gd name="T62" fmla="*/ 276 w 376"/>
                  <a:gd name="T63" fmla="*/ 186 h 546"/>
                  <a:gd name="T64" fmla="*/ 258 w 376"/>
                  <a:gd name="T65" fmla="*/ 166 h 546"/>
                  <a:gd name="T66" fmla="*/ 236 w 376"/>
                  <a:gd name="T67" fmla="*/ 152 h 546"/>
                  <a:gd name="T68" fmla="*/ 212 w 376"/>
                  <a:gd name="T69" fmla="*/ 142 h 546"/>
                  <a:gd name="T70" fmla="*/ 184 w 376"/>
                  <a:gd name="T71" fmla="*/ 136 h 546"/>
                  <a:gd name="T72" fmla="*/ 170 w 376"/>
                  <a:gd name="T73" fmla="*/ 136 h 546"/>
                  <a:gd name="T74" fmla="*/ 144 w 376"/>
                  <a:gd name="T75" fmla="*/ 138 h 546"/>
                  <a:gd name="T76" fmla="*/ 118 w 376"/>
                  <a:gd name="T77" fmla="*/ 146 h 546"/>
                  <a:gd name="T78" fmla="*/ 94 w 376"/>
                  <a:gd name="T79" fmla="*/ 158 h 546"/>
                  <a:gd name="T80" fmla="*/ 74 w 376"/>
                  <a:gd name="T81" fmla="*/ 176 h 546"/>
                  <a:gd name="T82" fmla="*/ 58 w 376"/>
                  <a:gd name="T83" fmla="*/ 196 h 546"/>
                  <a:gd name="T84" fmla="*/ 44 w 376"/>
                  <a:gd name="T85" fmla="*/ 220 h 546"/>
                  <a:gd name="T86" fmla="*/ 36 w 376"/>
                  <a:gd name="T87" fmla="*/ 244 h 546"/>
                  <a:gd name="T88" fmla="*/ 34 w 376"/>
                  <a:gd name="T89" fmla="*/ 272 h 546"/>
                  <a:gd name="T90" fmla="*/ 34 w 376"/>
                  <a:gd name="T91" fmla="*/ 286 h 546"/>
                  <a:gd name="T92" fmla="*/ 40 w 376"/>
                  <a:gd name="T93" fmla="*/ 312 h 546"/>
                  <a:gd name="T94" fmla="*/ 50 w 376"/>
                  <a:gd name="T95" fmla="*/ 338 h 546"/>
                  <a:gd name="T96" fmla="*/ 66 w 376"/>
                  <a:gd name="T97" fmla="*/ 360 h 546"/>
                  <a:gd name="T98" fmla="*/ 84 w 376"/>
                  <a:gd name="T99" fmla="*/ 378 h 546"/>
                  <a:gd name="T100" fmla="*/ 106 w 376"/>
                  <a:gd name="T101" fmla="*/ 392 h 546"/>
                  <a:gd name="T102" fmla="*/ 130 w 376"/>
                  <a:gd name="T103" fmla="*/ 402 h 546"/>
                  <a:gd name="T104" fmla="*/ 156 w 376"/>
                  <a:gd name="T105" fmla="*/ 408 h 546"/>
                  <a:gd name="T106" fmla="*/ 170 w 376"/>
                  <a:gd name="T107" fmla="*/ 408 h 546"/>
                  <a:gd name="T108" fmla="*/ 198 w 376"/>
                  <a:gd name="T109" fmla="*/ 406 h 546"/>
                  <a:gd name="T110" fmla="*/ 224 w 376"/>
                  <a:gd name="T111" fmla="*/ 398 h 546"/>
                  <a:gd name="T112" fmla="*/ 248 w 376"/>
                  <a:gd name="T113" fmla="*/ 386 h 546"/>
                  <a:gd name="T114" fmla="*/ 268 w 376"/>
                  <a:gd name="T115" fmla="*/ 368 h 546"/>
                  <a:gd name="T116" fmla="*/ 284 w 376"/>
                  <a:gd name="T117" fmla="*/ 348 h 546"/>
                  <a:gd name="T118" fmla="*/ 296 w 376"/>
                  <a:gd name="T119" fmla="*/ 326 h 546"/>
                  <a:gd name="T120" fmla="*/ 304 w 376"/>
                  <a:gd name="T121" fmla="*/ 300 h 546"/>
                  <a:gd name="T122" fmla="*/ 308 w 376"/>
                  <a:gd name="T123" fmla="*/ 272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  <a:cxn ang="0">
                    <a:pos x="T122" y="T123"/>
                  </a:cxn>
                </a:cxnLst>
                <a:rect l="0" t="0" r="r" b="b"/>
                <a:pathLst>
                  <a:path w="376" h="546">
                    <a:moveTo>
                      <a:pt x="188" y="268"/>
                    </a:moveTo>
                    <a:lnTo>
                      <a:pt x="236" y="352"/>
                    </a:lnTo>
                    <a:lnTo>
                      <a:pt x="208" y="370"/>
                    </a:lnTo>
                    <a:lnTo>
                      <a:pt x="154" y="276"/>
                    </a:lnTo>
                    <a:lnTo>
                      <a:pt x="154" y="170"/>
                    </a:lnTo>
                    <a:lnTo>
                      <a:pt x="188" y="170"/>
                    </a:lnTo>
                    <a:lnTo>
                      <a:pt x="188" y="268"/>
                    </a:lnTo>
                    <a:lnTo>
                      <a:pt x="188" y="268"/>
                    </a:lnTo>
                    <a:lnTo>
                      <a:pt x="188" y="268"/>
                    </a:lnTo>
                    <a:close/>
                    <a:moveTo>
                      <a:pt x="376" y="238"/>
                    </a:moveTo>
                    <a:lnTo>
                      <a:pt x="376" y="306"/>
                    </a:lnTo>
                    <a:lnTo>
                      <a:pt x="338" y="306"/>
                    </a:lnTo>
                    <a:lnTo>
                      <a:pt x="338" y="306"/>
                    </a:lnTo>
                    <a:lnTo>
                      <a:pt x="334" y="322"/>
                    </a:lnTo>
                    <a:lnTo>
                      <a:pt x="328" y="336"/>
                    </a:lnTo>
                    <a:lnTo>
                      <a:pt x="322" y="350"/>
                    </a:lnTo>
                    <a:lnTo>
                      <a:pt x="314" y="364"/>
                    </a:lnTo>
                    <a:lnTo>
                      <a:pt x="306" y="376"/>
                    </a:lnTo>
                    <a:lnTo>
                      <a:pt x="296" y="388"/>
                    </a:lnTo>
                    <a:lnTo>
                      <a:pt x="284" y="398"/>
                    </a:lnTo>
                    <a:lnTo>
                      <a:pt x="274" y="408"/>
                    </a:lnTo>
                    <a:lnTo>
                      <a:pt x="274" y="546"/>
                    </a:lnTo>
                    <a:lnTo>
                      <a:pt x="68" y="546"/>
                    </a:lnTo>
                    <a:lnTo>
                      <a:pt x="68" y="408"/>
                    </a:lnTo>
                    <a:lnTo>
                      <a:pt x="68" y="408"/>
                    </a:lnTo>
                    <a:lnTo>
                      <a:pt x="54" y="396"/>
                    </a:lnTo>
                    <a:lnTo>
                      <a:pt x="40" y="382"/>
                    </a:lnTo>
                    <a:lnTo>
                      <a:pt x="28" y="366"/>
                    </a:lnTo>
                    <a:lnTo>
                      <a:pt x="18" y="350"/>
                    </a:lnTo>
                    <a:lnTo>
                      <a:pt x="10" y="332"/>
                    </a:lnTo>
                    <a:lnTo>
                      <a:pt x="4" y="312"/>
                    </a:lnTo>
                    <a:lnTo>
                      <a:pt x="2" y="292"/>
                    </a:lnTo>
                    <a:lnTo>
                      <a:pt x="0" y="272"/>
                    </a:lnTo>
                    <a:lnTo>
                      <a:pt x="0" y="272"/>
                    </a:lnTo>
                    <a:lnTo>
                      <a:pt x="2" y="252"/>
                    </a:lnTo>
                    <a:lnTo>
                      <a:pt x="4" y="232"/>
                    </a:lnTo>
                    <a:lnTo>
                      <a:pt x="10" y="212"/>
                    </a:lnTo>
                    <a:lnTo>
                      <a:pt x="18" y="196"/>
                    </a:lnTo>
                    <a:lnTo>
                      <a:pt x="28" y="178"/>
                    </a:lnTo>
                    <a:lnTo>
                      <a:pt x="40" y="162"/>
                    </a:lnTo>
                    <a:lnTo>
                      <a:pt x="54" y="148"/>
                    </a:lnTo>
                    <a:lnTo>
                      <a:pt x="68" y="136"/>
                    </a:lnTo>
                    <a:lnTo>
                      <a:pt x="68" y="0"/>
                    </a:lnTo>
                    <a:lnTo>
                      <a:pt x="274" y="0"/>
                    </a:lnTo>
                    <a:lnTo>
                      <a:pt x="274" y="136"/>
                    </a:lnTo>
                    <a:lnTo>
                      <a:pt x="274" y="136"/>
                    </a:lnTo>
                    <a:lnTo>
                      <a:pt x="284" y="146"/>
                    </a:lnTo>
                    <a:lnTo>
                      <a:pt x="296" y="156"/>
                    </a:lnTo>
                    <a:lnTo>
                      <a:pt x="306" y="168"/>
                    </a:lnTo>
                    <a:lnTo>
                      <a:pt x="314" y="180"/>
                    </a:lnTo>
                    <a:lnTo>
                      <a:pt x="322" y="194"/>
                    </a:lnTo>
                    <a:lnTo>
                      <a:pt x="328" y="208"/>
                    </a:lnTo>
                    <a:lnTo>
                      <a:pt x="334" y="222"/>
                    </a:lnTo>
                    <a:lnTo>
                      <a:pt x="338" y="238"/>
                    </a:lnTo>
                    <a:lnTo>
                      <a:pt x="376" y="238"/>
                    </a:lnTo>
                    <a:close/>
                    <a:moveTo>
                      <a:pt x="308" y="272"/>
                    </a:moveTo>
                    <a:lnTo>
                      <a:pt x="308" y="272"/>
                    </a:lnTo>
                    <a:lnTo>
                      <a:pt x="306" y="258"/>
                    </a:lnTo>
                    <a:lnTo>
                      <a:pt x="304" y="244"/>
                    </a:lnTo>
                    <a:lnTo>
                      <a:pt x="302" y="232"/>
                    </a:lnTo>
                    <a:lnTo>
                      <a:pt x="296" y="220"/>
                    </a:lnTo>
                    <a:lnTo>
                      <a:pt x="290" y="208"/>
                    </a:lnTo>
                    <a:lnTo>
                      <a:pt x="284" y="196"/>
                    </a:lnTo>
                    <a:lnTo>
                      <a:pt x="276" y="186"/>
                    </a:lnTo>
                    <a:lnTo>
                      <a:pt x="268" y="176"/>
                    </a:lnTo>
                    <a:lnTo>
                      <a:pt x="258" y="166"/>
                    </a:lnTo>
                    <a:lnTo>
                      <a:pt x="248" y="158"/>
                    </a:lnTo>
                    <a:lnTo>
                      <a:pt x="236" y="152"/>
                    </a:lnTo>
                    <a:lnTo>
                      <a:pt x="224" y="146"/>
                    </a:lnTo>
                    <a:lnTo>
                      <a:pt x="212" y="142"/>
                    </a:lnTo>
                    <a:lnTo>
                      <a:pt x="198" y="138"/>
                    </a:lnTo>
                    <a:lnTo>
                      <a:pt x="184" y="136"/>
                    </a:lnTo>
                    <a:lnTo>
                      <a:pt x="170" y="136"/>
                    </a:lnTo>
                    <a:lnTo>
                      <a:pt x="170" y="136"/>
                    </a:lnTo>
                    <a:lnTo>
                      <a:pt x="156" y="136"/>
                    </a:lnTo>
                    <a:lnTo>
                      <a:pt x="144" y="138"/>
                    </a:lnTo>
                    <a:lnTo>
                      <a:pt x="130" y="142"/>
                    </a:lnTo>
                    <a:lnTo>
                      <a:pt x="118" y="146"/>
                    </a:lnTo>
                    <a:lnTo>
                      <a:pt x="106" y="152"/>
                    </a:lnTo>
                    <a:lnTo>
                      <a:pt x="94" y="158"/>
                    </a:lnTo>
                    <a:lnTo>
                      <a:pt x="84" y="166"/>
                    </a:lnTo>
                    <a:lnTo>
                      <a:pt x="74" y="176"/>
                    </a:lnTo>
                    <a:lnTo>
                      <a:pt x="66" y="186"/>
                    </a:lnTo>
                    <a:lnTo>
                      <a:pt x="58" y="196"/>
                    </a:lnTo>
                    <a:lnTo>
                      <a:pt x="50" y="208"/>
                    </a:lnTo>
                    <a:lnTo>
                      <a:pt x="44" y="220"/>
                    </a:lnTo>
                    <a:lnTo>
                      <a:pt x="40" y="232"/>
                    </a:lnTo>
                    <a:lnTo>
                      <a:pt x="36" y="244"/>
                    </a:lnTo>
                    <a:lnTo>
                      <a:pt x="34" y="258"/>
                    </a:lnTo>
                    <a:lnTo>
                      <a:pt x="34" y="272"/>
                    </a:lnTo>
                    <a:lnTo>
                      <a:pt x="34" y="272"/>
                    </a:lnTo>
                    <a:lnTo>
                      <a:pt x="34" y="286"/>
                    </a:lnTo>
                    <a:lnTo>
                      <a:pt x="36" y="300"/>
                    </a:lnTo>
                    <a:lnTo>
                      <a:pt x="40" y="312"/>
                    </a:lnTo>
                    <a:lnTo>
                      <a:pt x="44" y="326"/>
                    </a:lnTo>
                    <a:lnTo>
                      <a:pt x="50" y="338"/>
                    </a:lnTo>
                    <a:lnTo>
                      <a:pt x="58" y="348"/>
                    </a:lnTo>
                    <a:lnTo>
                      <a:pt x="66" y="360"/>
                    </a:lnTo>
                    <a:lnTo>
                      <a:pt x="74" y="368"/>
                    </a:lnTo>
                    <a:lnTo>
                      <a:pt x="84" y="378"/>
                    </a:lnTo>
                    <a:lnTo>
                      <a:pt x="94" y="386"/>
                    </a:lnTo>
                    <a:lnTo>
                      <a:pt x="106" y="392"/>
                    </a:lnTo>
                    <a:lnTo>
                      <a:pt x="118" y="398"/>
                    </a:lnTo>
                    <a:lnTo>
                      <a:pt x="130" y="402"/>
                    </a:lnTo>
                    <a:lnTo>
                      <a:pt x="144" y="406"/>
                    </a:lnTo>
                    <a:lnTo>
                      <a:pt x="156" y="408"/>
                    </a:lnTo>
                    <a:lnTo>
                      <a:pt x="170" y="408"/>
                    </a:lnTo>
                    <a:lnTo>
                      <a:pt x="170" y="408"/>
                    </a:lnTo>
                    <a:lnTo>
                      <a:pt x="184" y="408"/>
                    </a:lnTo>
                    <a:lnTo>
                      <a:pt x="198" y="406"/>
                    </a:lnTo>
                    <a:lnTo>
                      <a:pt x="212" y="402"/>
                    </a:lnTo>
                    <a:lnTo>
                      <a:pt x="224" y="398"/>
                    </a:lnTo>
                    <a:lnTo>
                      <a:pt x="236" y="392"/>
                    </a:lnTo>
                    <a:lnTo>
                      <a:pt x="248" y="386"/>
                    </a:lnTo>
                    <a:lnTo>
                      <a:pt x="258" y="378"/>
                    </a:lnTo>
                    <a:lnTo>
                      <a:pt x="268" y="368"/>
                    </a:lnTo>
                    <a:lnTo>
                      <a:pt x="276" y="360"/>
                    </a:lnTo>
                    <a:lnTo>
                      <a:pt x="284" y="348"/>
                    </a:lnTo>
                    <a:lnTo>
                      <a:pt x="290" y="338"/>
                    </a:lnTo>
                    <a:lnTo>
                      <a:pt x="296" y="326"/>
                    </a:lnTo>
                    <a:lnTo>
                      <a:pt x="302" y="312"/>
                    </a:lnTo>
                    <a:lnTo>
                      <a:pt x="304" y="300"/>
                    </a:lnTo>
                    <a:lnTo>
                      <a:pt x="306" y="286"/>
                    </a:lnTo>
                    <a:lnTo>
                      <a:pt x="308" y="272"/>
                    </a:lnTo>
                    <a:lnTo>
                      <a:pt x="308" y="272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grpSp>
          <p:nvGrpSpPr>
            <p:cNvPr id="34" name="组 27"/>
            <p:cNvGrpSpPr/>
            <p:nvPr/>
          </p:nvGrpSpPr>
          <p:grpSpPr>
            <a:xfrm>
              <a:off x="8729862" y="3457132"/>
              <a:ext cx="2569779" cy="2569779"/>
              <a:chOff x="8683788" y="3582630"/>
              <a:chExt cx="2569779" cy="2569779"/>
            </a:xfrm>
          </p:grpSpPr>
          <p:sp>
            <p:nvSpPr>
              <p:cNvPr id="35" name="椭圆 34"/>
              <p:cNvSpPr/>
              <p:nvPr/>
            </p:nvSpPr>
            <p:spPr>
              <a:xfrm>
                <a:off x="8683788" y="3582630"/>
                <a:ext cx="2569779" cy="2569779"/>
              </a:xfrm>
              <a:prstGeom prst="ellipse">
                <a:avLst/>
              </a:prstGeom>
              <a:solidFill>
                <a:srgbClr val="409CC3"/>
              </a:solidFill>
              <a:ln w="76200">
                <a:solidFill>
                  <a:srgbClr val="BDD7EE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zh-CN" altLang="en-US"/>
              </a:p>
            </p:txBody>
          </p:sp>
          <p:sp>
            <p:nvSpPr>
              <p:cNvPr id="36" name="文本框 35"/>
              <p:cNvSpPr txBox="1"/>
              <p:nvPr/>
            </p:nvSpPr>
            <p:spPr>
              <a:xfrm>
                <a:off x="9060122" y="5199121"/>
                <a:ext cx="1846603" cy="86177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zh-CN"/>
                </a:defPPr>
                <a:lvl1pPr algn="ctr">
                  <a:lnSpc>
                    <a:spcPts val="1800"/>
                  </a:lnSpc>
                  <a:spcBef>
                    <a:spcPct val="20000"/>
                  </a:spcBef>
                  <a:defRPr sz="90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zh-CN" altLang="en-US" dirty="0"/>
                  <a:t>请在此处添加具体内容，请尽量言简意赅，简单说明即可，不必繁琐。</a:t>
                </a:r>
                <a:endParaRPr lang="en-US" altLang="zh-CN" dirty="0">
                  <a:sym typeface="Arial" panose="020B0604020202020204" pitchFamily="34" charset="0"/>
                </a:endParaRPr>
              </a:p>
            </p:txBody>
          </p:sp>
          <p:sp>
            <p:nvSpPr>
              <p:cNvPr id="37" name="矩形 36"/>
              <p:cNvSpPr/>
              <p:nvPr/>
            </p:nvSpPr>
            <p:spPr>
              <a:xfrm>
                <a:off x="9147400" y="4826711"/>
                <a:ext cx="1620957" cy="372410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 lvl="0" algn="ctr">
                  <a:lnSpc>
                    <a:spcPct val="130000"/>
                  </a:lnSpc>
                </a:pPr>
                <a:r>
                  <a:rPr lang="zh-CN" altLang="en-US" sz="1400" b="1" dirty="0">
                    <a:solidFill>
                      <a:schemeClr val="bg1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微软雅黑" panose="020B0503020204020204" pitchFamily="34" charset="-122"/>
                  </a:rPr>
                  <a:t>点击此处添加标题</a:t>
                </a:r>
                <a:endParaRPr lang="en-US" altLang="zh-CN" sz="1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微软雅黑" panose="020B0503020204020204" pitchFamily="34" charset="-122"/>
                </a:endParaRPr>
              </a:p>
            </p:txBody>
          </p:sp>
          <p:sp>
            <p:nvSpPr>
              <p:cNvPr id="38" name="Freeform 34"/>
              <p:cNvSpPr/>
              <p:nvPr/>
            </p:nvSpPr>
            <p:spPr bwMode="auto">
              <a:xfrm>
                <a:off x="9623249" y="4031983"/>
                <a:ext cx="669258" cy="528616"/>
              </a:xfrm>
              <a:custGeom>
                <a:avLst/>
                <a:gdLst>
                  <a:gd name="T0" fmla="*/ 550 w 552"/>
                  <a:gd name="T1" fmla="*/ 176 h 436"/>
                  <a:gd name="T2" fmla="*/ 432 w 552"/>
                  <a:gd name="T3" fmla="*/ 26 h 436"/>
                  <a:gd name="T4" fmla="*/ 432 w 552"/>
                  <a:gd name="T5" fmla="*/ 26 h 436"/>
                  <a:gd name="T6" fmla="*/ 428 w 552"/>
                  <a:gd name="T7" fmla="*/ 22 h 436"/>
                  <a:gd name="T8" fmla="*/ 428 w 552"/>
                  <a:gd name="T9" fmla="*/ 22 h 436"/>
                  <a:gd name="T10" fmla="*/ 418 w 552"/>
                  <a:gd name="T11" fmla="*/ 14 h 436"/>
                  <a:gd name="T12" fmla="*/ 408 w 552"/>
                  <a:gd name="T13" fmla="*/ 6 h 436"/>
                  <a:gd name="T14" fmla="*/ 394 w 552"/>
                  <a:gd name="T15" fmla="*/ 2 h 436"/>
                  <a:gd name="T16" fmla="*/ 380 w 552"/>
                  <a:gd name="T17" fmla="*/ 0 h 436"/>
                  <a:gd name="T18" fmla="*/ 348 w 552"/>
                  <a:gd name="T19" fmla="*/ 0 h 436"/>
                  <a:gd name="T20" fmla="*/ 348 w 552"/>
                  <a:gd name="T21" fmla="*/ 0 h 436"/>
                  <a:gd name="T22" fmla="*/ 344 w 552"/>
                  <a:gd name="T23" fmla="*/ 12 h 436"/>
                  <a:gd name="T24" fmla="*/ 338 w 552"/>
                  <a:gd name="T25" fmla="*/ 24 h 436"/>
                  <a:gd name="T26" fmla="*/ 332 w 552"/>
                  <a:gd name="T27" fmla="*/ 34 h 436"/>
                  <a:gd name="T28" fmla="*/ 322 w 552"/>
                  <a:gd name="T29" fmla="*/ 42 h 436"/>
                  <a:gd name="T30" fmla="*/ 312 w 552"/>
                  <a:gd name="T31" fmla="*/ 50 h 436"/>
                  <a:gd name="T32" fmla="*/ 300 w 552"/>
                  <a:gd name="T33" fmla="*/ 56 h 436"/>
                  <a:gd name="T34" fmla="*/ 288 w 552"/>
                  <a:gd name="T35" fmla="*/ 58 h 436"/>
                  <a:gd name="T36" fmla="*/ 276 w 552"/>
                  <a:gd name="T37" fmla="*/ 60 h 436"/>
                  <a:gd name="T38" fmla="*/ 276 w 552"/>
                  <a:gd name="T39" fmla="*/ 60 h 436"/>
                  <a:gd name="T40" fmla="*/ 262 w 552"/>
                  <a:gd name="T41" fmla="*/ 58 h 436"/>
                  <a:gd name="T42" fmla="*/ 250 w 552"/>
                  <a:gd name="T43" fmla="*/ 56 h 436"/>
                  <a:gd name="T44" fmla="*/ 238 w 552"/>
                  <a:gd name="T45" fmla="*/ 50 h 436"/>
                  <a:gd name="T46" fmla="*/ 228 w 552"/>
                  <a:gd name="T47" fmla="*/ 42 h 436"/>
                  <a:gd name="T48" fmla="*/ 220 w 552"/>
                  <a:gd name="T49" fmla="*/ 34 h 436"/>
                  <a:gd name="T50" fmla="*/ 212 w 552"/>
                  <a:gd name="T51" fmla="*/ 24 h 436"/>
                  <a:gd name="T52" fmla="*/ 208 w 552"/>
                  <a:gd name="T53" fmla="*/ 12 h 436"/>
                  <a:gd name="T54" fmla="*/ 204 w 552"/>
                  <a:gd name="T55" fmla="*/ 0 h 436"/>
                  <a:gd name="T56" fmla="*/ 170 w 552"/>
                  <a:gd name="T57" fmla="*/ 0 h 436"/>
                  <a:gd name="T58" fmla="*/ 170 w 552"/>
                  <a:gd name="T59" fmla="*/ 0 h 436"/>
                  <a:gd name="T60" fmla="*/ 156 w 552"/>
                  <a:gd name="T61" fmla="*/ 2 h 436"/>
                  <a:gd name="T62" fmla="*/ 142 w 552"/>
                  <a:gd name="T63" fmla="*/ 6 h 436"/>
                  <a:gd name="T64" fmla="*/ 130 w 552"/>
                  <a:gd name="T65" fmla="*/ 14 h 436"/>
                  <a:gd name="T66" fmla="*/ 120 w 552"/>
                  <a:gd name="T67" fmla="*/ 24 h 436"/>
                  <a:gd name="T68" fmla="*/ 120 w 552"/>
                  <a:gd name="T69" fmla="*/ 24 h 436"/>
                  <a:gd name="T70" fmla="*/ 120 w 552"/>
                  <a:gd name="T71" fmla="*/ 26 h 436"/>
                  <a:gd name="T72" fmla="*/ 0 w 552"/>
                  <a:gd name="T73" fmla="*/ 176 h 436"/>
                  <a:gd name="T74" fmla="*/ 0 w 552"/>
                  <a:gd name="T75" fmla="*/ 176 h 436"/>
                  <a:gd name="T76" fmla="*/ 0 w 552"/>
                  <a:gd name="T77" fmla="*/ 178 h 436"/>
                  <a:gd name="T78" fmla="*/ 0 w 552"/>
                  <a:gd name="T79" fmla="*/ 182 h 436"/>
                  <a:gd name="T80" fmla="*/ 0 w 552"/>
                  <a:gd name="T81" fmla="*/ 182 h 436"/>
                  <a:gd name="T82" fmla="*/ 0 w 552"/>
                  <a:gd name="T83" fmla="*/ 184 h 436"/>
                  <a:gd name="T84" fmla="*/ 4 w 552"/>
                  <a:gd name="T85" fmla="*/ 186 h 436"/>
                  <a:gd name="T86" fmla="*/ 110 w 552"/>
                  <a:gd name="T87" fmla="*/ 242 h 436"/>
                  <a:gd name="T88" fmla="*/ 110 w 552"/>
                  <a:gd name="T89" fmla="*/ 436 h 436"/>
                  <a:gd name="T90" fmla="*/ 438 w 552"/>
                  <a:gd name="T91" fmla="*/ 436 h 436"/>
                  <a:gd name="T92" fmla="*/ 438 w 552"/>
                  <a:gd name="T93" fmla="*/ 244 h 436"/>
                  <a:gd name="T94" fmla="*/ 548 w 552"/>
                  <a:gd name="T95" fmla="*/ 186 h 436"/>
                  <a:gd name="T96" fmla="*/ 548 w 552"/>
                  <a:gd name="T97" fmla="*/ 186 h 436"/>
                  <a:gd name="T98" fmla="*/ 550 w 552"/>
                  <a:gd name="T99" fmla="*/ 184 h 436"/>
                  <a:gd name="T100" fmla="*/ 552 w 552"/>
                  <a:gd name="T101" fmla="*/ 182 h 436"/>
                  <a:gd name="T102" fmla="*/ 552 w 552"/>
                  <a:gd name="T103" fmla="*/ 182 h 436"/>
                  <a:gd name="T104" fmla="*/ 552 w 552"/>
                  <a:gd name="T105" fmla="*/ 178 h 436"/>
                  <a:gd name="T106" fmla="*/ 550 w 552"/>
                  <a:gd name="T107" fmla="*/ 176 h 436"/>
                  <a:gd name="T108" fmla="*/ 550 w 552"/>
                  <a:gd name="T109" fmla="*/ 176 h 4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552" h="436">
                    <a:moveTo>
                      <a:pt x="550" y="176"/>
                    </a:moveTo>
                    <a:lnTo>
                      <a:pt x="432" y="26"/>
                    </a:lnTo>
                    <a:lnTo>
                      <a:pt x="432" y="26"/>
                    </a:lnTo>
                    <a:lnTo>
                      <a:pt x="428" y="22"/>
                    </a:lnTo>
                    <a:lnTo>
                      <a:pt x="428" y="22"/>
                    </a:lnTo>
                    <a:lnTo>
                      <a:pt x="418" y="14"/>
                    </a:lnTo>
                    <a:lnTo>
                      <a:pt x="408" y="6"/>
                    </a:lnTo>
                    <a:lnTo>
                      <a:pt x="394" y="2"/>
                    </a:lnTo>
                    <a:lnTo>
                      <a:pt x="380" y="0"/>
                    </a:lnTo>
                    <a:lnTo>
                      <a:pt x="348" y="0"/>
                    </a:lnTo>
                    <a:lnTo>
                      <a:pt x="348" y="0"/>
                    </a:lnTo>
                    <a:lnTo>
                      <a:pt x="344" y="12"/>
                    </a:lnTo>
                    <a:lnTo>
                      <a:pt x="338" y="24"/>
                    </a:lnTo>
                    <a:lnTo>
                      <a:pt x="332" y="34"/>
                    </a:lnTo>
                    <a:lnTo>
                      <a:pt x="322" y="42"/>
                    </a:lnTo>
                    <a:lnTo>
                      <a:pt x="312" y="50"/>
                    </a:lnTo>
                    <a:lnTo>
                      <a:pt x="300" y="56"/>
                    </a:lnTo>
                    <a:lnTo>
                      <a:pt x="288" y="58"/>
                    </a:lnTo>
                    <a:lnTo>
                      <a:pt x="276" y="60"/>
                    </a:lnTo>
                    <a:lnTo>
                      <a:pt x="276" y="60"/>
                    </a:lnTo>
                    <a:lnTo>
                      <a:pt x="262" y="58"/>
                    </a:lnTo>
                    <a:lnTo>
                      <a:pt x="250" y="56"/>
                    </a:lnTo>
                    <a:lnTo>
                      <a:pt x="238" y="50"/>
                    </a:lnTo>
                    <a:lnTo>
                      <a:pt x="228" y="42"/>
                    </a:lnTo>
                    <a:lnTo>
                      <a:pt x="220" y="34"/>
                    </a:lnTo>
                    <a:lnTo>
                      <a:pt x="212" y="24"/>
                    </a:lnTo>
                    <a:lnTo>
                      <a:pt x="208" y="12"/>
                    </a:lnTo>
                    <a:lnTo>
                      <a:pt x="204" y="0"/>
                    </a:lnTo>
                    <a:lnTo>
                      <a:pt x="170" y="0"/>
                    </a:lnTo>
                    <a:lnTo>
                      <a:pt x="170" y="0"/>
                    </a:lnTo>
                    <a:lnTo>
                      <a:pt x="156" y="2"/>
                    </a:lnTo>
                    <a:lnTo>
                      <a:pt x="142" y="6"/>
                    </a:lnTo>
                    <a:lnTo>
                      <a:pt x="130" y="14"/>
                    </a:lnTo>
                    <a:lnTo>
                      <a:pt x="120" y="24"/>
                    </a:lnTo>
                    <a:lnTo>
                      <a:pt x="120" y="24"/>
                    </a:lnTo>
                    <a:lnTo>
                      <a:pt x="120" y="26"/>
                    </a:lnTo>
                    <a:lnTo>
                      <a:pt x="0" y="176"/>
                    </a:lnTo>
                    <a:lnTo>
                      <a:pt x="0" y="176"/>
                    </a:lnTo>
                    <a:lnTo>
                      <a:pt x="0" y="178"/>
                    </a:lnTo>
                    <a:lnTo>
                      <a:pt x="0" y="182"/>
                    </a:lnTo>
                    <a:lnTo>
                      <a:pt x="0" y="182"/>
                    </a:lnTo>
                    <a:lnTo>
                      <a:pt x="0" y="184"/>
                    </a:lnTo>
                    <a:lnTo>
                      <a:pt x="4" y="186"/>
                    </a:lnTo>
                    <a:lnTo>
                      <a:pt x="110" y="242"/>
                    </a:lnTo>
                    <a:lnTo>
                      <a:pt x="110" y="436"/>
                    </a:lnTo>
                    <a:lnTo>
                      <a:pt x="438" y="436"/>
                    </a:lnTo>
                    <a:lnTo>
                      <a:pt x="438" y="244"/>
                    </a:lnTo>
                    <a:lnTo>
                      <a:pt x="548" y="186"/>
                    </a:lnTo>
                    <a:lnTo>
                      <a:pt x="548" y="186"/>
                    </a:lnTo>
                    <a:lnTo>
                      <a:pt x="550" y="184"/>
                    </a:lnTo>
                    <a:lnTo>
                      <a:pt x="552" y="182"/>
                    </a:lnTo>
                    <a:lnTo>
                      <a:pt x="552" y="182"/>
                    </a:lnTo>
                    <a:lnTo>
                      <a:pt x="552" y="178"/>
                    </a:lnTo>
                    <a:lnTo>
                      <a:pt x="550" y="176"/>
                    </a:lnTo>
                    <a:lnTo>
                      <a:pt x="550" y="176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/>
              <a:lstStyle/>
              <a:p>
                <a:endParaRPr lang="zh-CN" altLang="en-US"/>
              </a:p>
            </p:txBody>
          </p:sp>
        </p:grpSp>
        <p:cxnSp>
          <p:nvCxnSpPr>
            <p:cNvPr id="39" name="直线连接符 29"/>
            <p:cNvCxnSpPr>
              <a:stCxn id="20" idx="5"/>
              <a:endCxn id="25" idx="1"/>
            </p:cNvCxnSpPr>
            <p:nvPr/>
          </p:nvCxnSpPr>
          <p:spPr>
            <a:xfrm>
              <a:off x="3153918" y="3501632"/>
              <a:ext cx="793495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直线连接符 30"/>
            <p:cNvCxnSpPr>
              <a:stCxn id="25" idx="7"/>
              <a:endCxn id="30" idx="3"/>
            </p:cNvCxnSpPr>
            <p:nvPr/>
          </p:nvCxnSpPr>
          <p:spPr>
            <a:xfrm flipV="1">
              <a:off x="5764522" y="3501632"/>
              <a:ext cx="731071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直线连接符 33"/>
            <p:cNvCxnSpPr>
              <a:stCxn id="30" idx="5"/>
              <a:endCxn id="35" idx="1"/>
            </p:cNvCxnSpPr>
            <p:nvPr/>
          </p:nvCxnSpPr>
          <p:spPr>
            <a:xfrm>
              <a:off x="8312702" y="3501632"/>
              <a:ext cx="793495" cy="331835"/>
            </a:xfrm>
            <a:prstGeom prst="line">
              <a:avLst/>
            </a:prstGeom>
            <a:ln>
              <a:solidFill>
                <a:srgbClr val="185C99"/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2" name="矩形 41"/>
            <p:cNvSpPr/>
            <p:nvPr/>
          </p:nvSpPr>
          <p:spPr>
            <a:xfrm>
              <a:off x="1611636" y="4107827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微软雅黑" panose="020B0503020204020204" pitchFamily="34" charset="-122"/>
                  <a:cs typeface="微软雅黑" panose="020B0503020204020204" pitchFamily="34" charset="-122"/>
                </a:rPr>
                <a:t>2020-03-03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3" name="矩形 42"/>
            <p:cNvSpPr/>
            <p:nvPr/>
          </p:nvSpPr>
          <p:spPr>
            <a:xfrm>
              <a:off x="4222240" y="2851631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微软雅黑" panose="020B0503020204020204" pitchFamily="34" charset="-122"/>
                  <a:cs typeface="微软雅黑" panose="020B0503020204020204" pitchFamily="34" charset="-122"/>
                </a:rPr>
                <a:t>2020-06-06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4" name="矩形 43"/>
            <p:cNvSpPr/>
            <p:nvPr/>
          </p:nvSpPr>
          <p:spPr>
            <a:xfrm>
              <a:off x="6811245" y="4107275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微软雅黑" panose="020B0503020204020204" pitchFamily="34" charset="-122"/>
                  <a:cs typeface="微软雅黑" panose="020B0503020204020204" pitchFamily="34" charset="-122"/>
                </a:rPr>
                <a:t>2020-09-09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  <p:sp>
          <p:nvSpPr>
            <p:cNvPr id="45" name="矩形 44"/>
            <p:cNvSpPr/>
            <p:nvPr/>
          </p:nvSpPr>
          <p:spPr>
            <a:xfrm>
              <a:off x="9421849" y="2851079"/>
              <a:ext cx="1245854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kumimoji="1" lang="en-US" altLang="zh-CN" b="1" dirty="0" smtClean="0">
                  <a:solidFill>
                    <a:srgbClr val="445469"/>
                  </a:solidFill>
                  <a:latin typeface="+mj-lt"/>
                  <a:ea typeface="微软雅黑" panose="020B0503020204020204" pitchFamily="34" charset="-122"/>
                  <a:cs typeface="微软雅黑" panose="020B0503020204020204" pitchFamily="34" charset="-122"/>
                </a:rPr>
                <a:t>2020-12-12</a:t>
              </a:r>
              <a:endParaRPr lang="zh-CN" altLang="en-US" b="1" dirty="0">
                <a:solidFill>
                  <a:srgbClr val="445469"/>
                </a:solidFill>
                <a:latin typeface="+mj-lt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71852" y="295139"/>
            <a:ext cx="1073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合 20"/>
          <p:cNvGrpSpPr/>
          <p:nvPr/>
        </p:nvGrpSpPr>
        <p:grpSpPr bwMode="auto">
          <a:xfrm>
            <a:off x="3476625" y="2095500"/>
            <a:ext cx="5238750" cy="3257550"/>
            <a:chOff x="0" y="0"/>
            <a:chExt cx="5238751" cy="3257551"/>
          </a:xfrm>
        </p:grpSpPr>
        <p:pic>
          <p:nvPicPr>
            <p:cNvPr id="20" name="图片 12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0" y="0"/>
              <a:ext cx="5238751" cy="325755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1" name="矩形 13"/>
            <p:cNvSpPr>
              <a:spLocks noChangeArrowheads="1"/>
            </p:cNvSpPr>
            <p:nvPr/>
          </p:nvSpPr>
          <p:spPr bwMode="auto">
            <a:xfrm>
              <a:off x="724339" y="376897"/>
              <a:ext cx="3733800" cy="2324100"/>
            </a:xfrm>
            <a:prstGeom prst="rect">
              <a:avLst/>
            </a:prstGeom>
            <a:blipFill>
              <a:blip r:embed="rId4"/>
              <a:stretch>
                <a:fillRect/>
              </a:stretch>
            </a:blipFill>
            <a:ln>
              <a:noFill/>
            </a:ln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721750" y="2254040"/>
            <a:ext cx="2895088" cy="1210082"/>
            <a:chOff x="721750" y="2254040"/>
            <a:chExt cx="2895088" cy="1210082"/>
          </a:xfrm>
        </p:grpSpPr>
        <p:sp>
          <p:nvSpPr>
            <p:cNvPr id="25" name="文本框 21"/>
            <p:cNvSpPr>
              <a:spLocks noChangeArrowheads="1"/>
            </p:cNvSpPr>
            <p:nvPr/>
          </p:nvSpPr>
          <p:spPr bwMode="auto">
            <a:xfrm>
              <a:off x="755601" y="2254040"/>
              <a:ext cx="28612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文本框 22"/>
            <p:cNvSpPr>
              <a:spLocks noChangeArrowheads="1"/>
            </p:cNvSpPr>
            <p:nvPr/>
          </p:nvSpPr>
          <p:spPr bwMode="auto">
            <a:xfrm>
              <a:off x="721750" y="2602348"/>
              <a:ext cx="28612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612631" y="3870760"/>
            <a:ext cx="2970356" cy="1260672"/>
            <a:chOff x="612631" y="3870760"/>
            <a:chExt cx="2970356" cy="1260672"/>
          </a:xfrm>
        </p:grpSpPr>
        <p:sp>
          <p:nvSpPr>
            <p:cNvPr id="27" name="文本框 23"/>
            <p:cNvSpPr>
              <a:spLocks noChangeArrowheads="1"/>
            </p:cNvSpPr>
            <p:nvPr/>
          </p:nvSpPr>
          <p:spPr bwMode="auto">
            <a:xfrm>
              <a:off x="612631" y="3870760"/>
              <a:ext cx="2970356" cy="46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8" name="文本框 24"/>
            <p:cNvSpPr>
              <a:spLocks noChangeArrowheads="1"/>
            </p:cNvSpPr>
            <p:nvPr/>
          </p:nvSpPr>
          <p:spPr bwMode="auto">
            <a:xfrm>
              <a:off x="721748" y="4269658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8642805" y="2203450"/>
            <a:ext cx="2926181" cy="1226769"/>
            <a:chOff x="8642805" y="2203450"/>
            <a:chExt cx="2926181" cy="1226769"/>
          </a:xfrm>
        </p:grpSpPr>
        <p:sp>
          <p:nvSpPr>
            <p:cNvPr id="30" name="文本框 25"/>
            <p:cNvSpPr>
              <a:spLocks noChangeArrowheads="1"/>
            </p:cNvSpPr>
            <p:nvPr/>
          </p:nvSpPr>
          <p:spPr bwMode="auto">
            <a:xfrm>
              <a:off x="8642805" y="2203450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1" name="文本框 26"/>
            <p:cNvSpPr>
              <a:spLocks noChangeArrowheads="1"/>
            </p:cNvSpPr>
            <p:nvPr/>
          </p:nvSpPr>
          <p:spPr bwMode="auto">
            <a:xfrm>
              <a:off x="8658225" y="2568445"/>
              <a:ext cx="28120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642804" y="3870165"/>
            <a:ext cx="2926181" cy="1226770"/>
            <a:chOff x="8642804" y="3870165"/>
            <a:chExt cx="2926181" cy="1226770"/>
          </a:xfrm>
        </p:grpSpPr>
        <p:sp>
          <p:nvSpPr>
            <p:cNvPr id="32" name="文本框 27"/>
            <p:cNvSpPr>
              <a:spLocks noChangeArrowheads="1"/>
            </p:cNvSpPr>
            <p:nvPr/>
          </p:nvSpPr>
          <p:spPr bwMode="auto">
            <a:xfrm>
              <a:off x="8642804" y="3870165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3" name="文本框 28"/>
            <p:cNvSpPr>
              <a:spLocks noChangeArrowheads="1"/>
            </p:cNvSpPr>
            <p:nvPr/>
          </p:nvSpPr>
          <p:spPr bwMode="auto">
            <a:xfrm>
              <a:off x="8658225" y="4235161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11250" y="295139"/>
            <a:ext cx="113411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03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工作不足之处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1190625" y="2109788"/>
            <a:ext cx="2019300" cy="2019300"/>
            <a:chOff x="1190625" y="2109788"/>
            <a:chExt cx="2019300" cy="2019300"/>
          </a:xfrm>
        </p:grpSpPr>
        <p:sp>
          <p:nvSpPr>
            <p:cNvPr id="18" name="对角圆角矩形 11"/>
            <p:cNvSpPr>
              <a:spLocks noChangeArrowheads="1"/>
            </p:cNvSpPr>
            <p:nvPr/>
          </p:nvSpPr>
          <p:spPr bwMode="auto">
            <a:xfrm flipH="1">
              <a:off x="1190625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3" name="文本框 15"/>
            <p:cNvSpPr>
              <a:spLocks noChangeArrowheads="1"/>
            </p:cNvSpPr>
            <p:nvPr/>
          </p:nvSpPr>
          <p:spPr bwMode="auto">
            <a:xfrm>
              <a:off x="1457325" y="2290763"/>
              <a:ext cx="14859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60%</a:t>
              </a:r>
              <a:endParaRPr lang="zh-CN" altLang="en-US" sz="40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7" name="直接连接符 20"/>
            <p:cNvSpPr>
              <a:spLocks noChangeShapeType="1"/>
            </p:cNvSpPr>
            <p:nvPr/>
          </p:nvSpPr>
          <p:spPr bwMode="auto">
            <a:xfrm>
              <a:off x="1562100" y="3095625"/>
              <a:ext cx="1485900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" name="文本框 24"/>
            <p:cNvSpPr>
              <a:spLocks noChangeArrowheads="1"/>
            </p:cNvSpPr>
            <p:nvPr/>
          </p:nvSpPr>
          <p:spPr bwMode="auto">
            <a:xfrm>
              <a:off x="1565275" y="3140528"/>
              <a:ext cx="15462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3756025" y="2109788"/>
            <a:ext cx="2019300" cy="2019300"/>
            <a:chOff x="3756025" y="2109788"/>
            <a:chExt cx="2019300" cy="2019300"/>
          </a:xfrm>
        </p:grpSpPr>
        <p:sp>
          <p:nvSpPr>
            <p:cNvPr id="20" name="对角圆角矩形 12"/>
            <p:cNvSpPr>
              <a:spLocks noChangeArrowheads="1"/>
            </p:cNvSpPr>
            <p:nvPr/>
          </p:nvSpPr>
          <p:spPr bwMode="auto">
            <a:xfrm flipH="1">
              <a:off x="3756025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4" name="文本框 16"/>
            <p:cNvSpPr>
              <a:spLocks noChangeArrowheads="1"/>
            </p:cNvSpPr>
            <p:nvPr/>
          </p:nvSpPr>
          <p:spPr bwMode="auto">
            <a:xfrm>
              <a:off x="4024313" y="2290763"/>
              <a:ext cx="148431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25%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8" name="直接连接符 21"/>
            <p:cNvSpPr>
              <a:spLocks noChangeShapeType="1"/>
            </p:cNvSpPr>
            <p:nvPr/>
          </p:nvSpPr>
          <p:spPr bwMode="auto">
            <a:xfrm>
              <a:off x="4095750" y="3095625"/>
              <a:ext cx="1485900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2" name="文本框 25"/>
            <p:cNvSpPr>
              <a:spLocks noChangeArrowheads="1"/>
            </p:cNvSpPr>
            <p:nvPr/>
          </p:nvSpPr>
          <p:spPr bwMode="auto">
            <a:xfrm>
              <a:off x="4117975" y="3096078"/>
              <a:ext cx="15446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6324600" y="2109788"/>
            <a:ext cx="2019300" cy="2019300"/>
            <a:chOff x="6324600" y="2109788"/>
            <a:chExt cx="2019300" cy="2019300"/>
          </a:xfrm>
        </p:grpSpPr>
        <p:sp>
          <p:nvSpPr>
            <p:cNvPr id="21" name="对角圆角矩形 13"/>
            <p:cNvSpPr>
              <a:spLocks noChangeArrowheads="1"/>
            </p:cNvSpPr>
            <p:nvPr/>
          </p:nvSpPr>
          <p:spPr bwMode="auto">
            <a:xfrm flipH="1">
              <a:off x="6324600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7C7A87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5" name="文本框 17"/>
            <p:cNvSpPr>
              <a:spLocks noChangeArrowheads="1"/>
            </p:cNvSpPr>
            <p:nvPr/>
          </p:nvSpPr>
          <p:spPr bwMode="auto">
            <a:xfrm>
              <a:off x="6672263" y="2290763"/>
              <a:ext cx="1484312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41%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29" name="直接连接符 22"/>
            <p:cNvSpPr>
              <a:spLocks noChangeShapeType="1"/>
            </p:cNvSpPr>
            <p:nvPr/>
          </p:nvSpPr>
          <p:spPr bwMode="auto">
            <a:xfrm>
              <a:off x="6678613" y="3095625"/>
              <a:ext cx="1484312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" name="文本框 26"/>
            <p:cNvSpPr>
              <a:spLocks noChangeArrowheads="1"/>
            </p:cNvSpPr>
            <p:nvPr/>
          </p:nvSpPr>
          <p:spPr bwMode="auto">
            <a:xfrm>
              <a:off x="6729413" y="3096078"/>
              <a:ext cx="154463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8890000" y="2109788"/>
            <a:ext cx="2019300" cy="2019300"/>
            <a:chOff x="8890000" y="2109788"/>
            <a:chExt cx="2019300" cy="2019300"/>
          </a:xfrm>
        </p:grpSpPr>
        <p:sp>
          <p:nvSpPr>
            <p:cNvPr id="22" name="对角圆角矩形 14"/>
            <p:cNvSpPr>
              <a:spLocks noChangeArrowheads="1"/>
            </p:cNvSpPr>
            <p:nvPr/>
          </p:nvSpPr>
          <p:spPr bwMode="auto">
            <a:xfrm flipH="1">
              <a:off x="8890000" y="2109788"/>
              <a:ext cx="2019300" cy="2019300"/>
            </a:xfrm>
            <a:custGeom>
              <a:avLst/>
              <a:gdLst>
                <a:gd name="T0" fmla="*/ 1390 w 3180"/>
                <a:gd name="T1" fmla="*/ 0 h 3180"/>
                <a:gd name="T2" fmla="*/ 3180 w 3180"/>
                <a:gd name="T3" fmla="*/ 0 h 3180"/>
                <a:gd name="T4" fmla="*/ 3180 w 3180"/>
                <a:gd name="T5" fmla="*/ 0 h 3180"/>
                <a:gd name="T6" fmla="*/ 3180 w 3180"/>
                <a:gd name="T7" fmla="*/ 1789 h 3180"/>
                <a:gd name="T8" fmla="*/ 1790 w 3180"/>
                <a:gd name="T9" fmla="*/ 3179 h 3180"/>
                <a:gd name="T10" fmla="*/ 0 w 3180"/>
                <a:gd name="T11" fmla="*/ 3180 h 3180"/>
                <a:gd name="T12" fmla="*/ 0 w 3180"/>
                <a:gd name="T13" fmla="*/ 3180 h 3180"/>
                <a:gd name="T14" fmla="*/ 0 w 3180"/>
                <a:gd name="T15" fmla="*/ 1390 h 3180"/>
                <a:gd name="T16" fmla="*/ 1390 w 3180"/>
                <a:gd name="T17" fmla="*/ 0 h 3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180" h="3180">
                  <a:moveTo>
                    <a:pt x="1390" y="0"/>
                  </a:moveTo>
                  <a:lnTo>
                    <a:pt x="3180" y="0"/>
                  </a:lnTo>
                  <a:lnTo>
                    <a:pt x="3180" y="1789"/>
                  </a:lnTo>
                  <a:cubicBezTo>
                    <a:pt x="3180" y="2557"/>
                    <a:pt x="2558" y="3179"/>
                    <a:pt x="1790" y="3179"/>
                  </a:cubicBezTo>
                  <a:lnTo>
                    <a:pt x="0" y="3180"/>
                  </a:lnTo>
                  <a:lnTo>
                    <a:pt x="0" y="1390"/>
                  </a:lnTo>
                  <a:cubicBezTo>
                    <a:pt x="0" y="622"/>
                    <a:pt x="622" y="0"/>
                    <a:pt x="1390" y="0"/>
                  </a:cubicBezTo>
                  <a:close/>
                </a:path>
              </a:pathLst>
            </a:custGeom>
            <a:solidFill>
              <a:srgbClr val="429CC1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6" name="文本框 18"/>
            <p:cNvSpPr>
              <a:spLocks noChangeArrowheads="1"/>
            </p:cNvSpPr>
            <p:nvPr/>
          </p:nvSpPr>
          <p:spPr bwMode="auto">
            <a:xfrm>
              <a:off x="9177338" y="2290763"/>
              <a:ext cx="1485900" cy="70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400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粗黑_GBK" panose="02000000000000000000" pitchFamily="2" charset="-122"/>
                </a:rPr>
                <a:t>89%</a:t>
              </a:r>
              <a:endParaRPr lang="zh-CN" altLang="en-US" sz="40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0" name="直接连接符 23"/>
            <p:cNvSpPr>
              <a:spLocks noChangeShapeType="1"/>
            </p:cNvSpPr>
            <p:nvPr/>
          </p:nvSpPr>
          <p:spPr bwMode="auto">
            <a:xfrm>
              <a:off x="9212263" y="3095625"/>
              <a:ext cx="1484312" cy="0"/>
            </a:xfrm>
            <a:prstGeom prst="line">
              <a:avLst/>
            </a:prstGeom>
            <a:noFill/>
            <a:ln w="6350">
              <a:solidFill>
                <a:srgbClr val="FFFFFF">
                  <a:alpha val="35999"/>
                </a:srgbClr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4" name="文本框 27"/>
            <p:cNvSpPr>
              <a:spLocks noChangeArrowheads="1"/>
            </p:cNvSpPr>
            <p:nvPr/>
          </p:nvSpPr>
          <p:spPr bwMode="auto">
            <a:xfrm>
              <a:off x="9228138" y="3113541"/>
              <a:ext cx="1544637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35" name="文本框 29"/>
          <p:cNvSpPr>
            <a:spLocks noChangeArrowheads="1"/>
          </p:cNvSpPr>
          <p:nvPr/>
        </p:nvSpPr>
        <p:spPr bwMode="auto">
          <a:xfrm>
            <a:off x="1111250" y="4464050"/>
            <a:ext cx="2309813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  <a:endParaRPr lang="zh-CN" altLang="en-US" sz="2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粗黑_GBK" panose="02000000000000000000" pitchFamily="2" charset="-122"/>
            </a:endParaRPr>
          </a:p>
        </p:txBody>
      </p:sp>
      <p:sp>
        <p:nvSpPr>
          <p:cNvPr id="36" name="文本框 32"/>
          <p:cNvSpPr>
            <a:spLocks noChangeArrowheads="1"/>
          </p:cNvSpPr>
          <p:nvPr/>
        </p:nvSpPr>
        <p:spPr bwMode="auto">
          <a:xfrm>
            <a:off x="3611563" y="44640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  <a:endParaRPr lang="zh-CN" altLang="en-US" sz="2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粗黑_GBK" panose="02000000000000000000" pitchFamily="2" charset="-122"/>
            </a:endParaRPr>
          </a:p>
        </p:txBody>
      </p:sp>
      <p:sp>
        <p:nvSpPr>
          <p:cNvPr id="37" name="文本框 33"/>
          <p:cNvSpPr>
            <a:spLocks noChangeArrowheads="1"/>
          </p:cNvSpPr>
          <p:nvPr/>
        </p:nvSpPr>
        <p:spPr bwMode="auto">
          <a:xfrm>
            <a:off x="6259513" y="4464050"/>
            <a:ext cx="2309812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  <a:endParaRPr lang="zh-CN" altLang="en-US" sz="2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粗黑_GBK" panose="02000000000000000000" pitchFamily="2" charset="-122"/>
            </a:endParaRPr>
          </a:p>
        </p:txBody>
      </p:sp>
      <p:sp>
        <p:nvSpPr>
          <p:cNvPr id="38" name="文本框 34"/>
          <p:cNvSpPr>
            <a:spLocks noChangeArrowheads="1"/>
          </p:cNvSpPr>
          <p:nvPr/>
        </p:nvSpPr>
        <p:spPr bwMode="auto">
          <a:xfrm>
            <a:off x="8766175" y="4464050"/>
            <a:ext cx="2308225" cy="460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/>
            <a:r>
              <a: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方正兰亭粗黑_GBK" panose="02000000000000000000" pitchFamily="2" charset="-122"/>
              </a:rPr>
              <a:t>输入标题</a:t>
            </a:r>
            <a:endParaRPr lang="zh-CN" altLang="en-US" sz="24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方正兰亭粗黑_GBK" panose="02000000000000000000" pitchFamily="2" charset="-122"/>
            </a:endParaRPr>
          </a:p>
        </p:txBody>
      </p:sp>
      <p:sp>
        <p:nvSpPr>
          <p:cNvPr id="39" name="文本框 35"/>
          <p:cNvSpPr>
            <a:spLocks noChangeArrowheads="1"/>
          </p:cNvSpPr>
          <p:nvPr/>
        </p:nvSpPr>
        <p:spPr bwMode="auto">
          <a:xfrm>
            <a:off x="1190625" y="5105570"/>
            <a:ext cx="9801225" cy="9623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>
              <a:lnSpc>
                <a:spcPts val="22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，请尽量言简意赅，简单说明即可，不必繁琐。请在此处添加具体内容，请尽量言简意赅，简单说明即可，不必繁琐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20000"/>
              </a:spcBef>
            </a:pPr>
            <a:endParaRPr lang="en-US" altLang="zh-CN" sz="16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3000" advClick="0" advTm="0">
        <p14:shred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/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2881917" y="3567445"/>
            <a:ext cx="18872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80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8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27464" y="295139"/>
            <a:ext cx="1117901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40" name="矩形 39"/>
          <p:cNvSpPr/>
          <p:nvPr/>
        </p:nvSpPr>
        <p:spPr>
          <a:xfrm>
            <a:off x="1234440" y="1402080"/>
            <a:ext cx="2255520" cy="2255520"/>
          </a:xfrm>
          <a:prstGeom prst="rect">
            <a:avLst/>
          </a:prstGeom>
          <a:solidFill>
            <a:srgbClr val="409C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  <a:spcBef>
                <a:spcPct val="20000"/>
              </a:spcBef>
            </a:pPr>
            <a:endParaRPr lang="en-US" altLang="zh-CN" sz="1200" dirty="0">
              <a:solidFill>
                <a:schemeClr val="bg1"/>
              </a:solidFill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234440" y="3901440"/>
            <a:ext cx="2255520" cy="2255520"/>
          </a:xfrm>
          <a:prstGeom prst="rect">
            <a:avLst/>
          </a:prstGeom>
          <a:blipFill rotWithShape="1"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/>
        </p:nvSpPr>
        <p:spPr>
          <a:xfrm>
            <a:off x="3733800" y="3901440"/>
            <a:ext cx="2255520" cy="2255520"/>
          </a:xfrm>
          <a:prstGeom prst="rect">
            <a:avLst/>
          </a:prstGeom>
          <a:noFill/>
          <a:ln>
            <a:solidFill>
              <a:srgbClr val="409CC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3" name="矩形 42"/>
          <p:cNvSpPr/>
          <p:nvPr/>
        </p:nvSpPr>
        <p:spPr>
          <a:xfrm>
            <a:off x="6233160" y="3901440"/>
            <a:ext cx="2255520" cy="2255520"/>
          </a:xfrm>
          <a:prstGeom prst="rect">
            <a:avLst/>
          </a:prstGeom>
          <a:blipFill rotWithShape="1"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/>
        </p:nvSpPr>
        <p:spPr>
          <a:xfrm>
            <a:off x="8732520" y="3901440"/>
            <a:ext cx="2255520" cy="2255520"/>
          </a:xfrm>
          <a:prstGeom prst="rect">
            <a:avLst/>
          </a:prstGeom>
          <a:noFill/>
          <a:ln>
            <a:solidFill>
              <a:srgbClr val="7C7A85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2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5" name="矩形 44"/>
          <p:cNvSpPr/>
          <p:nvPr/>
        </p:nvSpPr>
        <p:spPr>
          <a:xfrm>
            <a:off x="3733800" y="1402080"/>
            <a:ext cx="2255520" cy="2255520"/>
          </a:xfrm>
          <a:prstGeom prst="rect">
            <a:avLst/>
          </a:prstGeom>
          <a:blipFill rotWithShape="1"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矩形 45"/>
          <p:cNvSpPr/>
          <p:nvPr/>
        </p:nvSpPr>
        <p:spPr>
          <a:xfrm>
            <a:off x="6233160" y="1402080"/>
            <a:ext cx="2255520" cy="2255520"/>
          </a:xfrm>
          <a:prstGeom prst="rect">
            <a:avLst/>
          </a:prstGeom>
          <a:solidFill>
            <a:srgbClr val="7C7A8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ts val="2000"/>
              </a:lnSpc>
              <a:spcBef>
                <a:spcPct val="20000"/>
              </a:spcBef>
            </a:pPr>
            <a:r>
              <a:rPr lang="zh-CN" altLang="en-US" sz="1200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en-US" altLang="zh-CN" sz="1200" dirty="0">
              <a:solidFill>
                <a:schemeClr val="bg1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47" name="矩形 46"/>
          <p:cNvSpPr/>
          <p:nvPr/>
        </p:nvSpPr>
        <p:spPr>
          <a:xfrm>
            <a:off x="8732520" y="1402080"/>
            <a:ext cx="2255520" cy="2255520"/>
          </a:xfrm>
          <a:prstGeom prst="rect">
            <a:avLst/>
          </a:prstGeom>
          <a:blipFill rotWithShape="1"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6" name="图片 15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5400000">
            <a:off x="-1044313" y="1669871"/>
            <a:ext cx="6407598" cy="3518258"/>
          </a:xfrm>
          <a:prstGeom prst="rect">
            <a:avLst/>
          </a:prstGeom>
        </p:spPr>
      </p:pic>
      <p:grpSp>
        <p:nvGrpSpPr>
          <p:cNvPr id="2" name="组合 1"/>
          <p:cNvGrpSpPr/>
          <p:nvPr/>
        </p:nvGrpSpPr>
        <p:grpSpPr>
          <a:xfrm>
            <a:off x="5365221" y="1632635"/>
            <a:ext cx="4983126" cy="624943"/>
            <a:chOff x="5365221" y="1632635"/>
            <a:chExt cx="4983126" cy="624943"/>
          </a:xfrm>
        </p:grpSpPr>
        <p:sp>
          <p:nvSpPr>
            <p:cNvPr id="19" name="矩形 18"/>
            <p:cNvSpPr/>
            <p:nvPr/>
          </p:nvSpPr>
          <p:spPr>
            <a:xfrm>
              <a:off x="7178369" y="1691795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9BDAF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年度工作概述</a:t>
              </a:r>
              <a:endParaRPr lang="zh-CN" altLang="en-US" sz="2800" dirty="0">
                <a:solidFill>
                  <a:srgbClr val="9BDAF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MH_Number_1"/>
            <p:cNvSpPr/>
            <p:nvPr>
              <p:custDataLst>
                <p:tags r:id="rId3"/>
              </p:custDataLst>
            </p:nvPr>
          </p:nvSpPr>
          <p:spPr>
            <a:xfrm>
              <a:off x="5368028" y="1632635"/>
              <a:ext cx="616535" cy="616535"/>
            </a:xfrm>
            <a:prstGeom prst="rect">
              <a:avLst/>
            </a:prstGeom>
            <a:solidFill>
              <a:srgbClr val="9BDAF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1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7" name="直接连接符 26"/>
            <p:cNvCxnSpPr/>
            <p:nvPr/>
          </p:nvCxnSpPr>
          <p:spPr>
            <a:xfrm>
              <a:off x="6308850" y="1632635"/>
              <a:ext cx="0" cy="616535"/>
            </a:xfrm>
            <a:prstGeom prst="line">
              <a:avLst/>
            </a:prstGeom>
            <a:ln w="63500" cmpd="thinThick">
              <a:solidFill>
                <a:srgbClr val="9BDAF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矩形 30"/>
            <p:cNvSpPr/>
            <p:nvPr/>
          </p:nvSpPr>
          <p:spPr>
            <a:xfrm>
              <a:off x="5365221" y="1641043"/>
              <a:ext cx="4983126" cy="616535"/>
            </a:xfrm>
            <a:prstGeom prst="rect">
              <a:avLst/>
            </a:prstGeom>
            <a:noFill/>
            <a:ln>
              <a:solidFill>
                <a:srgbClr val="9BDAF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5368028" y="2631270"/>
            <a:ext cx="4987066" cy="631534"/>
            <a:chOff x="5368028" y="2631270"/>
            <a:chExt cx="4987066" cy="631534"/>
          </a:xfrm>
        </p:grpSpPr>
        <p:sp>
          <p:nvSpPr>
            <p:cNvPr id="21" name="矩形 20"/>
            <p:cNvSpPr/>
            <p:nvPr/>
          </p:nvSpPr>
          <p:spPr>
            <a:xfrm>
              <a:off x="7178369" y="2692927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409CC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工作完成情况</a:t>
              </a:r>
              <a:endParaRPr lang="zh-CN" altLang="en-US" sz="2800" dirty="0">
                <a:solidFill>
                  <a:srgbClr val="409CC3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2" name="MH_Number_1"/>
            <p:cNvSpPr/>
            <p:nvPr>
              <p:custDataLst>
                <p:tags r:id="rId4"/>
              </p:custDataLst>
            </p:nvPr>
          </p:nvSpPr>
          <p:spPr>
            <a:xfrm>
              <a:off x="5368028" y="2633767"/>
              <a:ext cx="616535" cy="616535"/>
            </a:xfrm>
            <a:prstGeom prst="rect">
              <a:avLst/>
            </a:prstGeom>
            <a:solidFill>
              <a:srgbClr val="409CC3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2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8" name="直接连接符 27"/>
            <p:cNvCxnSpPr/>
            <p:nvPr/>
          </p:nvCxnSpPr>
          <p:spPr>
            <a:xfrm>
              <a:off x="6308850" y="2646269"/>
              <a:ext cx="0" cy="616535"/>
            </a:xfrm>
            <a:prstGeom prst="line">
              <a:avLst/>
            </a:prstGeom>
            <a:ln w="63500" cmpd="thinThick">
              <a:solidFill>
                <a:srgbClr val="409CC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2" name="矩形 31"/>
            <p:cNvSpPr/>
            <p:nvPr/>
          </p:nvSpPr>
          <p:spPr>
            <a:xfrm>
              <a:off x="5371968" y="2631270"/>
              <a:ext cx="4983126" cy="616535"/>
            </a:xfrm>
            <a:prstGeom prst="rect">
              <a:avLst/>
            </a:prstGeom>
            <a:noFill/>
            <a:ln>
              <a:solidFill>
                <a:srgbClr val="409CC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5368028" y="3634899"/>
            <a:ext cx="4987066" cy="629037"/>
            <a:chOff x="5368028" y="3634899"/>
            <a:chExt cx="4987066" cy="629037"/>
          </a:xfrm>
        </p:grpSpPr>
        <p:sp>
          <p:nvSpPr>
            <p:cNvPr id="23" name="矩形 22"/>
            <p:cNvSpPr/>
            <p:nvPr/>
          </p:nvSpPr>
          <p:spPr>
            <a:xfrm>
              <a:off x="7178368" y="3694059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185C9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工作不足之处</a:t>
              </a:r>
              <a:endParaRPr lang="zh-CN" altLang="en-US" sz="2800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4" name="MH_Number_1"/>
            <p:cNvSpPr/>
            <p:nvPr>
              <p:custDataLst>
                <p:tags r:id="rId5"/>
              </p:custDataLst>
            </p:nvPr>
          </p:nvSpPr>
          <p:spPr>
            <a:xfrm>
              <a:off x="5368028" y="3634899"/>
              <a:ext cx="616535" cy="616535"/>
            </a:xfrm>
            <a:prstGeom prst="rect">
              <a:avLst/>
            </a:prstGeom>
            <a:solidFill>
              <a:srgbClr val="185C99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3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29" name="直接连接符 28"/>
            <p:cNvCxnSpPr/>
            <p:nvPr/>
          </p:nvCxnSpPr>
          <p:spPr>
            <a:xfrm>
              <a:off x="6308850" y="3647401"/>
              <a:ext cx="0" cy="616535"/>
            </a:xfrm>
            <a:prstGeom prst="line">
              <a:avLst/>
            </a:prstGeom>
            <a:ln w="63500" cmpd="thinThick">
              <a:solidFill>
                <a:srgbClr val="185C99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矩形 32"/>
            <p:cNvSpPr/>
            <p:nvPr/>
          </p:nvSpPr>
          <p:spPr>
            <a:xfrm>
              <a:off x="5371968" y="3640513"/>
              <a:ext cx="4983126" cy="616535"/>
            </a:xfrm>
            <a:prstGeom prst="rect">
              <a:avLst/>
            </a:prstGeom>
            <a:noFill/>
            <a:ln>
              <a:solidFill>
                <a:srgbClr val="185C9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368028" y="4625940"/>
            <a:ext cx="4987066" cy="626626"/>
            <a:chOff x="5368028" y="4625940"/>
            <a:chExt cx="4987066" cy="626626"/>
          </a:xfrm>
        </p:grpSpPr>
        <p:sp>
          <p:nvSpPr>
            <p:cNvPr id="25" name="矩形 24"/>
            <p:cNvSpPr/>
            <p:nvPr/>
          </p:nvSpPr>
          <p:spPr>
            <a:xfrm>
              <a:off x="7178371" y="4695191"/>
              <a:ext cx="2339102" cy="523220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2800" dirty="0">
                  <a:solidFill>
                    <a:srgbClr val="7C7A8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明年工作计划</a:t>
              </a:r>
              <a:endParaRPr lang="zh-CN" altLang="en-US" sz="2800" dirty="0">
                <a:solidFill>
                  <a:srgbClr val="7C7A85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6" name="MH_Number_1"/>
            <p:cNvSpPr/>
            <p:nvPr>
              <p:custDataLst>
                <p:tags r:id="rId6"/>
              </p:custDataLst>
            </p:nvPr>
          </p:nvSpPr>
          <p:spPr>
            <a:xfrm>
              <a:off x="5368028" y="4636031"/>
              <a:ext cx="616535" cy="616535"/>
            </a:xfrm>
            <a:prstGeom prst="rect">
              <a:avLst/>
            </a:prstGeom>
            <a:solidFill>
              <a:srgbClr val="7C7A85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r>
                <a:rPr lang="en-US" altLang="zh-CN" sz="2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Times New Roman" panose="02020603050405020304" pitchFamily="18" charset="0"/>
                </a:rPr>
                <a:t>4</a:t>
              </a:r>
              <a:endParaRPr lang="zh-CN" altLang="en-US" sz="2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Times New Roman" panose="02020603050405020304" pitchFamily="18" charset="0"/>
              </a:endParaRPr>
            </a:p>
          </p:txBody>
        </p:sp>
        <p:cxnSp>
          <p:nvCxnSpPr>
            <p:cNvPr id="30" name="直接连接符 29"/>
            <p:cNvCxnSpPr/>
            <p:nvPr/>
          </p:nvCxnSpPr>
          <p:spPr>
            <a:xfrm>
              <a:off x="6308850" y="4625940"/>
              <a:ext cx="0" cy="616535"/>
            </a:xfrm>
            <a:prstGeom prst="line">
              <a:avLst/>
            </a:prstGeom>
            <a:ln w="63500" cmpd="thinThick">
              <a:solidFill>
                <a:srgbClr val="7C7A8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矩形 33"/>
            <p:cNvSpPr/>
            <p:nvPr/>
          </p:nvSpPr>
          <p:spPr>
            <a:xfrm>
              <a:off x="5371968" y="4627166"/>
              <a:ext cx="4983126" cy="616535"/>
            </a:xfrm>
            <a:prstGeom prst="rect">
              <a:avLst/>
            </a:prstGeom>
            <a:noFill/>
            <a:ln>
              <a:solidFill>
                <a:srgbClr val="7C7A85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35" name="MH_Others_1"/>
          <p:cNvSpPr txBox="1"/>
          <p:nvPr>
            <p:custDataLst>
              <p:tags r:id="rId7"/>
            </p:custDataLst>
          </p:nvPr>
        </p:nvSpPr>
        <p:spPr>
          <a:xfrm>
            <a:off x="1367483" y="1409530"/>
            <a:ext cx="3597380" cy="1062743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lstStyle/>
          <a:p>
            <a:pPr algn="ctr"/>
            <a:r>
              <a:rPr lang="zh-CN" altLang="en-US" sz="80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目录</a:t>
            </a:r>
            <a:endParaRPr lang="zh-CN" altLang="en-US" sz="8000" b="1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6" name="MH_Others_2"/>
          <p:cNvSpPr txBox="1"/>
          <p:nvPr>
            <p:custDataLst>
              <p:tags r:id="rId8"/>
            </p:custDataLst>
          </p:nvPr>
        </p:nvSpPr>
        <p:spPr>
          <a:xfrm>
            <a:off x="2233522" y="2650286"/>
            <a:ext cx="339591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altLang="zh-CN" sz="2400" spc="400" dirty="0">
                <a:solidFill>
                  <a:srgbClr val="D2C4BB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CONTENTS</a:t>
            </a:r>
            <a:endParaRPr lang="zh-CN" altLang="en-US" sz="2400" spc="400" dirty="0">
              <a:solidFill>
                <a:srgbClr val="D2C4BB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54097" y="295139"/>
            <a:ext cx="1091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合 21"/>
          <p:cNvGrpSpPr/>
          <p:nvPr/>
        </p:nvGrpSpPr>
        <p:grpSpPr bwMode="auto">
          <a:xfrm>
            <a:off x="4738688" y="2555875"/>
            <a:ext cx="2714625" cy="2714625"/>
            <a:chOff x="0" y="0"/>
            <a:chExt cx="2714171" cy="2714171"/>
          </a:xfrm>
        </p:grpSpPr>
        <p:sp>
          <p:nvSpPr>
            <p:cNvPr id="20" name="椭圆 11"/>
            <p:cNvSpPr>
              <a:spLocks noChangeArrowheads="1"/>
            </p:cNvSpPr>
            <p:nvPr/>
          </p:nvSpPr>
          <p:spPr bwMode="auto">
            <a:xfrm>
              <a:off x="0" y="0"/>
              <a:ext cx="2714171" cy="2714171"/>
            </a:xfrm>
            <a:prstGeom prst="ellipse">
              <a:avLst/>
            </a:prstGeom>
            <a:noFill/>
            <a:ln w="57150">
              <a:solidFill>
                <a:srgbClr val="222A35"/>
              </a:solidFill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21" name="图片 13"/>
            <p:cNvPicPr>
              <a:picLocks noChangeAspect="1" noChangeArrowheads="1"/>
            </p:cNvPicPr>
            <p:nvPr/>
          </p:nvPicPr>
          <p:blipFill>
            <a:blip r:embed="rId3">
              <a:grayscl/>
            </a:blip>
            <a:srcRect/>
            <a:stretch>
              <a:fillRect/>
            </a:stretch>
          </p:blipFill>
          <p:spPr bwMode="auto">
            <a:xfrm>
              <a:off x="748614" y="305143"/>
              <a:ext cx="1216939" cy="10694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" name="文本框 14"/>
            <p:cNvSpPr>
              <a:spLocks noChangeArrowheads="1"/>
            </p:cNvSpPr>
            <p:nvPr/>
          </p:nvSpPr>
          <p:spPr bwMode="auto">
            <a:xfrm>
              <a:off x="624939" y="1525987"/>
              <a:ext cx="1464287" cy="736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>
                <a:lnSpc>
                  <a:spcPts val="2600"/>
                </a:lnSpc>
              </a:pPr>
              <a:r>
                <a:rPr lang="zh-CN" altLang="en-US" sz="2000" dirty="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输入</a:t>
              </a:r>
              <a:endParaRPr lang="en-US" altLang="zh-CN" sz="2000" dirty="0">
                <a:solidFill>
                  <a:srgbClr val="222A35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  <a:p>
              <a:pPr algn="ctr">
                <a:lnSpc>
                  <a:spcPts val="2600"/>
                </a:lnSpc>
              </a:pPr>
              <a:r>
                <a:rPr lang="zh-CN" altLang="en-US" sz="2000" dirty="0">
                  <a:solidFill>
                    <a:srgbClr val="222A35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标题</a:t>
              </a:r>
              <a:endParaRPr lang="zh-CN" altLang="en-US" sz="2000" dirty="0">
                <a:solidFill>
                  <a:srgbClr val="222A35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</p:grpSp>
      <p:grpSp>
        <p:nvGrpSpPr>
          <p:cNvPr id="4" name="组合 3"/>
          <p:cNvGrpSpPr/>
          <p:nvPr/>
        </p:nvGrpSpPr>
        <p:grpSpPr>
          <a:xfrm>
            <a:off x="4038600" y="2047875"/>
            <a:ext cx="3086100" cy="3295650"/>
            <a:chOff x="4038600" y="2047875"/>
            <a:chExt cx="3086100" cy="3295650"/>
          </a:xfrm>
        </p:grpSpPr>
        <p:grpSp>
          <p:nvGrpSpPr>
            <p:cNvPr id="25" name="组合 22"/>
            <p:cNvGrpSpPr/>
            <p:nvPr/>
          </p:nvGrpSpPr>
          <p:grpSpPr bwMode="auto">
            <a:xfrm>
              <a:off x="4103688" y="2047875"/>
              <a:ext cx="3021012" cy="3295650"/>
              <a:chOff x="0" y="0"/>
              <a:chExt cx="3019750" cy="3296085"/>
            </a:xfrm>
          </p:grpSpPr>
          <p:sp>
            <p:nvSpPr>
              <p:cNvPr id="26" name="椭圆 15"/>
              <p:cNvSpPr>
                <a:spLocks noChangeArrowheads="1"/>
              </p:cNvSpPr>
              <p:nvPr/>
            </p:nvSpPr>
            <p:spPr bwMode="auto">
              <a:xfrm>
                <a:off x="0" y="316521"/>
                <a:ext cx="633251" cy="633251"/>
              </a:xfrm>
              <a:prstGeom prst="ellipse">
                <a:avLst/>
              </a:prstGeom>
              <a:solidFill>
                <a:srgbClr val="409CC3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等线" panose="02010600030101010101" charset="-122"/>
                  <a:sym typeface="等线" panose="02010600030101010101" charset="-122"/>
                </a:endParaRPr>
              </a:p>
            </p:txBody>
          </p:sp>
          <p:sp>
            <p:nvSpPr>
              <p:cNvPr id="27" name="椭圆 17"/>
              <p:cNvSpPr>
                <a:spLocks noChangeArrowheads="1"/>
              </p:cNvSpPr>
              <p:nvPr/>
            </p:nvSpPr>
            <p:spPr bwMode="auto">
              <a:xfrm>
                <a:off x="0" y="2657419"/>
                <a:ext cx="633251" cy="633251"/>
              </a:xfrm>
              <a:prstGeom prst="ellipse">
                <a:avLst/>
              </a:prstGeom>
              <a:solidFill>
                <a:srgbClr val="7C7A8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12700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solidFill>
                    <a:srgbClr val="FFFFFF"/>
                  </a:solidFill>
                  <a:latin typeface="等线" panose="02010600030101010101" charset="-122"/>
                  <a:sym typeface="等线" panose="02010600030101010101" charset="-122"/>
                </a:endParaRPr>
              </a:p>
            </p:txBody>
          </p:sp>
          <p:sp>
            <p:nvSpPr>
              <p:cNvPr id="28" name="弧形 19"/>
              <p:cNvSpPr>
                <a:spLocks noChangeArrowheads="1"/>
              </p:cNvSpPr>
              <p:nvPr/>
            </p:nvSpPr>
            <p:spPr bwMode="auto">
              <a:xfrm rot="-8184208">
                <a:off x="64564" y="0"/>
                <a:ext cx="2955186" cy="3296085"/>
              </a:xfrm>
              <a:custGeom>
                <a:avLst/>
                <a:gdLst>
                  <a:gd name="T0" fmla="*/ 1714891 w 2955186"/>
                  <a:gd name="T1" fmla="*/ 21391 h 3296085"/>
                  <a:gd name="T2" fmla="*/ 2917810 w 2955186"/>
                  <a:gd name="T3" fmla="*/ 1278084 h 3296085"/>
                  <a:gd name="T4" fmla="*/ 1477593 w 2955186"/>
                  <a:gd name="T5" fmla="*/ 1648042 h 3296085"/>
                  <a:gd name="T6" fmla="*/ 1714891 w 2955186"/>
                  <a:gd name="T7" fmla="*/ 21391 h 3296085"/>
                  <a:gd name="T8" fmla="*/ 2917810 w 2955186"/>
                  <a:gd name="T9" fmla="*/ 1278084 h 32960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55186" h="3296085" stroke="0">
                    <a:moveTo>
                      <a:pt x="1714891" y="21391"/>
                    </a:moveTo>
                    <a:cubicBezTo>
                      <a:pt x="2309571" y="128542"/>
                      <a:pt x="2784871" y="630763"/>
                      <a:pt x="2917810" y="1278084"/>
                    </a:cubicBezTo>
                    <a:lnTo>
                      <a:pt x="1477593" y="1648042"/>
                    </a:lnTo>
                    <a:close/>
                  </a:path>
                  <a:path w="2955186" h="3296085" fill="none">
                    <a:moveTo>
                      <a:pt x="1714891" y="21391"/>
                    </a:moveTo>
                    <a:cubicBezTo>
                      <a:pt x="2309571" y="128542"/>
                      <a:pt x="2784871" y="630763"/>
                      <a:pt x="2917810" y="1278084"/>
                    </a:cubicBezTo>
                  </a:path>
                </a:pathLst>
              </a:custGeom>
              <a:noFill/>
              <a:ln w="6350">
                <a:solidFill>
                  <a:srgbClr val="222A35"/>
                </a:solidFill>
                <a:prstDash val="dash"/>
                <a:beve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anchor="ctr"/>
              <a:lstStyle>
                <a:lvl1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fontAlgn="base">
                  <a:spcBef>
                    <a:spcPct val="0"/>
                  </a:spcBef>
                  <a:spcAft>
                    <a:spcPct val="0"/>
                  </a:spcAft>
                  <a:buFont typeface="Arial" panose="020B0604020202020204" pitchFamily="34" charset="0"/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algn="ctr"/>
                <a:endParaRPr lang="zh-CN" altLang="en-US">
                  <a:latin typeface="等线" panose="02010600030101010101" charset="-122"/>
                  <a:sym typeface="等线" panose="02010600030101010101" charset="-122"/>
                </a:endParaRPr>
              </a:p>
            </p:txBody>
          </p:sp>
        </p:grpSp>
        <p:sp>
          <p:nvSpPr>
            <p:cNvPr id="30" name="文本框 23"/>
            <p:cNvSpPr>
              <a:spLocks noChangeArrowheads="1"/>
            </p:cNvSpPr>
            <p:nvPr/>
          </p:nvSpPr>
          <p:spPr bwMode="auto">
            <a:xfrm>
              <a:off x="4041775" y="2449513"/>
              <a:ext cx="758825" cy="4619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01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32" name="文本框 25"/>
            <p:cNvSpPr>
              <a:spLocks noChangeArrowheads="1"/>
            </p:cNvSpPr>
            <p:nvPr/>
          </p:nvSpPr>
          <p:spPr bwMode="auto">
            <a:xfrm>
              <a:off x="4038600" y="4791075"/>
              <a:ext cx="7588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03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</p:grpSp>
      <p:grpSp>
        <p:nvGrpSpPr>
          <p:cNvPr id="6" name="组合 5"/>
          <p:cNvGrpSpPr/>
          <p:nvPr/>
        </p:nvGrpSpPr>
        <p:grpSpPr>
          <a:xfrm>
            <a:off x="5054600" y="2047875"/>
            <a:ext cx="3152775" cy="3295650"/>
            <a:chOff x="5054600" y="2047875"/>
            <a:chExt cx="3152775" cy="3295650"/>
          </a:xfrm>
        </p:grpSpPr>
        <p:sp>
          <p:nvSpPr>
            <p:cNvPr id="23" name="椭圆 16"/>
            <p:cNvSpPr>
              <a:spLocks noChangeArrowheads="1"/>
            </p:cNvSpPr>
            <p:nvPr/>
          </p:nvSpPr>
          <p:spPr bwMode="auto">
            <a:xfrm>
              <a:off x="7489825" y="2363788"/>
              <a:ext cx="633413" cy="633412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4" name="椭圆 18"/>
            <p:cNvSpPr>
              <a:spLocks noChangeArrowheads="1"/>
            </p:cNvSpPr>
            <p:nvPr/>
          </p:nvSpPr>
          <p:spPr bwMode="auto">
            <a:xfrm>
              <a:off x="7489825" y="4705350"/>
              <a:ext cx="633413" cy="633413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FFFFFF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29" name="弧形 20"/>
            <p:cNvSpPr>
              <a:spLocks noChangeArrowheads="1"/>
            </p:cNvSpPr>
            <p:nvPr/>
          </p:nvSpPr>
          <p:spPr bwMode="auto">
            <a:xfrm rot="8184208" flipH="1">
              <a:off x="5054600" y="2047875"/>
              <a:ext cx="2955925" cy="3295650"/>
            </a:xfrm>
            <a:custGeom>
              <a:avLst/>
              <a:gdLst>
                <a:gd name="T0" fmla="*/ 2700 w 4654"/>
                <a:gd name="T1" fmla="*/ 33 h 5191"/>
                <a:gd name="T2" fmla="*/ 4595 w 4654"/>
                <a:gd name="T3" fmla="*/ 2011 h 5191"/>
                <a:gd name="T4" fmla="*/ 2327 w 4654"/>
                <a:gd name="T5" fmla="*/ 2595 h 5191"/>
                <a:gd name="T6" fmla="*/ 2700 w 4654"/>
                <a:gd name="T7" fmla="*/ 33 h 5191"/>
                <a:gd name="T8" fmla="*/ 4595 w 4654"/>
                <a:gd name="T9" fmla="*/ 2011 h 5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654" h="5191" stroke="0">
                  <a:moveTo>
                    <a:pt x="2700" y="33"/>
                  </a:moveTo>
                  <a:cubicBezTo>
                    <a:pt x="3637" y="201"/>
                    <a:pt x="4386" y="992"/>
                    <a:pt x="4595" y="2011"/>
                  </a:cubicBezTo>
                  <a:lnTo>
                    <a:pt x="2327" y="2595"/>
                  </a:lnTo>
                  <a:close/>
                </a:path>
                <a:path w="4654" h="5191" fill="none">
                  <a:moveTo>
                    <a:pt x="2700" y="33"/>
                  </a:moveTo>
                  <a:cubicBezTo>
                    <a:pt x="3637" y="201"/>
                    <a:pt x="4386" y="992"/>
                    <a:pt x="4595" y="2011"/>
                  </a:cubicBezTo>
                </a:path>
              </a:pathLst>
            </a:custGeom>
            <a:noFill/>
            <a:ln w="6350">
              <a:solidFill>
                <a:srgbClr val="222A35"/>
              </a:solidFill>
              <a:prstDash val="dash"/>
              <a:beve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latin typeface="等线" panose="02010600030101010101" charset="-122"/>
                <a:sym typeface="等线" panose="02010600030101010101" charset="-122"/>
              </a:endParaRPr>
            </a:p>
          </p:txBody>
        </p:sp>
        <p:sp>
          <p:nvSpPr>
            <p:cNvPr id="31" name="文本框 24"/>
            <p:cNvSpPr>
              <a:spLocks noChangeArrowheads="1"/>
            </p:cNvSpPr>
            <p:nvPr/>
          </p:nvSpPr>
          <p:spPr bwMode="auto">
            <a:xfrm>
              <a:off x="7448550" y="2451100"/>
              <a:ext cx="758825" cy="4603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 dirty="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02</a:t>
              </a:r>
              <a:endParaRPr lang="zh-CN" altLang="en-US" sz="2400" dirty="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  <p:sp>
          <p:nvSpPr>
            <p:cNvPr id="33" name="文本框 26"/>
            <p:cNvSpPr>
              <a:spLocks noChangeArrowheads="1"/>
            </p:cNvSpPr>
            <p:nvPr/>
          </p:nvSpPr>
          <p:spPr bwMode="auto">
            <a:xfrm>
              <a:off x="7429500" y="4791075"/>
              <a:ext cx="758825" cy="4619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r>
                <a:rPr lang="en-US" altLang="zh-CN" sz="2400">
                  <a:solidFill>
                    <a:schemeClr val="bg1"/>
                  </a:solidFill>
                  <a:latin typeface="方正兰亭黑简体" panose="02000000000000000000" pitchFamily="2" charset="-122"/>
                  <a:ea typeface="方正兰亭黑简体" panose="02000000000000000000" pitchFamily="2" charset="-122"/>
                  <a:sym typeface="方正兰亭黑简体" panose="02000000000000000000" pitchFamily="2" charset="-122"/>
                </a:rPr>
                <a:t>04</a:t>
              </a:r>
              <a:endParaRPr lang="zh-CN" altLang="en-US" sz="2400">
                <a:solidFill>
                  <a:schemeClr val="bg1"/>
                </a:solidFill>
                <a:latin typeface="方正兰亭黑简体" panose="02000000000000000000" pitchFamily="2" charset="-122"/>
                <a:ea typeface="方正兰亭黑简体" panose="02000000000000000000" pitchFamily="2" charset="-122"/>
                <a:sym typeface="方正兰亭黑简体" panose="02000000000000000000" pitchFamily="2" charset="-122"/>
              </a:endParaRPr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721750" y="2254040"/>
            <a:ext cx="2895088" cy="1210082"/>
            <a:chOff x="721750" y="2254040"/>
            <a:chExt cx="2895088" cy="1210082"/>
          </a:xfrm>
        </p:grpSpPr>
        <p:sp>
          <p:nvSpPr>
            <p:cNvPr id="45" name="文本框 21"/>
            <p:cNvSpPr>
              <a:spLocks noChangeArrowheads="1"/>
            </p:cNvSpPr>
            <p:nvPr/>
          </p:nvSpPr>
          <p:spPr bwMode="auto">
            <a:xfrm>
              <a:off x="755601" y="2254040"/>
              <a:ext cx="2861237" cy="461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6" name="文本框 22"/>
            <p:cNvSpPr>
              <a:spLocks noChangeArrowheads="1"/>
            </p:cNvSpPr>
            <p:nvPr/>
          </p:nvSpPr>
          <p:spPr bwMode="auto">
            <a:xfrm>
              <a:off x="721750" y="2602348"/>
              <a:ext cx="2861238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612631" y="3870760"/>
            <a:ext cx="2970356" cy="1260672"/>
            <a:chOff x="612631" y="3870760"/>
            <a:chExt cx="2970356" cy="1260672"/>
          </a:xfrm>
        </p:grpSpPr>
        <p:sp>
          <p:nvSpPr>
            <p:cNvPr id="48" name="文本框 23"/>
            <p:cNvSpPr>
              <a:spLocks noChangeArrowheads="1"/>
            </p:cNvSpPr>
            <p:nvPr/>
          </p:nvSpPr>
          <p:spPr bwMode="auto">
            <a:xfrm>
              <a:off x="612631" y="3870760"/>
              <a:ext cx="2970356" cy="4618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/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49" name="文本框 24"/>
            <p:cNvSpPr>
              <a:spLocks noChangeArrowheads="1"/>
            </p:cNvSpPr>
            <p:nvPr/>
          </p:nvSpPr>
          <p:spPr bwMode="auto">
            <a:xfrm>
              <a:off x="721748" y="4269658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r"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8642805" y="2203450"/>
            <a:ext cx="2926181" cy="1226769"/>
            <a:chOff x="8642805" y="2203450"/>
            <a:chExt cx="2926181" cy="1226769"/>
          </a:xfrm>
        </p:grpSpPr>
        <p:sp>
          <p:nvSpPr>
            <p:cNvPr id="51" name="文本框 25"/>
            <p:cNvSpPr>
              <a:spLocks noChangeArrowheads="1"/>
            </p:cNvSpPr>
            <p:nvPr/>
          </p:nvSpPr>
          <p:spPr bwMode="auto">
            <a:xfrm>
              <a:off x="8642805" y="2203450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2" name="文本框 26"/>
            <p:cNvSpPr>
              <a:spLocks noChangeArrowheads="1"/>
            </p:cNvSpPr>
            <p:nvPr/>
          </p:nvSpPr>
          <p:spPr bwMode="auto">
            <a:xfrm>
              <a:off x="8658225" y="2568445"/>
              <a:ext cx="2812025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8642804" y="3870165"/>
            <a:ext cx="2926181" cy="1226770"/>
            <a:chOff x="8642804" y="3870165"/>
            <a:chExt cx="2926181" cy="1226770"/>
          </a:xfrm>
        </p:grpSpPr>
        <p:sp>
          <p:nvSpPr>
            <p:cNvPr id="54" name="文本框 27"/>
            <p:cNvSpPr>
              <a:spLocks noChangeArrowheads="1"/>
            </p:cNvSpPr>
            <p:nvPr/>
          </p:nvSpPr>
          <p:spPr bwMode="auto">
            <a:xfrm>
              <a:off x="8642804" y="3870165"/>
              <a:ext cx="2926181" cy="4617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方正兰亭黑简体" panose="02000000000000000000" pitchFamily="2" charset="-122"/>
                </a:rPr>
                <a:t>输入标题</a:t>
              </a:r>
              <a:endParaRPr lang="zh-CN" altLang="en-US" sz="2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55" name="文本框 28"/>
            <p:cNvSpPr>
              <a:spLocks noChangeArrowheads="1"/>
            </p:cNvSpPr>
            <p:nvPr/>
          </p:nvSpPr>
          <p:spPr bwMode="auto">
            <a:xfrm>
              <a:off x="8658225" y="4235161"/>
              <a:ext cx="2861239" cy="8617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36342" y="295139"/>
            <a:ext cx="110902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: 圆角 17"/>
          <p:cNvSpPr/>
          <p:nvPr/>
        </p:nvSpPr>
        <p:spPr>
          <a:xfrm>
            <a:off x="5868488" y="156155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3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: 圆角 19"/>
          <p:cNvSpPr/>
          <p:nvPr/>
        </p:nvSpPr>
        <p:spPr>
          <a:xfrm>
            <a:off x="8532784" y="156155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4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: 圆角 20"/>
          <p:cNvSpPr/>
          <p:nvPr/>
        </p:nvSpPr>
        <p:spPr>
          <a:xfrm>
            <a:off x="5868488" y="3828700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5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: 圆角 21"/>
          <p:cNvSpPr/>
          <p:nvPr/>
        </p:nvSpPr>
        <p:spPr>
          <a:xfrm>
            <a:off x="8537426" y="3832622"/>
            <a:ext cx="2592288" cy="2195140"/>
          </a:xfrm>
          <a:prstGeom prst="roundRect">
            <a:avLst>
              <a:gd name="adj" fmla="val 5379"/>
            </a:avLst>
          </a:prstGeom>
          <a:blipFill rotWithShape="1">
            <a:blip r:embed="rId6" cstate="screen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文本框 22"/>
          <p:cNvSpPr txBox="1"/>
          <p:nvPr/>
        </p:nvSpPr>
        <p:spPr>
          <a:xfrm>
            <a:off x="3676771" y="1809340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4" name="矩形 23"/>
          <p:cNvSpPr/>
          <p:nvPr/>
        </p:nvSpPr>
        <p:spPr>
          <a:xfrm>
            <a:off x="1216660" y="2146300"/>
            <a:ext cx="4243070" cy="8312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3676771" y="3290795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6" name="矩形 25"/>
          <p:cNvSpPr/>
          <p:nvPr/>
        </p:nvSpPr>
        <p:spPr>
          <a:xfrm>
            <a:off x="1216660" y="3609975"/>
            <a:ext cx="42430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3676771" y="4848450"/>
            <a:ext cx="1808480" cy="33718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6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单击此处输入标题</a:t>
            </a:r>
            <a:endParaRPr lang="zh-CN" altLang="en-US" sz="1600" b="1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Arial" panose="020B0604020202020204" pitchFamily="34" charset="0"/>
              <a:sym typeface="+mn-ea"/>
            </a:endParaRPr>
          </a:p>
        </p:txBody>
      </p:sp>
      <p:sp>
        <p:nvSpPr>
          <p:cNvPr id="28" name="矩形 27"/>
          <p:cNvSpPr/>
          <p:nvPr/>
        </p:nvSpPr>
        <p:spPr>
          <a:xfrm>
            <a:off x="1216660" y="5167630"/>
            <a:ext cx="4243070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ts val="2000"/>
              </a:lnSpc>
              <a:spcBef>
                <a:spcPct val="20000"/>
              </a:spcBef>
            </a:pPr>
            <a:r>
              <a: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请在此处添加具体内容，请尽量言简意赅，简单说明即可，不必繁琐。请在此处添加具体内容，请尽量言简意赅，简单说明即可，不必繁琐。请在此处添加具体内容。</a:t>
            </a:r>
            <a:endParaRPr lang="en-US" altLang="zh-CN" sz="11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14:prism isInverted="1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54097" y="295139"/>
            <a:ext cx="109126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28" name="组合 26"/>
          <p:cNvGrpSpPr/>
          <p:nvPr/>
        </p:nvGrpSpPr>
        <p:grpSpPr bwMode="auto">
          <a:xfrm>
            <a:off x="2493963" y="1600200"/>
            <a:ext cx="3387725" cy="902413"/>
            <a:chOff x="0" y="0"/>
            <a:chExt cx="3388126" cy="902513"/>
          </a:xfrm>
        </p:grpSpPr>
        <p:sp>
          <p:nvSpPr>
            <p:cNvPr id="38" name="文本框 20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9" name="文本框 21"/>
            <p:cNvSpPr>
              <a:spLocks noChangeArrowheads="1"/>
            </p:cNvSpPr>
            <p:nvPr/>
          </p:nvSpPr>
          <p:spPr bwMode="auto">
            <a:xfrm>
              <a:off x="22620" y="329215"/>
              <a:ext cx="3365506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组合 27"/>
          <p:cNvGrpSpPr/>
          <p:nvPr/>
        </p:nvGrpSpPr>
        <p:grpSpPr bwMode="auto">
          <a:xfrm>
            <a:off x="2493963" y="2665647"/>
            <a:ext cx="3353763" cy="918616"/>
            <a:chOff x="0" y="0"/>
            <a:chExt cx="3354160" cy="918718"/>
          </a:xfrm>
        </p:grpSpPr>
        <p:sp>
          <p:nvSpPr>
            <p:cNvPr id="36" name="文本框 28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7" name="文本框 29"/>
            <p:cNvSpPr>
              <a:spLocks noChangeArrowheads="1"/>
            </p:cNvSpPr>
            <p:nvPr/>
          </p:nvSpPr>
          <p:spPr bwMode="auto">
            <a:xfrm>
              <a:off x="22621" y="345421"/>
              <a:ext cx="3331539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组合 30"/>
          <p:cNvGrpSpPr/>
          <p:nvPr/>
        </p:nvGrpSpPr>
        <p:grpSpPr bwMode="auto">
          <a:xfrm>
            <a:off x="2505309" y="3756094"/>
            <a:ext cx="3399884" cy="918616"/>
            <a:chOff x="0" y="0"/>
            <a:chExt cx="3400287" cy="918718"/>
          </a:xfrm>
        </p:grpSpPr>
        <p:sp>
          <p:nvSpPr>
            <p:cNvPr id="34" name="文本框 31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5" name="文本框 32"/>
            <p:cNvSpPr>
              <a:spLocks noChangeArrowheads="1"/>
            </p:cNvSpPr>
            <p:nvPr/>
          </p:nvSpPr>
          <p:spPr bwMode="auto">
            <a:xfrm>
              <a:off x="22621" y="345421"/>
              <a:ext cx="3377666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3"/>
          <p:cNvGrpSpPr/>
          <p:nvPr/>
        </p:nvGrpSpPr>
        <p:grpSpPr bwMode="auto">
          <a:xfrm>
            <a:off x="2493963" y="4796541"/>
            <a:ext cx="3399884" cy="918616"/>
            <a:chOff x="0" y="0"/>
            <a:chExt cx="3400287" cy="918718"/>
          </a:xfrm>
        </p:grpSpPr>
        <p:sp>
          <p:nvSpPr>
            <p:cNvPr id="32" name="文本框 34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33" name="文本框 35"/>
            <p:cNvSpPr>
              <a:spLocks noChangeArrowheads="1"/>
            </p:cNvSpPr>
            <p:nvPr/>
          </p:nvSpPr>
          <p:spPr bwMode="auto">
            <a:xfrm>
              <a:off x="22621" y="345421"/>
              <a:ext cx="3377666" cy="57329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组合 38"/>
          <p:cNvGrpSpPr/>
          <p:nvPr/>
        </p:nvGrpSpPr>
        <p:grpSpPr bwMode="auto">
          <a:xfrm>
            <a:off x="7529513" y="1600200"/>
            <a:ext cx="3353764" cy="904104"/>
            <a:chOff x="0" y="0"/>
            <a:chExt cx="3354162" cy="904204"/>
          </a:xfrm>
        </p:grpSpPr>
        <p:sp>
          <p:nvSpPr>
            <p:cNvPr id="51" name="文本框 48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52" name="文本框 49"/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39"/>
          <p:cNvGrpSpPr/>
          <p:nvPr/>
        </p:nvGrpSpPr>
        <p:grpSpPr bwMode="auto">
          <a:xfrm>
            <a:off x="7529513" y="2665647"/>
            <a:ext cx="3353764" cy="904104"/>
            <a:chOff x="0" y="0"/>
            <a:chExt cx="3354162" cy="904204"/>
          </a:xfrm>
        </p:grpSpPr>
        <p:sp>
          <p:nvSpPr>
            <p:cNvPr id="49" name="文本框 46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50" name="文本框 47"/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组合 40"/>
          <p:cNvGrpSpPr/>
          <p:nvPr/>
        </p:nvGrpSpPr>
        <p:grpSpPr bwMode="auto">
          <a:xfrm>
            <a:off x="7540859" y="3756094"/>
            <a:ext cx="3353764" cy="904104"/>
            <a:chOff x="0" y="0"/>
            <a:chExt cx="3354162" cy="904204"/>
          </a:xfrm>
        </p:grpSpPr>
        <p:sp>
          <p:nvSpPr>
            <p:cNvPr id="47" name="文本框 44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48" name="文本框 45"/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组合 41"/>
          <p:cNvGrpSpPr/>
          <p:nvPr/>
        </p:nvGrpSpPr>
        <p:grpSpPr bwMode="auto">
          <a:xfrm>
            <a:off x="7529513" y="4796541"/>
            <a:ext cx="3353764" cy="904104"/>
            <a:chOff x="0" y="0"/>
            <a:chExt cx="3354162" cy="904204"/>
          </a:xfrm>
        </p:grpSpPr>
        <p:sp>
          <p:nvSpPr>
            <p:cNvPr id="45" name="文本框 42"/>
            <p:cNvSpPr>
              <a:spLocks noChangeArrowheads="1"/>
            </p:cNvSpPr>
            <p:nvPr/>
          </p:nvSpPr>
          <p:spPr bwMode="auto">
            <a:xfrm>
              <a:off x="0" y="0"/>
              <a:ext cx="2288275" cy="4001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r>
                <a:rPr lang="zh-CN" altLang="en-US" sz="2000" dirty="0">
                  <a:solidFill>
                    <a:srgbClr val="445469"/>
                  </a:solidFill>
                  <a:latin typeface="方正兰亭粗黑_GBK" panose="02000000000000000000" pitchFamily="2" charset="-122"/>
                  <a:ea typeface="方正兰亭粗黑_GBK" panose="02000000000000000000" pitchFamily="2" charset="-122"/>
                  <a:sym typeface="方正兰亭粗黑_GBK" panose="02000000000000000000" pitchFamily="2" charset="-122"/>
                </a:rPr>
                <a:t>请输入标题</a:t>
              </a:r>
              <a:endParaRPr lang="zh-CN" altLang="en-US" sz="2000" dirty="0">
                <a:solidFill>
                  <a:srgbClr val="445469"/>
                </a:solidFill>
                <a:latin typeface="方正兰亭粗黑_GBK" panose="02000000000000000000" pitchFamily="2" charset="-122"/>
                <a:ea typeface="方正兰亭粗黑_GBK" panose="02000000000000000000" pitchFamily="2" charset="-122"/>
                <a:sym typeface="方正兰亭粗黑_GBK" panose="02000000000000000000" pitchFamily="2" charset="-122"/>
              </a:endParaRPr>
            </a:p>
          </p:txBody>
        </p:sp>
        <p:sp>
          <p:nvSpPr>
            <p:cNvPr id="46" name="文本框 43"/>
            <p:cNvSpPr>
              <a:spLocks noChangeArrowheads="1"/>
            </p:cNvSpPr>
            <p:nvPr/>
          </p:nvSpPr>
          <p:spPr bwMode="auto">
            <a:xfrm>
              <a:off x="22621" y="330906"/>
              <a:ext cx="3331541" cy="5732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>
                <a:lnSpc>
                  <a:spcPts val="2000"/>
                </a:lnSpc>
                <a:spcBef>
                  <a:spcPct val="20000"/>
                </a:spcBef>
              </a:pPr>
              <a:r>
                <a:rPr lang="zh-CN" altLang="en-US" sz="105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en-US" altLang="zh-CN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1524000" y="1600200"/>
            <a:ext cx="800100" cy="800100"/>
            <a:chOff x="1524000" y="1600200"/>
            <a:chExt cx="800100" cy="800100"/>
          </a:xfrm>
        </p:grpSpPr>
        <p:sp>
          <p:nvSpPr>
            <p:cNvPr id="18" name="椭圆 11"/>
            <p:cNvSpPr>
              <a:spLocks noChangeArrowheads="1"/>
            </p:cNvSpPr>
            <p:nvPr/>
          </p:nvSpPr>
          <p:spPr bwMode="auto">
            <a:xfrm>
              <a:off x="1524000" y="1600200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3" name="图片 50"/>
            <p:cNvPicPr>
              <a:picLocks noChangeAspect="1" noChangeArrowheads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 bwMode="auto">
            <a:xfrm>
              <a:off x="1695450" y="1812925"/>
              <a:ext cx="460375" cy="374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/>
          <p:nvPr/>
        </p:nvGrpSpPr>
        <p:grpSpPr>
          <a:xfrm>
            <a:off x="1524000" y="2665413"/>
            <a:ext cx="800100" cy="800100"/>
            <a:chOff x="1524000" y="2665413"/>
            <a:chExt cx="800100" cy="800100"/>
          </a:xfrm>
        </p:grpSpPr>
        <p:sp>
          <p:nvSpPr>
            <p:cNvPr id="20" name="椭圆 12"/>
            <p:cNvSpPr>
              <a:spLocks noChangeArrowheads="1"/>
            </p:cNvSpPr>
            <p:nvPr/>
          </p:nvSpPr>
          <p:spPr bwMode="auto">
            <a:xfrm>
              <a:off x="1524000" y="2665413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4" name="图片 51"/>
            <p:cNvPicPr>
              <a:picLocks noChangeAspect="1" noChangeArrowheads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 bwMode="auto">
            <a:xfrm>
              <a:off x="1725613" y="2827338"/>
              <a:ext cx="404812" cy="4889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" name="组合 5"/>
          <p:cNvGrpSpPr/>
          <p:nvPr/>
        </p:nvGrpSpPr>
        <p:grpSpPr>
          <a:xfrm>
            <a:off x="1524000" y="3730625"/>
            <a:ext cx="800100" cy="800100"/>
            <a:chOff x="1524000" y="3730625"/>
            <a:chExt cx="800100" cy="800100"/>
          </a:xfrm>
        </p:grpSpPr>
        <p:sp>
          <p:nvSpPr>
            <p:cNvPr id="21" name="椭圆 13"/>
            <p:cNvSpPr>
              <a:spLocks noChangeArrowheads="1"/>
            </p:cNvSpPr>
            <p:nvPr/>
          </p:nvSpPr>
          <p:spPr bwMode="auto">
            <a:xfrm>
              <a:off x="1524000" y="3730625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5" name="图片 52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>
              <a:off x="1703388" y="3916363"/>
              <a:ext cx="452437" cy="4270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8" name="组合 7"/>
          <p:cNvGrpSpPr/>
          <p:nvPr/>
        </p:nvGrpSpPr>
        <p:grpSpPr>
          <a:xfrm>
            <a:off x="1524000" y="4797425"/>
            <a:ext cx="800100" cy="800100"/>
            <a:chOff x="1524000" y="4797425"/>
            <a:chExt cx="800100" cy="800100"/>
          </a:xfrm>
        </p:grpSpPr>
        <p:sp>
          <p:nvSpPr>
            <p:cNvPr id="22" name="椭圆 14"/>
            <p:cNvSpPr>
              <a:spLocks noChangeArrowheads="1"/>
            </p:cNvSpPr>
            <p:nvPr/>
          </p:nvSpPr>
          <p:spPr bwMode="auto">
            <a:xfrm>
              <a:off x="1524000" y="4797425"/>
              <a:ext cx="800100" cy="800100"/>
            </a:xfrm>
            <a:prstGeom prst="ellipse">
              <a:avLst/>
            </a:prstGeom>
            <a:solidFill>
              <a:srgbClr val="409CC3"/>
            </a:solidFill>
            <a:ln w="12700">
              <a:noFill/>
              <a:round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6" name="图片 5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>
              <a:off x="1673225" y="5032375"/>
              <a:ext cx="503238" cy="32861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9" name="组合 8"/>
          <p:cNvGrpSpPr/>
          <p:nvPr/>
        </p:nvGrpSpPr>
        <p:grpSpPr>
          <a:xfrm>
            <a:off x="6515100" y="1600200"/>
            <a:ext cx="800100" cy="800100"/>
            <a:chOff x="6515100" y="1600200"/>
            <a:chExt cx="800100" cy="800100"/>
          </a:xfrm>
        </p:grpSpPr>
        <p:sp>
          <p:nvSpPr>
            <p:cNvPr id="23" name="椭圆 16"/>
            <p:cNvSpPr>
              <a:spLocks noChangeArrowheads="1"/>
            </p:cNvSpPr>
            <p:nvPr/>
          </p:nvSpPr>
          <p:spPr bwMode="auto">
            <a:xfrm>
              <a:off x="6515100" y="1600200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7" name="图片 54"/>
            <p:cNvPicPr>
              <a:picLocks noChangeAspect="1" noChangeArrowheads="1"/>
            </p:cNvPicPr>
            <p:nvPr/>
          </p:nvPicPr>
          <p:blipFill>
            <a:blip r:embed="rId7" cstate="screen"/>
            <a:srcRect/>
            <a:stretch>
              <a:fillRect/>
            </a:stretch>
          </p:blipFill>
          <p:spPr bwMode="auto">
            <a:xfrm>
              <a:off x="6680200" y="1768475"/>
              <a:ext cx="469900" cy="4635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组合 9"/>
          <p:cNvGrpSpPr/>
          <p:nvPr/>
        </p:nvGrpSpPr>
        <p:grpSpPr>
          <a:xfrm>
            <a:off x="6515100" y="2665413"/>
            <a:ext cx="800100" cy="800100"/>
            <a:chOff x="6515100" y="2665413"/>
            <a:chExt cx="800100" cy="800100"/>
          </a:xfrm>
        </p:grpSpPr>
        <p:sp>
          <p:nvSpPr>
            <p:cNvPr id="24" name="椭圆 17"/>
            <p:cNvSpPr>
              <a:spLocks noChangeArrowheads="1"/>
            </p:cNvSpPr>
            <p:nvPr/>
          </p:nvSpPr>
          <p:spPr bwMode="auto">
            <a:xfrm>
              <a:off x="6515100" y="2665413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8" name="图片 55"/>
            <p:cNvPicPr>
              <a:picLocks noChangeAspect="1" noChangeArrowheads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 bwMode="auto">
            <a:xfrm>
              <a:off x="6715125" y="2851150"/>
              <a:ext cx="401638" cy="4286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3" name="组合 62"/>
          <p:cNvGrpSpPr/>
          <p:nvPr/>
        </p:nvGrpSpPr>
        <p:grpSpPr>
          <a:xfrm>
            <a:off x="6515100" y="3730625"/>
            <a:ext cx="800100" cy="800100"/>
            <a:chOff x="6515100" y="3730625"/>
            <a:chExt cx="800100" cy="800100"/>
          </a:xfrm>
        </p:grpSpPr>
        <p:sp>
          <p:nvSpPr>
            <p:cNvPr id="25" name="椭圆 18"/>
            <p:cNvSpPr>
              <a:spLocks noChangeArrowheads="1"/>
            </p:cNvSpPr>
            <p:nvPr/>
          </p:nvSpPr>
          <p:spPr bwMode="auto">
            <a:xfrm>
              <a:off x="6515100" y="3730625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59" name="图片 56"/>
            <p:cNvPicPr>
              <a:picLocks noChangeAspect="1" noChangeArrowheads="1"/>
            </p:cNvPicPr>
            <p:nvPr/>
          </p:nvPicPr>
          <p:blipFill>
            <a:blip r:embed="rId9" cstate="screen"/>
            <a:srcRect/>
            <a:stretch>
              <a:fillRect/>
            </a:stretch>
          </p:blipFill>
          <p:spPr bwMode="auto">
            <a:xfrm>
              <a:off x="6724650" y="3944938"/>
              <a:ext cx="382588" cy="3730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64" name="组合 63"/>
          <p:cNvGrpSpPr/>
          <p:nvPr/>
        </p:nvGrpSpPr>
        <p:grpSpPr>
          <a:xfrm>
            <a:off x="6515100" y="4797425"/>
            <a:ext cx="800100" cy="800100"/>
            <a:chOff x="6515100" y="4797425"/>
            <a:chExt cx="800100" cy="800100"/>
          </a:xfrm>
        </p:grpSpPr>
        <p:sp>
          <p:nvSpPr>
            <p:cNvPr id="26" name="椭圆 19"/>
            <p:cNvSpPr>
              <a:spLocks noChangeArrowheads="1"/>
            </p:cNvSpPr>
            <p:nvPr/>
          </p:nvSpPr>
          <p:spPr bwMode="auto">
            <a:xfrm>
              <a:off x="6515100" y="4797425"/>
              <a:ext cx="800100" cy="80010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1pPr>
              <a:lvl2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2pPr>
              <a:lvl3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3pPr>
              <a:lvl4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4pPr>
              <a:lvl5pPr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</a:defRPr>
              </a:lvl9pPr>
            </a:lstStyle>
            <a:p>
              <a:pPr algn="ctr"/>
              <a:endParaRPr lang="zh-CN" altLang="en-US">
                <a:solidFill>
                  <a:srgbClr val="445469"/>
                </a:solidFill>
                <a:latin typeface="等线" panose="02010600030101010101" charset="-122"/>
                <a:sym typeface="等线" panose="02010600030101010101" charset="-122"/>
              </a:endParaRPr>
            </a:p>
          </p:txBody>
        </p:sp>
        <p:pic>
          <p:nvPicPr>
            <p:cNvPr id="60" name="图片 58"/>
            <p:cNvPicPr>
              <a:picLocks noChangeAspect="1" noChangeArrowheads="1"/>
            </p:cNvPicPr>
            <p:nvPr/>
          </p:nvPicPr>
          <p:blipFill>
            <a:blip r:embed="rId10" cstate="screen"/>
            <a:srcRect/>
            <a:stretch>
              <a:fillRect/>
            </a:stretch>
          </p:blipFill>
          <p:spPr bwMode="auto">
            <a:xfrm>
              <a:off x="6692900" y="5019675"/>
              <a:ext cx="446088" cy="355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flip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37832" y="295139"/>
            <a:ext cx="11075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04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明年工作计划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61" name="组合 60"/>
          <p:cNvGrpSpPr/>
          <p:nvPr/>
        </p:nvGrpSpPr>
        <p:grpSpPr>
          <a:xfrm>
            <a:off x="1137832" y="932723"/>
            <a:ext cx="10046733" cy="5269568"/>
            <a:chOff x="611188" y="803187"/>
            <a:chExt cx="7535050" cy="3952176"/>
          </a:xfrm>
        </p:grpSpPr>
        <p:sp>
          <p:nvSpPr>
            <p:cNvPr id="62" name="Freeform 138"/>
            <p:cNvSpPr/>
            <p:nvPr/>
          </p:nvSpPr>
          <p:spPr bwMode="auto">
            <a:xfrm>
              <a:off x="4419041" y="803187"/>
              <a:ext cx="229490" cy="883605"/>
            </a:xfrm>
            <a:custGeom>
              <a:avLst/>
              <a:gdLst>
                <a:gd name="T0" fmla="*/ 161 w 161"/>
                <a:gd name="T1" fmla="*/ 438 h 619"/>
                <a:gd name="T2" fmla="*/ 161 w 161"/>
                <a:gd name="T3" fmla="*/ 51 h 619"/>
                <a:gd name="T4" fmla="*/ 110 w 161"/>
                <a:gd name="T5" fmla="*/ 0 h 619"/>
                <a:gd name="T6" fmla="*/ 51 w 161"/>
                <a:gd name="T7" fmla="*/ 0 h 619"/>
                <a:gd name="T8" fmla="*/ 0 w 161"/>
                <a:gd name="T9" fmla="*/ 51 h 619"/>
                <a:gd name="T10" fmla="*/ 0 w 161"/>
                <a:gd name="T11" fmla="*/ 619 h 619"/>
                <a:gd name="T12" fmla="*/ 161 w 161"/>
                <a:gd name="T13" fmla="*/ 438 h 6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619">
                  <a:moveTo>
                    <a:pt x="161" y="438"/>
                  </a:moveTo>
                  <a:cubicBezTo>
                    <a:pt x="161" y="51"/>
                    <a:pt x="161" y="51"/>
                    <a:pt x="161" y="51"/>
                  </a:cubicBezTo>
                  <a:cubicBezTo>
                    <a:pt x="161" y="23"/>
                    <a:pt x="138" y="0"/>
                    <a:pt x="110" y="0"/>
                  </a:cubicBezTo>
                  <a:cubicBezTo>
                    <a:pt x="51" y="0"/>
                    <a:pt x="51" y="0"/>
                    <a:pt x="51" y="0"/>
                  </a:cubicBezTo>
                  <a:cubicBezTo>
                    <a:pt x="23" y="0"/>
                    <a:pt x="0" y="23"/>
                    <a:pt x="0" y="51"/>
                  </a:cubicBezTo>
                  <a:cubicBezTo>
                    <a:pt x="0" y="619"/>
                    <a:pt x="0" y="619"/>
                    <a:pt x="0" y="619"/>
                  </a:cubicBezTo>
                  <a:cubicBezTo>
                    <a:pt x="9" y="561"/>
                    <a:pt x="53" y="461"/>
                    <a:pt x="161" y="438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</a:endParaRPr>
            </a:p>
          </p:txBody>
        </p:sp>
        <p:sp>
          <p:nvSpPr>
            <p:cNvPr id="63" name="Freeform 140"/>
            <p:cNvSpPr/>
            <p:nvPr/>
          </p:nvSpPr>
          <p:spPr bwMode="auto">
            <a:xfrm>
              <a:off x="4419041" y="3514468"/>
              <a:ext cx="1500618" cy="1240895"/>
            </a:xfrm>
            <a:custGeom>
              <a:avLst/>
              <a:gdLst>
                <a:gd name="T0" fmla="*/ 1004 w 1051"/>
                <a:gd name="T1" fmla="*/ 0 h 869"/>
                <a:gd name="T2" fmla="*/ 218 w 1051"/>
                <a:gd name="T3" fmla="*/ 0 h 869"/>
                <a:gd name="T4" fmla="*/ 161 w 1051"/>
                <a:gd name="T5" fmla="*/ 5 h 869"/>
                <a:gd name="T6" fmla="*/ 0 w 1051"/>
                <a:gd name="T7" fmla="*/ 186 h 869"/>
                <a:gd name="T8" fmla="*/ 0 w 1051"/>
                <a:gd name="T9" fmla="*/ 201 h 869"/>
                <a:gd name="T10" fmla="*/ 0 w 1051"/>
                <a:gd name="T11" fmla="*/ 818 h 869"/>
                <a:gd name="T12" fmla="*/ 51 w 1051"/>
                <a:gd name="T13" fmla="*/ 869 h 869"/>
                <a:gd name="T14" fmla="*/ 110 w 1051"/>
                <a:gd name="T15" fmla="*/ 869 h 869"/>
                <a:gd name="T16" fmla="*/ 161 w 1051"/>
                <a:gd name="T17" fmla="*/ 818 h 869"/>
                <a:gd name="T18" fmla="*/ 161 w 1051"/>
                <a:gd name="T19" fmla="*/ 101 h 869"/>
                <a:gd name="T20" fmla="*/ 214 w 1051"/>
                <a:gd name="T21" fmla="*/ 92 h 869"/>
                <a:gd name="T22" fmla="*/ 1005 w 1051"/>
                <a:gd name="T23" fmla="*/ 92 h 869"/>
                <a:gd name="T24" fmla="*/ 1051 w 1051"/>
                <a:gd name="T25" fmla="*/ 46 h 869"/>
                <a:gd name="T26" fmla="*/ 1004 w 1051"/>
                <a:gd name="T27" fmla="*/ 0 h 8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051" h="869">
                  <a:moveTo>
                    <a:pt x="1004" y="0"/>
                  </a:moveTo>
                  <a:cubicBezTo>
                    <a:pt x="998" y="1"/>
                    <a:pt x="364" y="6"/>
                    <a:pt x="218" y="0"/>
                  </a:cubicBezTo>
                  <a:cubicBezTo>
                    <a:pt x="197" y="0"/>
                    <a:pt x="178" y="2"/>
                    <a:pt x="161" y="5"/>
                  </a:cubicBezTo>
                  <a:cubicBezTo>
                    <a:pt x="53" y="28"/>
                    <a:pt x="9" y="127"/>
                    <a:pt x="0" y="186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818"/>
                    <a:pt x="0" y="818"/>
                    <a:pt x="0" y="818"/>
                  </a:cubicBezTo>
                  <a:cubicBezTo>
                    <a:pt x="0" y="846"/>
                    <a:pt x="23" y="869"/>
                    <a:pt x="51" y="869"/>
                  </a:cubicBezTo>
                  <a:cubicBezTo>
                    <a:pt x="110" y="869"/>
                    <a:pt x="110" y="869"/>
                    <a:pt x="110" y="869"/>
                  </a:cubicBezTo>
                  <a:cubicBezTo>
                    <a:pt x="138" y="869"/>
                    <a:pt x="161" y="846"/>
                    <a:pt x="161" y="818"/>
                  </a:cubicBezTo>
                  <a:cubicBezTo>
                    <a:pt x="161" y="101"/>
                    <a:pt x="161" y="101"/>
                    <a:pt x="161" y="101"/>
                  </a:cubicBezTo>
                  <a:cubicBezTo>
                    <a:pt x="176" y="95"/>
                    <a:pt x="193" y="92"/>
                    <a:pt x="214" y="92"/>
                  </a:cubicBezTo>
                  <a:cubicBezTo>
                    <a:pt x="363" y="98"/>
                    <a:pt x="979" y="93"/>
                    <a:pt x="1005" y="92"/>
                  </a:cubicBezTo>
                  <a:cubicBezTo>
                    <a:pt x="1030" y="92"/>
                    <a:pt x="1051" y="71"/>
                    <a:pt x="1051" y="46"/>
                  </a:cubicBezTo>
                  <a:cubicBezTo>
                    <a:pt x="1050" y="21"/>
                    <a:pt x="1030" y="1"/>
                    <a:pt x="1004" y="0"/>
                  </a:cubicBezTo>
                  <a:close/>
                </a:path>
              </a:pathLst>
            </a:custGeom>
            <a:solidFill>
              <a:srgbClr val="409CC3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</a:endParaRPr>
            </a:p>
          </p:txBody>
        </p:sp>
        <p:sp>
          <p:nvSpPr>
            <p:cNvPr id="64" name="Freeform 141"/>
            <p:cNvSpPr/>
            <p:nvPr/>
          </p:nvSpPr>
          <p:spPr bwMode="auto">
            <a:xfrm>
              <a:off x="4502867" y="2839739"/>
              <a:ext cx="1374" cy="20613"/>
            </a:xfrm>
            <a:custGeom>
              <a:avLst/>
              <a:gdLst>
                <a:gd name="T0" fmla="*/ 1 w 1"/>
                <a:gd name="T1" fmla="*/ 2 h 15"/>
                <a:gd name="T2" fmla="*/ 0 w 1"/>
                <a:gd name="T3" fmla="*/ 0 h 15"/>
                <a:gd name="T4" fmla="*/ 0 w 1"/>
                <a:gd name="T5" fmla="*/ 15 h 15"/>
                <a:gd name="T6" fmla="*/ 1 w 1"/>
                <a:gd name="T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" h="15">
                  <a:moveTo>
                    <a:pt x="1" y="2"/>
                  </a:moveTo>
                  <a:cubicBezTo>
                    <a:pt x="0" y="1"/>
                    <a:pt x="0" y="0"/>
                    <a:pt x="0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1" y="11"/>
                    <a:pt x="1" y="6"/>
                    <a:pt x="1" y="2"/>
                  </a:cubicBezTo>
                  <a:close/>
                </a:path>
              </a:pathLst>
            </a:custGeom>
            <a:solidFill>
              <a:srgbClr val="FFDE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20" tIns="60960" rIns="121920" bIns="60960" numCol="1" anchor="t" anchorCtr="0" compatLnSpc="1"/>
            <a:lstStyle/>
            <a:p>
              <a:endParaRPr lang="zh-CN" altLang="en-US" sz="3200">
                <a:solidFill>
                  <a:schemeClr val="accent1"/>
                </a:solidFill>
              </a:endParaRPr>
            </a:p>
          </p:txBody>
        </p:sp>
        <p:sp>
          <p:nvSpPr>
            <p:cNvPr id="65" name="Freeform 142"/>
            <p:cNvSpPr/>
            <p:nvPr/>
          </p:nvSpPr>
          <p:spPr bwMode="auto">
            <a:xfrm>
              <a:off x="3149288" y="2529172"/>
              <a:ext cx="1499243" cy="1250515"/>
            </a:xfrm>
            <a:custGeom>
              <a:avLst/>
              <a:gdLst>
                <a:gd name="T0" fmla="*/ 889 w 1050"/>
                <a:gd name="T1" fmla="*/ 6 h 876"/>
                <a:gd name="T2" fmla="*/ 833 w 1050"/>
                <a:gd name="T3" fmla="*/ 1 h 876"/>
                <a:gd name="T4" fmla="*/ 46 w 1050"/>
                <a:gd name="T5" fmla="*/ 1 h 876"/>
                <a:gd name="T6" fmla="*/ 0 w 1050"/>
                <a:gd name="T7" fmla="*/ 47 h 876"/>
                <a:gd name="T8" fmla="*/ 46 w 1050"/>
                <a:gd name="T9" fmla="*/ 93 h 876"/>
                <a:gd name="T10" fmla="*/ 836 w 1050"/>
                <a:gd name="T11" fmla="*/ 93 h 876"/>
                <a:gd name="T12" fmla="*/ 889 w 1050"/>
                <a:gd name="T13" fmla="*/ 102 h 876"/>
                <a:gd name="T14" fmla="*/ 889 w 1050"/>
                <a:gd name="T15" fmla="*/ 876 h 876"/>
                <a:gd name="T16" fmla="*/ 1050 w 1050"/>
                <a:gd name="T17" fmla="*/ 695 h 876"/>
                <a:gd name="T18" fmla="*/ 1050 w 1050"/>
                <a:gd name="T19" fmla="*/ 202 h 876"/>
                <a:gd name="T20" fmla="*/ 1050 w 1050"/>
                <a:gd name="T21" fmla="*/ 186 h 876"/>
                <a:gd name="T22" fmla="*/ 889 w 1050"/>
                <a:gd name="T23" fmla="*/ 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0" h="876">
                  <a:moveTo>
                    <a:pt x="889" y="6"/>
                  </a:moveTo>
                  <a:cubicBezTo>
                    <a:pt x="872" y="2"/>
                    <a:pt x="853" y="0"/>
                    <a:pt x="833" y="1"/>
                  </a:cubicBezTo>
                  <a:cubicBezTo>
                    <a:pt x="687" y="6"/>
                    <a:pt x="53" y="1"/>
                    <a:pt x="46" y="1"/>
                  </a:cubicBezTo>
                  <a:cubicBezTo>
                    <a:pt x="21" y="1"/>
                    <a:pt x="0" y="21"/>
                    <a:pt x="0" y="47"/>
                  </a:cubicBezTo>
                  <a:cubicBezTo>
                    <a:pt x="0" y="72"/>
                    <a:pt x="20" y="93"/>
                    <a:pt x="46" y="93"/>
                  </a:cubicBezTo>
                  <a:cubicBezTo>
                    <a:pt x="72" y="93"/>
                    <a:pt x="688" y="98"/>
                    <a:pt x="836" y="93"/>
                  </a:cubicBezTo>
                  <a:cubicBezTo>
                    <a:pt x="857" y="92"/>
                    <a:pt x="875" y="96"/>
                    <a:pt x="889" y="102"/>
                  </a:cubicBezTo>
                  <a:cubicBezTo>
                    <a:pt x="889" y="876"/>
                    <a:pt x="889" y="876"/>
                    <a:pt x="889" y="876"/>
                  </a:cubicBezTo>
                  <a:cubicBezTo>
                    <a:pt x="898" y="817"/>
                    <a:pt x="942" y="718"/>
                    <a:pt x="1050" y="695"/>
                  </a:cubicBezTo>
                  <a:cubicBezTo>
                    <a:pt x="1050" y="202"/>
                    <a:pt x="1050" y="202"/>
                    <a:pt x="1050" y="202"/>
                  </a:cubicBezTo>
                  <a:cubicBezTo>
                    <a:pt x="1050" y="186"/>
                    <a:pt x="1050" y="186"/>
                    <a:pt x="1050" y="186"/>
                  </a:cubicBezTo>
                  <a:cubicBezTo>
                    <a:pt x="1041" y="128"/>
                    <a:pt x="997" y="29"/>
                    <a:pt x="889" y="6"/>
                  </a:cubicBezTo>
                  <a:close/>
                </a:path>
              </a:pathLst>
            </a:custGeom>
            <a:solidFill>
              <a:srgbClr val="185C99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</a:endParaRPr>
            </a:p>
          </p:txBody>
        </p:sp>
        <p:sp>
          <p:nvSpPr>
            <p:cNvPr id="66" name="Freeform 143"/>
            <p:cNvSpPr/>
            <p:nvPr/>
          </p:nvSpPr>
          <p:spPr bwMode="auto">
            <a:xfrm>
              <a:off x="4419041" y="1420199"/>
              <a:ext cx="1500618" cy="1374192"/>
            </a:xfrm>
            <a:custGeom>
              <a:avLst/>
              <a:gdLst>
                <a:gd name="T0" fmla="*/ 1004 w 1051"/>
                <a:gd name="T1" fmla="*/ 1 h 963"/>
                <a:gd name="T2" fmla="*/ 218 w 1051"/>
                <a:gd name="T3" fmla="*/ 1 h 963"/>
                <a:gd name="T4" fmla="*/ 161 w 1051"/>
                <a:gd name="T5" fmla="*/ 6 h 963"/>
                <a:gd name="T6" fmla="*/ 0 w 1051"/>
                <a:gd name="T7" fmla="*/ 187 h 963"/>
                <a:gd name="T8" fmla="*/ 0 w 1051"/>
                <a:gd name="T9" fmla="*/ 201 h 963"/>
                <a:gd name="T10" fmla="*/ 0 w 1051"/>
                <a:gd name="T11" fmla="*/ 783 h 963"/>
                <a:gd name="T12" fmla="*/ 161 w 1051"/>
                <a:gd name="T13" fmla="*/ 963 h 963"/>
                <a:gd name="T14" fmla="*/ 161 w 1051"/>
                <a:gd name="T15" fmla="*/ 102 h 963"/>
                <a:gd name="T16" fmla="*/ 214 w 1051"/>
                <a:gd name="T17" fmla="*/ 93 h 963"/>
                <a:gd name="T18" fmla="*/ 1005 w 1051"/>
                <a:gd name="T19" fmla="*/ 93 h 963"/>
                <a:gd name="T20" fmla="*/ 1051 w 1051"/>
                <a:gd name="T21" fmla="*/ 46 h 963"/>
                <a:gd name="T22" fmla="*/ 1004 w 1051"/>
                <a:gd name="T23" fmla="*/ 1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51" h="963">
                  <a:moveTo>
                    <a:pt x="1004" y="1"/>
                  </a:moveTo>
                  <a:cubicBezTo>
                    <a:pt x="998" y="1"/>
                    <a:pt x="364" y="6"/>
                    <a:pt x="218" y="1"/>
                  </a:cubicBezTo>
                  <a:cubicBezTo>
                    <a:pt x="197" y="0"/>
                    <a:pt x="178" y="2"/>
                    <a:pt x="161" y="6"/>
                  </a:cubicBezTo>
                  <a:cubicBezTo>
                    <a:pt x="53" y="29"/>
                    <a:pt x="9" y="129"/>
                    <a:pt x="0" y="187"/>
                  </a:cubicBezTo>
                  <a:cubicBezTo>
                    <a:pt x="0" y="201"/>
                    <a:pt x="0" y="201"/>
                    <a:pt x="0" y="201"/>
                  </a:cubicBezTo>
                  <a:cubicBezTo>
                    <a:pt x="0" y="783"/>
                    <a:pt x="0" y="783"/>
                    <a:pt x="0" y="783"/>
                  </a:cubicBezTo>
                  <a:cubicBezTo>
                    <a:pt x="108" y="806"/>
                    <a:pt x="152" y="905"/>
                    <a:pt x="161" y="963"/>
                  </a:cubicBezTo>
                  <a:cubicBezTo>
                    <a:pt x="161" y="102"/>
                    <a:pt x="161" y="102"/>
                    <a:pt x="161" y="102"/>
                  </a:cubicBezTo>
                  <a:cubicBezTo>
                    <a:pt x="176" y="96"/>
                    <a:pt x="193" y="92"/>
                    <a:pt x="214" y="93"/>
                  </a:cubicBezTo>
                  <a:cubicBezTo>
                    <a:pt x="363" y="98"/>
                    <a:pt x="979" y="93"/>
                    <a:pt x="1005" y="93"/>
                  </a:cubicBezTo>
                  <a:cubicBezTo>
                    <a:pt x="1031" y="93"/>
                    <a:pt x="1051" y="72"/>
                    <a:pt x="1051" y="46"/>
                  </a:cubicBezTo>
                  <a:cubicBezTo>
                    <a:pt x="1051" y="21"/>
                    <a:pt x="1030" y="1"/>
                    <a:pt x="1004" y="1"/>
                  </a:cubicBezTo>
                  <a:close/>
                </a:path>
              </a:pathLst>
            </a:custGeom>
            <a:solidFill>
              <a:srgbClr val="7C7A85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</a:endParaRPr>
            </a:p>
          </p:txBody>
        </p:sp>
        <p:sp>
          <p:nvSpPr>
            <p:cNvPr id="67" name="TextBox 45"/>
            <p:cNvSpPr txBox="1"/>
            <p:nvPr/>
          </p:nvSpPr>
          <p:spPr bwMode="auto">
            <a:xfrm>
              <a:off x="6156176" y="113159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8BC925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  <a:endParaRPr lang="zh-CN" altLang="en-US" sz="2400" dirty="0">
                <a:solidFill>
                  <a:srgbClr val="445469"/>
                </a:solidFill>
              </a:endParaRPr>
            </a:p>
          </p:txBody>
        </p:sp>
        <p:sp>
          <p:nvSpPr>
            <p:cNvPr id="68" name="矩形 1"/>
            <p:cNvSpPr>
              <a:spLocks noChangeArrowheads="1"/>
            </p:cNvSpPr>
            <p:nvPr/>
          </p:nvSpPr>
          <p:spPr bwMode="auto">
            <a:xfrm>
              <a:off x="6164187" y="1431659"/>
              <a:ext cx="1973962" cy="761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69" name="TextBox 47"/>
            <p:cNvSpPr txBox="1"/>
            <p:nvPr/>
          </p:nvSpPr>
          <p:spPr bwMode="auto">
            <a:xfrm>
              <a:off x="1675539" y="224981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EBAC07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pPr algn="l"/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  <a:endParaRPr lang="zh-CN" altLang="en-US" sz="2400" dirty="0">
                <a:solidFill>
                  <a:srgbClr val="445469"/>
                </a:solidFill>
              </a:endParaRPr>
            </a:p>
          </p:txBody>
        </p:sp>
        <p:sp>
          <p:nvSpPr>
            <p:cNvPr id="70" name="矩形 1"/>
            <p:cNvSpPr>
              <a:spLocks noChangeArrowheads="1"/>
            </p:cNvSpPr>
            <p:nvPr/>
          </p:nvSpPr>
          <p:spPr bwMode="auto">
            <a:xfrm>
              <a:off x="611188" y="2568189"/>
              <a:ext cx="2222950" cy="743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r"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1" name="TextBox 49"/>
            <p:cNvSpPr txBox="1"/>
            <p:nvPr/>
          </p:nvSpPr>
          <p:spPr bwMode="auto">
            <a:xfrm>
              <a:off x="6155289" y="3229500"/>
              <a:ext cx="1177245" cy="346249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 algn="ctr" fontAlgn="auto">
                <a:spcBef>
                  <a:spcPts val="0"/>
                </a:spcBef>
                <a:spcAft>
                  <a:spcPts val="0"/>
                </a:spcAft>
                <a:defRPr sz="1600" spc="300">
                  <a:solidFill>
                    <a:srgbClr val="F83003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Arial" panose="020B0604020202020204" pitchFamily="34" charset="0"/>
                </a:defRPr>
              </a:lvl1pPr>
            </a:lstStyle>
            <a:p>
              <a:r>
                <a:rPr lang="zh-CN" altLang="en-US" sz="2400" dirty="0">
                  <a:solidFill>
                    <a:srgbClr val="445469"/>
                  </a:solidFill>
                </a:rPr>
                <a:t>添加标题</a:t>
              </a:r>
              <a:endParaRPr lang="zh-CN" altLang="en-US" sz="2400" dirty="0">
                <a:solidFill>
                  <a:srgbClr val="445469"/>
                </a:solidFill>
              </a:endParaRPr>
            </a:p>
          </p:txBody>
        </p:sp>
        <p:sp>
          <p:nvSpPr>
            <p:cNvPr id="72" name="矩形 1"/>
            <p:cNvSpPr>
              <a:spLocks noChangeArrowheads="1"/>
            </p:cNvSpPr>
            <p:nvPr/>
          </p:nvSpPr>
          <p:spPr bwMode="auto">
            <a:xfrm>
              <a:off x="6172276" y="3529569"/>
              <a:ext cx="1973962" cy="7617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>
                <a:lnSpc>
                  <a:spcPts val="1800"/>
                </a:lnSpc>
                <a:spcBef>
                  <a:spcPct val="20000"/>
                </a:spcBef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en-US" altLang="zh-CN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73" name="椭圆 72"/>
            <p:cNvSpPr/>
            <p:nvPr/>
          </p:nvSpPr>
          <p:spPr>
            <a:xfrm>
              <a:off x="5590452" y="3300820"/>
              <a:ext cx="536130" cy="536130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4" name="椭圆 73"/>
            <p:cNvSpPr/>
            <p:nvPr/>
          </p:nvSpPr>
          <p:spPr>
            <a:xfrm>
              <a:off x="5590452" y="1230720"/>
              <a:ext cx="536130" cy="536130"/>
            </a:xfrm>
            <a:prstGeom prst="ellipse">
              <a:avLst/>
            </a:prstGeom>
            <a:solidFill>
              <a:srgbClr val="7C7A85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5" name="椭圆 74"/>
            <p:cNvSpPr/>
            <p:nvPr/>
          </p:nvSpPr>
          <p:spPr>
            <a:xfrm>
              <a:off x="2881223" y="2324222"/>
              <a:ext cx="536130" cy="536130"/>
            </a:xfrm>
            <a:prstGeom prst="ellipse">
              <a:avLst/>
            </a:prstGeom>
            <a:solidFill>
              <a:srgbClr val="185C99"/>
            </a:solidFill>
            <a:ln>
              <a:noFill/>
            </a:ln>
          </p:spPr>
          <p:txBody>
            <a:bodyPr/>
            <a:lstStyle/>
            <a:p>
              <a:endParaRPr lang="zh-CN" altLang="en-US" sz="2135">
                <a:solidFill>
                  <a:schemeClr val="accent1"/>
                </a:solidFill>
                <a:latin typeface="Calibri" panose="020F0502020204030204" pitchFamily="34" charset="0"/>
                <a:ea typeface="宋体" panose="02010600030101010101" pitchFamily="2" charset="-122"/>
              </a:endParaRPr>
            </a:p>
          </p:txBody>
        </p:sp>
        <p:sp>
          <p:nvSpPr>
            <p:cNvPr id="76" name="TextBox 682"/>
            <p:cNvSpPr txBox="1"/>
            <p:nvPr/>
          </p:nvSpPr>
          <p:spPr>
            <a:xfrm>
              <a:off x="5686953" y="1301196"/>
              <a:ext cx="322445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5" dirty="0"/>
                <a:t>C</a:t>
              </a:r>
              <a:endParaRPr lang="zh-CN" altLang="en-US" sz="2665" dirty="0"/>
            </a:p>
          </p:txBody>
        </p:sp>
        <p:sp>
          <p:nvSpPr>
            <p:cNvPr id="77" name="TextBox 682"/>
            <p:cNvSpPr txBox="1"/>
            <p:nvPr/>
          </p:nvSpPr>
          <p:spPr>
            <a:xfrm>
              <a:off x="5691762" y="3379577"/>
              <a:ext cx="312826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5" dirty="0"/>
                <a:t>A</a:t>
              </a:r>
              <a:endParaRPr lang="zh-CN" altLang="en-US" sz="2665" dirty="0"/>
            </a:p>
          </p:txBody>
        </p:sp>
        <p:sp>
          <p:nvSpPr>
            <p:cNvPr id="78" name="TextBox 682"/>
            <p:cNvSpPr txBox="1"/>
            <p:nvPr/>
          </p:nvSpPr>
          <p:spPr>
            <a:xfrm>
              <a:off x="2998994" y="2397162"/>
              <a:ext cx="309219" cy="377075"/>
            </a:xfrm>
            <a:prstGeom prst="rect">
              <a:avLst/>
            </a:prstGeom>
            <a:noFill/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>
                  <a:solidFill>
                    <a:schemeClr val="bg1"/>
                  </a:solidFill>
                  <a:latin typeface="方正中等线简体" pitchFamily="65" charset="-122"/>
                  <a:ea typeface="方正中等线简体" pitchFamily="65" charset="-122"/>
                </a:defRPr>
              </a:lvl1pPr>
            </a:lstStyle>
            <a:p>
              <a:pPr algn="ctr"/>
              <a:r>
                <a:rPr lang="en-US" altLang="zh-CN" sz="2665" dirty="0"/>
                <a:t>B</a:t>
              </a:r>
              <a:endParaRPr lang="zh-CN" altLang="en-US" sz="2665" dirty="0"/>
            </a:p>
          </p:txBody>
        </p:sp>
      </p:grpSp>
    </p:spTree>
  </p:cSld>
  <p:clrMapOvr>
    <a:masterClrMapping/>
  </p:clrMapOvr>
  <p:transition spd="slow" advClick="0" advTm="0">
    <p:push dir="u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4303517" y="2679810"/>
            <a:ext cx="3647153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5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谢谢观看！</a:t>
            </a:r>
            <a:endParaRPr lang="zh-CN" altLang="en-US" sz="5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3376831" y="3567890"/>
            <a:ext cx="547464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/>
            <a:r>
              <a:rPr lang="en-US" altLang="zh-CN" dirty="0">
                <a:solidFill>
                  <a:srgbClr val="807F83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WATERCOLOR SALES SUMMARY PPT TEMPLATE</a:t>
            </a:r>
            <a:endParaRPr lang="zh-CN" altLang="en-US" dirty="0">
              <a:solidFill>
                <a:srgbClr val="807F83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矩形 8"/>
          <p:cNvSpPr>
            <a:spLocks noChangeArrowheads="1"/>
          </p:cNvSpPr>
          <p:nvPr/>
        </p:nvSpPr>
        <p:spPr bwMode="auto">
          <a:xfrm>
            <a:off x="4167123" y="3968266"/>
            <a:ext cx="1705916" cy="400110"/>
          </a:xfrm>
          <a:prstGeom prst="rect">
            <a:avLst/>
          </a:prstGeom>
          <a:solidFill>
            <a:srgbClr val="7FC5D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汇报人：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矩形 9"/>
          <p:cNvSpPr>
            <a:spLocks noChangeArrowheads="1"/>
          </p:cNvSpPr>
          <p:nvPr/>
        </p:nvSpPr>
        <p:spPr bwMode="auto">
          <a:xfrm>
            <a:off x="6326472" y="3968266"/>
            <a:ext cx="1614546" cy="400110"/>
          </a:xfrm>
          <a:prstGeom prst="rect">
            <a:avLst/>
          </a:prstGeom>
          <a:solidFill>
            <a:srgbClr val="7FC5D7"/>
          </a:solidFill>
          <a:ln>
            <a:noFill/>
          </a:ln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ctr" eaLnBrk="1" hangingPunct="1"/>
            <a:r>
              <a:rPr lang="zh-CN" altLang="en-US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时间：</a:t>
            </a:r>
            <a:r>
              <a:rPr lang="en-US" altLang="zh-CN" sz="2000" dirty="0">
                <a:solidFill>
                  <a:srgbClr val="FFF6E7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XXXX</a:t>
            </a:r>
            <a:endParaRPr lang="zh-CN" altLang="en-US" sz="2000" dirty="0">
              <a:solidFill>
                <a:srgbClr val="FFF6E7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直接连接符 11"/>
          <p:cNvCxnSpPr/>
          <p:nvPr/>
        </p:nvCxnSpPr>
        <p:spPr>
          <a:xfrm>
            <a:off x="2054862" y="3567890"/>
            <a:ext cx="8135822" cy="0"/>
          </a:xfrm>
          <a:prstGeom prst="line">
            <a:avLst/>
          </a:prstGeom>
          <a:ln>
            <a:solidFill>
              <a:srgbClr val="409CC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" name="组合 3"/>
          <p:cNvGrpSpPr/>
          <p:nvPr/>
        </p:nvGrpSpPr>
        <p:grpSpPr>
          <a:xfrm>
            <a:off x="2673631" y="3921817"/>
            <a:ext cx="6700229" cy="461963"/>
            <a:chOff x="2673631" y="3921817"/>
            <a:chExt cx="6700229" cy="461963"/>
          </a:xfrm>
        </p:grpSpPr>
        <p:sp>
          <p:nvSpPr>
            <p:cNvPr id="13" name="Freeform 5"/>
            <p:cNvSpPr>
              <a:spLocks noEditPoints="1"/>
            </p:cNvSpPr>
            <p:nvPr/>
          </p:nvSpPr>
          <p:spPr bwMode="auto">
            <a:xfrm>
              <a:off x="2673631" y="3921817"/>
              <a:ext cx="1206500" cy="461963"/>
            </a:xfrm>
            <a:custGeom>
              <a:avLst/>
              <a:gdLst>
                <a:gd name="T0" fmla="*/ 298 w 321"/>
                <a:gd name="T1" fmla="*/ 9 h 120"/>
                <a:gd name="T2" fmla="*/ 251 w 321"/>
                <a:gd name="T3" fmla="*/ 36 h 120"/>
                <a:gd name="T4" fmla="*/ 215 w 321"/>
                <a:gd name="T5" fmla="*/ 39 h 120"/>
                <a:gd name="T6" fmla="*/ 167 w 321"/>
                <a:gd name="T7" fmla="*/ 53 h 120"/>
                <a:gd name="T8" fmla="*/ 141 w 321"/>
                <a:gd name="T9" fmla="*/ 68 h 120"/>
                <a:gd name="T10" fmla="*/ 123 w 321"/>
                <a:gd name="T11" fmla="*/ 77 h 120"/>
                <a:gd name="T12" fmla="*/ 71 w 321"/>
                <a:gd name="T13" fmla="*/ 106 h 120"/>
                <a:gd name="T14" fmla="*/ 31 w 321"/>
                <a:gd name="T15" fmla="*/ 105 h 120"/>
                <a:gd name="T16" fmla="*/ 11 w 321"/>
                <a:gd name="T17" fmla="*/ 89 h 120"/>
                <a:gd name="T18" fmla="*/ 19 w 321"/>
                <a:gd name="T19" fmla="*/ 37 h 120"/>
                <a:gd name="T20" fmla="*/ 60 w 321"/>
                <a:gd name="T21" fmla="*/ 16 h 120"/>
                <a:gd name="T22" fmla="*/ 83 w 321"/>
                <a:gd name="T23" fmla="*/ 40 h 120"/>
                <a:gd name="T24" fmla="*/ 54 w 321"/>
                <a:gd name="T25" fmla="*/ 46 h 120"/>
                <a:gd name="T26" fmla="*/ 64 w 321"/>
                <a:gd name="T27" fmla="*/ 41 h 120"/>
                <a:gd name="T28" fmla="*/ 52 w 321"/>
                <a:gd name="T29" fmla="*/ 38 h 120"/>
                <a:gd name="T30" fmla="*/ 90 w 321"/>
                <a:gd name="T31" fmla="*/ 49 h 120"/>
                <a:gd name="T32" fmla="*/ 57 w 321"/>
                <a:gd name="T33" fmla="*/ 4 h 120"/>
                <a:gd name="T34" fmla="*/ 2 w 321"/>
                <a:gd name="T35" fmla="*/ 61 h 120"/>
                <a:gd name="T36" fmla="*/ 45 w 321"/>
                <a:gd name="T37" fmla="*/ 119 h 120"/>
                <a:gd name="T38" fmla="*/ 66 w 321"/>
                <a:gd name="T39" fmla="*/ 119 h 120"/>
                <a:gd name="T40" fmla="*/ 114 w 321"/>
                <a:gd name="T41" fmla="*/ 101 h 120"/>
                <a:gd name="T42" fmla="*/ 126 w 321"/>
                <a:gd name="T43" fmla="*/ 94 h 120"/>
                <a:gd name="T44" fmla="*/ 170 w 321"/>
                <a:gd name="T45" fmla="*/ 67 h 120"/>
                <a:gd name="T46" fmla="*/ 195 w 321"/>
                <a:gd name="T47" fmla="*/ 53 h 120"/>
                <a:gd name="T48" fmla="*/ 236 w 321"/>
                <a:gd name="T49" fmla="*/ 40 h 120"/>
                <a:gd name="T50" fmla="*/ 247 w 321"/>
                <a:gd name="T51" fmla="*/ 46 h 120"/>
                <a:gd name="T52" fmla="*/ 277 w 321"/>
                <a:gd name="T53" fmla="*/ 106 h 120"/>
                <a:gd name="T54" fmla="*/ 274 w 321"/>
                <a:gd name="T55" fmla="*/ 40 h 120"/>
                <a:gd name="T56" fmla="*/ 257 w 321"/>
                <a:gd name="T57" fmla="*/ 36 h 120"/>
                <a:gd name="T58" fmla="*/ 276 w 321"/>
                <a:gd name="T59" fmla="*/ 17 h 120"/>
                <a:gd name="T60" fmla="*/ 312 w 321"/>
                <a:gd name="T61" fmla="*/ 32 h 120"/>
                <a:gd name="T62" fmla="*/ 303 w 321"/>
                <a:gd name="T63" fmla="*/ 35 h 120"/>
                <a:gd name="T64" fmla="*/ 298 w 321"/>
                <a:gd name="T65" fmla="*/ 30 h 120"/>
                <a:gd name="T66" fmla="*/ 306 w 321"/>
                <a:gd name="T67" fmla="*/ 45 h 120"/>
                <a:gd name="T68" fmla="*/ 270 w 321"/>
                <a:gd name="T69" fmla="*/ 42 h 120"/>
                <a:gd name="T70" fmla="*/ 292 w 321"/>
                <a:gd name="T71" fmla="*/ 89 h 120"/>
                <a:gd name="T72" fmla="*/ 258 w 321"/>
                <a:gd name="T73" fmla="*/ 82 h 120"/>
                <a:gd name="T74" fmla="*/ 257 w 321"/>
                <a:gd name="T75" fmla="*/ 4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8" y="22"/>
                  </a:moveTo>
                  <a:cubicBezTo>
                    <a:pt x="315" y="14"/>
                    <a:pt x="308" y="10"/>
                    <a:pt x="298" y="9"/>
                  </a:cubicBezTo>
                  <a:cubicBezTo>
                    <a:pt x="279" y="7"/>
                    <a:pt x="265" y="17"/>
                    <a:pt x="257" y="27"/>
                  </a:cubicBezTo>
                  <a:cubicBezTo>
                    <a:pt x="256" y="29"/>
                    <a:pt x="254" y="35"/>
                    <a:pt x="251" y="36"/>
                  </a:cubicBezTo>
                  <a:cubicBezTo>
                    <a:pt x="250" y="36"/>
                    <a:pt x="248" y="35"/>
                    <a:pt x="247" y="35"/>
                  </a:cubicBezTo>
                  <a:cubicBezTo>
                    <a:pt x="235" y="34"/>
                    <a:pt x="226" y="37"/>
                    <a:pt x="215" y="39"/>
                  </a:cubicBezTo>
                  <a:cubicBezTo>
                    <a:pt x="203" y="41"/>
                    <a:pt x="194" y="45"/>
                    <a:pt x="183" y="48"/>
                  </a:cubicBezTo>
                  <a:cubicBezTo>
                    <a:pt x="178" y="49"/>
                    <a:pt x="172" y="51"/>
                    <a:pt x="167" y="53"/>
                  </a:cubicBezTo>
                  <a:cubicBezTo>
                    <a:pt x="164" y="54"/>
                    <a:pt x="161" y="58"/>
                    <a:pt x="157" y="60"/>
                  </a:cubicBezTo>
                  <a:cubicBezTo>
                    <a:pt x="152" y="63"/>
                    <a:pt x="146" y="65"/>
                    <a:pt x="141" y="68"/>
                  </a:cubicBezTo>
                  <a:cubicBezTo>
                    <a:pt x="139" y="69"/>
                    <a:pt x="137" y="71"/>
                    <a:pt x="135" y="73"/>
                  </a:cubicBezTo>
                  <a:cubicBezTo>
                    <a:pt x="132" y="74"/>
                    <a:pt x="127" y="75"/>
                    <a:pt x="123" y="77"/>
                  </a:cubicBezTo>
                  <a:cubicBezTo>
                    <a:pt x="118" y="80"/>
                    <a:pt x="114" y="85"/>
                    <a:pt x="108" y="88"/>
                  </a:cubicBezTo>
                  <a:cubicBezTo>
                    <a:pt x="96" y="95"/>
                    <a:pt x="86" y="101"/>
                    <a:pt x="71" y="106"/>
                  </a:cubicBezTo>
                  <a:cubicBezTo>
                    <a:pt x="65" y="108"/>
                    <a:pt x="56" y="111"/>
                    <a:pt x="49" y="111"/>
                  </a:cubicBezTo>
                  <a:cubicBezTo>
                    <a:pt x="43" y="111"/>
                    <a:pt x="36" y="108"/>
                    <a:pt x="31" y="105"/>
                  </a:cubicBezTo>
                  <a:cubicBezTo>
                    <a:pt x="28" y="103"/>
                    <a:pt x="23" y="100"/>
                    <a:pt x="20" y="97"/>
                  </a:cubicBezTo>
                  <a:cubicBezTo>
                    <a:pt x="17" y="95"/>
                    <a:pt x="13" y="92"/>
                    <a:pt x="11" y="89"/>
                  </a:cubicBezTo>
                  <a:cubicBezTo>
                    <a:pt x="9" y="86"/>
                    <a:pt x="6" y="81"/>
                    <a:pt x="6" y="79"/>
                  </a:cubicBezTo>
                  <a:cubicBezTo>
                    <a:pt x="1" y="62"/>
                    <a:pt x="12" y="47"/>
                    <a:pt x="19" y="37"/>
                  </a:cubicBezTo>
                  <a:cubicBezTo>
                    <a:pt x="22" y="35"/>
                    <a:pt x="26" y="30"/>
                    <a:pt x="29" y="28"/>
                  </a:cubicBezTo>
                  <a:cubicBezTo>
                    <a:pt x="37" y="22"/>
                    <a:pt x="47" y="16"/>
                    <a:pt x="60" y="16"/>
                  </a:cubicBezTo>
                  <a:cubicBezTo>
                    <a:pt x="74" y="16"/>
                    <a:pt x="83" y="24"/>
                    <a:pt x="84" y="35"/>
                  </a:cubicBezTo>
                  <a:cubicBezTo>
                    <a:pt x="84" y="37"/>
                    <a:pt x="83" y="39"/>
                    <a:pt x="83" y="40"/>
                  </a:cubicBezTo>
                  <a:cubicBezTo>
                    <a:pt x="81" y="47"/>
                    <a:pt x="72" y="55"/>
                    <a:pt x="62" y="54"/>
                  </a:cubicBezTo>
                  <a:cubicBezTo>
                    <a:pt x="59" y="53"/>
                    <a:pt x="54" y="50"/>
                    <a:pt x="54" y="46"/>
                  </a:cubicBezTo>
                  <a:cubicBezTo>
                    <a:pt x="54" y="43"/>
                    <a:pt x="56" y="41"/>
                    <a:pt x="58" y="40"/>
                  </a:cubicBezTo>
                  <a:cubicBezTo>
                    <a:pt x="61" y="40"/>
                    <a:pt x="62" y="43"/>
                    <a:pt x="64" y="41"/>
                  </a:cubicBezTo>
                  <a:cubicBezTo>
                    <a:pt x="67" y="38"/>
                    <a:pt x="60" y="35"/>
                    <a:pt x="57" y="36"/>
                  </a:cubicBezTo>
                  <a:cubicBezTo>
                    <a:pt x="56" y="36"/>
                    <a:pt x="53" y="37"/>
                    <a:pt x="52" y="38"/>
                  </a:cubicBezTo>
                  <a:cubicBezTo>
                    <a:pt x="43" y="47"/>
                    <a:pt x="56" y="60"/>
                    <a:pt x="65" y="61"/>
                  </a:cubicBezTo>
                  <a:cubicBezTo>
                    <a:pt x="76" y="62"/>
                    <a:pt x="85" y="56"/>
                    <a:pt x="90" y="49"/>
                  </a:cubicBezTo>
                  <a:cubicBezTo>
                    <a:pt x="97" y="42"/>
                    <a:pt x="98" y="29"/>
                    <a:pt x="93" y="19"/>
                  </a:cubicBezTo>
                  <a:cubicBezTo>
                    <a:pt x="88" y="6"/>
                    <a:pt x="74" y="0"/>
                    <a:pt x="57" y="4"/>
                  </a:cubicBezTo>
                  <a:cubicBezTo>
                    <a:pt x="37" y="9"/>
                    <a:pt x="26" y="23"/>
                    <a:pt x="15" y="37"/>
                  </a:cubicBezTo>
                  <a:cubicBezTo>
                    <a:pt x="9" y="43"/>
                    <a:pt x="5" y="52"/>
                    <a:pt x="2" y="61"/>
                  </a:cubicBezTo>
                  <a:cubicBezTo>
                    <a:pt x="1" y="67"/>
                    <a:pt x="0" y="75"/>
                    <a:pt x="2" y="82"/>
                  </a:cubicBezTo>
                  <a:cubicBezTo>
                    <a:pt x="8" y="100"/>
                    <a:pt x="26" y="113"/>
                    <a:pt x="45" y="119"/>
                  </a:cubicBezTo>
                  <a:cubicBezTo>
                    <a:pt x="49" y="120"/>
                    <a:pt x="55" y="120"/>
                    <a:pt x="58" y="120"/>
                  </a:cubicBezTo>
                  <a:cubicBezTo>
                    <a:pt x="61" y="120"/>
                    <a:pt x="64" y="120"/>
                    <a:pt x="66" y="119"/>
                  </a:cubicBezTo>
                  <a:cubicBezTo>
                    <a:pt x="77" y="118"/>
                    <a:pt x="88" y="114"/>
                    <a:pt x="97" y="111"/>
                  </a:cubicBezTo>
                  <a:cubicBezTo>
                    <a:pt x="104" y="108"/>
                    <a:pt x="108" y="104"/>
                    <a:pt x="114" y="101"/>
                  </a:cubicBezTo>
                  <a:cubicBezTo>
                    <a:pt x="116" y="100"/>
                    <a:pt x="118" y="100"/>
                    <a:pt x="119" y="99"/>
                  </a:cubicBezTo>
                  <a:cubicBezTo>
                    <a:pt x="122" y="98"/>
                    <a:pt x="124" y="95"/>
                    <a:pt x="126" y="94"/>
                  </a:cubicBezTo>
                  <a:cubicBezTo>
                    <a:pt x="134" y="89"/>
                    <a:pt x="141" y="84"/>
                    <a:pt x="149" y="78"/>
                  </a:cubicBezTo>
                  <a:cubicBezTo>
                    <a:pt x="155" y="74"/>
                    <a:pt x="163" y="71"/>
                    <a:pt x="170" y="67"/>
                  </a:cubicBezTo>
                  <a:cubicBezTo>
                    <a:pt x="178" y="62"/>
                    <a:pt x="185" y="59"/>
                    <a:pt x="192" y="55"/>
                  </a:cubicBezTo>
                  <a:cubicBezTo>
                    <a:pt x="193" y="55"/>
                    <a:pt x="194" y="53"/>
                    <a:pt x="195" y="53"/>
                  </a:cubicBezTo>
                  <a:cubicBezTo>
                    <a:pt x="198" y="52"/>
                    <a:pt x="202" y="51"/>
                    <a:pt x="205" y="50"/>
                  </a:cubicBezTo>
                  <a:cubicBezTo>
                    <a:pt x="214" y="46"/>
                    <a:pt x="224" y="41"/>
                    <a:pt x="236" y="40"/>
                  </a:cubicBezTo>
                  <a:cubicBezTo>
                    <a:pt x="238" y="40"/>
                    <a:pt x="248" y="39"/>
                    <a:pt x="249" y="41"/>
                  </a:cubicBezTo>
                  <a:cubicBezTo>
                    <a:pt x="249" y="42"/>
                    <a:pt x="247" y="45"/>
                    <a:pt x="247" y="46"/>
                  </a:cubicBezTo>
                  <a:cubicBezTo>
                    <a:pt x="241" y="62"/>
                    <a:pt x="242" y="84"/>
                    <a:pt x="249" y="97"/>
                  </a:cubicBezTo>
                  <a:cubicBezTo>
                    <a:pt x="253" y="104"/>
                    <a:pt x="268" y="109"/>
                    <a:pt x="277" y="106"/>
                  </a:cubicBezTo>
                  <a:cubicBezTo>
                    <a:pt x="291" y="101"/>
                    <a:pt x="299" y="90"/>
                    <a:pt x="300" y="74"/>
                  </a:cubicBezTo>
                  <a:cubicBezTo>
                    <a:pt x="302" y="55"/>
                    <a:pt x="287" y="45"/>
                    <a:pt x="274" y="40"/>
                  </a:cubicBezTo>
                  <a:cubicBezTo>
                    <a:pt x="271" y="39"/>
                    <a:pt x="269" y="39"/>
                    <a:pt x="266" y="38"/>
                  </a:cubicBezTo>
                  <a:cubicBezTo>
                    <a:pt x="265" y="38"/>
                    <a:pt x="258" y="37"/>
                    <a:pt x="257" y="36"/>
                  </a:cubicBezTo>
                  <a:cubicBezTo>
                    <a:pt x="257" y="35"/>
                    <a:pt x="261" y="30"/>
                    <a:pt x="261" y="29"/>
                  </a:cubicBezTo>
                  <a:cubicBezTo>
                    <a:pt x="265" y="24"/>
                    <a:pt x="271" y="19"/>
                    <a:pt x="276" y="17"/>
                  </a:cubicBezTo>
                  <a:cubicBezTo>
                    <a:pt x="283" y="14"/>
                    <a:pt x="294" y="13"/>
                    <a:pt x="302" y="15"/>
                  </a:cubicBezTo>
                  <a:cubicBezTo>
                    <a:pt x="308" y="16"/>
                    <a:pt x="313" y="24"/>
                    <a:pt x="312" y="32"/>
                  </a:cubicBezTo>
                  <a:cubicBezTo>
                    <a:pt x="312" y="35"/>
                    <a:pt x="310" y="39"/>
                    <a:pt x="307" y="40"/>
                  </a:cubicBezTo>
                  <a:cubicBezTo>
                    <a:pt x="304" y="40"/>
                    <a:pt x="303" y="37"/>
                    <a:pt x="303" y="35"/>
                  </a:cubicBezTo>
                  <a:cubicBezTo>
                    <a:pt x="304" y="32"/>
                    <a:pt x="310" y="32"/>
                    <a:pt x="308" y="29"/>
                  </a:cubicBezTo>
                  <a:cubicBezTo>
                    <a:pt x="308" y="27"/>
                    <a:pt x="301" y="29"/>
                    <a:pt x="298" y="30"/>
                  </a:cubicBezTo>
                  <a:cubicBezTo>
                    <a:pt x="297" y="32"/>
                    <a:pt x="296" y="36"/>
                    <a:pt x="296" y="37"/>
                  </a:cubicBezTo>
                  <a:cubicBezTo>
                    <a:pt x="297" y="41"/>
                    <a:pt x="301" y="45"/>
                    <a:pt x="306" y="45"/>
                  </a:cubicBezTo>
                  <a:cubicBezTo>
                    <a:pt x="314" y="45"/>
                    <a:pt x="321" y="31"/>
                    <a:pt x="318" y="22"/>
                  </a:cubicBezTo>
                  <a:close/>
                  <a:moveTo>
                    <a:pt x="270" y="42"/>
                  </a:moveTo>
                  <a:cubicBezTo>
                    <a:pt x="278" y="45"/>
                    <a:pt x="289" y="51"/>
                    <a:pt x="294" y="59"/>
                  </a:cubicBezTo>
                  <a:cubicBezTo>
                    <a:pt x="298" y="67"/>
                    <a:pt x="296" y="82"/>
                    <a:pt x="292" y="89"/>
                  </a:cubicBezTo>
                  <a:cubicBezTo>
                    <a:pt x="290" y="93"/>
                    <a:pt x="287" y="97"/>
                    <a:pt x="282" y="98"/>
                  </a:cubicBezTo>
                  <a:cubicBezTo>
                    <a:pt x="270" y="99"/>
                    <a:pt x="262" y="89"/>
                    <a:pt x="258" y="82"/>
                  </a:cubicBezTo>
                  <a:cubicBezTo>
                    <a:pt x="253" y="72"/>
                    <a:pt x="252" y="59"/>
                    <a:pt x="255" y="46"/>
                  </a:cubicBezTo>
                  <a:cubicBezTo>
                    <a:pt x="255" y="45"/>
                    <a:pt x="256" y="41"/>
                    <a:pt x="257" y="41"/>
                  </a:cubicBezTo>
                  <a:cubicBezTo>
                    <a:pt x="259" y="39"/>
                    <a:pt x="267" y="41"/>
                    <a:pt x="270" y="4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  <p:sp>
          <p:nvSpPr>
            <p:cNvPr id="14" name="Freeform 6"/>
            <p:cNvSpPr>
              <a:spLocks noEditPoints="1"/>
            </p:cNvSpPr>
            <p:nvPr/>
          </p:nvSpPr>
          <p:spPr bwMode="auto">
            <a:xfrm>
              <a:off x="8167360" y="3921817"/>
              <a:ext cx="1206500" cy="461963"/>
            </a:xfrm>
            <a:custGeom>
              <a:avLst/>
              <a:gdLst>
                <a:gd name="T0" fmla="*/ 306 w 321"/>
                <a:gd name="T1" fmla="*/ 37 h 120"/>
                <a:gd name="T2" fmla="*/ 228 w 321"/>
                <a:gd name="T3" fmla="*/ 19 h 120"/>
                <a:gd name="T4" fmla="*/ 257 w 321"/>
                <a:gd name="T5" fmla="*/ 61 h 120"/>
                <a:gd name="T6" fmla="*/ 264 w 321"/>
                <a:gd name="T7" fmla="*/ 36 h 120"/>
                <a:gd name="T8" fmla="*/ 263 w 321"/>
                <a:gd name="T9" fmla="*/ 40 h 120"/>
                <a:gd name="T10" fmla="*/ 259 w 321"/>
                <a:gd name="T11" fmla="*/ 54 h 120"/>
                <a:gd name="T12" fmla="*/ 238 w 321"/>
                <a:gd name="T13" fmla="*/ 35 h 120"/>
                <a:gd name="T14" fmla="*/ 293 w 321"/>
                <a:gd name="T15" fmla="*/ 28 h 120"/>
                <a:gd name="T16" fmla="*/ 316 w 321"/>
                <a:gd name="T17" fmla="*/ 79 h 120"/>
                <a:gd name="T18" fmla="*/ 301 w 321"/>
                <a:gd name="T19" fmla="*/ 97 h 120"/>
                <a:gd name="T20" fmla="*/ 272 w 321"/>
                <a:gd name="T21" fmla="*/ 111 h 120"/>
                <a:gd name="T22" fmla="*/ 213 w 321"/>
                <a:gd name="T23" fmla="*/ 88 h 120"/>
                <a:gd name="T24" fmla="*/ 186 w 321"/>
                <a:gd name="T25" fmla="*/ 73 h 120"/>
                <a:gd name="T26" fmla="*/ 164 w 321"/>
                <a:gd name="T27" fmla="*/ 60 h 120"/>
                <a:gd name="T28" fmla="*/ 138 w 321"/>
                <a:gd name="T29" fmla="*/ 48 h 120"/>
                <a:gd name="T30" fmla="*/ 74 w 321"/>
                <a:gd name="T31" fmla="*/ 35 h 120"/>
                <a:gd name="T32" fmla="*/ 64 w 321"/>
                <a:gd name="T33" fmla="*/ 27 h 120"/>
                <a:gd name="T34" fmla="*/ 3 w 321"/>
                <a:gd name="T35" fmla="*/ 22 h 120"/>
                <a:gd name="T36" fmla="*/ 25 w 321"/>
                <a:gd name="T37" fmla="*/ 37 h 120"/>
                <a:gd name="T38" fmla="*/ 13 w 321"/>
                <a:gd name="T39" fmla="*/ 29 h 120"/>
                <a:gd name="T40" fmla="*/ 14 w 321"/>
                <a:gd name="T41" fmla="*/ 40 h 120"/>
                <a:gd name="T42" fmla="*/ 19 w 321"/>
                <a:gd name="T43" fmla="*/ 15 h 120"/>
                <a:gd name="T44" fmla="*/ 60 w 321"/>
                <a:gd name="T45" fmla="*/ 29 h 120"/>
                <a:gd name="T46" fmla="*/ 55 w 321"/>
                <a:gd name="T47" fmla="*/ 38 h 120"/>
                <a:gd name="T48" fmla="*/ 21 w 321"/>
                <a:gd name="T49" fmla="*/ 74 h 120"/>
                <a:gd name="T50" fmla="*/ 72 w 321"/>
                <a:gd name="T51" fmla="*/ 97 h 120"/>
                <a:gd name="T52" fmla="*/ 72 w 321"/>
                <a:gd name="T53" fmla="*/ 41 h 120"/>
                <a:gd name="T54" fmla="*/ 116 w 321"/>
                <a:gd name="T55" fmla="*/ 50 h 120"/>
                <a:gd name="T56" fmla="*/ 129 w 321"/>
                <a:gd name="T57" fmla="*/ 55 h 120"/>
                <a:gd name="T58" fmla="*/ 172 w 321"/>
                <a:gd name="T59" fmla="*/ 78 h 120"/>
                <a:gd name="T60" fmla="*/ 202 w 321"/>
                <a:gd name="T61" fmla="*/ 99 h 120"/>
                <a:gd name="T62" fmla="*/ 224 w 321"/>
                <a:gd name="T63" fmla="*/ 111 h 120"/>
                <a:gd name="T64" fmla="*/ 263 w 321"/>
                <a:gd name="T65" fmla="*/ 120 h 120"/>
                <a:gd name="T66" fmla="*/ 319 w 321"/>
                <a:gd name="T67" fmla="*/ 82 h 120"/>
                <a:gd name="T68" fmla="*/ 63 w 321"/>
                <a:gd name="T69" fmla="*/ 82 h 120"/>
                <a:gd name="T70" fmla="*/ 29 w 321"/>
                <a:gd name="T71" fmla="*/ 89 h 120"/>
                <a:gd name="T72" fmla="*/ 51 w 321"/>
                <a:gd name="T73" fmla="*/ 42 h 120"/>
                <a:gd name="T74" fmla="*/ 66 w 321"/>
                <a:gd name="T75" fmla="*/ 46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21" h="120">
                  <a:moveTo>
                    <a:pt x="319" y="61"/>
                  </a:moveTo>
                  <a:cubicBezTo>
                    <a:pt x="316" y="52"/>
                    <a:pt x="312" y="43"/>
                    <a:pt x="306" y="37"/>
                  </a:cubicBezTo>
                  <a:cubicBezTo>
                    <a:pt x="295" y="23"/>
                    <a:pt x="284" y="9"/>
                    <a:pt x="264" y="4"/>
                  </a:cubicBezTo>
                  <a:cubicBezTo>
                    <a:pt x="247" y="0"/>
                    <a:pt x="233" y="6"/>
                    <a:pt x="228" y="19"/>
                  </a:cubicBezTo>
                  <a:cubicBezTo>
                    <a:pt x="223" y="29"/>
                    <a:pt x="224" y="42"/>
                    <a:pt x="231" y="49"/>
                  </a:cubicBezTo>
                  <a:cubicBezTo>
                    <a:pt x="236" y="56"/>
                    <a:pt x="245" y="62"/>
                    <a:pt x="257" y="61"/>
                  </a:cubicBezTo>
                  <a:cubicBezTo>
                    <a:pt x="265" y="60"/>
                    <a:pt x="278" y="47"/>
                    <a:pt x="269" y="38"/>
                  </a:cubicBezTo>
                  <a:cubicBezTo>
                    <a:pt x="268" y="37"/>
                    <a:pt x="266" y="36"/>
                    <a:pt x="264" y="36"/>
                  </a:cubicBezTo>
                  <a:cubicBezTo>
                    <a:pt x="261" y="35"/>
                    <a:pt x="254" y="38"/>
                    <a:pt x="257" y="41"/>
                  </a:cubicBezTo>
                  <a:cubicBezTo>
                    <a:pt x="259" y="43"/>
                    <a:pt x="260" y="40"/>
                    <a:pt x="263" y="40"/>
                  </a:cubicBezTo>
                  <a:cubicBezTo>
                    <a:pt x="265" y="41"/>
                    <a:pt x="267" y="43"/>
                    <a:pt x="267" y="46"/>
                  </a:cubicBezTo>
                  <a:cubicBezTo>
                    <a:pt x="267" y="50"/>
                    <a:pt x="262" y="53"/>
                    <a:pt x="259" y="54"/>
                  </a:cubicBezTo>
                  <a:cubicBezTo>
                    <a:pt x="249" y="55"/>
                    <a:pt x="240" y="47"/>
                    <a:pt x="238" y="40"/>
                  </a:cubicBezTo>
                  <a:cubicBezTo>
                    <a:pt x="238" y="39"/>
                    <a:pt x="238" y="37"/>
                    <a:pt x="238" y="35"/>
                  </a:cubicBezTo>
                  <a:cubicBezTo>
                    <a:pt x="238" y="24"/>
                    <a:pt x="248" y="16"/>
                    <a:pt x="261" y="16"/>
                  </a:cubicBezTo>
                  <a:cubicBezTo>
                    <a:pt x="274" y="16"/>
                    <a:pt x="284" y="22"/>
                    <a:pt x="293" y="28"/>
                  </a:cubicBezTo>
                  <a:cubicBezTo>
                    <a:pt x="295" y="30"/>
                    <a:pt x="300" y="35"/>
                    <a:pt x="302" y="37"/>
                  </a:cubicBezTo>
                  <a:cubicBezTo>
                    <a:pt x="309" y="47"/>
                    <a:pt x="320" y="62"/>
                    <a:pt x="316" y="79"/>
                  </a:cubicBezTo>
                  <a:cubicBezTo>
                    <a:pt x="315" y="81"/>
                    <a:pt x="312" y="86"/>
                    <a:pt x="310" y="89"/>
                  </a:cubicBezTo>
                  <a:cubicBezTo>
                    <a:pt x="308" y="92"/>
                    <a:pt x="304" y="95"/>
                    <a:pt x="301" y="97"/>
                  </a:cubicBezTo>
                  <a:cubicBezTo>
                    <a:pt x="298" y="100"/>
                    <a:pt x="294" y="103"/>
                    <a:pt x="290" y="105"/>
                  </a:cubicBezTo>
                  <a:cubicBezTo>
                    <a:pt x="285" y="108"/>
                    <a:pt x="278" y="111"/>
                    <a:pt x="272" y="111"/>
                  </a:cubicBezTo>
                  <a:cubicBezTo>
                    <a:pt x="265" y="111"/>
                    <a:pt x="257" y="108"/>
                    <a:pt x="250" y="106"/>
                  </a:cubicBezTo>
                  <a:cubicBezTo>
                    <a:pt x="236" y="101"/>
                    <a:pt x="225" y="95"/>
                    <a:pt x="213" y="88"/>
                  </a:cubicBezTo>
                  <a:cubicBezTo>
                    <a:pt x="208" y="85"/>
                    <a:pt x="203" y="80"/>
                    <a:pt x="198" y="77"/>
                  </a:cubicBezTo>
                  <a:cubicBezTo>
                    <a:pt x="194" y="75"/>
                    <a:pt x="190" y="74"/>
                    <a:pt x="186" y="73"/>
                  </a:cubicBezTo>
                  <a:cubicBezTo>
                    <a:pt x="184" y="71"/>
                    <a:pt x="182" y="69"/>
                    <a:pt x="180" y="68"/>
                  </a:cubicBezTo>
                  <a:cubicBezTo>
                    <a:pt x="175" y="65"/>
                    <a:pt x="169" y="63"/>
                    <a:pt x="164" y="60"/>
                  </a:cubicBezTo>
                  <a:cubicBezTo>
                    <a:pt x="160" y="58"/>
                    <a:pt x="157" y="54"/>
                    <a:pt x="154" y="53"/>
                  </a:cubicBezTo>
                  <a:cubicBezTo>
                    <a:pt x="149" y="51"/>
                    <a:pt x="143" y="49"/>
                    <a:pt x="138" y="48"/>
                  </a:cubicBezTo>
                  <a:cubicBezTo>
                    <a:pt x="128" y="45"/>
                    <a:pt x="118" y="41"/>
                    <a:pt x="106" y="39"/>
                  </a:cubicBezTo>
                  <a:cubicBezTo>
                    <a:pt x="95" y="37"/>
                    <a:pt x="86" y="34"/>
                    <a:pt x="74" y="35"/>
                  </a:cubicBezTo>
                  <a:cubicBezTo>
                    <a:pt x="73" y="35"/>
                    <a:pt x="71" y="36"/>
                    <a:pt x="70" y="36"/>
                  </a:cubicBezTo>
                  <a:cubicBezTo>
                    <a:pt x="68" y="35"/>
                    <a:pt x="65" y="29"/>
                    <a:pt x="64" y="27"/>
                  </a:cubicBezTo>
                  <a:cubicBezTo>
                    <a:pt x="56" y="17"/>
                    <a:pt x="42" y="7"/>
                    <a:pt x="23" y="9"/>
                  </a:cubicBezTo>
                  <a:cubicBezTo>
                    <a:pt x="13" y="10"/>
                    <a:pt x="6" y="14"/>
                    <a:pt x="3" y="22"/>
                  </a:cubicBezTo>
                  <a:cubicBezTo>
                    <a:pt x="0" y="31"/>
                    <a:pt x="8" y="45"/>
                    <a:pt x="15" y="45"/>
                  </a:cubicBezTo>
                  <a:cubicBezTo>
                    <a:pt x="20" y="45"/>
                    <a:pt x="24" y="41"/>
                    <a:pt x="25" y="37"/>
                  </a:cubicBezTo>
                  <a:cubicBezTo>
                    <a:pt x="25" y="36"/>
                    <a:pt x="25" y="32"/>
                    <a:pt x="23" y="30"/>
                  </a:cubicBezTo>
                  <a:cubicBezTo>
                    <a:pt x="21" y="29"/>
                    <a:pt x="13" y="27"/>
                    <a:pt x="13" y="29"/>
                  </a:cubicBezTo>
                  <a:cubicBezTo>
                    <a:pt x="11" y="32"/>
                    <a:pt x="18" y="32"/>
                    <a:pt x="18" y="35"/>
                  </a:cubicBezTo>
                  <a:cubicBezTo>
                    <a:pt x="18" y="37"/>
                    <a:pt x="17" y="40"/>
                    <a:pt x="14" y="40"/>
                  </a:cubicBezTo>
                  <a:cubicBezTo>
                    <a:pt x="11" y="39"/>
                    <a:pt x="9" y="35"/>
                    <a:pt x="9" y="32"/>
                  </a:cubicBezTo>
                  <a:cubicBezTo>
                    <a:pt x="8" y="24"/>
                    <a:pt x="13" y="16"/>
                    <a:pt x="19" y="15"/>
                  </a:cubicBezTo>
                  <a:cubicBezTo>
                    <a:pt x="27" y="13"/>
                    <a:pt x="38" y="14"/>
                    <a:pt x="45" y="17"/>
                  </a:cubicBezTo>
                  <a:cubicBezTo>
                    <a:pt x="50" y="19"/>
                    <a:pt x="56" y="24"/>
                    <a:pt x="60" y="29"/>
                  </a:cubicBezTo>
                  <a:cubicBezTo>
                    <a:pt x="61" y="30"/>
                    <a:pt x="64" y="35"/>
                    <a:pt x="64" y="36"/>
                  </a:cubicBezTo>
                  <a:cubicBezTo>
                    <a:pt x="63" y="37"/>
                    <a:pt x="57" y="38"/>
                    <a:pt x="55" y="38"/>
                  </a:cubicBezTo>
                  <a:cubicBezTo>
                    <a:pt x="52" y="39"/>
                    <a:pt x="50" y="39"/>
                    <a:pt x="47" y="40"/>
                  </a:cubicBezTo>
                  <a:cubicBezTo>
                    <a:pt x="34" y="45"/>
                    <a:pt x="20" y="55"/>
                    <a:pt x="21" y="74"/>
                  </a:cubicBezTo>
                  <a:cubicBezTo>
                    <a:pt x="22" y="90"/>
                    <a:pt x="30" y="101"/>
                    <a:pt x="44" y="106"/>
                  </a:cubicBezTo>
                  <a:cubicBezTo>
                    <a:pt x="53" y="109"/>
                    <a:pt x="68" y="104"/>
                    <a:pt x="72" y="97"/>
                  </a:cubicBezTo>
                  <a:cubicBezTo>
                    <a:pt x="80" y="84"/>
                    <a:pt x="80" y="62"/>
                    <a:pt x="74" y="46"/>
                  </a:cubicBezTo>
                  <a:cubicBezTo>
                    <a:pt x="74" y="45"/>
                    <a:pt x="72" y="42"/>
                    <a:pt x="72" y="41"/>
                  </a:cubicBezTo>
                  <a:cubicBezTo>
                    <a:pt x="73" y="39"/>
                    <a:pt x="83" y="40"/>
                    <a:pt x="85" y="40"/>
                  </a:cubicBezTo>
                  <a:cubicBezTo>
                    <a:pt x="97" y="41"/>
                    <a:pt x="107" y="46"/>
                    <a:pt x="116" y="50"/>
                  </a:cubicBezTo>
                  <a:cubicBezTo>
                    <a:pt x="119" y="51"/>
                    <a:pt x="123" y="52"/>
                    <a:pt x="126" y="53"/>
                  </a:cubicBezTo>
                  <a:cubicBezTo>
                    <a:pt x="127" y="53"/>
                    <a:pt x="128" y="55"/>
                    <a:pt x="129" y="55"/>
                  </a:cubicBezTo>
                  <a:cubicBezTo>
                    <a:pt x="136" y="59"/>
                    <a:pt x="143" y="62"/>
                    <a:pt x="151" y="67"/>
                  </a:cubicBezTo>
                  <a:cubicBezTo>
                    <a:pt x="158" y="71"/>
                    <a:pt x="166" y="74"/>
                    <a:pt x="172" y="78"/>
                  </a:cubicBezTo>
                  <a:cubicBezTo>
                    <a:pt x="180" y="84"/>
                    <a:pt x="187" y="89"/>
                    <a:pt x="195" y="94"/>
                  </a:cubicBezTo>
                  <a:cubicBezTo>
                    <a:pt x="197" y="95"/>
                    <a:pt x="199" y="98"/>
                    <a:pt x="202" y="99"/>
                  </a:cubicBezTo>
                  <a:cubicBezTo>
                    <a:pt x="203" y="100"/>
                    <a:pt x="205" y="100"/>
                    <a:pt x="207" y="101"/>
                  </a:cubicBezTo>
                  <a:cubicBezTo>
                    <a:pt x="213" y="104"/>
                    <a:pt x="217" y="108"/>
                    <a:pt x="224" y="111"/>
                  </a:cubicBezTo>
                  <a:cubicBezTo>
                    <a:pt x="233" y="114"/>
                    <a:pt x="244" y="118"/>
                    <a:pt x="255" y="119"/>
                  </a:cubicBezTo>
                  <a:cubicBezTo>
                    <a:pt x="257" y="120"/>
                    <a:pt x="260" y="120"/>
                    <a:pt x="263" y="120"/>
                  </a:cubicBezTo>
                  <a:cubicBezTo>
                    <a:pt x="266" y="120"/>
                    <a:pt x="273" y="120"/>
                    <a:pt x="276" y="119"/>
                  </a:cubicBezTo>
                  <a:cubicBezTo>
                    <a:pt x="295" y="113"/>
                    <a:pt x="313" y="100"/>
                    <a:pt x="319" y="82"/>
                  </a:cubicBezTo>
                  <a:cubicBezTo>
                    <a:pt x="321" y="75"/>
                    <a:pt x="320" y="67"/>
                    <a:pt x="319" y="61"/>
                  </a:cubicBezTo>
                  <a:close/>
                  <a:moveTo>
                    <a:pt x="63" y="82"/>
                  </a:moveTo>
                  <a:cubicBezTo>
                    <a:pt x="59" y="89"/>
                    <a:pt x="51" y="99"/>
                    <a:pt x="39" y="98"/>
                  </a:cubicBezTo>
                  <a:cubicBezTo>
                    <a:pt x="34" y="97"/>
                    <a:pt x="31" y="93"/>
                    <a:pt x="29" y="89"/>
                  </a:cubicBezTo>
                  <a:cubicBezTo>
                    <a:pt x="25" y="82"/>
                    <a:pt x="23" y="67"/>
                    <a:pt x="27" y="59"/>
                  </a:cubicBezTo>
                  <a:cubicBezTo>
                    <a:pt x="32" y="51"/>
                    <a:pt x="43" y="45"/>
                    <a:pt x="51" y="42"/>
                  </a:cubicBezTo>
                  <a:cubicBezTo>
                    <a:pt x="54" y="41"/>
                    <a:pt x="62" y="39"/>
                    <a:pt x="64" y="41"/>
                  </a:cubicBezTo>
                  <a:cubicBezTo>
                    <a:pt x="65" y="41"/>
                    <a:pt x="66" y="45"/>
                    <a:pt x="66" y="46"/>
                  </a:cubicBezTo>
                  <a:cubicBezTo>
                    <a:pt x="69" y="59"/>
                    <a:pt x="68" y="72"/>
                    <a:pt x="63" y="82"/>
                  </a:cubicBezTo>
                  <a:close/>
                </a:path>
              </a:pathLst>
            </a:custGeom>
            <a:solidFill>
              <a:srgbClr val="7FC5D7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doors dir="vert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/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3193067" y="3567445"/>
            <a:ext cx="157607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  <a:endParaRPr lang="en-US" altLang="zh-CN" sz="80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年度工作概述</a:t>
            </a:r>
            <a:endParaRPr lang="zh-CN" altLang="en-US" sz="28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509204" y="5699464"/>
            <a:ext cx="314269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600" dirty="0">
                <a:solidFill>
                  <a:srgbClr val="FEFCF3"/>
                </a:solidFill>
                <a:latin typeface="Montserrat Extra Bold" panose="00000900000000000000" pitchFamily="50" charset="-94"/>
              </a:rPr>
              <a:t>https://www.ypppt.com/</a:t>
            </a:r>
            <a:endParaRPr lang="zh-CN" altLang="en-US" sz="1600" dirty="0">
              <a:solidFill>
                <a:srgbClr val="FEFCF3"/>
              </a:solidFill>
              <a:latin typeface="Montserrat Extra Bold" panose="00000900000000000000" pitchFamily="50" charset="-94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69507" y="295139"/>
            <a:ext cx="975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18" name="组合 17"/>
          <p:cNvGrpSpPr/>
          <p:nvPr/>
        </p:nvGrpSpPr>
        <p:grpSpPr>
          <a:xfrm>
            <a:off x="7508270" y="3420905"/>
            <a:ext cx="751993" cy="751993"/>
            <a:chOff x="5457969" y="3185823"/>
            <a:chExt cx="1266825" cy="1266825"/>
          </a:xfrm>
        </p:grpSpPr>
        <p:sp>
          <p:nvSpPr>
            <p:cNvPr id="20" name="椭圆 19"/>
            <p:cNvSpPr/>
            <p:nvPr/>
          </p:nvSpPr>
          <p:spPr>
            <a:xfrm>
              <a:off x="545796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1" name="椭圆 20"/>
            <p:cNvSpPr/>
            <p:nvPr/>
          </p:nvSpPr>
          <p:spPr>
            <a:xfrm>
              <a:off x="5534168" y="3262022"/>
              <a:ext cx="1114425" cy="1114425"/>
            </a:xfrm>
            <a:prstGeom prst="ellipse">
              <a:avLst/>
            </a:prstGeom>
            <a:solidFill>
              <a:srgbClr val="409CC3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7508270" y="4983767"/>
            <a:ext cx="751993" cy="751993"/>
            <a:chOff x="8944119" y="3185823"/>
            <a:chExt cx="1266825" cy="1266825"/>
          </a:xfrm>
        </p:grpSpPr>
        <p:sp>
          <p:nvSpPr>
            <p:cNvPr id="23" name="椭圆 22"/>
            <p:cNvSpPr/>
            <p:nvPr/>
          </p:nvSpPr>
          <p:spPr>
            <a:xfrm>
              <a:off x="894411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4" name="椭圆 23"/>
            <p:cNvSpPr/>
            <p:nvPr/>
          </p:nvSpPr>
          <p:spPr>
            <a:xfrm>
              <a:off x="9010937" y="3262022"/>
              <a:ext cx="1114425" cy="1114425"/>
            </a:xfrm>
            <a:prstGeom prst="ellipse">
              <a:avLst/>
            </a:prstGeom>
            <a:solidFill>
              <a:srgbClr val="185C99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grpSp>
        <p:nvGrpSpPr>
          <p:cNvPr id="25" name="组合 24"/>
          <p:cNvGrpSpPr/>
          <p:nvPr/>
        </p:nvGrpSpPr>
        <p:grpSpPr>
          <a:xfrm>
            <a:off x="7502700" y="1804104"/>
            <a:ext cx="751993" cy="751993"/>
            <a:chOff x="1971819" y="3185823"/>
            <a:chExt cx="1266825" cy="1266825"/>
          </a:xfrm>
        </p:grpSpPr>
        <p:sp>
          <p:nvSpPr>
            <p:cNvPr id="26" name="椭圆 25"/>
            <p:cNvSpPr/>
            <p:nvPr/>
          </p:nvSpPr>
          <p:spPr>
            <a:xfrm>
              <a:off x="1971819" y="3185823"/>
              <a:ext cx="1266825" cy="126682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7" name="椭圆 26"/>
            <p:cNvSpPr/>
            <p:nvPr/>
          </p:nvSpPr>
          <p:spPr>
            <a:xfrm>
              <a:off x="2048018" y="3262022"/>
              <a:ext cx="1114425" cy="1114425"/>
            </a:xfrm>
            <a:prstGeom prst="ellipse">
              <a:avLst/>
            </a:prstGeom>
            <a:solidFill>
              <a:srgbClr val="9BDAF9"/>
            </a:solidFill>
            <a:ln w="6350"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</p:grpSp>
      <p:grpSp>
        <p:nvGrpSpPr>
          <p:cNvPr id="28" name="Group 29"/>
          <p:cNvGrpSpPr/>
          <p:nvPr/>
        </p:nvGrpSpPr>
        <p:grpSpPr>
          <a:xfrm>
            <a:off x="8340460" y="1887562"/>
            <a:ext cx="2467003" cy="1150390"/>
            <a:chOff x="524630" y="1762944"/>
            <a:chExt cx="1643074" cy="1150390"/>
          </a:xfrm>
        </p:grpSpPr>
        <p:sp>
          <p:nvSpPr>
            <p:cNvPr id="29" name="Rectangle 42"/>
            <p:cNvSpPr/>
            <p:nvPr/>
          </p:nvSpPr>
          <p:spPr>
            <a:xfrm>
              <a:off x="524630" y="1762944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cs typeface="Open Sans" pitchFamily="34" charset="0"/>
                </a:rPr>
                <a:t> 1</a:t>
              </a:r>
              <a:endParaRPr lang="en-US" altLang="zh-CN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Open Sans" pitchFamily="34" charset="0"/>
              </a:endParaRPr>
            </a:p>
          </p:txBody>
        </p:sp>
        <p:sp>
          <p:nvSpPr>
            <p:cNvPr id="30" name="Rectangle 43"/>
            <p:cNvSpPr/>
            <p:nvPr/>
          </p:nvSpPr>
          <p:spPr>
            <a:xfrm>
              <a:off x="524630" y="2000264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29"/>
          <p:cNvGrpSpPr/>
          <p:nvPr/>
        </p:nvGrpSpPr>
        <p:grpSpPr>
          <a:xfrm>
            <a:off x="8342266" y="3466137"/>
            <a:ext cx="2498916" cy="1163296"/>
            <a:chOff x="535354" y="1744969"/>
            <a:chExt cx="1664330" cy="1163296"/>
          </a:xfrm>
        </p:grpSpPr>
        <p:sp>
          <p:nvSpPr>
            <p:cNvPr id="32" name="Rectangle 42"/>
            <p:cNvSpPr/>
            <p:nvPr/>
          </p:nvSpPr>
          <p:spPr>
            <a:xfrm>
              <a:off x="535354" y="1744969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2</a:t>
              </a:r>
              <a:endParaRPr lang="en-US" altLang="zh-CN" sz="1400" dirty="0">
                <a:solidFill>
                  <a:srgbClr val="44546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33" name="Rectangle 43"/>
            <p:cNvSpPr/>
            <p:nvPr/>
          </p:nvSpPr>
          <p:spPr>
            <a:xfrm>
              <a:off x="556610" y="1995195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4" name="Group 29"/>
          <p:cNvGrpSpPr/>
          <p:nvPr/>
        </p:nvGrpSpPr>
        <p:grpSpPr>
          <a:xfrm>
            <a:off x="8340461" y="4983767"/>
            <a:ext cx="2500722" cy="1140602"/>
            <a:chOff x="557399" y="1723247"/>
            <a:chExt cx="1665532" cy="1140602"/>
          </a:xfrm>
        </p:grpSpPr>
        <p:sp>
          <p:nvSpPr>
            <p:cNvPr id="35" name="Rectangle 42"/>
            <p:cNvSpPr/>
            <p:nvPr/>
          </p:nvSpPr>
          <p:spPr>
            <a:xfrm>
              <a:off x="557399" y="1723247"/>
              <a:ext cx="700581" cy="307777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项目标题</a:t>
              </a:r>
              <a:r>
                <a:rPr lang="en-US" altLang="zh-CN" sz="1400" dirty="0">
                  <a:solidFill>
                    <a:srgbClr val="445469"/>
                  </a:solidFill>
                  <a:latin typeface="Open Sans" pitchFamily="34" charset="0"/>
                  <a:ea typeface="Open Sans" pitchFamily="34" charset="0"/>
                  <a:cs typeface="Open Sans" pitchFamily="34" charset="0"/>
                </a:rPr>
                <a:t> 3</a:t>
              </a:r>
              <a:endParaRPr lang="en-US" altLang="zh-CN" sz="1400" dirty="0">
                <a:solidFill>
                  <a:srgbClr val="445469"/>
                </a:solidFill>
                <a:latin typeface="Open Sans" pitchFamily="34" charset="0"/>
                <a:ea typeface="Open Sans" pitchFamily="34" charset="0"/>
                <a:cs typeface="Open Sans" pitchFamily="34" charset="0"/>
              </a:endParaRPr>
            </a:p>
          </p:txBody>
        </p:sp>
        <p:sp>
          <p:nvSpPr>
            <p:cNvPr id="36" name="Rectangle 43"/>
            <p:cNvSpPr/>
            <p:nvPr/>
          </p:nvSpPr>
          <p:spPr>
            <a:xfrm>
              <a:off x="579857" y="1950779"/>
              <a:ext cx="1643074" cy="91307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1600"/>
                </a:lnSpc>
              </a:pPr>
              <a:r>
                <a:rPr lang="zh-CN" altLang="en-US" sz="9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9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组合 36"/>
          <p:cNvGrpSpPr/>
          <p:nvPr/>
        </p:nvGrpSpPr>
        <p:grpSpPr>
          <a:xfrm>
            <a:off x="7749263" y="2058191"/>
            <a:ext cx="278580" cy="243817"/>
            <a:chOff x="2461470" y="3669644"/>
            <a:chExt cx="366051" cy="320373"/>
          </a:xfrm>
        </p:grpSpPr>
        <p:sp>
          <p:nvSpPr>
            <p:cNvPr id="38" name="AutoShape 103"/>
            <p:cNvSpPr/>
            <p:nvPr/>
          </p:nvSpPr>
          <p:spPr bwMode="auto">
            <a:xfrm>
              <a:off x="2519037" y="3726585"/>
              <a:ext cx="131403" cy="86350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60" y="0"/>
                  </a:moveTo>
                  <a:cubicBezTo>
                    <a:pt x="9461" y="0"/>
                    <a:pt x="0" y="9233"/>
                    <a:pt x="0" y="20160"/>
                  </a:cubicBezTo>
                  <a:cubicBezTo>
                    <a:pt x="0" y="20954"/>
                    <a:pt x="420" y="21600"/>
                    <a:pt x="939" y="21600"/>
                  </a:cubicBezTo>
                  <a:cubicBezTo>
                    <a:pt x="1457" y="21600"/>
                    <a:pt x="1878" y="20954"/>
                    <a:pt x="1878" y="20160"/>
                  </a:cubicBezTo>
                  <a:cubicBezTo>
                    <a:pt x="1878" y="10956"/>
                    <a:pt x="10655" y="2880"/>
                    <a:pt x="20660" y="2880"/>
                  </a:cubicBezTo>
                  <a:cubicBezTo>
                    <a:pt x="21179" y="2880"/>
                    <a:pt x="21600" y="2234"/>
                    <a:pt x="21600" y="1440"/>
                  </a:cubicBezTo>
                  <a:cubicBezTo>
                    <a:pt x="21600" y="645"/>
                    <a:pt x="21179" y="0"/>
                    <a:pt x="2066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 dirty="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39" name="AutoShape 104"/>
            <p:cNvSpPr/>
            <p:nvPr/>
          </p:nvSpPr>
          <p:spPr bwMode="auto">
            <a:xfrm>
              <a:off x="2461470" y="3669644"/>
              <a:ext cx="366051" cy="32037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6971"/>
                  </a:moveTo>
                  <a:cubicBezTo>
                    <a:pt x="10181" y="16971"/>
                    <a:pt x="9546" y="16918"/>
                    <a:pt x="8912" y="16811"/>
                  </a:cubicBezTo>
                  <a:cubicBezTo>
                    <a:pt x="8847" y="16800"/>
                    <a:pt x="8781" y="16794"/>
                    <a:pt x="8716" y="16794"/>
                  </a:cubicBezTo>
                  <a:cubicBezTo>
                    <a:pt x="8315" y="16794"/>
                    <a:pt x="7931" y="16999"/>
                    <a:pt x="7673" y="17359"/>
                  </a:cubicBezTo>
                  <a:cubicBezTo>
                    <a:pt x="7384" y="17761"/>
                    <a:pt x="6563" y="18657"/>
                    <a:pt x="5591" y="19318"/>
                  </a:cubicBezTo>
                  <a:cubicBezTo>
                    <a:pt x="5854" y="18628"/>
                    <a:pt x="6060" y="17853"/>
                    <a:pt x="6074" y="17056"/>
                  </a:cubicBezTo>
                  <a:cubicBezTo>
                    <a:pt x="6078" y="17006"/>
                    <a:pt x="6080" y="16956"/>
                    <a:pt x="6080" y="16914"/>
                  </a:cubicBezTo>
                  <a:cubicBezTo>
                    <a:pt x="6080" y="16334"/>
                    <a:pt x="5796" y="15803"/>
                    <a:pt x="5344" y="15540"/>
                  </a:cubicBezTo>
                  <a:cubicBezTo>
                    <a:pt x="2843" y="14080"/>
                    <a:pt x="1349" y="11731"/>
                    <a:pt x="1349" y="9257"/>
                  </a:cubicBezTo>
                  <a:cubicBezTo>
                    <a:pt x="1349" y="5003"/>
                    <a:pt x="5588" y="1542"/>
                    <a:pt x="10800" y="1542"/>
                  </a:cubicBezTo>
                  <a:cubicBezTo>
                    <a:pt x="16011" y="1542"/>
                    <a:pt x="20249" y="5003"/>
                    <a:pt x="20249" y="9257"/>
                  </a:cubicBezTo>
                  <a:cubicBezTo>
                    <a:pt x="20249" y="13510"/>
                    <a:pt x="16011" y="16971"/>
                    <a:pt x="10800" y="16971"/>
                  </a:cubicBezTo>
                  <a:moveTo>
                    <a:pt x="10800" y="0"/>
                  </a:moveTo>
                  <a:cubicBezTo>
                    <a:pt x="4835" y="0"/>
                    <a:pt x="0" y="4144"/>
                    <a:pt x="0" y="9257"/>
                  </a:cubicBezTo>
                  <a:cubicBezTo>
                    <a:pt x="0" y="12440"/>
                    <a:pt x="1875" y="15248"/>
                    <a:pt x="4730" y="16914"/>
                  </a:cubicBezTo>
                  <a:cubicBezTo>
                    <a:pt x="4730" y="16935"/>
                    <a:pt x="4724" y="16949"/>
                    <a:pt x="4724" y="16971"/>
                  </a:cubicBezTo>
                  <a:cubicBezTo>
                    <a:pt x="4724" y="18354"/>
                    <a:pt x="3821" y="19843"/>
                    <a:pt x="3423" y="20625"/>
                  </a:cubicBezTo>
                  <a:lnTo>
                    <a:pt x="3425" y="20625"/>
                  </a:lnTo>
                  <a:cubicBezTo>
                    <a:pt x="3393" y="20709"/>
                    <a:pt x="3374" y="20802"/>
                    <a:pt x="3374" y="20900"/>
                  </a:cubicBezTo>
                  <a:cubicBezTo>
                    <a:pt x="3374" y="21287"/>
                    <a:pt x="3648" y="21600"/>
                    <a:pt x="3986" y="21600"/>
                  </a:cubicBezTo>
                  <a:cubicBezTo>
                    <a:pt x="4049" y="21600"/>
                    <a:pt x="4161" y="21580"/>
                    <a:pt x="4158" y="21590"/>
                  </a:cubicBezTo>
                  <a:cubicBezTo>
                    <a:pt x="6268" y="21195"/>
                    <a:pt x="8255" y="18979"/>
                    <a:pt x="8716" y="18338"/>
                  </a:cubicBezTo>
                  <a:cubicBezTo>
                    <a:pt x="9391" y="18451"/>
                    <a:pt x="10086" y="18514"/>
                    <a:pt x="10800" y="18514"/>
                  </a:cubicBezTo>
                  <a:cubicBezTo>
                    <a:pt x="16764" y="18514"/>
                    <a:pt x="21600" y="14369"/>
                    <a:pt x="21600" y="9257"/>
                  </a:cubicBezTo>
                  <a:cubicBezTo>
                    <a:pt x="21600" y="4144"/>
                    <a:pt x="16764" y="0"/>
                    <a:pt x="1080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7788550" y="3636129"/>
            <a:ext cx="191435" cy="279056"/>
            <a:chOff x="5956238" y="3605879"/>
            <a:chExt cx="251543" cy="366676"/>
          </a:xfrm>
          <a:solidFill>
            <a:schemeClr val="bg1"/>
          </a:solidFill>
        </p:grpSpPr>
        <p:sp>
          <p:nvSpPr>
            <p:cNvPr id="41" name="AutoShape 113"/>
            <p:cNvSpPr/>
            <p:nvPr/>
          </p:nvSpPr>
          <p:spPr bwMode="auto">
            <a:xfrm>
              <a:off x="5956238" y="3605879"/>
              <a:ext cx="251543" cy="36667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  <p:sp>
          <p:nvSpPr>
            <p:cNvPr id="42" name="AutoShape 114"/>
            <p:cNvSpPr/>
            <p:nvPr/>
          </p:nvSpPr>
          <p:spPr bwMode="auto">
            <a:xfrm>
              <a:off x="6013179" y="3663446"/>
              <a:ext cx="74461" cy="7446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38100" tIns="38100" rIns="38100" bIns="38100" anchor="ctr"/>
            <a:lstStyle/>
            <a:p>
              <a:pPr defTabSz="457200"/>
              <a:endParaRPr lang="en-US" sz="30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43" name="AutoShape 4"/>
          <p:cNvSpPr/>
          <p:nvPr/>
        </p:nvSpPr>
        <p:spPr bwMode="auto">
          <a:xfrm>
            <a:off x="7762933" y="5211299"/>
            <a:ext cx="269533" cy="270485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7428" y="17466"/>
                </a:moveTo>
                <a:cubicBezTo>
                  <a:pt x="16669" y="16923"/>
                  <a:pt x="15846" y="16465"/>
                  <a:pt x="14963" y="16121"/>
                </a:cubicBezTo>
                <a:cubicBezTo>
                  <a:pt x="15595" y="14609"/>
                  <a:pt x="15967" y="12928"/>
                  <a:pt x="16010" y="11148"/>
                </a:cubicBezTo>
                <a:lnTo>
                  <a:pt x="20188" y="11148"/>
                </a:lnTo>
                <a:cubicBezTo>
                  <a:pt x="20097" y="13612"/>
                  <a:pt x="19065" y="15838"/>
                  <a:pt x="17428" y="17466"/>
                </a:cubicBezTo>
                <a:moveTo>
                  <a:pt x="1411" y="11148"/>
                </a:moveTo>
                <a:lnTo>
                  <a:pt x="5589" y="11148"/>
                </a:lnTo>
                <a:cubicBezTo>
                  <a:pt x="5632" y="12928"/>
                  <a:pt x="6004" y="14609"/>
                  <a:pt x="6636" y="16121"/>
                </a:cubicBezTo>
                <a:cubicBezTo>
                  <a:pt x="5753" y="16465"/>
                  <a:pt x="4931" y="16923"/>
                  <a:pt x="4171" y="17466"/>
                </a:cubicBezTo>
                <a:cubicBezTo>
                  <a:pt x="2534" y="15838"/>
                  <a:pt x="1502" y="13612"/>
                  <a:pt x="1411" y="11148"/>
                </a:cubicBezTo>
                <a:moveTo>
                  <a:pt x="3785" y="4553"/>
                </a:moveTo>
                <a:cubicBezTo>
                  <a:pt x="4579" y="5170"/>
                  <a:pt x="5448" y="5691"/>
                  <a:pt x="6388" y="6084"/>
                </a:cubicBezTo>
                <a:cubicBezTo>
                  <a:pt x="5901" y="7433"/>
                  <a:pt x="5627" y="8908"/>
                  <a:pt x="5589" y="10451"/>
                </a:cubicBezTo>
                <a:lnTo>
                  <a:pt x="1411" y="10451"/>
                </a:lnTo>
                <a:cubicBezTo>
                  <a:pt x="1494" y="8190"/>
                  <a:pt x="2376" y="6135"/>
                  <a:pt x="3785" y="4553"/>
                </a:cubicBezTo>
                <a:moveTo>
                  <a:pt x="11148" y="10451"/>
                </a:moveTo>
                <a:lnTo>
                  <a:pt x="11148" y="6950"/>
                </a:lnTo>
                <a:cubicBezTo>
                  <a:pt x="12339" y="6913"/>
                  <a:pt x="13484" y="6696"/>
                  <a:pt x="14558" y="6324"/>
                </a:cubicBezTo>
                <a:cubicBezTo>
                  <a:pt x="15018" y="7598"/>
                  <a:pt x="15276" y="8992"/>
                  <a:pt x="15314" y="10451"/>
                </a:cubicBezTo>
                <a:cubicBezTo>
                  <a:pt x="15314" y="10451"/>
                  <a:pt x="11148" y="10451"/>
                  <a:pt x="11148" y="10451"/>
                </a:cubicBezTo>
                <a:close/>
                <a:moveTo>
                  <a:pt x="14311" y="15882"/>
                </a:moveTo>
                <a:cubicBezTo>
                  <a:pt x="13309" y="15559"/>
                  <a:pt x="12247" y="15380"/>
                  <a:pt x="11148" y="15346"/>
                </a:cubicBezTo>
                <a:lnTo>
                  <a:pt x="11148" y="11148"/>
                </a:lnTo>
                <a:lnTo>
                  <a:pt x="15314" y="11148"/>
                </a:lnTo>
                <a:cubicBezTo>
                  <a:pt x="15270" y="12844"/>
                  <a:pt x="14914" y="14445"/>
                  <a:pt x="14311" y="15882"/>
                </a:cubicBezTo>
                <a:moveTo>
                  <a:pt x="14683" y="16757"/>
                </a:moveTo>
                <a:cubicBezTo>
                  <a:pt x="15476" y="17063"/>
                  <a:pt x="16218" y="17466"/>
                  <a:pt x="16904" y="17941"/>
                </a:cubicBezTo>
                <a:cubicBezTo>
                  <a:pt x="15632" y="19031"/>
                  <a:pt x="14067" y="19781"/>
                  <a:pt x="12344" y="20068"/>
                </a:cubicBezTo>
                <a:cubicBezTo>
                  <a:pt x="13280" y="19136"/>
                  <a:pt x="14076" y="18017"/>
                  <a:pt x="14683" y="16757"/>
                </a:cubicBezTo>
                <a:moveTo>
                  <a:pt x="11148" y="20188"/>
                </a:moveTo>
                <a:lnTo>
                  <a:pt x="11148" y="16043"/>
                </a:lnTo>
                <a:cubicBezTo>
                  <a:pt x="12146" y="16075"/>
                  <a:pt x="13113" y="16231"/>
                  <a:pt x="14025" y="16516"/>
                </a:cubicBezTo>
                <a:cubicBezTo>
                  <a:pt x="13314" y="17970"/>
                  <a:pt x="12343" y="19223"/>
                  <a:pt x="11185" y="20186"/>
                </a:cubicBezTo>
                <a:cubicBezTo>
                  <a:pt x="11185" y="20186"/>
                  <a:pt x="11148" y="20188"/>
                  <a:pt x="11148" y="20188"/>
                </a:cubicBezTo>
                <a:close/>
                <a:moveTo>
                  <a:pt x="9255" y="20068"/>
                </a:moveTo>
                <a:cubicBezTo>
                  <a:pt x="7532" y="19781"/>
                  <a:pt x="5967" y="19031"/>
                  <a:pt x="4695" y="17941"/>
                </a:cubicBezTo>
                <a:cubicBezTo>
                  <a:pt x="5381" y="17466"/>
                  <a:pt x="6123" y="17063"/>
                  <a:pt x="6916" y="16757"/>
                </a:cubicBezTo>
                <a:cubicBezTo>
                  <a:pt x="7523" y="18017"/>
                  <a:pt x="8319" y="19136"/>
                  <a:pt x="9255" y="20068"/>
                </a:cubicBezTo>
                <a:moveTo>
                  <a:pt x="10451" y="11148"/>
                </a:moveTo>
                <a:lnTo>
                  <a:pt x="10451" y="15346"/>
                </a:lnTo>
                <a:cubicBezTo>
                  <a:pt x="9352" y="15380"/>
                  <a:pt x="8290" y="15559"/>
                  <a:pt x="7288" y="15882"/>
                </a:cubicBezTo>
                <a:cubicBezTo>
                  <a:pt x="6685" y="14445"/>
                  <a:pt x="6329" y="12844"/>
                  <a:pt x="6285" y="11148"/>
                </a:cubicBezTo>
                <a:cubicBezTo>
                  <a:pt x="6285" y="11148"/>
                  <a:pt x="10451" y="11148"/>
                  <a:pt x="10451" y="11148"/>
                </a:cubicBezTo>
                <a:close/>
                <a:moveTo>
                  <a:pt x="7041" y="6324"/>
                </a:moveTo>
                <a:cubicBezTo>
                  <a:pt x="8115" y="6696"/>
                  <a:pt x="9260" y="6913"/>
                  <a:pt x="10451" y="6950"/>
                </a:cubicBezTo>
                <a:lnTo>
                  <a:pt x="10451" y="10451"/>
                </a:lnTo>
                <a:lnTo>
                  <a:pt x="6285" y="10451"/>
                </a:lnTo>
                <a:cubicBezTo>
                  <a:pt x="6324" y="8992"/>
                  <a:pt x="6581" y="7598"/>
                  <a:pt x="7041" y="6324"/>
                </a:cubicBezTo>
                <a:moveTo>
                  <a:pt x="6651" y="5442"/>
                </a:moveTo>
                <a:cubicBezTo>
                  <a:pt x="5790" y="5084"/>
                  <a:pt x="4993" y="4609"/>
                  <a:pt x="4263" y="4050"/>
                </a:cubicBezTo>
                <a:cubicBezTo>
                  <a:pt x="5606" y="2749"/>
                  <a:pt x="7332" y="1851"/>
                  <a:pt x="9255" y="1531"/>
                </a:cubicBezTo>
                <a:cubicBezTo>
                  <a:pt x="8175" y="2610"/>
                  <a:pt x="7286" y="3939"/>
                  <a:pt x="6651" y="5442"/>
                </a:cubicBezTo>
                <a:moveTo>
                  <a:pt x="10451" y="1411"/>
                </a:moveTo>
                <a:lnTo>
                  <a:pt x="10451" y="6253"/>
                </a:lnTo>
                <a:cubicBezTo>
                  <a:pt x="9352" y="6217"/>
                  <a:pt x="8296" y="6021"/>
                  <a:pt x="7303" y="5681"/>
                </a:cubicBezTo>
                <a:cubicBezTo>
                  <a:pt x="8029" y="3972"/>
                  <a:pt x="9101" y="2507"/>
                  <a:pt x="10415" y="1413"/>
                </a:cubicBezTo>
                <a:cubicBezTo>
                  <a:pt x="10427" y="1412"/>
                  <a:pt x="10439" y="1411"/>
                  <a:pt x="10451" y="1411"/>
                </a:cubicBezTo>
                <a:moveTo>
                  <a:pt x="12344" y="1531"/>
                </a:moveTo>
                <a:cubicBezTo>
                  <a:pt x="14267" y="1851"/>
                  <a:pt x="15993" y="2749"/>
                  <a:pt x="17336" y="4050"/>
                </a:cubicBezTo>
                <a:cubicBezTo>
                  <a:pt x="16606" y="4609"/>
                  <a:pt x="15809" y="5084"/>
                  <a:pt x="14948" y="5442"/>
                </a:cubicBezTo>
                <a:cubicBezTo>
                  <a:pt x="14313" y="3939"/>
                  <a:pt x="13424" y="2610"/>
                  <a:pt x="12344" y="1531"/>
                </a:cubicBezTo>
                <a:moveTo>
                  <a:pt x="11184" y="1413"/>
                </a:moveTo>
                <a:cubicBezTo>
                  <a:pt x="12498" y="2507"/>
                  <a:pt x="13570" y="3972"/>
                  <a:pt x="14296" y="5681"/>
                </a:cubicBezTo>
                <a:cubicBezTo>
                  <a:pt x="13303" y="6021"/>
                  <a:pt x="12247" y="6217"/>
                  <a:pt x="11148" y="6253"/>
                </a:cubicBezTo>
                <a:lnTo>
                  <a:pt x="11148" y="1411"/>
                </a:lnTo>
                <a:cubicBezTo>
                  <a:pt x="11160" y="1411"/>
                  <a:pt x="11172" y="1412"/>
                  <a:pt x="11184" y="1413"/>
                </a:cubicBezTo>
                <a:moveTo>
                  <a:pt x="10414" y="20186"/>
                </a:moveTo>
                <a:cubicBezTo>
                  <a:pt x="9256" y="19223"/>
                  <a:pt x="8285" y="17970"/>
                  <a:pt x="7574" y="16516"/>
                </a:cubicBezTo>
                <a:cubicBezTo>
                  <a:pt x="8486" y="16231"/>
                  <a:pt x="9453" y="16075"/>
                  <a:pt x="10451" y="16043"/>
                </a:cubicBezTo>
                <a:lnTo>
                  <a:pt x="10451" y="20188"/>
                </a:lnTo>
                <a:cubicBezTo>
                  <a:pt x="10451" y="20188"/>
                  <a:pt x="10414" y="20186"/>
                  <a:pt x="10414" y="20186"/>
                </a:cubicBezTo>
                <a:close/>
                <a:moveTo>
                  <a:pt x="20188" y="10451"/>
                </a:moveTo>
                <a:lnTo>
                  <a:pt x="16010" y="10451"/>
                </a:lnTo>
                <a:cubicBezTo>
                  <a:pt x="15972" y="8908"/>
                  <a:pt x="15698" y="7433"/>
                  <a:pt x="15211" y="6084"/>
                </a:cubicBezTo>
                <a:cubicBezTo>
                  <a:pt x="16151" y="5691"/>
                  <a:pt x="17020" y="5170"/>
                  <a:pt x="17814" y="4553"/>
                </a:cubicBezTo>
                <a:cubicBezTo>
                  <a:pt x="19223" y="6135"/>
                  <a:pt x="20105" y="8190"/>
                  <a:pt x="20188" y="10451"/>
                </a:cubicBezTo>
                <a:moveTo>
                  <a:pt x="10800" y="0"/>
                </a:moveTo>
                <a:cubicBezTo>
                  <a:pt x="4835" y="0"/>
                  <a:pt x="0" y="4835"/>
                  <a:pt x="0" y="10800"/>
                </a:cubicBezTo>
                <a:cubicBezTo>
                  <a:pt x="0" y="16764"/>
                  <a:pt x="4835" y="21600"/>
                  <a:pt x="10800" y="21600"/>
                </a:cubicBezTo>
                <a:cubicBezTo>
                  <a:pt x="16764" y="21600"/>
                  <a:pt x="21600" y="16764"/>
                  <a:pt x="21600" y="10800"/>
                </a:cubicBezTo>
                <a:cubicBezTo>
                  <a:pt x="21600" y="4835"/>
                  <a:pt x="16764" y="0"/>
                  <a:pt x="10800" y="0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</p:spPr>
        <p:txBody>
          <a:bodyPr lIns="38100" tIns="38100" rIns="38100" bIns="38100" anchor="ctr"/>
          <a:lstStyle/>
          <a:p>
            <a:pPr defTabSz="457200"/>
            <a:endParaRPr lang="en-US" sz="3000">
              <a:solidFill>
                <a:srgbClr val="FFFF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46" name="图片占位符 16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>
            <a:off x="4274340" y="4983767"/>
            <a:ext cx="1363444" cy="101277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7" name="图片占位符 18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1165671" y="3305092"/>
            <a:ext cx="3456384" cy="230425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48" name="图片占位符 15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3524786" y="1987717"/>
            <a:ext cx="2793893" cy="159691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96989" y="295139"/>
            <a:ext cx="94837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56" name="组合 55"/>
          <p:cNvGrpSpPr/>
          <p:nvPr/>
        </p:nvGrpSpPr>
        <p:grpSpPr>
          <a:xfrm>
            <a:off x="1209675" y="2135188"/>
            <a:ext cx="2078038" cy="3251512"/>
            <a:chOff x="1209675" y="2135188"/>
            <a:chExt cx="2078038" cy="3251512"/>
          </a:xfrm>
        </p:grpSpPr>
        <p:grpSp>
          <p:nvGrpSpPr>
            <p:cNvPr id="8" name="组合 7"/>
            <p:cNvGrpSpPr/>
            <p:nvPr/>
          </p:nvGrpSpPr>
          <p:grpSpPr>
            <a:xfrm>
              <a:off x="1627516" y="2536619"/>
              <a:ext cx="826263" cy="826263"/>
              <a:chOff x="1627516" y="2536619"/>
              <a:chExt cx="826263" cy="826263"/>
            </a:xfrm>
          </p:grpSpPr>
          <p:sp>
            <p:nvSpPr>
              <p:cNvPr id="41" name="等腰三角形 40"/>
              <p:cNvSpPr/>
              <p:nvPr/>
            </p:nvSpPr>
            <p:spPr>
              <a:xfrm rot="16200000">
                <a:off x="1661245" y="2810580"/>
                <a:ext cx="616308" cy="307386"/>
              </a:xfrm>
              <a:prstGeom prst="triangle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2" name="矩形 41"/>
              <p:cNvSpPr/>
              <p:nvPr/>
            </p:nvSpPr>
            <p:spPr>
              <a:xfrm>
                <a:off x="1806386" y="2860689"/>
                <a:ext cx="120650" cy="207169"/>
              </a:xfrm>
              <a:prstGeom prst="rect">
                <a:avLst/>
              </a:prstGeom>
              <a:solidFill>
                <a:srgbClr val="7C7A85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3" name="弧形 42"/>
              <p:cNvSpPr/>
              <p:nvPr/>
            </p:nvSpPr>
            <p:spPr>
              <a:xfrm rot="2859882">
                <a:off x="1910140" y="2815360"/>
                <a:ext cx="286797" cy="286797"/>
              </a:xfrm>
              <a:prstGeom prst="arc">
                <a:avLst/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4" name="弧形 43"/>
              <p:cNvSpPr/>
              <p:nvPr/>
            </p:nvSpPr>
            <p:spPr>
              <a:xfrm rot="3911700">
                <a:off x="1766162" y="2692566"/>
                <a:ext cx="548972" cy="548972"/>
              </a:xfrm>
              <a:prstGeom prst="arc">
                <a:avLst>
                  <a:gd name="adj1" fmla="val 14336397"/>
                  <a:gd name="adj2" fmla="val 20879301"/>
                </a:avLst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5" name="弧形 44"/>
              <p:cNvSpPr/>
              <p:nvPr/>
            </p:nvSpPr>
            <p:spPr>
              <a:xfrm rot="3911700">
                <a:off x="1627516" y="2536619"/>
                <a:ext cx="826263" cy="826263"/>
              </a:xfrm>
              <a:prstGeom prst="arc">
                <a:avLst>
                  <a:gd name="adj1" fmla="val 14544405"/>
                  <a:gd name="adj2" fmla="val 20879301"/>
                </a:avLst>
              </a:prstGeom>
              <a:ln w="57150">
                <a:solidFill>
                  <a:srgbClr val="7C7A8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18" name="Arc 2"/>
            <p:cNvSpPr/>
            <p:nvPr/>
          </p:nvSpPr>
          <p:spPr bwMode="auto">
            <a:xfrm flipV="1">
              <a:off x="1296988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7C7A85"/>
              </a:solidFill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0" name="TextBox 4"/>
            <p:cNvSpPr txBox="1">
              <a:spLocks noChangeArrowheads="1"/>
            </p:cNvSpPr>
            <p:nvPr/>
          </p:nvSpPr>
          <p:spPr bwMode="auto">
            <a:xfrm>
              <a:off x="1789113" y="3594100"/>
              <a:ext cx="708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135%</a:t>
              </a:r>
              <a:endPara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矩形 24"/>
            <p:cNvSpPr>
              <a:spLocks noChangeArrowheads="1"/>
            </p:cNvSpPr>
            <p:nvPr/>
          </p:nvSpPr>
          <p:spPr bwMode="auto">
            <a:xfrm>
              <a:off x="1209675" y="4638675"/>
              <a:ext cx="2078038" cy="7480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1601788" y="4257675"/>
              <a:ext cx="1293812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3822700" y="2135188"/>
            <a:ext cx="2078038" cy="3278187"/>
            <a:chOff x="3822700" y="2135188"/>
            <a:chExt cx="2078038" cy="3278187"/>
          </a:xfrm>
        </p:grpSpPr>
        <p:grpSp>
          <p:nvGrpSpPr>
            <p:cNvPr id="9" name="组合 8"/>
            <p:cNvGrpSpPr/>
            <p:nvPr/>
          </p:nvGrpSpPr>
          <p:grpSpPr>
            <a:xfrm>
              <a:off x="4541838" y="2691030"/>
              <a:ext cx="591191" cy="616308"/>
              <a:chOff x="4541838" y="2691030"/>
              <a:chExt cx="591191" cy="616308"/>
            </a:xfrm>
          </p:grpSpPr>
          <p:sp>
            <p:nvSpPr>
              <p:cNvPr id="3" name="等腰三角形 2"/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" name="矩形 3"/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solidFill>
                <a:srgbClr val="9BDAF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6" name="弧形 5"/>
              <p:cNvSpPr/>
              <p:nvPr/>
            </p:nvSpPr>
            <p:spPr>
              <a:xfrm rot="2334975">
                <a:off x="4683116" y="2863383"/>
                <a:ext cx="286797" cy="286797"/>
              </a:xfrm>
              <a:prstGeom prst="arc">
                <a:avLst/>
              </a:prstGeom>
              <a:ln w="57150">
                <a:solidFill>
                  <a:srgbClr val="9BDA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0" name="弧形 39"/>
              <p:cNvSpPr/>
              <p:nvPr/>
            </p:nvSpPr>
            <p:spPr>
              <a:xfrm rot="3911700">
                <a:off x="4584057" y="2708426"/>
                <a:ext cx="548972" cy="548972"/>
              </a:xfrm>
              <a:prstGeom prst="arc">
                <a:avLst>
                  <a:gd name="adj1" fmla="val 14336397"/>
                  <a:gd name="adj2" fmla="val 0"/>
                </a:avLst>
              </a:prstGeom>
              <a:ln w="57150">
                <a:solidFill>
                  <a:srgbClr val="9BDAF9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2" name="Arc 20"/>
            <p:cNvSpPr/>
            <p:nvPr/>
          </p:nvSpPr>
          <p:spPr bwMode="auto">
            <a:xfrm flipV="1">
              <a:off x="3995738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9BDAF9"/>
              </a:solidFill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3" name="TextBox 21"/>
            <p:cNvSpPr txBox="1">
              <a:spLocks noChangeArrowheads="1"/>
            </p:cNvSpPr>
            <p:nvPr/>
          </p:nvSpPr>
          <p:spPr bwMode="auto">
            <a:xfrm>
              <a:off x="4487863" y="3594100"/>
              <a:ext cx="709612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174%</a:t>
              </a:r>
              <a:endPara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矩形 26"/>
            <p:cNvSpPr>
              <a:spLocks noChangeArrowheads="1"/>
            </p:cNvSpPr>
            <p:nvPr/>
          </p:nvSpPr>
          <p:spPr bwMode="auto">
            <a:xfrm>
              <a:off x="38227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13"/>
            <p:cNvSpPr txBox="1">
              <a:spLocks noChangeArrowheads="1"/>
            </p:cNvSpPr>
            <p:nvPr/>
          </p:nvSpPr>
          <p:spPr bwMode="auto">
            <a:xfrm>
              <a:off x="42148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8" name="组合 57"/>
          <p:cNvGrpSpPr/>
          <p:nvPr/>
        </p:nvGrpSpPr>
        <p:grpSpPr>
          <a:xfrm>
            <a:off x="6527800" y="2135188"/>
            <a:ext cx="2078038" cy="3278187"/>
            <a:chOff x="6527800" y="2135188"/>
            <a:chExt cx="2078038" cy="3278187"/>
          </a:xfrm>
        </p:grpSpPr>
        <p:grpSp>
          <p:nvGrpSpPr>
            <p:cNvPr id="46" name="组合 45"/>
            <p:cNvGrpSpPr/>
            <p:nvPr/>
          </p:nvGrpSpPr>
          <p:grpSpPr>
            <a:xfrm>
              <a:off x="7336367" y="2692220"/>
              <a:ext cx="456648" cy="616308"/>
              <a:chOff x="4541838" y="2691030"/>
              <a:chExt cx="456648" cy="616308"/>
            </a:xfrm>
          </p:grpSpPr>
          <p:sp>
            <p:nvSpPr>
              <p:cNvPr id="47" name="等腰三角形 46"/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solidFill>
                <a:srgbClr val="409C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8" name="矩形 47"/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solidFill>
                <a:srgbClr val="409CC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49" name="弧形 48"/>
              <p:cNvSpPr/>
              <p:nvPr/>
            </p:nvSpPr>
            <p:spPr>
              <a:xfrm rot="2334975">
                <a:off x="4711689" y="2863383"/>
                <a:ext cx="286797" cy="286797"/>
              </a:xfrm>
              <a:prstGeom prst="arc">
                <a:avLst/>
              </a:prstGeom>
              <a:ln w="57150">
                <a:solidFill>
                  <a:srgbClr val="409CC3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5" name="Arc 16"/>
            <p:cNvSpPr/>
            <p:nvPr/>
          </p:nvSpPr>
          <p:spPr bwMode="auto">
            <a:xfrm flipV="1">
              <a:off x="6689725" y="2135188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409CC3"/>
              </a:solidFill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6" name="TextBox 17"/>
            <p:cNvSpPr txBox="1">
              <a:spLocks noChangeArrowheads="1"/>
            </p:cNvSpPr>
            <p:nvPr/>
          </p:nvSpPr>
          <p:spPr bwMode="auto">
            <a:xfrm>
              <a:off x="7181850" y="3594100"/>
              <a:ext cx="708025" cy="3397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105%</a:t>
              </a:r>
              <a:endPara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矩形 28"/>
            <p:cNvSpPr>
              <a:spLocks noChangeArrowheads="1"/>
            </p:cNvSpPr>
            <p:nvPr/>
          </p:nvSpPr>
          <p:spPr bwMode="auto">
            <a:xfrm>
              <a:off x="65278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69199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组合 58"/>
          <p:cNvGrpSpPr/>
          <p:nvPr/>
        </p:nvGrpSpPr>
        <p:grpSpPr>
          <a:xfrm>
            <a:off x="9232900" y="2120900"/>
            <a:ext cx="2078038" cy="3292475"/>
            <a:chOff x="9232900" y="2120900"/>
            <a:chExt cx="2078038" cy="3292475"/>
          </a:xfrm>
        </p:grpSpPr>
        <p:grpSp>
          <p:nvGrpSpPr>
            <p:cNvPr id="51" name="组合 50"/>
            <p:cNvGrpSpPr/>
            <p:nvPr/>
          </p:nvGrpSpPr>
          <p:grpSpPr>
            <a:xfrm>
              <a:off x="10063415" y="2646363"/>
              <a:ext cx="316706" cy="616308"/>
              <a:chOff x="4541838" y="2691030"/>
              <a:chExt cx="316706" cy="616308"/>
            </a:xfrm>
            <a:solidFill>
              <a:srgbClr val="185C99"/>
            </a:solidFill>
          </p:grpSpPr>
          <p:sp>
            <p:nvSpPr>
              <p:cNvPr id="52" name="等腰三角形 51"/>
              <p:cNvSpPr/>
              <p:nvPr/>
            </p:nvSpPr>
            <p:spPr>
              <a:xfrm rot="16200000">
                <a:off x="4396697" y="2845491"/>
                <a:ext cx="616308" cy="307386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3" name="矩形 52"/>
              <p:cNvSpPr/>
              <p:nvPr/>
            </p:nvSpPr>
            <p:spPr>
              <a:xfrm>
                <a:off x="4541838" y="2895600"/>
                <a:ext cx="120650" cy="207169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sp>
          <p:nvSpPr>
            <p:cNvPr id="28" name="Arc 12"/>
            <p:cNvSpPr/>
            <p:nvPr/>
          </p:nvSpPr>
          <p:spPr bwMode="auto">
            <a:xfrm flipV="1">
              <a:off x="9385300" y="2120900"/>
              <a:ext cx="1695450" cy="1695450"/>
            </a:xfrm>
            <a:custGeom>
              <a:avLst/>
              <a:gdLst>
                <a:gd name="T0" fmla="*/ 1203741 w 1695236"/>
                <a:gd name="T1" fmla="*/ 78260 h 1695236"/>
                <a:gd name="T2" fmla="*/ 1679130 w 1695236"/>
                <a:gd name="T3" fmla="*/ 1015640 h 1695236"/>
                <a:gd name="T4" fmla="*/ 877474 w 1695236"/>
                <a:gd name="T5" fmla="*/ 1695364 h 1695236"/>
                <a:gd name="T6" fmla="*/ 30442 w 1695236"/>
                <a:gd name="T7" fmla="*/ 1073097 h 1695236"/>
                <a:gd name="T8" fmla="*/ 439418 w 1695236"/>
                <a:gd name="T9" fmla="*/ 104896 h 1695236"/>
                <a:gd name="T10" fmla="*/ 847939 w 1695236"/>
                <a:gd name="T11" fmla="*/ 847939 h 1695236"/>
                <a:gd name="T12" fmla="*/ 1203741 w 1695236"/>
                <a:gd name="T13" fmla="*/ 78260 h 1695236"/>
                <a:gd name="T14" fmla="*/ 1203741 w 1695236"/>
                <a:gd name="T15" fmla="*/ 78260 h 1695236"/>
                <a:gd name="T16" fmla="*/ 1679130 w 1695236"/>
                <a:gd name="T17" fmla="*/ 1015640 h 1695236"/>
                <a:gd name="T18" fmla="*/ 877474 w 1695236"/>
                <a:gd name="T19" fmla="*/ 1695364 h 1695236"/>
                <a:gd name="T20" fmla="*/ 30442 w 1695236"/>
                <a:gd name="T21" fmla="*/ 1073097 h 1695236"/>
                <a:gd name="T22" fmla="*/ 439418 w 1695236"/>
                <a:gd name="T23" fmla="*/ 104896 h 16952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</a:gdLst>
              <a:ahLst/>
              <a:cxnLst>
                <a:cxn ang="T24">
                  <a:pos x="T0" y="T1"/>
                </a:cxn>
                <a:cxn ang="T25">
                  <a:pos x="T2" y="T3"/>
                </a:cxn>
                <a:cxn ang="T26">
                  <a:pos x="T4" y="T5"/>
                </a:cxn>
                <a:cxn ang="T27">
                  <a:pos x="T6" y="T7"/>
                </a:cxn>
                <a:cxn ang="T28">
                  <a:pos x="T8" y="T9"/>
                </a:cxn>
                <a:cxn ang="T29">
                  <a:pos x="T10" y="T11"/>
                </a:cxn>
                <a:cxn ang="T30">
                  <a:pos x="T12" y="T13"/>
                </a:cxn>
                <a:cxn ang="T31">
                  <a:pos x="T14" y="T15"/>
                </a:cxn>
                <a:cxn ang="T32">
                  <a:pos x="T16" y="T17"/>
                </a:cxn>
                <a:cxn ang="T33">
                  <a:pos x="T18" y="T19"/>
                </a:cxn>
                <a:cxn ang="T34">
                  <a:pos x="T20" y="T21"/>
                </a:cxn>
                <a:cxn ang="T35">
                  <a:pos x="T22" y="T23"/>
                </a:cxn>
              </a:cxnLst>
              <a:rect l="0" t="0" r="r" b="b"/>
              <a:pathLst>
                <a:path w="1695236" h="1695236" stroke="0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  <a:lnTo>
                    <a:pt x="847618" y="847618"/>
                  </a:lnTo>
                  <a:lnTo>
                    <a:pt x="1203285" y="78230"/>
                  </a:lnTo>
                  <a:close/>
                </a:path>
                <a:path w="1695236" h="1695236" fill="none">
                  <a:moveTo>
                    <a:pt x="1203285" y="78230"/>
                  </a:moveTo>
                  <a:cubicBezTo>
                    <a:pt x="1559506" y="242901"/>
                    <a:pt x="1756109" y="630567"/>
                    <a:pt x="1678494" y="1015256"/>
                  </a:cubicBezTo>
                  <a:cubicBezTo>
                    <a:pt x="1600879" y="1399945"/>
                    <a:pt x="1269344" y="1681053"/>
                    <a:pt x="877141" y="1694722"/>
                  </a:cubicBezTo>
                  <a:cubicBezTo>
                    <a:pt x="484938" y="1708390"/>
                    <a:pt x="134637" y="1451045"/>
                    <a:pt x="30430" y="1072692"/>
                  </a:cubicBezTo>
                  <a:cubicBezTo>
                    <a:pt x="-73778" y="694339"/>
                    <a:pt x="95360" y="293928"/>
                    <a:pt x="439253" y="104857"/>
                  </a:cubicBezTo>
                </a:path>
              </a:pathLst>
            </a:custGeom>
            <a:noFill/>
            <a:ln w="63500" cap="flat" cmpd="sng">
              <a:solidFill>
                <a:srgbClr val="185C99"/>
              </a:solidFill>
              <a:round/>
              <a:tailEnd type="oval" w="sm" len="sm"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/>
            <a:p>
              <a:endParaRPr lang="zh-CN" altLang="en-US"/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9877425" y="3579813"/>
              <a:ext cx="709613" cy="3381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r>
                <a:rPr lang="en-US" altLang="zh-CN" sz="1600" b="1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188%</a:t>
              </a:r>
              <a:endParaRPr lang="en-US" altLang="zh-CN" sz="1600" b="1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7" name="矩形 30"/>
            <p:cNvSpPr>
              <a:spLocks noChangeArrowheads="1"/>
            </p:cNvSpPr>
            <p:nvPr/>
          </p:nvSpPr>
          <p:spPr bwMode="auto">
            <a:xfrm>
              <a:off x="9232900" y="4638675"/>
              <a:ext cx="2078038" cy="7747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4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4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8" name="TextBox 13"/>
            <p:cNvSpPr txBox="1">
              <a:spLocks noChangeArrowheads="1"/>
            </p:cNvSpPr>
            <p:nvPr/>
          </p:nvSpPr>
          <p:spPr bwMode="auto">
            <a:xfrm>
              <a:off x="9625013" y="4257675"/>
              <a:ext cx="1293812" cy="246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400" advClick="0" advTm="0">
        <p14:ripple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69507" y="295139"/>
            <a:ext cx="97585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pic>
        <p:nvPicPr>
          <p:cNvPr id="18" name="图片 1"/>
          <p:cNvPicPr>
            <a:picLocks noChangeAspect="1" noChangeArrowheads="1"/>
          </p:cNvPicPr>
          <p:nvPr/>
        </p:nvPicPr>
        <p:blipFill>
          <a:blip r:embed="rId3" cstate="screen"/>
          <a:stretch>
            <a:fillRect/>
          </a:stretch>
        </p:blipFill>
        <p:spPr bwMode="auto">
          <a:xfrm>
            <a:off x="6125766" y="2033588"/>
            <a:ext cx="5241130" cy="349408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/>
          <p:nvPr/>
        </p:nvGrpSpPr>
        <p:grpSpPr>
          <a:xfrm>
            <a:off x="5092700" y="2955925"/>
            <a:ext cx="1643063" cy="1641475"/>
            <a:chOff x="5092700" y="2955925"/>
            <a:chExt cx="1643063" cy="1641475"/>
          </a:xfrm>
        </p:grpSpPr>
        <p:sp>
          <p:nvSpPr>
            <p:cNvPr id="20" name="Oval 47"/>
            <p:cNvSpPr>
              <a:spLocks noChangeArrowheads="1"/>
            </p:cNvSpPr>
            <p:nvPr/>
          </p:nvSpPr>
          <p:spPr bwMode="auto">
            <a:xfrm>
              <a:off x="5092700" y="2955925"/>
              <a:ext cx="1643063" cy="1641475"/>
            </a:xfrm>
            <a:prstGeom prst="ellipse">
              <a:avLst/>
            </a:prstGeom>
            <a:solidFill>
              <a:srgbClr val="409CC3"/>
            </a:solidFill>
            <a:ln>
              <a:noFill/>
            </a:ln>
          </p:spPr>
          <p:txBody>
            <a:bodyPr anchor="ctr"/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>
                <a:solidFill>
                  <a:srgbClr val="FFFFFF"/>
                </a:solidFill>
              </a:endParaRPr>
            </a:p>
          </p:txBody>
        </p:sp>
        <p:sp>
          <p:nvSpPr>
            <p:cNvPr id="21" name="Freeform 122"/>
            <p:cNvSpPr/>
            <p:nvPr/>
          </p:nvSpPr>
          <p:spPr bwMode="auto">
            <a:xfrm>
              <a:off x="5630863" y="3508375"/>
              <a:ext cx="569912" cy="569913"/>
            </a:xfrm>
            <a:custGeom>
              <a:avLst/>
              <a:gdLst>
                <a:gd name="T0" fmla="*/ 2147483647 w 290"/>
                <a:gd name="T1" fmla="*/ 2147483647 h 290"/>
                <a:gd name="T2" fmla="*/ 2147483647 w 290"/>
                <a:gd name="T3" fmla="*/ 2147483647 h 290"/>
                <a:gd name="T4" fmla="*/ 2147483647 w 290"/>
                <a:gd name="T5" fmla="*/ 2147483647 h 290"/>
                <a:gd name="T6" fmla="*/ 2147483647 w 290"/>
                <a:gd name="T7" fmla="*/ 2147483647 h 290"/>
                <a:gd name="T8" fmla="*/ 2147483647 w 290"/>
                <a:gd name="T9" fmla="*/ 2147483647 h 290"/>
                <a:gd name="T10" fmla="*/ 2147483647 w 290"/>
                <a:gd name="T11" fmla="*/ 2147483647 h 290"/>
                <a:gd name="T12" fmla="*/ 2147483647 w 290"/>
                <a:gd name="T13" fmla="*/ 2147483647 h 290"/>
                <a:gd name="T14" fmla="*/ 2147483647 w 290"/>
                <a:gd name="T15" fmla="*/ 2147483647 h 290"/>
                <a:gd name="T16" fmla="*/ 2147483647 w 290"/>
                <a:gd name="T17" fmla="*/ 2147483647 h 290"/>
                <a:gd name="T18" fmla="*/ 2147483647 w 290"/>
                <a:gd name="T19" fmla="*/ 2147483647 h 290"/>
                <a:gd name="T20" fmla="*/ 2147483647 w 290"/>
                <a:gd name="T21" fmla="*/ 2147483647 h 290"/>
                <a:gd name="T22" fmla="*/ 2147483647 w 290"/>
                <a:gd name="T23" fmla="*/ 2147483647 h 290"/>
                <a:gd name="T24" fmla="*/ 2147483647 w 290"/>
                <a:gd name="T25" fmla="*/ 2147483647 h 290"/>
                <a:gd name="T26" fmla="*/ 2147483647 w 290"/>
                <a:gd name="T27" fmla="*/ 2147483647 h 290"/>
                <a:gd name="T28" fmla="*/ 2147483647 w 290"/>
                <a:gd name="T29" fmla="*/ 2147483647 h 290"/>
                <a:gd name="T30" fmla="*/ 2147483647 w 290"/>
                <a:gd name="T31" fmla="*/ 2147483647 h 290"/>
                <a:gd name="T32" fmla="*/ 2147483647 w 290"/>
                <a:gd name="T33" fmla="*/ 2147483647 h 290"/>
                <a:gd name="T34" fmla="*/ 2147483647 w 290"/>
                <a:gd name="T35" fmla="*/ 2147483647 h 290"/>
                <a:gd name="T36" fmla="*/ 2147483647 w 290"/>
                <a:gd name="T37" fmla="*/ 2147483647 h 290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0" t="0" r="r" b="b"/>
              <a:pathLst>
                <a:path w="290" h="290">
                  <a:moveTo>
                    <a:pt x="268" y="181"/>
                  </a:moveTo>
                  <a:cubicBezTo>
                    <a:pt x="217" y="186"/>
                    <a:pt x="217" y="186"/>
                    <a:pt x="217" y="186"/>
                  </a:cubicBezTo>
                  <a:cubicBezTo>
                    <a:pt x="159" y="127"/>
                    <a:pt x="159" y="127"/>
                    <a:pt x="159" y="127"/>
                  </a:cubicBezTo>
                  <a:cubicBezTo>
                    <a:pt x="287" y="50"/>
                    <a:pt x="287" y="50"/>
                    <a:pt x="287" y="50"/>
                  </a:cubicBezTo>
                  <a:cubicBezTo>
                    <a:pt x="265" y="28"/>
                    <a:pt x="265" y="28"/>
                    <a:pt x="265" y="28"/>
                  </a:cubicBezTo>
                  <a:cubicBezTo>
                    <a:pt x="101" y="70"/>
                    <a:pt x="101" y="70"/>
                    <a:pt x="101" y="70"/>
                  </a:cubicBezTo>
                  <a:cubicBezTo>
                    <a:pt x="41" y="9"/>
                    <a:pt x="41" y="9"/>
                    <a:pt x="41" y="9"/>
                  </a:cubicBezTo>
                  <a:cubicBezTo>
                    <a:pt x="32" y="0"/>
                    <a:pt x="18" y="0"/>
                    <a:pt x="9" y="9"/>
                  </a:cubicBezTo>
                  <a:cubicBezTo>
                    <a:pt x="0" y="18"/>
                    <a:pt x="0" y="32"/>
                    <a:pt x="9" y="41"/>
                  </a:cubicBezTo>
                  <a:cubicBezTo>
                    <a:pt x="70" y="101"/>
                    <a:pt x="70" y="101"/>
                    <a:pt x="70" y="101"/>
                  </a:cubicBezTo>
                  <a:cubicBezTo>
                    <a:pt x="28" y="265"/>
                    <a:pt x="28" y="265"/>
                    <a:pt x="28" y="265"/>
                  </a:cubicBezTo>
                  <a:cubicBezTo>
                    <a:pt x="50" y="287"/>
                    <a:pt x="50" y="287"/>
                    <a:pt x="50" y="287"/>
                  </a:cubicBezTo>
                  <a:cubicBezTo>
                    <a:pt x="127" y="159"/>
                    <a:pt x="127" y="159"/>
                    <a:pt x="127" y="159"/>
                  </a:cubicBezTo>
                  <a:cubicBezTo>
                    <a:pt x="185" y="217"/>
                    <a:pt x="185" y="217"/>
                    <a:pt x="185" y="217"/>
                  </a:cubicBezTo>
                  <a:cubicBezTo>
                    <a:pt x="181" y="269"/>
                    <a:pt x="181" y="269"/>
                    <a:pt x="181" y="269"/>
                  </a:cubicBezTo>
                  <a:cubicBezTo>
                    <a:pt x="203" y="290"/>
                    <a:pt x="203" y="290"/>
                    <a:pt x="203" y="290"/>
                  </a:cubicBezTo>
                  <a:cubicBezTo>
                    <a:pt x="234" y="234"/>
                    <a:pt x="234" y="234"/>
                    <a:pt x="234" y="234"/>
                  </a:cubicBezTo>
                  <a:cubicBezTo>
                    <a:pt x="290" y="203"/>
                    <a:pt x="290" y="203"/>
                    <a:pt x="290" y="203"/>
                  </a:cubicBezTo>
                  <a:lnTo>
                    <a:pt x="268" y="18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sp>
        <p:nvSpPr>
          <p:cNvPr id="22" name="矩形 6"/>
          <p:cNvSpPr>
            <a:spLocks noChangeArrowheads="1"/>
          </p:cNvSpPr>
          <p:nvPr/>
        </p:nvSpPr>
        <p:spPr bwMode="auto">
          <a:xfrm>
            <a:off x="1027113" y="2955925"/>
            <a:ext cx="3556000" cy="1075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000"/>
              </a:lnSpc>
            </a:pP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3" name="TextBox 13"/>
          <p:cNvSpPr txBox="1">
            <a:spLocks noChangeArrowheads="1"/>
          </p:cNvSpPr>
          <p:nvPr/>
        </p:nvSpPr>
        <p:spPr bwMode="auto">
          <a:xfrm>
            <a:off x="1044575" y="2525713"/>
            <a:ext cx="2752725" cy="2460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spcBef>
                <a:spcPct val="20000"/>
              </a:spcBef>
            </a:pPr>
            <a:r>
              <a:rPr lang="zh-CN" altLang="en-US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请输入此处标题</a:t>
            </a:r>
            <a:endParaRPr lang="en-US" altLang="zh-CN" sz="1600" b="1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24" name="矩形 8"/>
          <p:cNvSpPr>
            <a:spLocks noChangeArrowheads="1"/>
          </p:cNvSpPr>
          <p:nvPr/>
        </p:nvSpPr>
        <p:spPr bwMode="auto">
          <a:xfrm>
            <a:off x="1044575" y="4173538"/>
            <a:ext cx="3584575" cy="102592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ts val="2200"/>
              </a:lnSpc>
            </a:pPr>
            <a:r>
              <a: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请在此处添加具体内容，请尽量言简意赅，简单说明即可，不必繁琐。请在此处添加具体内容，请尽量言简意赅，简单说明即可，不必繁琐。</a:t>
            </a: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  <a:p>
            <a:pPr>
              <a:lnSpc>
                <a:spcPts val="2200"/>
              </a:lnSpc>
            </a:pPr>
            <a:endParaRPr lang="zh-CN" altLang="en-US" sz="1200" dirty="0">
              <a:solidFill>
                <a:srgbClr val="44546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0">
        <p14:prism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287263" y="295139"/>
            <a:ext cx="95810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01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年度工作概述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751346" y="2086143"/>
            <a:ext cx="10720387" cy="3417887"/>
            <a:chOff x="751346" y="2086143"/>
            <a:chExt cx="10720387" cy="3417887"/>
          </a:xfrm>
        </p:grpSpPr>
        <p:sp>
          <p:nvSpPr>
            <p:cNvPr id="18" name="Rounded Rectangle 34"/>
            <p:cNvSpPr>
              <a:spLocks noChangeArrowheads="1"/>
            </p:cNvSpPr>
            <p:nvPr/>
          </p:nvSpPr>
          <p:spPr bwMode="auto">
            <a:xfrm>
              <a:off x="787858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0" name="Rounded Rectangle 35"/>
            <p:cNvSpPr>
              <a:spLocks noChangeAspect="1" noChangeArrowheads="1"/>
            </p:cNvSpPr>
            <p:nvPr/>
          </p:nvSpPr>
          <p:spPr bwMode="auto">
            <a:xfrm>
              <a:off x="1499058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D2C4BB"/>
            </a:solidFill>
            <a:ln>
              <a:noFill/>
            </a:ln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4" name="Rounded Rectangle 53"/>
            <p:cNvSpPr>
              <a:spLocks noChangeArrowheads="1"/>
            </p:cNvSpPr>
            <p:nvPr/>
          </p:nvSpPr>
          <p:spPr bwMode="auto">
            <a:xfrm>
              <a:off x="3572333" y="2086143"/>
              <a:ext cx="2363788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5" name="Rounded Rectangle 54"/>
            <p:cNvSpPr>
              <a:spLocks noChangeArrowheads="1"/>
            </p:cNvSpPr>
            <p:nvPr/>
          </p:nvSpPr>
          <p:spPr bwMode="auto">
            <a:xfrm>
              <a:off x="6310771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6" name="Rounded Rectangle 55"/>
            <p:cNvSpPr>
              <a:spLocks noChangeArrowheads="1"/>
            </p:cNvSpPr>
            <p:nvPr/>
          </p:nvSpPr>
          <p:spPr bwMode="auto">
            <a:xfrm>
              <a:off x="9095246" y="2086143"/>
              <a:ext cx="2365375" cy="3417887"/>
            </a:xfrm>
            <a:prstGeom prst="roundRect">
              <a:avLst>
                <a:gd name="adj" fmla="val 5884"/>
              </a:avLst>
            </a:prstGeom>
            <a:noFill/>
            <a:ln w="12700">
              <a:solidFill>
                <a:srgbClr val="ADBACA"/>
              </a:solidFill>
              <a:rou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28" name="Freeform 252"/>
            <p:cNvSpPr>
              <a:spLocks noEditPoints="1"/>
            </p:cNvSpPr>
            <p:nvPr/>
          </p:nvSpPr>
          <p:spPr bwMode="auto">
            <a:xfrm>
              <a:off x="1692733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9" name="TextBox 13"/>
            <p:cNvSpPr txBox="1">
              <a:spLocks noChangeArrowheads="1"/>
            </p:cNvSpPr>
            <p:nvPr/>
          </p:nvSpPr>
          <p:spPr bwMode="auto">
            <a:xfrm>
              <a:off x="751346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0" name="TextBox 13"/>
            <p:cNvSpPr txBox="1">
              <a:spLocks noChangeArrowheads="1"/>
            </p:cNvSpPr>
            <p:nvPr/>
          </p:nvSpPr>
          <p:spPr bwMode="auto">
            <a:xfrm>
              <a:off x="1084721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1" name="TextBox 13"/>
            <p:cNvSpPr txBox="1">
              <a:spLocks noChangeArrowheads="1"/>
            </p:cNvSpPr>
            <p:nvPr/>
          </p:nvSpPr>
          <p:spPr bwMode="auto">
            <a:xfrm>
              <a:off x="3572333" y="3873668"/>
              <a:ext cx="2336800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2" name="TextBox 13"/>
            <p:cNvSpPr txBox="1">
              <a:spLocks noChangeArrowheads="1"/>
            </p:cNvSpPr>
            <p:nvPr/>
          </p:nvSpPr>
          <p:spPr bwMode="auto">
            <a:xfrm>
              <a:off x="3904121" y="4164180"/>
              <a:ext cx="1673225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3" name="TextBox 13"/>
            <p:cNvSpPr txBox="1">
              <a:spLocks noChangeArrowheads="1"/>
            </p:cNvSpPr>
            <p:nvPr/>
          </p:nvSpPr>
          <p:spPr bwMode="auto">
            <a:xfrm>
              <a:off x="6310771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TextBox 13"/>
            <p:cNvSpPr txBox="1">
              <a:spLocks noChangeArrowheads="1"/>
            </p:cNvSpPr>
            <p:nvPr/>
          </p:nvSpPr>
          <p:spPr bwMode="auto">
            <a:xfrm>
              <a:off x="6644146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TextBox 13"/>
            <p:cNvSpPr txBox="1">
              <a:spLocks noChangeArrowheads="1"/>
            </p:cNvSpPr>
            <p:nvPr/>
          </p:nvSpPr>
          <p:spPr bwMode="auto">
            <a:xfrm>
              <a:off x="9133346" y="3873668"/>
              <a:ext cx="2338387" cy="2476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spcBef>
                  <a:spcPct val="20000"/>
                </a:spcBef>
              </a:pPr>
              <a:r>
                <a:rPr lang="zh-CN" altLang="en-US" sz="1600" b="1" dirty="0">
                  <a:solidFill>
                    <a:srgbClr val="445469"/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此处输入标题</a:t>
              </a:r>
              <a:endParaRPr lang="en-US" altLang="zh-CN" sz="1600" b="1" dirty="0">
                <a:solidFill>
                  <a:srgbClr val="445469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TextBox 13"/>
            <p:cNvSpPr txBox="1">
              <a:spLocks noChangeArrowheads="1"/>
            </p:cNvSpPr>
            <p:nvPr/>
          </p:nvSpPr>
          <p:spPr bwMode="auto">
            <a:xfrm>
              <a:off x="9466721" y="4164180"/>
              <a:ext cx="1671637" cy="74193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2" name="Rounded Rectangle 35"/>
            <p:cNvSpPr>
              <a:spLocks noChangeAspect="1" noChangeArrowheads="1"/>
            </p:cNvSpPr>
            <p:nvPr/>
          </p:nvSpPr>
          <p:spPr bwMode="auto">
            <a:xfrm>
              <a:off x="4338482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7C7A85"/>
            </a:solidFill>
            <a:ln>
              <a:noFill/>
            </a:ln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3" name="Freeform 252"/>
            <p:cNvSpPr>
              <a:spLocks noEditPoints="1"/>
            </p:cNvSpPr>
            <p:nvPr/>
          </p:nvSpPr>
          <p:spPr bwMode="auto">
            <a:xfrm>
              <a:off x="4532157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4" name="Rounded Rectangle 35"/>
            <p:cNvSpPr>
              <a:spLocks noChangeAspect="1" noChangeArrowheads="1"/>
            </p:cNvSpPr>
            <p:nvPr/>
          </p:nvSpPr>
          <p:spPr bwMode="auto">
            <a:xfrm>
              <a:off x="7080708" y="2416343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409CC3"/>
            </a:solidFill>
            <a:ln>
              <a:noFill/>
            </a:ln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5" name="Freeform 252"/>
            <p:cNvSpPr>
              <a:spLocks noEditPoints="1"/>
            </p:cNvSpPr>
            <p:nvPr/>
          </p:nvSpPr>
          <p:spPr bwMode="auto">
            <a:xfrm>
              <a:off x="7274383" y="2632243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46" name="Rounded Rectangle 35"/>
            <p:cNvSpPr>
              <a:spLocks noChangeAspect="1" noChangeArrowheads="1"/>
            </p:cNvSpPr>
            <p:nvPr/>
          </p:nvSpPr>
          <p:spPr bwMode="auto">
            <a:xfrm>
              <a:off x="9885543" y="2419686"/>
              <a:ext cx="842963" cy="844550"/>
            </a:xfrm>
            <a:prstGeom prst="roundRect">
              <a:avLst>
                <a:gd name="adj" fmla="val 5884"/>
              </a:avLst>
            </a:prstGeom>
            <a:solidFill>
              <a:srgbClr val="185C99"/>
            </a:solidFill>
            <a:ln>
              <a:noFill/>
            </a:ln>
          </p:spPr>
          <p:txBody>
            <a:bodyPr anchor="ctr"/>
            <a:lstStyle>
              <a:lvl1pPr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1pPr>
              <a:lvl2pPr marL="742950" indent="-28575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2pPr>
              <a:lvl3pPr marL="11430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3pPr>
              <a:lvl4pPr marL="16002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4pPr>
              <a:lvl5pPr marL="2057400" indent="-228600" defTabSz="608330"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5pPr>
              <a:lvl6pPr marL="25146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6pPr>
              <a:lvl7pPr marL="29718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7pPr>
              <a:lvl8pPr marL="34290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8pPr>
              <a:lvl9pPr marL="3886200" indent="-228600" defTabSz="60833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</a:defRPr>
              </a:lvl9pPr>
            </a:lstStyle>
            <a:p>
              <a:pPr algn="ctr" eaLnBrk="1" hangingPunct="1"/>
              <a:endParaRPr lang="en-US" altLang="zh-CN" sz="3100">
                <a:solidFill>
                  <a:srgbClr val="FFFFFF"/>
                </a:solidFill>
                <a:latin typeface="Lato Regular"/>
              </a:endParaRPr>
            </a:p>
          </p:txBody>
        </p:sp>
        <p:sp>
          <p:nvSpPr>
            <p:cNvPr id="47" name="Freeform 252"/>
            <p:cNvSpPr>
              <a:spLocks noEditPoints="1"/>
            </p:cNvSpPr>
            <p:nvPr/>
          </p:nvSpPr>
          <p:spPr bwMode="auto">
            <a:xfrm>
              <a:off x="10079218" y="2635586"/>
              <a:ext cx="455613" cy="431800"/>
            </a:xfrm>
            <a:custGeom>
              <a:avLst/>
              <a:gdLst>
                <a:gd name="T0" fmla="*/ 2147483647 w 301"/>
                <a:gd name="T1" fmla="*/ 2147483647 h 285"/>
                <a:gd name="T2" fmla="*/ 2147483647 w 301"/>
                <a:gd name="T3" fmla="*/ 2147483647 h 285"/>
                <a:gd name="T4" fmla="*/ 2147483647 w 301"/>
                <a:gd name="T5" fmla="*/ 2147483647 h 285"/>
                <a:gd name="T6" fmla="*/ 2147483647 w 301"/>
                <a:gd name="T7" fmla="*/ 2147483647 h 285"/>
                <a:gd name="T8" fmla="*/ 2147483647 w 301"/>
                <a:gd name="T9" fmla="*/ 2147483647 h 285"/>
                <a:gd name="T10" fmla="*/ 2147483647 w 301"/>
                <a:gd name="T11" fmla="*/ 2147483647 h 285"/>
                <a:gd name="T12" fmla="*/ 2147483647 w 301"/>
                <a:gd name="T13" fmla="*/ 2147483647 h 285"/>
                <a:gd name="T14" fmla="*/ 2147483647 w 301"/>
                <a:gd name="T15" fmla="*/ 2147483647 h 285"/>
                <a:gd name="T16" fmla="*/ 2147483647 w 301"/>
                <a:gd name="T17" fmla="*/ 2147483647 h 285"/>
                <a:gd name="T18" fmla="*/ 2147483647 w 301"/>
                <a:gd name="T19" fmla="*/ 2147483647 h 285"/>
                <a:gd name="T20" fmla="*/ 2147483647 w 301"/>
                <a:gd name="T21" fmla="*/ 2147483647 h 285"/>
                <a:gd name="T22" fmla="*/ 2147483647 w 301"/>
                <a:gd name="T23" fmla="*/ 2147483647 h 285"/>
                <a:gd name="T24" fmla="*/ 2147483647 w 301"/>
                <a:gd name="T25" fmla="*/ 2147483647 h 285"/>
                <a:gd name="T26" fmla="*/ 2147483647 w 301"/>
                <a:gd name="T27" fmla="*/ 2147483647 h 285"/>
                <a:gd name="T28" fmla="*/ 2147483647 w 301"/>
                <a:gd name="T29" fmla="*/ 2147483647 h 285"/>
                <a:gd name="T30" fmla="*/ 2147483647 w 301"/>
                <a:gd name="T31" fmla="*/ 2147483647 h 285"/>
                <a:gd name="T32" fmla="*/ 2147483647 w 301"/>
                <a:gd name="T33" fmla="*/ 2147483647 h 285"/>
                <a:gd name="T34" fmla="*/ 2147483647 w 301"/>
                <a:gd name="T35" fmla="*/ 2147483647 h 285"/>
                <a:gd name="T36" fmla="*/ 2147483647 w 301"/>
                <a:gd name="T37" fmla="*/ 2147483647 h 285"/>
                <a:gd name="T38" fmla="*/ 2147483647 w 301"/>
                <a:gd name="T39" fmla="*/ 2147483647 h 285"/>
                <a:gd name="T40" fmla="*/ 2147483647 w 301"/>
                <a:gd name="T41" fmla="*/ 2147483647 h 285"/>
                <a:gd name="T42" fmla="*/ 2147483647 w 301"/>
                <a:gd name="T43" fmla="*/ 2147483647 h 285"/>
                <a:gd name="T44" fmla="*/ 2147483647 w 301"/>
                <a:gd name="T45" fmla="*/ 2147483647 h 285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0" t="0" r="r" b="b"/>
              <a:pathLst>
                <a:path w="301" h="285">
                  <a:moveTo>
                    <a:pt x="294" y="107"/>
                  </a:moveTo>
                  <a:cubicBezTo>
                    <a:pt x="286" y="44"/>
                    <a:pt x="216" y="0"/>
                    <a:pt x="137" y="9"/>
                  </a:cubicBezTo>
                  <a:cubicBezTo>
                    <a:pt x="58" y="18"/>
                    <a:pt x="0" y="76"/>
                    <a:pt x="7" y="139"/>
                  </a:cubicBezTo>
                  <a:cubicBezTo>
                    <a:pt x="11" y="172"/>
                    <a:pt x="33" y="200"/>
                    <a:pt x="64" y="218"/>
                  </a:cubicBezTo>
                  <a:cubicBezTo>
                    <a:pt x="65" y="232"/>
                    <a:pt x="60" y="250"/>
                    <a:pt x="36" y="268"/>
                  </a:cubicBezTo>
                  <a:cubicBezTo>
                    <a:pt x="26" y="275"/>
                    <a:pt x="76" y="285"/>
                    <a:pt x="122" y="237"/>
                  </a:cubicBezTo>
                  <a:cubicBezTo>
                    <a:pt x="136" y="238"/>
                    <a:pt x="150" y="239"/>
                    <a:pt x="164" y="237"/>
                  </a:cubicBezTo>
                  <a:cubicBezTo>
                    <a:pt x="243" y="228"/>
                    <a:pt x="301" y="170"/>
                    <a:pt x="294" y="107"/>
                  </a:cubicBezTo>
                  <a:close/>
                  <a:moveTo>
                    <a:pt x="80" y="143"/>
                  </a:moveTo>
                  <a:cubicBezTo>
                    <a:pt x="69" y="143"/>
                    <a:pt x="60" y="134"/>
                    <a:pt x="60" y="123"/>
                  </a:cubicBezTo>
                  <a:cubicBezTo>
                    <a:pt x="60" y="112"/>
                    <a:pt x="69" y="103"/>
                    <a:pt x="80" y="103"/>
                  </a:cubicBezTo>
                  <a:cubicBezTo>
                    <a:pt x="91" y="103"/>
                    <a:pt x="100" y="112"/>
                    <a:pt x="100" y="123"/>
                  </a:cubicBezTo>
                  <a:cubicBezTo>
                    <a:pt x="100" y="134"/>
                    <a:pt x="91" y="143"/>
                    <a:pt x="80" y="143"/>
                  </a:cubicBezTo>
                  <a:close/>
                  <a:moveTo>
                    <a:pt x="151" y="143"/>
                  </a:moveTo>
                  <a:cubicBezTo>
                    <a:pt x="140" y="143"/>
                    <a:pt x="131" y="134"/>
                    <a:pt x="131" y="123"/>
                  </a:cubicBezTo>
                  <a:cubicBezTo>
                    <a:pt x="131" y="112"/>
                    <a:pt x="140" y="103"/>
                    <a:pt x="151" y="103"/>
                  </a:cubicBezTo>
                  <a:cubicBezTo>
                    <a:pt x="163" y="103"/>
                    <a:pt x="172" y="112"/>
                    <a:pt x="172" y="123"/>
                  </a:cubicBezTo>
                  <a:cubicBezTo>
                    <a:pt x="172" y="134"/>
                    <a:pt x="163" y="143"/>
                    <a:pt x="151" y="143"/>
                  </a:cubicBezTo>
                  <a:close/>
                  <a:moveTo>
                    <a:pt x="223" y="143"/>
                  </a:moveTo>
                  <a:cubicBezTo>
                    <a:pt x="212" y="143"/>
                    <a:pt x="203" y="134"/>
                    <a:pt x="203" y="123"/>
                  </a:cubicBezTo>
                  <a:cubicBezTo>
                    <a:pt x="203" y="112"/>
                    <a:pt x="212" y="103"/>
                    <a:pt x="223" y="103"/>
                  </a:cubicBezTo>
                  <a:cubicBezTo>
                    <a:pt x="234" y="103"/>
                    <a:pt x="243" y="112"/>
                    <a:pt x="243" y="123"/>
                  </a:cubicBezTo>
                  <a:cubicBezTo>
                    <a:pt x="243" y="134"/>
                    <a:pt x="234" y="143"/>
                    <a:pt x="223" y="14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50" advClick="0" advTm="0">
        <p14:switch dir="r"/>
      </p:transition>
    </mc:Choice>
    <mc:Fallback>
      <p:transition spd="slow" advClick="0" advTm="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8" name="图片 17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400357" y="225201"/>
            <a:ext cx="11391285" cy="4895678"/>
          </a:xfrm>
          <a:prstGeom prst="rect">
            <a:avLst/>
          </a:prstGeom>
        </p:spPr>
      </p:pic>
      <p:sp>
        <p:nvSpPr>
          <p:cNvPr id="50" name="折角形 1"/>
          <p:cNvSpPr/>
          <p:nvPr/>
        </p:nvSpPr>
        <p:spPr>
          <a:xfrm>
            <a:off x="2881917" y="3111515"/>
            <a:ext cx="6486525" cy="2234565"/>
          </a:xfrm>
          <a:prstGeom prst="foldedCorner">
            <a:avLst/>
          </a:prstGeom>
          <a:noFill/>
          <a:ln w="28575">
            <a:solidFill>
              <a:srgbClr val="185C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文本框 50"/>
          <p:cNvSpPr txBox="1"/>
          <p:nvPr/>
        </p:nvSpPr>
        <p:spPr>
          <a:xfrm>
            <a:off x="3000652" y="3567445"/>
            <a:ext cx="1768485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80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  <a:endParaRPr lang="en-US" altLang="zh-CN" sz="80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cxnSp>
        <p:nvCxnSpPr>
          <p:cNvPr id="52" name="直接连接符 51"/>
          <p:cNvCxnSpPr/>
          <p:nvPr/>
        </p:nvCxnSpPr>
        <p:spPr>
          <a:xfrm>
            <a:off x="4926617" y="3653805"/>
            <a:ext cx="0" cy="1151255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文本框 52"/>
          <p:cNvSpPr txBox="1"/>
          <p:nvPr/>
        </p:nvSpPr>
        <p:spPr>
          <a:xfrm>
            <a:off x="5217447" y="3653805"/>
            <a:ext cx="249555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8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工作完成情况</a:t>
            </a:r>
            <a:endParaRPr lang="zh-CN" altLang="en-US" sz="28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54" name="文本框 53"/>
          <p:cNvSpPr txBox="1"/>
          <p:nvPr/>
        </p:nvSpPr>
        <p:spPr>
          <a:xfrm>
            <a:off x="5217447" y="4205033"/>
            <a:ext cx="3774153" cy="528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lnSpc>
                <a:spcPts val="1800"/>
              </a:lnSpc>
              <a:defRPr sz="1800">
                <a:solidFill>
                  <a:srgbClr val="000000"/>
                </a:solidFill>
              </a:defRPr>
            </a:pPr>
            <a:r>
              <a:rPr lang="zh-CN" altLang="en-US" sz="105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请在此处添加具体内容，请尽量言简意赅，简单说明即可，不必繁琐。请在此处添加具体内容，请尽量言简意赅。</a:t>
            </a:r>
            <a:endParaRPr lang="zh-CN" altLang="en-US" sz="1050" dirty="0">
              <a:solidFill>
                <a:srgbClr val="445469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600" advClick="0" advTm="0">
        <p:blinds dir="vert"/>
      </p:transition>
    </mc:Choice>
    <mc:Fallback>
      <p:transition spd="slow" advClick="0" advTm="0">
        <p:blinds dir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图片 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>
          <a:blip r:embed="rId1" cstate="screen"/>
          <a:stretch>
            <a:fillRect/>
          </a:stretch>
        </p:blipFill>
        <p:spPr>
          <a:xfrm>
            <a:off x="400357" y="225201"/>
            <a:ext cx="11391285" cy="6407598"/>
          </a:xfrm>
          <a:prstGeom prst="rect">
            <a:avLst/>
          </a:prstGeom>
          <a:effectLst>
            <a:outerShdw blurRad="190500" sx="102000" sy="102000" algn="ctr" rotWithShape="0">
              <a:prstClr val="black">
                <a:alpha val="30000"/>
              </a:prstClr>
            </a:outerShdw>
          </a:effectLst>
        </p:spPr>
      </p:pic>
      <p:pic>
        <p:nvPicPr>
          <p:cNvPr id="11" name="图片 10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0800000">
            <a:off x="400356" y="225200"/>
            <a:ext cx="1845008" cy="1013049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1171852" y="295139"/>
            <a:ext cx="107351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4400" dirty="0">
                <a:solidFill>
                  <a:srgbClr val="185C99"/>
                </a:solidFill>
                <a:latin typeface="Broadway" panose="04040905080B02020502" charset="0"/>
              </a:rPr>
              <a:t>02</a:t>
            </a:r>
            <a:endParaRPr lang="en-US" altLang="zh-CN" sz="4400" dirty="0">
              <a:solidFill>
                <a:srgbClr val="185C99"/>
              </a:solidFill>
              <a:latin typeface="Broadway" panose="04040905080B02020502" charset="0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2245364" y="495709"/>
            <a:ext cx="2495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fontAlgn="auto">
              <a:lnSpc>
                <a:spcPct val="100000"/>
              </a:lnSpc>
            </a:pPr>
            <a:r>
              <a:rPr lang="zh-CN" altLang="en-US" sz="2400" b="1" dirty="0">
                <a:solidFill>
                  <a:srgbClr val="185C9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rPr>
              <a:t>工作完成情况</a:t>
            </a:r>
            <a:endParaRPr lang="zh-CN" altLang="en-US" sz="2400" dirty="0">
              <a:solidFill>
                <a:srgbClr val="185C99"/>
              </a:solidFill>
              <a:latin typeface="微软雅黑" panose="020B0503020204020204" pitchFamily="34" charset="-122"/>
              <a:ea typeface="微软雅黑" panose="020B0503020204020204" pitchFamily="34" charset="-122"/>
              <a:sym typeface="+mn-ea"/>
            </a:endParaRPr>
          </a:p>
        </p:txBody>
      </p:sp>
      <p:sp>
        <p:nvSpPr>
          <p:cNvPr id="18" name="矩形 17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/>
          <p:cNvSpPr/>
          <p:nvPr/>
        </p:nvSpPr>
        <p:spPr>
          <a:xfrm>
            <a:off x="5893215" y="1771959"/>
            <a:ext cx="3364524" cy="3240336"/>
          </a:xfrm>
          <a:prstGeom prst="rect">
            <a:avLst/>
          </a:prstGeom>
          <a:blipFill rotWithShape="1">
            <a:blip r:embed="rId4" cstate="screen"/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/>
          <p:cNvSpPr/>
          <p:nvPr/>
        </p:nvSpPr>
        <p:spPr>
          <a:xfrm>
            <a:off x="9090332" y="2465544"/>
            <a:ext cx="1809571" cy="1809571"/>
          </a:xfrm>
          <a:prstGeom prst="rect">
            <a:avLst/>
          </a:prstGeom>
          <a:blipFill rotWithShape="1">
            <a:blip r:embed="rId5" cstate="screen"/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/>
          <p:cNvSpPr/>
          <p:nvPr/>
        </p:nvSpPr>
        <p:spPr>
          <a:xfrm>
            <a:off x="6511909" y="3899844"/>
            <a:ext cx="1809571" cy="1809571"/>
          </a:xfrm>
          <a:prstGeom prst="rect">
            <a:avLst/>
          </a:prstGeom>
          <a:blipFill rotWithShape="1">
            <a:blip r:embed="rId6" cstate="screen"/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 descr="e7d195523061f1c066b07af569392582e34b383e870941e45A9F265A01B343BAB71AA68CCD0631A7B7DE1272822047E4CBFC978F0A03706D738F6232142EC909A232ED66B5EC504804C64D3B242CD4B5FC2DA3AE84CA9B465C225B24ED0F6BE1C9F01A31FC114B1CE460667A0F96FEB01B7CD686B75F8231A79223F2FD5CDA837DB1C710F46EF6DCE6486984DC98502B"/>
          <p:cNvSpPr/>
          <p:nvPr/>
        </p:nvSpPr>
        <p:spPr>
          <a:xfrm>
            <a:off x="8051626" y="3595531"/>
            <a:ext cx="2325166" cy="2325166"/>
          </a:xfrm>
          <a:prstGeom prst="rect">
            <a:avLst/>
          </a:prstGeom>
          <a:blipFill rotWithShape="1">
            <a:blip r:embed="rId7" cstate="screen"/>
            <a:stretch>
              <a:fillRect/>
            </a:stretch>
          </a:blipFill>
          <a:ln w="38100">
            <a:noFill/>
          </a:ln>
          <a:effectLst>
            <a:outerShdw blurRad="114300" dist="38100" dir="2700000" sx="102000" sy="102000" algn="tl" rotWithShape="0">
              <a:prstClr val="black">
                <a:alpha val="31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23" name="Group 74"/>
          <p:cNvGrpSpPr/>
          <p:nvPr/>
        </p:nvGrpSpPr>
        <p:grpSpPr>
          <a:xfrm>
            <a:off x="1360037" y="1818067"/>
            <a:ext cx="3773170" cy="1113869"/>
            <a:chOff x="336337" y="2984337"/>
            <a:chExt cx="2830614" cy="835619"/>
          </a:xfrm>
        </p:grpSpPr>
        <p:sp>
          <p:nvSpPr>
            <p:cNvPr id="24" name="文本框 11"/>
            <p:cNvSpPr txBox="1"/>
            <p:nvPr/>
          </p:nvSpPr>
          <p:spPr>
            <a:xfrm>
              <a:off x="336337" y="2984337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5" name="矩形 9"/>
            <p:cNvSpPr/>
            <p:nvPr/>
          </p:nvSpPr>
          <p:spPr>
            <a:xfrm>
              <a:off x="336813" y="3173457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1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1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26" name="直接连接符 25"/>
          <p:cNvCxnSpPr/>
          <p:nvPr/>
        </p:nvCxnSpPr>
        <p:spPr>
          <a:xfrm>
            <a:off x="1360805" y="3063240"/>
            <a:ext cx="3520440" cy="0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Group 74"/>
          <p:cNvGrpSpPr/>
          <p:nvPr/>
        </p:nvGrpSpPr>
        <p:grpSpPr>
          <a:xfrm>
            <a:off x="1360037" y="3274753"/>
            <a:ext cx="3773170" cy="1113869"/>
            <a:chOff x="336337" y="3084374"/>
            <a:chExt cx="2830614" cy="835620"/>
          </a:xfrm>
        </p:grpSpPr>
        <p:sp>
          <p:nvSpPr>
            <p:cNvPr id="28" name="文本框 11"/>
            <p:cNvSpPr txBox="1"/>
            <p:nvPr/>
          </p:nvSpPr>
          <p:spPr>
            <a:xfrm>
              <a:off x="336337" y="3084374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29" name="矩形 9"/>
            <p:cNvSpPr/>
            <p:nvPr/>
          </p:nvSpPr>
          <p:spPr>
            <a:xfrm>
              <a:off x="336813" y="3273495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cxnSp>
        <p:nvCxnSpPr>
          <p:cNvPr id="30" name="直接连接符 29"/>
          <p:cNvCxnSpPr/>
          <p:nvPr/>
        </p:nvCxnSpPr>
        <p:spPr>
          <a:xfrm>
            <a:off x="1360805" y="4565650"/>
            <a:ext cx="3520440" cy="0"/>
          </a:xfrm>
          <a:prstGeom prst="line">
            <a:avLst/>
          </a:prstGeom>
          <a:ln w="12700">
            <a:solidFill>
              <a:srgbClr val="497EAC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74"/>
          <p:cNvGrpSpPr/>
          <p:nvPr/>
        </p:nvGrpSpPr>
        <p:grpSpPr>
          <a:xfrm>
            <a:off x="1360037" y="4758114"/>
            <a:ext cx="3773170" cy="1113868"/>
            <a:chOff x="336337" y="2984337"/>
            <a:chExt cx="2830614" cy="835619"/>
          </a:xfrm>
        </p:grpSpPr>
        <p:sp>
          <p:nvSpPr>
            <p:cNvPr id="32" name="文本框 11"/>
            <p:cNvSpPr txBox="1"/>
            <p:nvPr/>
          </p:nvSpPr>
          <p:spPr>
            <a:xfrm>
              <a:off x="336337" y="2984337"/>
              <a:ext cx="1204273" cy="23961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/>
              <a:r>
                <a:rPr lang="zh-CN" altLang="en-US" sz="1400" b="1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  <a:sym typeface="+mn-ea"/>
                </a:rPr>
                <a:t>单击此处输入标题</a:t>
              </a:r>
              <a:endParaRPr lang="zh-CN" altLang="en-US" sz="1400" b="1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+mn-ea"/>
              </a:endParaRPr>
            </a:p>
          </p:txBody>
        </p:sp>
        <p:sp>
          <p:nvSpPr>
            <p:cNvPr id="33" name="矩形 9"/>
            <p:cNvSpPr/>
            <p:nvPr/>
          </p:nvSpPr>
          <p:spPr>
            <a:xfrm>
              <a:off x="336813" y="3173457"/>
              <a:ext cx="2830138" cy="64649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ts val="2000"/>
                </a:lnSpc>
              </a:pPr>
              <a:r>
                <a:rPr lang="zh-CN" altLang="en-US" sz="1200" dirty="0">
                  <a:solidFill>
                    <a:srgbClr val="445469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请在此处添加具体内容，请尽量言简意赅，简单说明即可，不必繁琐。请在此处添加具体内容，请尽量言简意赅，简单说明即可，不必繁琐。</a:t>
              </a:r>
              <a:endParaRPr lang="zh-CN" altLang="en-US" sz="1200" dirty="0">
                <a:solidFill>
                  <a:srgbClr val="445469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500" advClick="0" advTm="0">
        <p:checker/>
      </p:transition>
    </mc:Choice>
    <mc:Fallback>
      <p:transition spd="slow" advClick="0" advTm="0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2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3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4.xml><?xml version="1.0" encoding="utf-8"?>
<p:tagLst xmlns:p="http://schemas.openxmlformats.org/presentationml/2006/main">
  <p:tag name="MH" val="20150715221728"/>
  <p:tag name="MH_LIBRARY" val="CONTENTS"/>
  <p:tag name="MH_TYPE" val="NUMBER"/>
  <p:tag name="ID" val="553516"/>
  <p:tag name="MH_ORDER" val="1"/>
</p:tagLst>
</file>

<file path=ppt/tags/tag5.xml><?xml version="1.0" encoding="utf-8"?>
<p:tagLst xmlns:p="http://schemas.openxmlformats.org/presentationml/2006/main">
  <p:tag name="MH" val="20150920110753"/>
  <p:tag name="MH_LIBRARY" val="CONTENTS"/>
  <p:tag name="MH_TYPE" val="OTHERS"/>
  <p:tag name="ID" val="553518"/>
</p:tagLst>
</file>

<file path=ppt/tags/tag6.xml><?xml version="1.0" encoding="utf-8"?>
<p:tagLst xmlns:p="http://schemas.openxmlformats.org/presentationml/2006/main">
  <p:tag name="MH" val="20150920110753"/>
  <p:tag name="MH_LIBRARY" val="CONTENTS"/>
  <p:tag name="MH_TYPE" val="OTHERS"/>
  <p:tag name="ID" val="553518"/>
</p:tagLst>
</file>

<file path=ppt/tags/tag7.xml><?xml version="1.0" encoding="utf-8"?>
<p:tagLst xmlns:p="http://schemas.openxmlformats.org/presentationml/2006/main">
  <p:tag name="ISPRING_ULTRA_SCORM_COURSE_ID" val="D959AA0A-A926-40AB-9288-50E16911824C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RESENTATION_TITLE" val="演示文稿3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wQUAAIACAD4YixMFQ6tKGQEAAAHEQAAHQAAAHVuaXZlcnNhbC9jb21tb25fbWVzc2FnZXMubG5nrVhtb9s2EP5eoP+BEFBgA7a0HdCiGBIHtMTYRGTJleg42QsERmJsIpSY6cVt9mm/Zj9sv2RHyk7ivkBSEsA2TMr33PHunrujD48/5wptRFlJXRw5bw/eOEgUqc5ksTpyFuzk5w8OqmpeZFzpQhw5hXbQ8ejli0PFi1XDVwK+v3yB0GEuqgqW1cis7tdIZkfOfJy44WyOg4vEDydhMqYTZ+Tq/IYXt8jXK/1H+cMv7z98fvvu/Y+Hr7eSfYDiGfb9fShkkd696QEUsCj0E0AjfhKQc+aMzOcwuXDBfBoQZ7T9Mkx6HpEzZ2Q+O+UWUUQClsQ+9UhC4yQImfWFTxjxnNGFbtCabwSqNdpI8QnVawGRrGUpUKVkZh+kGjaKRnQp88IZpkESkZhF1GU0DJxRrMvy9icLy5t6rUtQV6FMVvxSiczqhJyxz29KUYFqXkNOIXjVawm/1DmXxUGn6ggvaTBJWBj6cUICb7fjjEiRIa/kRs1AlAjHJAKAkleifIRsYrPMiiOs1DCEKZ1MfXgzY8JUrtYK3vVQO+YEYjAXRZcU5AiJILvieBlGnnEaqEIc3fCq+qTLbC8/HgaqC5gGbggp6LIH4Mxg7IAhxhIqR1mKtO4Cm5E4xhOSjMNzSGTgXThEIjwFup0OkbggMVCExF0yAT6jE2wS3lBsl/87fqXcpLO6RTxNQc64byN1U8GOcSmwwDKtOhimJiYfFxA2iv3v0LhFBe/a1UpuBNhRZqLsVASVxSWeyaKPC/pbcoKpT7wE0soLlwmzJc9ozPktKnSNeLbhRSrQpUh5A7l+C88ymdlnJs5W/1+N/BvxeltVXm0LUuCR81dD7dmrYd8wq6nAproW+U3dpdo4bGv+Y6wwOf1dE/oc/XH6Y5cEOKLh80Smknmj2qr75PjcWTY0Rp1GPNFT/aP13JbEbW0dUyhYY6n7SxDopqZ/QANU/aVocAKK5m2JhhpOi6sBOoNwCxBo9FiMM3DVngln4MIB8ksyjimD2WgpLitZd44dlo1tgL4d2hTmPCVqcU/GS3GlYcJRgm/a6QO6kI10Z0AfDDd7rYJR5oPJAQCu2uQBSCVzsD/rgbmYkZ0H2gK/d5KlblRmyavktS3y4NsmF1+PTVelzu2u4tUuedsmc/wUK9rDRa3S+YD2f8e/3vF5QL/HRykmOHKniYsDl5hB33BV9RQCChhX+CxOfDw24sCFnNfpGprplW6KrCdQO6t75AQD2PbMseBluv7vn397YnxhSbuLtru/DgIBYpsqSO7Afg90Lao/u0AYHu/L2UUfqe3dZifX86rDKGThs9wheNtacp3D1kG3XkjybdAwY9idzoAHsU173ZQwug1BmOHoFGqZncKd0YyX11AImdZqEIp1tUnAepj2++tlUytZiCGyT2sl5sCMzhPsefauDeRTMr1ue2YGN4p0e+lWcOnuC+ZOcQB19gs8kcl6IKBtTbsqBERv1/c033zdqe5Wlf3L4vD1g38w/gdQSwMEFAACAAgA+GIsTAh+CyMpAwAAhgwAACcAAAB1bml2ZXJzYWwvZmxhc2hfcHVibGlzaGluZ19zZXR0aW5ncy54bWzVV91u2jAUvucpLE+9LGk7unYooaoKaNVaQIVt7VVlYkOsOnYW21B6tafZg+1JdhwDBbXr0h+kTQgRn5/v/J+Y8Og2FWjCcs2VjPBudQcjJmNFuRxH+MugvX2IkTZEUiKUZBGWCqOjRiXM7FBwnfSZMSCqEcBIXc9MhBNjsnoQTKfTKtdZ7rhKWAP4uhqrNMhyppk0LA8yQWbwY2YZ03iOUAIAvqmSc7VGpYJQ6JHOFbWCIU7Bc8ldUES0BdEJDrzYkMQ341xZSU+UUDnKx8MIvzs8dp+FjIdq8pRJlxPdAKIjmzqhlDsviOjzO4YSxscJuHtQw2jKqUkivFdzKCAdPEQpsH3oxKGcKMiBNHP4lBlCiSH+6O0Zdmv0guBJdCZJyuMBcJCLP8LNwfWnq17r4uy08/l60O2eDU573olCJ1jHCYN1QyE4pGwes6WdkBhD4gT8Bp0REZqFwSppITZScs05d0ZDJSD3hRa0UTpktENStlKN/g2XbZDcxWgEgYhZhI9zTgRG3BDB46WytkNtuCmq3l6VRIAF7cnQeR/fm/fZiROSa7bq1oKjXc7jxjdlBUUzZZHgNwwZhSB+m8JTwtBqcdAoV2lBhfYxSAsOFiecTRk9KnI6B/yToSswkVrQhF7NBDPewnfL79CQjVQOuIxMoLOBzrXHrz4LOCNa34OShY9b/bPTZuv6tNNsXW65AAmdEBk/ExwKztLMbASfzJBUZqEH6YiJ1awoCuW04JWJrfryMmieWuHL/NbFWIHeYEk2Y+U5hfmrB6XNJmRSDKIbrgIaRpBDSTwmMGJYF1xaVhYwJhIpKWaIxLDWtBvrCVdWA8UPsIfWL/fQ6yMui9MYVhtYzCnLS0Hu7O69r+1/ODj8WK8Gv3783H5Sab7we4I4c37jnzy58pdr/+E2DAO3pR9f2ia3/+bO7l20vpbJa6d1OShV0la/FFy3jFT3cxmpC/+S6a28YEq5AEtp7IcM1pLgKTeMvmWLvaBNXvVu9z22mTbZYMyvGY3/JmR/Wl4T1+6FYfDoxdVxUi55ColwK3F5223s13bgpvkoq1IBtPX/Do3Kb1BLAwQUAAIACAD4YixMtfwJZLoCAABVCgAAIQAAAHVuaXZlcnNhbC9mbGFzaF9za2luX3NldHRpbmdzLnhtbJVWbW/iMAz+fr8Ccd/p7pWd1CExxkmTdrfpNu172po2Ik2qJGXHv784TdYEKPSwJhH7eWzHsc1StaV88WEySXPBhHwGrSkvFWq8bkKLm2nWai34LBdcA9czLmRN2HTx8af9pIlFXmKJHcixnA3JoQ8zt58xFBfj2xxliJCLuiF8/yBKMctIvi2laHlxMbVq34BklG8N8urHfLUeDMCo0vca6iin9TXKOEojQSnAlL6vUS6yGMmA+UhX9jOS04c6f/sD2o4qqi1t+QlliNaQEuIiXy9RhvHceI9fZY5ynqDhrzbQL59RBqGM7EHGzu++ogwyRNM2/9MjjRQlFjTmnH/Edw4TpDDjh1ldoVwk4IUw0MVXcOWxd70LQO5rOPcpjqsU7AnrerAQ8NEzBgstW0gTf+psqhJvj6028wGLDWHKAEJVD3oyST+RVnk3sa7H/YE3yovQl9P0kFfB2hpWXcKBu1jf41erW7srQqfvuiBDCTunDFLslT3yt6nrETJQ9shnRgt45Gx/nMGhqSP5R74l7jnP199YgRNzLJzVn7wVIz3g6KogVafwmFoUsFCYzgutAd8tTayuSyk5yinlZEdLoqngvxCX7e1lVJocGFyvne6sVFPN4FTD2RzNmg7LZc9xPzpr3JDdz0J/ue480WaL30yJ1iSvavOzpKYTxzNjYgozTU4zcE8aOMh7vhEBx8YeItVEbkG+CMHGhuFCgxrrXnTDNQRPk6AGaXK6yqlzcqr8vK0zkGvzahSUr3Ks7IAVLStm/vQrhTcoDhgD1o6qK+OPE/rel4HCNQEQmVe+a7tDZ6lbpimDHfjhDxT2ykN3S5Xp0qGGW+oH2Oiw5ZxmVE+6XdH3SrxDAv0J/KtJK3J8YBnR9ppkyt4smny/hvtcosXs1xk2X7jJ7Nn1UuTY2I8raJT47+Q/UEsDBBQAAgAIAPhiLEwqlg9n/gIAAJcLAAAmAAAAdW5pdmVyc2FsL2h0bWxfcHVibGlzaGluZ19zZXR0aW5ncy54bWzNlm9PGjEYwN/zKZouvpRT56YjdxgjGIlOiLBNX5lyLVxjr721PfB8tU+zD7ZPsqdXQIiOnUaWhRDo0z6/51/7tOHRfSrQhGnDlYzwbn0HIyZjRbkcR/jL4HT7ECNjiaREKMkiLBVGR81amOVDwU3SZ9bCUoMAI00jsxFOrM0aQTCdTuvcZNrNKpFb4Jt6rNIg08wwaZkOMkEK+LFFxgyeESoA4JsqOVNr1moIhZ70WdFcMMQpeC65C4qIM5sKHPhVQxLfjbXKJT1RQmmkx8MIvzs8dp/5Gk9q8ZRJlxLTBKET2wahlDsniOjzB4YSxscJeHuwj9GUU5tEeG/fUWB18JRSsn3kxFFOFKRA2hk+ZZZQYokfenuW3VszF3gRLSRJeTyAGeTCj3BrcHt202tfXXQuz28H3e7FoNPzTpQ6wSonDFYNheCQynXMFnZCYi2JE/AbdEZEGBYGy6L5spGSK865MRoqAakvtTAagaeiiPCx5kRgxC0RPF7MWqLHzJ5yATE43d36SFr8CPTxxgnRhi0bms8Yl8W4+U3lgqJC5UjwO4asQhBRnsK/hKHldKORVmkpFcRYZASnDE04mzJ6VGZpBvyToRswkeagCZsvE8x6C99z/oCGbKQ0cBmZwFYFOTeeX38ROCPGPELJ3Met/kWn1b7tXLba11suQEInRMYvhEMJWZrZjfBJgaSycz1IR0xyw8qiUE7LuSqx1V9fBsPTXPgyv3UxltAbLMlmrLykMH/1oLLZhEzKg+gOV4mGI8ihJJ4JEzEcdy5zVhUYE4mUFAUiMTQq4471hKvcgMQfYI82r/fQ6yMuy9EYbg6wqCnTlZA7u3vv9z98PDj81KgHv3783F6rNGvhPUGcOd/DT9Y28UUjf9oNw8D1zufbsNX5v+rCvav21yqZumxfDyoVqd2vhOtWWdU9r7Lqyl8bvaUro5IL0GbG/thAoxE85ZbRt9w0ryj8+vvXb4s3KvwGo1i7ff/fIPxo8dxaeV+FwbMPwBrIVx/TzdpvUEsDBBQAAgAIAPhiLExocVKRmgEAAB8GAAAfAAAAdW5pdmVyc2FsL2h0bWxfc2tpbl9zZXR0aW5ncy5qc42UTW/CMAyG7/wKlF0nxD5hu6HBpEkcJo3btEMoplSkSZWkHR3iv68OX03qjsUX8vLkdewq3na61WIR6z53t+6327/7e6cBalbncO3rokVPUWdGJAuYJSmIRAILkOJ49CTvzgRlzKQznZcfaGtqfkzhP0suTB3PCAtNaIY6XBDgN6FtqMM/J7FTq2tfU63R89xaJXuRkhak7UmlU+4YdvXqVr3EAFYF6AvokkfgmQ7caiPPjg8DjDoXqTTjspyqWPXmPFrHWuVy0ZZ/VWagq0++3gP9p8HLxLMTibFvFtIw8WSI0U5mGoyBQ97HCQYJCz4HUfPtu/UH6hk3CwroIjGJPdKjG4w6nfEYGl0ajjB8TFZejW4OMJqchY3dE3e3GB4heAm6YTW+x/BAleXZPz5gplWMHWmgzZ6fUKH4IpHxIXUfg+Twsmjb1r1zoe76Y+Y9IRU8oRX1/NK22RGChgCtN5aOeU2Qd0rZCUqURA5FaNS0Kug5YsM5gvvPLuPW8miVVuOhGo5VG7heg54pJarbf126Z5irs/sFUEsDBBQAAgAIAPhiLEw9PC/RwQAAAOUBAAAaAAAAdW5pdmVyc2FsL2kxOG5fcHJlc2V0cy54bWydkbEKwjAQhvc+RbjdxG6lJHUT3Bx0lpqmGmkvJZdaH9+UinSRgEMg//F9PyQnd6++Y0/jyTpUkPMtMIPaNRZvCs6n/aYARqHGpu4cGgXogO2qTNq8wKM3ZAKxWIGk4B7CUAoxTRO3NPjYQK4bQywmrl0v4ukditkUw6LC4pb2L/szgyrLGJPX0XbhgFW8x7QgjLxWMDsXjdxi60D8AhqTAEyqwVACaH0CeAwJwI8rQIrvm+ekRwrxo2KQYrWeKnsDUEsDBBQAAgAIAPhiLEya+ZZkawAAAGsAAAAcAAAAdW5pdmVyc2FsL2xvY2FsX3NldHRpbmdzLnhtbLOxr8jNUShLLSrOzM+zVTLUM1BSSM1Lzk/JzEu3VQoNcdO1UFIoLknMS0nMyc9LtVXKy1dSsLfjssnJT07MCU4tKQEqLFYoyEmsTC0KSc0FMkpS/RJzgSqf7ZnyfMmuZ9Pan6/Yr6RvxwUAUEsDBBQAAgAIAESUV0cjtE77+wIAALAIAAAUAAAAdW5pdmVyc2FsL3BsYXllci54bWytVd9P2zAQfi7S/ofI79gtHQOqBMSQ0B7GhNSx7a0yiZt4TeLMdgjlr9/Zzu+lbEh7aJWc7/vufPfdxb96zlLviUnFRR6gBZ4jj+WhiHgeB+jh6+3xObq6fHfkFyndM+nxKEBlzg2ApsiLmAolLzSA76lOAtQzYGBGXiG5kFzvgfsUuNtIJ0v07mgGLrkKUKJ1sSKkqirMFSDyWIm0NCQKhyIjhWSK5ZpJ4tJAXoNd6b+j4ZeJnOh9wVQPWei3B65JWo5nxQck1RILGZOT+XxBftx9XocJy+gxz5WmeciQB5Wc2VI+0nB3J6IyZcrYZr5Lcs20NklY28zXK744zz0lwwA5h03GlKIxUzjNY0QclkyA/W1KVVLzqAGt4VU7XvNav4153zRutnOkcy7Kx5SrBI76kM46CfTJMKqf2etaBT00Cro1TMiT7FfJJYvs67dWjPMFcgFbxdk8sapCOICnWxpqIfc3AAMV1R3EbdOwaxq2oJYDt9HXHQVqbrtlVJeSNaWa+U88YuILlZIaWVxqWTKfjIw1lgzBPnFXrpvUNcRPdJae/kNvjN+oNT/Va52xgP/RmE9A1NaE5xF7vuXgo1kGNdUMim1sWBcpNjG7nFT5mPV0PTC5HOumwEU8TWXMYAwjqinp7OQQlEmqwCUs5QjbOzgITnicpPDTkwzj04M0GZW7SYbewUFwKsLdBLQ1t2Uk4zqOxNQqyCcT68QPS6VFxl+sPAd7Rq+sDl8buebouuDtwdn8j1EcxGgGc4smVpd56u2r5vDezKlWnc+mcJaBWmEemC4L59XMQlmMfCK2pWWqb/o5NfuwBx3lPDUd01zfQe+iWvMX5lU8Ml+6xdLUJGFGMwH6cL7sMUA/YbsMwlvToYhbkTd1wJjYN/dvK9ps+bp1ruuHOuxDDZ84qxzGzdRHUEcsRZlHox7iovuIqBR22rVk1EvZFm60OAGRiiJA7+GhvvPF6UV35bPFRYO1ed27wC6XN6z0OuFOQaTWdXsRv94N8PgbUEsDBBQAAgAIAPhiLEywhyP0bAEAAPcCAAApAAAAdW5pdmVyc2FsL3NraW5fY3VzdG9taXphdGlvbl9zZXR0aW5ncy54bWyNUttKJDEQffcrgj8wSSq3hnYgt5Z5UdEBn5vp7NKsppdOxGXJx5t2dxhHRzT1VHVOnaIqp02/xmifUp4ex799Hqd4F3Ie48+0PkOo3U0P03wzhxRyWh0q92McpudN/DEttVpNuY9DPw92QdMao+71ISW1cqpmzDCKJPPUK+Q8txVrwDVgK+Yose3qncQ/3TnsQsynVdvVEfqxYRNTmPMmDuHPGo7Zb6HjDS7nfhgrL60FW6LspxbHlkCMcMl9oRoABLLcEYeLlI3UBHnMOIZiFAUKiHBOGlGIpBxq1jWiqjDfCMQkY9QV6mntRlobR22R0BCi6zSvGlu6zkiMESEEmCtcQGcwqmyoGhrUckBwYEAUbTRRgDrbmY4V77ywHCnqBcaFGQMYH4572O7tuQ7Vb6+zP+cXgie/4CS6eGt1wlzt7mmeK3kbHn8/9Dmgcbg4v7n1d/5qq7eb66vz/7589fCetZi1bv2pt18AUEsDBBQAAgAIAPhiLEwF2YnISg0AANUhAAAXAAAAdW5pdmVyc2FsL3VuaXZlcnNhbC5wbmftmvlXUuv6wKnTaVbzVNecS715rjmUJ6fjQJkTp2ulDWZOtcy8YYKoaChi03VIiaKWlomerJPigKmZuhGwQ0keROo4oOJQcRQFwYEQFZG7qc69a931Xd8/4C5+YG+e57Pf/T7Pu9/neZ/9Qu6xI/46G402QiAQHViATzAEsgYGgXyDXL8W1OxqujEBnlYlBft7QyhdJpOgsCb2YOBBCKSOsGn53LegvCEhIDQJAtFlaj6rWMiK82A7OMzn4InLkZLho3m28gHWB1nR3Oq51fU65/Xr9VO/I57c/P33u3Mu6OfvDFjzrnrzTznnLS1e/XPt1vU7fG5vKTNWX/lZ+vf9G1TY6S6Z+yLpR8Wn0gcXPY8nbQ//VEyplFJEUreIUkplS92DLC5UjZWtKKeRIxmK4ZqmUZwxaNJZJz9ZxUqQ6XkzhB9RD7r8jGSo0dZUZuefM4Z5qT51p3iDiiuNVfb1eKso7Kyv+ypQbkMHZfzhZ3q9G78GlJrtKwlDC+Io9eCtf4sTfuA3SLiLxQbwdCDHSiPtImqONwJWg8ctWqAFWqAFWqAFWqAFWqAFWqAFWqAFWqAFWqAFWvC/B1ACc/UCS7Nl+h7YCtNovK00W4rr72j2Dnf6fKfZbtzy/4OP4Xf+aOB68Vs//X74oXUpNlH2xpJwCbcsMB9FiVC9gipWKKEpTBe8sg85kiV5YV57M215rImhkgTxW5ziOT+MTyOUlRWszN8ky48tO/zNM55jZl6u469LL69khRGoYWaapmKaYoQazRhi5Ax21cSICzCnusMb4xcO9SSlvZkzF08EzA0lcRv1Zo6EgC1K8pY4SFxDLz4MUK8oXabpSmk8T/1BL7PfY/bV1jCul3IqXuBGahpJE48DmYtjhUhDF6iD07AH4hR34L5UQIDSY4aaV94K5dW8NzFDLPqkWcandyQ2JiiJxshXP5myWwtp85LHLBp90zHT+QP3Oduz6iKA4f1cwmeP7Po4EZB4ctMJTykCY1/m7MyYxSMvuXhQZw+njmYo4nknz5LFcddbseKw0cFI+3LBfvhwiAkZvcI0X5m58D15y76SvDnSNFbY2XZS1hvDCevGo+RAxcwxQTtX1kqSOiUaKurigDN9gCrNjreAobMTRZ5vRS8kGpuq6QHpU3WsQS4h7nc7ZfXD2ECRG73TIZBwy2r4OmADjLnVDlZU43uBanwXoig0/myq8bNGYVvruTNN6DcSFKpxRPj+WHrQiR3k0sJdj66d9gyRJ/2zZrYY/8bxaRWP2d9QUcZs5bFcGIsc5+ebY2l+XenmjZsFwojuXkcCT0a26AipWzdInv/LN5D38ErPW1QuPq77syHxohZpgcrDh5hklP1XEyMnuGX6yFvPPE8Y/Ud5sW0p9eYGdEt+iFzWz37s3Z6zbbtx+/6YVjObA7aKjeTM6TQENw1frPASCdNI0oeIV8RFgD1/cupqyk3aawikuUgUvn04tt1JVJDZx2lwbrRLCBVa68Ps/3HpWYrggjxQtRyIK3fuZI1sLI5UDOED6jevlcsc99/bp9qLaHiIi7rhKnZKfKd0TQYyCNMWgELwt2SFDqRNHpwdWb3oYXV4+Mf7aFl1kGlKt526zoe4yci4erh5INESfcq43Sly5yIczR3mGcIAvoNFxwdAuRbyPi1UlvuT+5d2J1UPBAhTk0NWLT/XvRzEG4u23Gx4Sj4QLLw20eX78mLvrh+S7hdxYcE8wiH4b9gjxNBAqG7I3wTYXejh5ppzPDdYCs3PPs08+4g1GMYJvbTZdmOJ8JWTuI8JjitnBCvjpHiaiOLyrNgf3qIM3tlxfU2/g9lcKZaXn4xjphfvTTqNaE00aizZ85d84dOSPH1vG+8eWbB+3I1q/UBR4qsbmBKA5OZ14v59YWjWzQE67w1G+jiykOVR4G5HbJ37bY9ETsVZfxmQBBGj4nK5qO+1pmf7pUIHX+KmSp2uullMwdgjXaZr54WLoxIUBh7B+2Ab43NnH+XXVztC0pH5YuHWpltXHJ8+LKXq7xctAUPbd4ow0xQHIY0AcPQjdTG2VG+OL3qa1dDj0MhQq6Zj6QouQP/a6R2oIizqrZ1KFMIA3Ohee7gCnII6Go9bZEchcLN5UVM00tyyjDvail/ClJT3xPc2A+G3+OVhBg2IkgxRXY9jFw/POs0OUlPGKjJT4dgaxhImkvALoolSy1XJPA4LQw2Yvl1HLYgQax7N3F2eNyPjQtXq1BUJw2CcfSR1FAKpjiLllSmxlysasvQ3ipJEoUw+kkFTpIgOtxlBvcT2isuL76/rveARIKh8REYngJk3ZJrY2IR38vAOztRH7SEHKh8VYGyR3941al/qd+pR9e4Xokdkd3Os2jpAt8/xnhUj6FOf/QVosi53SSwzumev89Dh13cWAX3YuI5io1EpbmlyfknfBX4fGTvJzVyRpRRhHPBFTVkb/yp7ni3q6wAfSum+njm8uOumVTQ2tvM4O+LReZ+ymM1G4lQe4E5Ii08Wnze4s8a1RapynTJqX5DWdw+7QCDiFMNMztOssbVL/dTHOKkFDCNp5IG+JBxjUnRUdamvTXz8bk/qMt18mo5cGPZQdjJPj8t8iI59gvu4Fl022QJGcwbQ9XkBq4vDFTiTFJ1obOrApNQYcgUt9jIwq8oavF+Llzt+9JcsHhMI8QuDbxzYF9slyUyTte0j1gLsbksLW72Xbie+3L3nGPsMoaagdn7ZdQ/RNjtmYse5iiwM994A2M9kX4e9RYduppI/6nzUU94z/+2+KjE83EUvgfpfLvVl2Hv0hTJdJyf6c8yvPs66uQ7tRRz0K0aWU2rxqoHWwjc5e9Chsr5j2Y/zZ1lfB89IhCKMUcY89hA72aHwlnF+kV4DeVbWfNAqdyxhojlvoqD8+KonkdXQhZd6zlDlANeZAF1ZsDPDLXzgeCqGGkh+tldVYPp4FrdDQP06cfiWBI/fcc4efjqyEivLNZujLXFT+o7XXjqu73mGPJTp9WjStefCosHZW+9q7oa6cL2c8sd2CIPImby9fZwFhUdU+erDOpZ7OcJow/Yl2lRAcC0eQZqyINpi5zqsH5qrJvz5W4Ideho8VJ+6+Rfhg0XlVLv3jM82nD7iEpWiyUZnhyMz5L3zDR/2wfsbr9LzrWJMdjcsi52zL01w058Uo9f/9ghAO4rHB8qz6kxkJTudTLbC4HpFRvBBN138IXzWcV/i16lz/tH8thZwOR3c+zv5YlyJ9MUVtWiEQAr6g7WXYKw2KyRJ6asgpxlgFVCvAoPFKCX+59Q7501sjjPXr3NKzubbItOnDgYzE5H3otHiaDBXH9WRRVPiR/fZWna05h/yvX0G2mj/kypclj9GaduPoBZbEHviysLMlTlWd8HVOi59B8fxxpSMNp2BlH3Mc0CszBUyEl63zvy6ic+sdA1TXROPOLAmRgix5Kjbj0+kCv7MIUsZ8wOxQq/Zi2S8LKKuzGsrbz+bceC4sQqtyrGWy0LHF22M8sX+B1xrvwQvmdUYbo7uD4yAzq8mz0YbFsCLzoDXzc0Uodwb7TwpxmJF2ct/VPC8absBeR0hwJG8tb7PLaBA/0nJEC8qM6MKF3lLPXk0E8BMPMoexCdIsRE73p8aVo7tGFaiCpd+OcWwoqL+nVVnutynn5fq8yifM1ZjuozjwkejcmrtiFhTYOxBhlo5OorL81x3uzKSjRcBiJKnKYJFaSojnZ8crhOx7c8bz277vPQsXZ78pXCQmxvXV5MNTqgicGImSdJc7wU4tiilVGSu+S/8Cnv2JF0lQTZ1o4TiMkiT6Muolb/VhA6PHU3w7MOdCq9CmIJj0Ve5UsTB6DUY+hBzAxI90UFXwtDThdHJ06zjE5oQF489JngBbxdhlKIv14vASi2O93KfDxGW2hxIun6+JYjm4ZDLjKe8sN+YUCVVJebXfoSSAYJmrjTjRMXb/rN0+yFbZ/2oy6zvYLvl5Vjq1qaVFQWD0XIwAurA4uWGiY+u4hqPhJv+6TM6/KyipPXvBp7zW8Bcs2jjdX1kAxBTCq65nBjEJhNTGEWEOJyNZS+zoCso6sHm/J3KITQv4mGUeoknWeua+gKqmjza9O0qBHqapngBelWcVsgCJF9No8Nr1VKZ4EyPmyswVtK7f7g1LoiLahoSopOtWiqdpG/rP7V9o3dJE/3OWclfQy9TtNB2fNn6ZBPGkGW2GvLMKw4K7djFb4kbeTy+LarADLTpY97U/e0KzY//3MC5u6XLT/AWzO6jUBrp6dMaDMAHi/T34pNRFTX77pkAJGrfsRPs5JsOh8ESbuzE6PrSXzH0GMpEkNCazNwsSjQMwK3ISpF6hypQq8G6vo0ksYlnmn3slwyJ6css1xCrFntN7HM0z0jV3dYAUNrRMk3VHnL3/3obKFUvx7qv/vw6UOGVKGA7MC75a8Rwg15/xLIQqr74H/GSY//Dz/8woFTm9TzDWzkti6PUcGuN6nSVaFd0syEMvqBgqGmLYKQOPtB00Fe25I++rdZ5yFGvyo17E+y9+eqKRg/zPeJD8T577V9QSwMEFAACAAgA+GIsTCsLwG1KAAAAawAAABsAAAB1bml2ZXJzYWwvdW5pdmVyc2FsLnBuZy54bWyzsa/IzVEoSy0qzszPs1Uy1DNQsrfj5bIpKEoty0wtV6gAihnpGUCAkkIlKrc8M6UkAyhkYG6MEMxIzUzPKLFVsjAwhQvqA80EAFBLAQIAABQAAgAIAEOUV0cNwDEewAEAANoDAAAPAAAAAAAAAAEAAAAAAAAAAABub25lL3BsYXllci54bWxQSwECAAAUAAIACAD4YixMFQ6tKGQEAAAHEQAAHQAAAAAAAAABAAAAAADtAQAAdW5pdmVyc2FsL2NvbW1vbl9tZXNzYWdlcy5sbmdQSwECAAAUAAIACAD4YixMCH4LIykDAACGDAAAJwAAAAAAAAABAAAAAACMBgAAdW5pdmVyc2FsL2ZsYXNoX3B1Ymxpc2hpbmdfc2V0dGluZ3MueG1sUEsBAgAAFAACAAgA+GIsTLX8CWS6AgAAVQoAACEAAAAAAAAAAQAAAAAA+gkAAHVuaXZlcnNhbC9mbGFzaF9za2luX3NldHRpbmdzLnhtbFBLAQIAABQAAgAIAPhiLEwqlg9n/gIAAJcLAAAmAAAAAAAAAAEAAAAAAPMMAAB1bml2ZXJzYWwvaHRtbF9wdWJsaXNoaW5nX3NldHRpbmdzLnhtbFBLAQIAABQAAgAIAPhiLExocVKRmgEAAB8GAAAfAAAAAAAAAAEAAAAAADUQAAB1bml2ZXJzYWwvaHRtbF9za2luX3NldHRpbmdzLmpzUEsBAgAAFAACAAgA+GIsTD08L9HBAAAA5QEAABoAAAAAAAAAAQAAAAAADBIAAHVuaXZlcnNhbC9pMThuX3ByZXNldHMueG1sUEsBAgAAFAACAAgA+GIsTJr5lmRrAAAAawAAABwAAAAAAAAAAQAAAAAABRMAAHVuaXZlcnNhbC9sb2NhbF9zZXR0aW5ncy54bWxQSwECAAAUAAIACABElFdHI7RO+/sCAACwCAAAFAAAAAAAAAABAAAAAACqEwAAdW5pdmVyc2FsL3BsYXllci54bWxQSwECAAAUAAIACAD4YixMsIcj9GwBAAD3AgAAKQAAAAAAAAABAAAAAADXFgAAdW5pdmVyc2FsL3NraW5fY3VzdG9taXphdGlvbl9zZXR0aW5ncy54bWxQSwECAAAUAAIACAD4YixMBdmJyEoNAADVIQAAFwAAAAAAAAAAAAAAAACKGAAAdW5pdmVyc2FsL3VuaXZlcnNhbC5wbmdQSwECAAAUAAIACAD4YixMKwvAbUoAAABrAAAAGwAAAAAAAAABAAAAAAAJJgAAdW5pdmVyc2FsL3VuaXZlcnNhbC5wbmcueG1sUEsFBgAAAAAMAAwAhgMAAIwmAAAAAA==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</p:tagLst>
</file>

<file path=ppt/theme/theme1.xml><?xml version="1.0" encoding="utf-8"?>
<a:theme xmlns:a="http://schemas.openxmlformats.org/drawingml/2006/main" name="office主题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rtlCol="0">
        <a:spAutoFit/>
      </a:bodyPr>
      <a:lstStyle>
        <a:defPPr algn="l">
          <a:defRPr sz="7200">
            <a:solidFill>
              <a:schemeClr val="tx1">
                <a:lumMod val="85000"/>
                <a:lumOff val="15000"/>
              </a:schemeClr>
            </a:solidFill>
            <a:latin typeface="Montserrat Extra Bold" panose="00000900000000000000" pitchFamily="50" charset="-94"/>
          </a:defRPr>
        </a:defPPr>
      </a:lstStyle>
    </a:tx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4048</Words>
  <Application>WPS 演示</Application>
  <PresentationFormat>宽屏</PresentationFormat>
  <Paragraphs>448</Paragraphs>
  <Slides>24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24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49" baseType="lpstr">
      <vt:lpstr>Arial</vt:lpstr>
      <vt:lpstr>宋体</vt:lpstr>
      <vt:lpstr>Wingdings</vt:lpstr>
      <vt:lpstr>Montserrat Extra Bold</vt:lpstr>
      <vt:lpstr>Menk Amglang Tig</vt:lpstr>
      <vt:lpstr>微软雅黑</vt:lpstr>
      <vt:lpstr>Calibri</vt:lpstr>
      <vt:lpstr>Times New Roman</vt:lpstr>
      <vt:lpstr>Broadway</vt:lpstr>
      <vt:lpstr>Gabriola</vt:lpstr>
      <vt:lpstr>Open Sans</vt:lpstr>
      <vt:lpstr>Lato Regular</vt:lpstr>
      <vt:lpstr>微软雅黑 Light</vt:lpstr>
      <vt:lpstr>Arial Unicode MS</vt:lpstr>
      <vt:lpstr>Calibri Light</vt:lpstr>
      <vt:lpstr>等线</vt:lpstr>
      <vt:lpstr>Roboto</vt:lpstr>
      <vt:lpstr>方正兰亭黑简体</vt:lpstr>
      <vt:lpstr>方正兰亭粗黑_GBK</vt:lpstr>
      <vt:lpstr>方正中等线简体</vt:lpstr>
      <vt:lpstr>Meiryo</vt:lpstr>
      <vt:lpstr>Yu Gothic UI</vt:lpstr>
      <vt:lpstr>Arial Narrow</vt:lpstr>
      <vt:lpstr>黑体</vt:lpstr>
      <vt:lpstr>office主题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creator>优品PPT</dc:creator>
  <dc:subject>https://www.ypppt.com/</dc:subject>
  <cp:lastModifiedBy>铭</cp:lastModifiedBy>
  <cp:revision>246</cp:revision>
  <dcterms:created xsi:type="dcterms:W3CDTF">2017-11-28T05:50:00Z</dcterms:created>
  <dcterms:modified xsi:type="dcterms:W3CDTF">2022-02-18T02:44:01Z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12FE96D8A09041F58DB3E009AB1B96A0</vt:lpwstr>
  </property>
  <property fmtid="{D5CDD505-2E9C-101B-9397-08002B2CF9AE}" pid="3" name="KSOProductBuildVer">
    <vt:lpwstr>2052-11.1.0.11194</vt:lpwstr>
  </property>
</Properties>
</file>