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05" r:id="rId3"/>
    <p:sldId id="306" r:id="rId5"/>
    <p:sldId id="307" r:id="rId6"/>
    <p:sldId id="308" r:id="rId7"/>
    <p:sldId id="290" r:id="rId8"/>
    <p:sldId id="292" r:id="rId9"/>
    <p:sldId id="296" r:id="rId10"/>
    <p:sldId id="309" r:id="rId11"/>
    <p:sldId id="294" r:id="rId12"/>
    <p:sldId id="295" r:id="rId13"/>
    <p:sldId id="299" r:id="rId14"/>
    <p:sldId id="298" r:id="rId15"/>
    <p:sldId id="310" r:id="rId16"/>
    <p:sldId id="300" r:id="rId17"/>
    <p:sldId id="302" r:id="rId18"/>
    <p:sldId id="301" r:id="rId19"/>
    <p:sldId id="303" r:id="rId20"/>
    <p:sldId id="304" r:id="rId21"/>
    <p:sldId id="31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EC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846" autoAdjust="0"/>
  </p:normalViewPr>
  <p:slideViewPr>
    <p:cSldViewPr snapToGrid="0">
      <p:cViewPr varScale="1">
        <p:scale>
          <a:sx n="108" d="100"/>
          <a:sy n="108" d="100"/>
        </p:scale>
        <p:origin x="102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20000"/>
            </a:solidFill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20000"/>
            </a:solidFill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0">
                    <a:srgbClr val="20BEC6"/>
                  </a:gs>
                  <a:gs pos="100000">
                    <a:srgbClr val="4472C4"/>
                  </a:gs>
                </a:gsLst>
                <a:lin ang="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4745620"/>
            <a:ext cx="12192000" cy="2112380"/>
          </a:xfrm>
          <a:prstGeom prst="rect">
            <a:avLst/>
          </a:prstGeom>
          <a:solidFill>
            <a:schemeClr val="bg1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</a:rPr>
              <a:t>凤凰办公 高效办公在凤凰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该作品版权为凤凰办公所有，请勿盗版，否则我们将按照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进行维权工作。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4745620"/>
            <a:ext cx="12192000" cy="2112380"/>
          </a:xfrm>
          <a:prstGeom prst="rect">
            <a:avLst/>
          </a:prstGeom>
          <a:solidFill>
            <a:schemeClr val="bg1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8" name="任意多边形 7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2000">
        <p14:gallery dir="l"/>
      </p:transition>
    </mc:Choice>
    <mc:Fallback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68880" y="1087755"/>
            <a:ext cx="6983730" cy="2745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500" b="1" noProof="1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年终总结</a:t>
            </a:r>
            <a:endParaRPr lang="zh-CN" altLang="en-US" sz="115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3081324" y="1387126"/>
            <a:ext cx="5238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400" noProof="1">
                <a:solidFill>
                  <a:schemeClr val="bg1">
                    <a:lumMod val="75000"/>
                  </a:schemeClr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Work summary</a:t>
            </a:r>
            <a:endParaRPr lang="zh-CN" altLang="en-US" sz="2800" spc="400" noProof="1">
              <a:solidFill>
                <a:schemeClr val="bg1">
                  <a:lumMod val="75000"/>
                </a:schemeClr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2413002" cy="2992970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8947" y="4387502"/>
            <a:ext cx="29178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汇报人：</a:t>
            </a:r>
            <a:r>
              <a:rPr lang="en-US" sz="1400" dirty="0" smtClean="0"/>
              <a:t>XXX</a:t>
            </a:r>
            <a:r>
              <a:rPr lang="zh-CN" altLang="en-US" sz="1400" dirty="0" smtClean="0"/>
              <a:t>   </a:t>
            </a:r>
            <a:r>
              <a:rPr lang="en-US" altLang="zh-CN" sz="1400" dirty="0" smtClean="0"/>
              <a:t>/   </a:t>
            </a:r>
            <a:r>
              <a:rPr lang="zh-CN" altLang="en-US" sz="1400" dirty="0" smtClean="0"/>
              <a:t>时间：</a:t>
            </a:r>
            <a:r>
              <a:rPr lang="en-US" altLang="zh-CN" sz="1400" dirty="0" smtClean="0"/>
              <a:t>2022.02.1</a:t>
            </a:r>
            <a:endParaRPr lang="zh-CN" altLang="en-US" sz="1400" dirty="0"/>
          </a:p>
        </p:txBody>
      </p:sp>
      <p:sp>
        <p:nvSpPr>
          <p:cNvPr id="11" name="平行四边形 10"/>
          <p:cNvSpPr/>
          <p:nvPr/>
        </p:nvSpPr>
        <p:spPr>
          <a:xfrm>
            <a:off x="6661598" y="1615440"/>
            <a:ext cx="1656080" cy="30623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88319" y="157794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2499920" y="3481605"/>
            <a:ext cx="5817758" cy="432457"/>
          </a:xfrm>
          <a:prstGeom prst="parallelogram">
            <a:avLst/>
          </a:prstGeom>
          <a:gradFill flip="none" rotWithShape="1">
            <a:gsLst>
              <a:gs pos="100000">
                <a:srgbClr val="98DEE4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4"/>
          <p:cNvSpPr txBox="1"/>
          <p:nvPr/>
        </p:nvSpPr>
        <p:spPr>
          <a:xfrm>
            <a:off x="3237286" y="3504603"/>
            <a:ext cx="4364990" cy="38089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dist" fontAlgn="auto"/>
            <a:r>
              <a:rPr lang="zh-CN" altLang="en-US" i="1" spc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公司年终总结及新年计划</a:t>
            </a:r>
            <a:endParaRPr lang="zh-CN" altLang="en-US" i="1" spc="10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2791519" y="3857328"/>
            <a:ext cx="5817758" cy="11645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4608" y="2650023"/>
            <a:ext cx="8828465" cy="2067713"/>
            <a:chOff x="368969" y="2122914"/>
            <a:chExt cx="14797240" cy="3418203"/>
          </a:xfr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</p:grpSpPr>
        <p:sp>
          <p:nvSpPr>
            <p:cNvPr id="8" name="空心弧 7"/>
            <p:cNvSpPr/>
            <p:nvPr/>
          </p:nvSpPr>
          <p:spPr>
            <a:xfrm>
              <a:off x="368969" y="2183156"/>
              <a:ext cx="3357961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flipV="1">
              <a:off x="3228789" y="2122914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>
              <a:off x="6088609" y="2183156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flipV="1">
              <a:off x="8948429" y="2122914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11808249" y="2183156"/>
              <a:ext cx="3357960" cy="3357961"/>
            </a:xfrm>
            <a:prstGeom prst="blockArc">
              <a:avLst>
                <a:gd name="adj1" fmla="val 10844774"/>
                <a:gd name="adj2" fmla="val 21599996"/>
                <a:gd name="adj3" fmla="val 14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4" name="组合 23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8" name="矩形 27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23940" y="4373170"/>
            <a:ext cx="2524125" cy="1068069"/>
            <a:chOff x="1518985" y="1787011"/>
            <a:chExt cx="2524125" cy="1068069"/>
          </a:xfrm>
        </p:grpSpPr>
        <p:sp>
          <p:nvSpPr>
            <p:cNvPr id="30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1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87298" y="4373170"/>
            <a:ext cx="2524125" cy="1068069"/>
            <a:chOff x="1518985" y="1787011"/>
            <a:chExt cx="2524125" cy="1068069"/>
          </a:xfrm>
        </p:grpSpPr>
        <p:sp>
          <p:nvSpPr>
            <p:cNvPr id="33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4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13805" y="4373170"/>
            <a:ext cx="2524125" cy="1068069"/>
            <a:chOff x="1518985" y="1787011"/>
            <a:chExt cx="2524125" cy="1068069"/>
          </a:xfrm>
        </p:grpSpPr>
        <p:sp>
          <p:nvSpPr>
            <p:cNvPr id="36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7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18822" y="1706984"/>
            <a:ext cx="2524125" cy="1068069"/>
            <a:chOff x="1518985" y="1787011"/>
            <a:chExt cx="2524125" cy="1068069"/>
          </a:xfrm>
        </p:grpSpPr>
        <p:sp>
          <p:nvSpPr>
            <p:cNvPr id="39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68860" y="1706984"/>
            <a:ext cx="2524125" cy="1068069"/>
            <a:chOff x="1518985" y="1787011"/>
            <a:chExt cx="2524125" cy="1068069"/>
          </a:xfrm>
        </p:grpSpPr>
        <p:sp>
          <p:nvSpPr>
            <p:cNvPr id="42" name="Rectangle 42"/>
            <p:cNvSpPr/>
            <p:nvPr/>
          </p:nvSpPr>
          <p:spPr>
            <a:xfrm flipH="1">
              <a:off x="1518985" y="1787011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 flipH="1">
              <a:off x="1644607" y="2143343"/>
              <a:ext cx="2101297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058952" y="1261002"/>
            <a:ext cx="8342112" cy="31367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0" name="组合 19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946854" y="1246977"/>
            <a:ext cx="4563514" cy="456351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28486" y="2992514"/>
            <a:ext cx="327177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3398" y="2309258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823904" y="2812649"/>
            <a:ext cx="280941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bg1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510368" y="4734784"/>
            <a:ext cx="56677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分钟之内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9"/>
          <p:cNvSpPr/>
          <p:nvPr/>
        </p:nvSpPr>
        <p:spPr>
          <a:xfrm>
            <a:off x="4796411" y="2235015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40"/>
          <p:cNvSpPr/>
          <p:nvPr/>
        </p:nvSpPr>
        <p:spPr>
          <a:xfrm>
            <a:off x="6217074" y="2235015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41"/>
          <p:cNvSpPr/>
          <p:nvPr/>
        </p:nvSpPr>
        <p:spPr>
          <a:xfrm>
            <a:off x="4796411" y="3557418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42"/>
          <p:cNvSpPr/>
          <p:nvPr/>
        </p:nvSpPr>
        <p:spPr>
          <a:xfrm>
            <a:off x="6217074" y="3557418"/>
            <a:ext cx="1319189" cy="1227943"/>
          </a:xfrm>
          <a:custGeom>
            <a:avLst/>
            <a:gdLst>
              <a:gd name="connsiteX0" fmla="*/ 0 w 1193400"/>
              <a:gd name="connsiteY0" fmla="*/ 198904 h 1193400"/>
              <a:gd name="connsiteX1" fmla="*/ 198904 w 1193400"/>
              <a:gd name="connsiteY1" fmla="*/ 0 h 1193400"/>
              <a:gd name="connsiteX2" fmla="*/ 994496 w 1193400"/>
              <a:gd name="connsiteY2" fmla="*/ 0 h 1193400"/>
              <a:gd name="connsiteX3" fmla="*/ 1193400 w 1193400"/>
              <a:gd name="connsiteY3" fmla="*/ 198904 h 1193400"/>
              <a:gd name="connsiteX4" fmla="*/ 1193400 w 1193400"/>
              <a:gd name="connsiteY4" fmla="*/ 994496 h 1193400"/>
              <a:gd name="connsiteX5" fmla="*/ 994496 w 1193400"/>
              <a:gd name="connsiteY5" fmla="*/ 1193400 h 1193400"/>
              <a:gd name="connsiteX6" fmla="*/ 198904 w 1193400"/>
              <a:gd name="connsiteY6" fmla="*/ 1193400 h 1193400"/>
              <a:gd name="connsiteX7" fmla="*/ 0 w 1193400"/>
              <a:gd name="connsiteY7" fmla="*/ 994496 h 1193400"/>
              <a:gd name="connsiteX8" fmla="*/ 0 w 1193400"/>
              <a:gd name="connsiteY8" fmla="*/ 198904 h 119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3400" h="1193400">
                <a:moveTo>
                  <a:pt x="0" y="198904"/>
                </a:moveTo>
                <a:cubicBezTo>
                  <a:pt x="0" y="89052"/>
                  <a:pt x="89052" y="0"/>
                  <a:pt x="198904" y="0"/>
                </a:cubicBezTo>
                <a:lnTo>
                  <a:pt x="994496" y="0"/>
                </a:lnTo>
                <a:cubicBezTo>
                  <a:pt x="1104348" y="0"/>
                  <a:pt x="1193400" y="89052"/>
                  <a:pt x="1193400" y="198904"/>
                </a:cubicBezTo>
                <a:lnTo>
                  <a:pt x="1193400" y="994496"/>
                </a:lnTo>
                <a:cubicBezTo>
                  <a:pt x="1193400" y="1104348"/>
                  <a:pt x="1104348" y="1193400"/>
                  <a:pt x="994496" y="1193400"/>
                </a:cubicBezTo>
                <a:lnTo>
                  <a:pt x="198904" y="1193400"/>
                </a:lnTo>
                <a:cubicBezTo>
                  <a:pt x="89052" y="1193400"/>
                  <a:pt x="0" y="1104348"/>
                  <a:pt x="0" y="994496"/>
                </a:cubicBezTo>
                <a:lnTo>
                  <a:pt x="0" y="198904"/>
                </a:lnTo>
                <a:close/>
              </a:path>
            </a:pathLst>
          </a:custGeom>
          <a:gradFill flip="none" rotWithShape="1">
            <a:gsLst>
              <a:gs pos="0">
                <a:srgbClr val="20BEC6"/>
              </a:gs>
              <a:gs pos="99000">
                <a:srgbClr val="4472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747" tIns="168747" rIns="168747" bIns="168747" numCol="1" spcCol="953" anchor="ctr" anchorCtr="0">
            <a:noAutofit/>
          </a:bodyPr>
          <a:lstStyle/>
          <a:p>
            <a:pPr algn="ctr" defTabSz="12884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id-ID" sz="293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51971" y="2816095"/>
            <a:ext cx="766229" cy="1330993"/>
            <a:chOff x="3431037" y="2816095"/>
            <a:chExt cx="1217713" cy="1330993"/>
          </a:xfrm>
        </p:grpSpPr>
        <p:cxnSp>
          <p:nvCxnSpPr>
            <p:cNvPr id="11" name="Straight Connector 95"/>
            <p:cNvCxnSpPr/>
            <p:nvPr/>
          </p:nvCxnSpPr>
          <p:spPr>
            <a:xfrm flipH="1">
              <a:off x="3431037" y="2816095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7"/>
            <p:cNvCxnSpPr/>
            <p:nvPr/>
          </p:nvCxnSpPr>
          <p:spPr>
            <a:xfrm flipH="1">
              <a:off x="3431037" y="4147088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614738" y="2808056"/>
            <a:ext cx="707462" cy="1330992"/>
            <a:chOff x="7545287" y="2808056"/>
            <a:chExt cx="1217713" cy="1330992"/>
          </a:xfrm>
        </p:grpSpPr>
        <p:cxnSp>
          <p:nvCxnSpPr>
            <p:cNvPr id="12" name="Straight Connector 96"/>
            <p:cNvCxnSpPr/>
            <p:nvPr/>
          </p:nvCxnSpPr>
          <p:spPr>
            <a:xfrm>
              <a:off x="7545287" y="2808056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98"/>
            <p:cNvCxnSpPr/>
            <p:nvPr/>
          </p:nvCxnSpPr>
          <p:spPr>
            <a:xfrm>
              <a:off x="7545287" y="4139048"/>
              <a:ext cx="1217713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椭圆 6"/>
          <p:cNvSpPr/>
          <p:nvPr/>
        </p:nvSpPr>
        <p:spPr>
          <a:xfrm>
            <a:off x="5184599" y="2635013"/>
            <a:ext cx="577999" cy="422491"/>
          </a:xfrm>
          <a:custGeom>
            <a:avLst/>
            <a:gdLst>
              <a:gd name="connsiteX0" fmla="*/ 187043 w 606298"/>
              <a:gd name="connsiteY0" fmla="*/ 364682 h 476105"/>
              <a:gd name="connsiteX1" fmla="*/ 307528 w 606298"/>
              <a:gd name="connsiteY1" fmla="*/ 364682 h 476105"/>
              <a:gd name="connsiteX2" fmla="*/ 325320 w 606298"/>
              <a:gd name="connsiteY2" fmla="*/ 382440 h 476105"/>
              <a:gd name="connsiteX3" fmla="*/ 325320 w 606298"/>
              <a:gd name="connsiteY3" fmla="*/ 389984 h 476105"/>
              <a:gd name="connsiteX4" fmla="*/ 575785 w 606298"/>
              <a:gd name="connsiteY4" fmla="*/ 389984 h 476105"/>
              <a:gd name="connsiteX5" fmla="*/ 606298 w 606298"/>
              <a:gd name="connsiteY5" fmla="*/ 420440 h 476105"/>
              <a:gd name="connsiteX6" fmla="*/ 575785 w 606298"/>
              <a:gd name="connsiteY6" fmla="*/ 450803 h 476105"/>
              <a:gd name="connsiteX7" fmla="*/ 325320 w 606298"/>
              <a:gd name="connsiteY7" fmla="*/ 450803 h 476105"/>
              <a:gd name="connsiteX8" fmla="*/ 325320 w 606298"/>
              <a:gd name="connsiteY8" fmla="*/ 458347 h 476105"/>
              <a:gd name="connsiteX9" fmla="*/ 307528 w 606298"/>
              <a:gd name="connsiteY9" fmla="*/ 476105 h 476105"/>
              <a:gd name="connsiteX10" fmla="*/ 187043 w 606298"/>
              <a:gd name="connsiteY10" fmla="*/ 476105 h 476105"/>
              <a:gd name="connsiteX11" fmla="*/ 169343 w 606298"/>
              <a:gd name="connsiteY11" fmla="*/ 458347 h 476105"/>
              <a:gd name="connsiteX12" fmla="*/ 169343 w 606298"/>
              <a:gd name="connsiteY12" fmla="*/ 450803 h 476105"/>
              <a:gd name="connsiteX13" fmla="*/ 30421 w 606298"/>
              <a:gd name="connsiteY13" fmla="*/ 450803 h 476105"/>
              <a:gd name="connsiteX14" fmla="*/ 0 w 606298"/>
              <a:gd name="connsiteY14" fmla="*/ 420440 h 476105"/>
              <a:gd name="connsiteX15" fmla="*/ 30421 w 606298"/>
              <a:gd name="connsiteY15" fmla="*/ 389984 h 476105"/>
              <a:gd name="connsiteX16" fmla="*/ 169343 w 606298"/>
              <a:gd name="connsiteY16" fmla="*/ 389984 h 476105"/>
              <a:gd name="connsiteX17" fmla="*/ 169343 w 606298"/>
              <a:gd name="connsiteY17" fmla="*/ 382440 h 476105"/>
              <a:gd name="connsiteX18" fmla="*/ 187043 w 606298"/>
              <a:gd name="connsiteY18" fmla="*/ 364682 h 476105"/>
              <a:gd name="connsiteX19" fmla="*/ 322185 w 606298"/>
              <a:gd name="connsiteY19" fmla="*/ 182341 h 476105"/>
              <a:gd name="connsiteX20" fmla="*/ 442671 w 606298"/>
              <a:gd name="connsiteY20" fmla="*/ 182341 h 476105"/>
              <a:gd name="connsiteX21" fmla="*/ 460370 w 606298"/>
              <a:gd name="connsiteY21" fmla="*/ 200099 h 476105"/>
              <a:gd name="connsiteX22" fmla="*/ 460370 w 606298"/>
              <a:gd name="connsiteY22" fmla="*/ 207643 h 476105"/>
              <a:gd name="connsiteX23" fmla="*/ 575785 w 606298"/>
              <a:gd name="connsiteY23" fmla="*/ 207643 h 476105"/>
              <a:gd name="connsiteX24" fmla="*/ 606298 w 606298"/>
              <a:gd name="connsiteY24" fmla="*/ 238006 h 476105"/>
              <a:gd name="connsiteX25" fmla="*/ 575785 w 606298"/>
              <a:gd name="connsiteY25" fmla="*/ 268369 h 476105"/>
              <a:gd name="connsiteX26" fmla="*/ 460370 w 606298"/>
              <a:gd name="connsiteY26" fmla="*/ 268369 h 476105"/>
              <a:gd name="connsiteX27" fmla="*/ 460370 w 606298"/>
              <a:gd name="connsiteY27" fmla="*/ 276006 h 476105"/>
              <a:gd name="connsiteX28" fmla="*/ 442671 w 606298"/>
              <a:gd name="connsiteY28" fmla="*/ 293764 h 476105"/>
              <a:gd name="connsiteX29" fmla="*/ 322185 w 606298"/>
              <a:gd name="connsiteY29" fmla="*/ 293764 h 476105"/>
              <a:gd name="connsiteX30" fmla="*/ 304394 w 606298"/>
              <a:gd name="connsiteY30" fmla="*/ 276006 h 476105"/>
              <a:gd name="connsiteX31" fmla="*/ 304394 w 606298"/>
              <a:gd name="connsiteY31" fmla="*/ 268369 h 476105"/>
              <a:gd name="connsiteX32" fmla="*/ 30421 w 606298"/>
              <a:gd name="connsiteY32" fmla="*/ 268369 h 476105"/>
              <a:gd name="connsiteX33" fmla="*/ 0 w 606298"/>
              <a:gd name="connsiteY33" fmla="*/ 238006 h 476105"/>
              <a:gd name="connsiteX34" fmla="*/ 30421 w 606298"/>
              <a:gd name="connsiteY34" fmla="*/ 207643 h 476105"/>
              <a:gd name="connsiteX35" fmla="*/ 304394 w 606298"/>
              <a:gd name="connsiteY35" fmla="*/ 207643 h 476105"/>
              <a:gd name="connsiteX36" fmla="*/ 304394 w 606298"/>
              <a:gd name="connsiteY36" fmla="*/ 200099 h 476105"/>
              <a:gd name="connsiteX37" fmla="*/ 322185 w 606298"/>
              <a:gd name="connsiteY37" fmla="*/ 182341 h 476105"/>
              <a:gd name="connsiteX38" fmla="*/ 109055 w 606298"/>
              <a:gd name="connsiteY38" fmla="*/ 0 h 476105"/>
              <a:gd name="connsiteX39" fmla="*/ 229540 w 606298"/>
              <a:gd name="connsiteY39" fmla="*/ 0 h 476105"/>
              <a:gd name="connsiteX40" fmla="*/ 247331 w 606298"/>
              <a:gd name="connsiteY40" fmla="*/ 17669 h 476105"/>
              <a:gd name="connsiteX41" fmla="*/ 247331 w 606298"/>
              <a:gd name="connsiteY41" fmla="*/ 25307 h 476105"/>
              <a:gd name="connsiteX42" fmla="*/ 575785 w 606298"/>
              <a:gd name="connsiteY42" fmla="*/ 25307 h 476105"/>
              <a:gd name="connsiteX43" fmla="*/ 606298 w 606298"/>
              <a:gd name="connsiteY43" fmla="*/ 55676 h 476105"/>
              <a:gd name="connsiteX44" fmla="*/ 575785 w 606298"/>
              <a:gd name="connsiteY44" fmla="*/ 86045 h 476105"/>
              <a:gd name="connsiteX45" fmla="*/ 247331 w 606298"/>
              <a:gd name="connsiteY45" fmla="*/ 86045 h 476105"/>
              <a:gd name="connsiteX46" fmla="*/ 247331 w 606298"/>
              <a:gd name="connsiteY46" fmla="*/ 93683 h 476105"/>
              <a:gd name="connsiteX47" fmla="*/ 229540 w 606298"/>
              <a:gd name="connsiteY47" fmla="*/ 111352 h 476105"/>
              <a:gd name="connsiteX48" fmla="*/ 109055 w 606298"/>
              <a:gd name="connsiteY48" fmla="*/ 111352 h 476105"/>
              <a:gd name="connsiteX49" fmla="*/ 91355 w 606298"/>
              <a:gd name="connsiteY49" fmla="*/ 93683 h 476105"/>
              <a:gd name="connsiteX50" fmla="*/ 91355 w 606298"/>
              <a:gd name="connsiteY50" fmla="*/ 86045 h 476105"/>
              <a:gd name="connsiteX51" fmla="*/ 30421 w 606298"/>
              <a:gd name="connsiteY51" fmla="*/ 86045 h 476105"/>
              <a:gd name="connsiteX52" fmla="*/ 0 w 606298"/>
              <a:gd name="connsiteY52" fmla="*/ 55676 h 476105"/>
              <a:gd name="connsiteX53" fmla="*/ 30421 w 606298"/>
              <a:gd name="connsiteY53" fmla="*/ 25307 h 476105"/>
              <a:gd name="connsiteX54" fmla="*/ 91355 w 606298"/>
              <a:gd name="connsiteY54" fmla="*/ 25307 h 476105"/>
              <a:gd name="connsiteX55" fmla="*/ 91355 w 606298"/>
              <a:gd name="connsiteY55" fmla="*/ 17669 h 476105"/>
              <a:gd name="connsiteX56" fmla="*/ 109055 w 606298"/>
              <a:gd name="connsiteY56" fmla="*/ 0 h 47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6298" h="476105">
                <a:moveTo>
                  <a:pt x="187043" y="364682"/>
                </a:moveTo>
                <a:lnTo>
                  <a:pt x="307528" y="364682"/>
                </a:lnTo>
                <a:cubicBezTo>
                  <a:pt x="317392" y="364682"/>
                  <a:pt x="325320" y="372595"/>
                  <a:pt x="325320" y="382440"/>
                </a:cubicBezTo>
                <a:lnTo>
                  <a:pt x="325320" y="389984"/>
                </a:lnTo>
                <a:lnTo>
                  <a:pt x="575785" y="389984"/>
                </a:lnTo>
                <a:cubicBezTo>
                  <a:pt x="592655" y="389984"/>
                  <a:pt x="606298" y="403602"/>
                  <a:pt x="606298" y="420440"/>
                </a:cubicBezTo>
                <a:cubicBezTo>
                  <a:pt x="606298" y="437185"/>
                  <a:pt x="592655" y="450803"/>
                  <a:pt x="575785" y="450803"/>
                </a:cubicBezTo>
                <a:lnTo>
                  <a:pt x="325320" y="450803"/>
                </a:lnTo>
                <a:lnTo>
                  <a:pt x="325320" y="458347"/>
                </a:lnTo>
                <a:cubicBezTo>
                  <a:pt x="325320" y="468192"/>
                  <a:pt x="317392" y="476105"/>
                  <a:pt x="307528" y="476105"/>
                </a:cubicBezTo>
                <a:lnTo>
                  <a:pt x="187043" y="476105"/>
                </a:lnTo>
                <a:cubicBezTo>
                  <a:pt x="177271" y="476105"/>
                  <a:pt x="169343" y="468192"/>
                  <a:pt x="169343" y="458347"/>
                </a:cubicBezTo>
                <a:lnTo>
                  <a:pt x="169343" y="450803"/>
                </a:lnTo>
                <a:lnTo>
                  <a:pt x="30421" y="450803"/>
                </a:lnTo>
                <a:cubicBezTo>
                  <a:pt x="13644" y="450803"/>
                  <a:pt x="0" y="437185"/>
                  <a:pt x="0" y="420440"/>
                </a:cubicBezTo>
                <a:cubicBezTo>
                  <a:pt x="0" y="403602"/>
                  <a:pt x="13644" y="389984"/>
                  <a:pt x="30421" y="389984"/>
                </a:cubicBezTo>
                <a:lnTo>
                  <a:pt x="169343" y="389984"/>
                </a:lnTo>
                <a:lnTo>
                  <a:pt x="169343" y="382440"/>
                </a:lnTo>
                <a:cubicBezTo>
                  <a:pt x="169343" y="372595"/>
                  <a:pt x="177271" y="364682"/>
                  <a:pt x="187043" y="364682"/>
                </a:cubicBezTo>
                <a:close/>
                <a:moveTo>
                  <a:pt x="322185" y="182341"/>
                </a:moveTo>
                <a:lnTo>
                  <a:pt x="442671" y="182341"/>
                </a:lnTo>
                <a:cubicBezTo>
                  <a:pt x="452442" y="182341"/>
                  <a:pt x="460370" y="190254"/>
                  <a:pt x="460370" y="200099"/>
                </a:cubicBezTo>
                <a:lnTo>
                  <a:pt x="460370" y="207643"/>
                </a:lnTo>
                <a:lnTo>
                  <a:pt x="575785" y="207643"/>
                </a:lnTo>
                <a:cubicBezTo>
                  <a:pt x="592655" y="207643"/>
                  <a:pt x="606298" y="221261"/>
                  <a:pt x="606298" y="238006"/>
                </a:cubicBezTo>
                <a:cubicBezTo>
                  <a:pt x="606298" y="254844"/>
                  <a:pt x="592655" y="268369"/>
                  <a:pt x="575785" y="268369"/>
                </a:cubicBezTo>
                <a:lnTo>
                  <a:pt x="460370" y="268369"/>
                </a:lnTo>
                <a:lnTo>
                  <a:pt x="460370" y="276006"/>
                </a:lnTo>
                <a:cubicBezTo>
                  <a:pt x="460370" y="285759"/>
                  <a:pt x="452442" y="293764"/>
                  <a:pt x="442671" y="293764"/>
                </a:cubicBezTo>
                <a:lnTo>
                  <a:pt x="322185" y="293764"/>
                </a:lnTo>
                <a:cubicBezTo>
                  <a:pt x="312322" y="293764"/>
                  <a:pt x="304394" y="285759"/>
                  <a:pt x="304394" y="276006"/>
                </a:cubicBezTo>
                <a:lnTo>
                  <a:pt x="304394" y="268369"/>
                </a:lnTo>
                <a:lnTo>
                  <a:pt x="30421" y="268369"/>
                </a:lnTo>
                <a:cubicBezTo>
                  <a:pt x="13644" y="268369"/>
                  <a:pt x="0" y="254844"/>
                  <a:pt x="0" y="238006"/>
                </a:cubicBezTo>
                <a:cubicBezTo>
                  <a:pt x="0" y="221261"/>
                  <a:pt x="13644" y="207643"/>
                  <a:pt x="30421" y="207643"/>
                </a:cubicBezTo>
                <a:lnTo>
                  <a:pt x="304394" y="207643"/>
                </a:lnTo>
                <a:lnTo>
                  <a:pt x="304394" y="200099"/>
                </a:lnTo>
                <a:cubicBezTo>
                  <a:pt x="304394" y="190254"/>
                  <a:pt x="312322" y="182341"/>
                  <a:pt x="322185" y="182341"/>
                </a:cubicBezTo>
                <a:close/>
                <a:moveTo>
                  <a:pt x="109055" y="0"/>
                </a:moveTo>
                <a:lnTo>
                  <a:pt x="229540" y="0"/>
                </a:lnTo>
                <a:cubicBezTo>
                  <a:pt x="239404" y="0"/>
                  <a:pt x="247331" y="7914"/>
                  <a:pt x="247331" y="17669"/>
                </a:cubicBezTo>
                <a:lnTo>
                  <a:pt x="247331" y="25307"/>
                </a:lnTo>
                <a:lnTo>
                  <a:pt x="575785" y="25307"/>
                </a:lnTo>
                <a:cubicBezTo>
                  <a:pt x="592655" y="25307"/>
                  <a:pt x="606298" y="38927"/>
                  <a:pt x="606298" y="55676"/>
                </a:cubicBezTo>
                <a:cubicBezTo>
                  <a:pt x="606298" y="72425"/>
                  <a:pt x="592655" y="86045"/>
                  <a:pt x="575785" y="86045"/>
                </a:cubicBezTo>
                <a:lnTo>
                  <a:pt x="247331" y="86045"/>
                </a:lnTo>
                <a:lnTo>
                  <a:pt x="247331" y="93683"/>
                </a:lnTo>
                <a:cubicBezTo>
                  <a:pt x="247331" y="103438"/>
                  <a:pt x="239404" y="111352"/>
                  <a:pt x="229540" y="111352"/>
                </a:cubicBezTo>
                <a:lnTo>
                  <a:pt x="109055" y="111352"/>
                </a:lnTo>
                <a:cubicBezTo>
                  <a:pt x="99283" y="111352"/>
                  <a:pt x="91355" y="103438"/>
                  <a:pt x="91355" y="93683"/>
                </a:cubicBezTo>
                <a:lnTo>
                  <a:pt x="91355" y="86045"/>
                </a:lnTo>
                <a:lnTo>
                  <a:pt x="30421" y="86045"/>
                </a:lnTo>
                <a:cubicBezTo>
                  <a:pt x="13644" y="86045"/>
                  <a:pt x="0" y="72425"/>
                  <a:pt x="0" y="55676"/>
                </a:cubicBezTo>
                <a:cubicBezTo>
                  <a:pt x="0" y="38927"/>
                  <a:pt x="13644" y="25307"/>
                  <a:pt x="30421" y="25307"/>
                </a:cubicBezTo>
                <a:lnTo>
                  <a:pt x="91355" y="25307"/>
                </a:lnTo>
                <a:lnTo>
                  <a:pt x="91355" y="17669"/>
                </a:lnTo>
                <a:cubicBezTo>
                  <a:pt x="91355" y="7914"/>
                  <a:pt x="99283" y="0"/>
                  <a:pt x="109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椭圆 19"/>
          <p:cNvSpPr/>
          <p:nvPr/>
        </p:nvSpPr>
        <p:spPr>
          <a:xfrm>
            <a:off x="6654051" y="3870155"/>
            <a:ext cx="570481" cy="538021"/>
          </a:xfrm>
          <a:custGeom>
            <a:avLst/>
            <a:gdLst>
              <a:gd name="connsiteX0" fmla="*/ 361584 w 589817"/>
              <a:gd name="connsiteY0" fmla="*/ 75460 h 597591"/>
              <a:gd name="connsiteX1" fmla="*/ 370193 w 589817"/>
              <a:gd name="connsiteY1" fmla="*/ 79491 h 597591"/>
              <a:gd name="connsiteX2" fmla="*/ 403552 w 589817"/>
              <a:gd name="connsiteY2" fmla="*/ 112813 h 597591"/>
              <a:gd name="connsiteX3" fmla="*/ 403552 w 589817"/>
              <a:gd name="connsiteY3" fmla="*/ 130012 h 597591"/>
              <a:gd name="connsiteX4" fmla="*/ 273343 w 589817"/>
              <a:gd name="connsiteY4" fmla="*/ 261153 h 597591"/>
              <a:gd name="connsiteX5" fmla="*/ 273343 w 589817"/>
              <a:gd name="connsiteY5" fmla="*/ 277277 h 597591"/>
              <a:gd name="connsiteX6" fmla="*/ 291637 w 589817"/>
              <a:gd name="connsiteY6" fmla="*/ 296625 h 597591"/>
              <a:gd name="connsiteX7" fmla="*/ 302398 w 589817"/>
              <a:gd name="connsiteY7" fmla="*/ 321349 h 597591"/>
              <a:gd name="connsiteX8" fmla="*/ 291637 w 589817"/>
              <a:gd name="connsiteY8" fmla="*/ 347147 h 597591"/>
              <a:gd name="connsiteX9" fmla="*/ 181874 w 589817"/>
              <a:gd name="connsiteY9" fmla="*/ 456789 h 597591"/>
              <a:gd name="connsiteX10" fmla="*/ 156047 w 589817"/>
              <a:gd name="connsiteY10" fmla="*/ 466463 h 597591"/>
              <a:gd name="connsiteX11" fmla="*/ 131296 w 589817"/>
              <a:gd name="connsiteY11" fmla="*/ 456789 h 597591"/>
              <a:gd name="connsiteX12" fmla="*/ 131296 w 589817"/>
              <a:gd name="connsiteY12" fmla="*/ 405193 h 597591"/>
              <a:gd name="connsiteX13" fmla="*/ 206624 w 589817"/>
              <a:gd name="connsiteY13" fmla="*/ 329948 h 597591"/>
              <a:gd name="connsiteX14" fmla="*/ 206624 w 589817"/>
              <a:gd name="connsiteY14" fmla="*/ 312749 h 597591"/>
              <a:gd name="connsiteX15" fmla="*/ 188330 w 589817"/>
              <a:gd name="connsiteY15" fmla="*/ 294476 h 597591"/>
              <a:gd name="connsiteX16" fmla="*/ 188330 w 589817"/>
              <a:gd name="connsiteY16" fmla="*/ 243954 h 597591"/>
              <a:gd name="connsiteX17" fmla="*/ 352975 w 589817"/>
              <a:gd name="connsiteY17" fmla="*/ 79491 h 597591"/>
              <a:gd name="connsiteX18" fmla="*/ 361584 w 589817"/>
              <a:gd name="connsiteY18" fmla="*/ 75460 h 597591"/>
              <a:gd name="connsiteX19" fmla="*/ 46281 w 589817"/>
              <a:gd name="connsiteY19" fmla="*/ 8638 h 597591"/>
              <a:gd name="connsiteX20" fmla="*/ 91486 w 589817"/>
              <a:gd name="connsiteY20" fmla="*/ 57001 h 597591"/>
              <a:gd name="connsiteX21" fmla="*/ 91486 w 589817"/>
              <a:gd name="connsiteY21" fmla="*/ 456801 h 597591"/>
              <a:gd name="connsiteX22" fmla="*/ 138844 w 589817"/>
              <a:gd name="connsiteY22" fmla="*/ 505164 h 597591"/>
              <a:gd name="connsiteX23" fmla="*/ 541383 w 589817"/>
              <a:gd name="connsiteY23" fmla="*/ 505164 h 597591"/>
              <a:gd name="connsiteX24" fmla="*/ 589817 w 589817"/>
              <a:gd name="connsiteY24" fmla="*/ 550303 h 597591"/>
              <a:gd name="connsiteX25" fmla="*/ 541383 w 589817"/>
              <a:gd name="connsiteY25" fmla="*/ 595442 h 597591"/>
              <a:gd name="connsiteX26" fmla="*/ 138844 w 589817"/>
              <a:gd name="connsiteY26" fmla="*/ 595442 h 597591"/>
              <a:gd name="connsiteX27" fmla="*/ 91486 w 589817"/>
              <a:gd name="connsiteY27" fmla="*/ 596516 h 597591"/>
              <a:gd name="connsiteX28" fmla="*/ 46281 w 589817"/>
              <a:gd name="connsiteY28" fmla="*/ 597591 h 597591"/>
              <a:gd name="connsiteX29" fmla="*/ 1076 w 589817"/>
              <a:gd name="connsiteY29" fmla="*/ 596516 h 597591"/>
              <a:gd name="connsiteX30" fmla="*/ 0 w 589817"/>
              <a:gd name="connsiteY30" fmla="*/ 550303 h 597591"/>
              <a:gd name="connsiteX31" fmla="*/ 1076 w 589817"/>
              <a:gd name="connsiteY31" fmla="*/ 456801 h 597591"/>
              <a:gd name="connsiteX32" fmla="*/ 1076 w 589817"/>
              <a:gd name="connsiteY32" fmla="*/ 57001 h 597591"/>
              <a:gd name="connsiteX33" fmla="*/ 46281 w 589817"/>
              <a:gd name="connsiteY33" fmla="*/ 8638 h 597591"/>
              <a:gd name="connsiteX34" fmla="*/ 347607 w 589817"/>
              <a:gd name="connsiteY34" fmla="*/ 0 h 597591"/>
              <a:gd name="connsiteX35" fmla="*/ 470364 w 589817"/>
              <a:gd name="connsiteY35" fmla="*/ 0 h 597591"/>
              <a:gd name="connsiteX36" fmla="*/ 490823 w 589817"/>
              <a:gd name="connsiteY36" fmla="*/ 18267 h 597591"/>
              <a:gd name="connsiteX37" fmla="*/ 490823 w 589817"/>
              <a:gd name="connsiteY37" fmla="*/ 128945 h 597591"/>
              <a:gd name="connsiteX38" fmla="*/ 476824 w 589817"/>
              <a:gd name="connsiteY38" fmla="*/ 134317 h 597591"/>
              <a:gd name="connsiteX39" fmla="*/ 439136 w 589817"/>
              <a:gd name="connsiteY39" fmla="*/ 101007 h 597591"/>
              <a:gd name="connsiteX40" fmla="*/ 378834 w 589817"/>
              <a:gd name="connsiteY40" fmla="*/ 46205 h 597591"/>
              <a:gd name="connsiteX41" fmla="*/ 341146 w 589817"/>
              <a:gd name="connsiteY41" fmla="*/ 12895 h 597591"/>
              <a:gd name="connsiteX42" fmla="*/ 347607 w 589817"/>
              <a:gd name="connsiteY42" fmla="*/ 0 h 59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9817" h="597591">
                <a:moveTo>
                  <a:pt x="361584" y="75460"/>
                </a:moveTo>
                <a:cubicBezTo>
                  <a:pt x="364813" y="75460"/>
                  <a:pt x="368041" y="76804"/>
                  <a:pt x="370193" y="79491"/>
                </a:cubicBezTo>
                <a:lnTo>
                  <a:pt x="403552" y="112813"/>
                </a:lnTo>
                <a:cubicBezTo>
                  <a:pt x="408933" y="117113"/>
                  <a:pt x="408933" y="125713"/>
                  <a:pt x="403552" y="130012"/>
                </a:cubicBezTo>
                <a:lnTo>
                  <a:pt x="273343" y="261153"/>
                </a:lnTo>
                <a:cubicBezTo>
                  <a:pt x="267963" y="265453"/>
                  <a:pt x="267963" y="272977"/>
                  <a:pt x="273343" y="277277"/>
                </a:cubicBezTo>
                <a:lnTo>
                  <a:pt x="291637" y="296625"/>
                </a:lnTo>
                <a:cubicBezTo>
                  <a:pt x="298094" y="303075"/>
                  <a:pt x="302398" y="311674"/>
                  <a:pt x="302398" y="321349"/>
                </a:cubicBezTo>
                <a:cubicBezTo>
                  <a:pt x="302398" y="331023"/>
                  <a:pt x="298094" y="340697"/>
                  <a:pt x="291637" y="347147"/>
                </a:cubicBezTo>
                <a:lnTo>
                  <a:pt x="181874" y="456789"/>
                </a:lnTo>
                <a:cubicBezTo>
                  <a:pt x="175417" y="463238"/>
                  <a:pt x="165732" y="466463"/>
                  <a:pt x="156047" y="466463"/>
                </a:cubicBezTo>
                <a:cubicBezTo>
                  <a:pt x="147438" y="466463"/>
                  <a:pt x="137753" y="463238"/>
                  <a:pt x="131296" y="456789"/>
                </a:cubicBezTo>
                <a:cubicBezTo>
                  <a:pt x="117307" y="442815"/>
                  <a:pt x="117307" y="419167"/>
                  <a:pt x="131296" y="405193"/>
                </a:cubicBezTo>
                <a:lnTo>
                  <a:pt x="206624" y="329948"/>
                </a:lnTo>
                <a:cubicBezTo>
                  <a:pt x="212005" y="325648"/>
                  <a:pt x="212005" y="318124"/>
                  <a:pt x="206624" y="312749"/>
                </a:cubicBezTo>
                <a:lnTo>
                  <a:pt x="188330" y="294476"/>
                </a:lnTo>
                <a:cubicBezTo>
                  <a:pt x="174341" y="280502"/>
                  <a:pt x="174341" y="257928"/>
                  <a:pt x="188330" y="243954"/>
                </a:cubicBezTo>
                <a:cubicBezTo>
                  <a:pt x="188330" y="243954"/>
                  <a:pt x="318540" y="113888"/>
                  <a:pt x="352975" y="79491"/>
                </a:cubicBezTo>
                <a:cubicBezTo>
                  <a:pt x="355127" y="76804"/>
                  <a:pt x="358356" y="75460"/>
                  <a:pt x="361584" y="75460"/>
                </a:cubicBezTo>
                <a:close/>
                <a:moveTo>
                  <a:pt x="46281" y="8638"/>
                </a:moveTo>
                <a:cubicBezTo>
                  <a:pt x="71036" y="8638"/>
                  <a:pt x="91486" y="30133"/>
                  <a:pt x="91486" y="57001"/>
                </a:cubicBezTo>
                <a:lnTo>
                  <a:pt x="91486" y="456801"/>
                </a:lnTo>
                <a:cubicBezTo>
                  <a:pt x="91486" y="483670"/>
                  <a:pt x="113012" y="505164"/>
                  <a:pt x="138844" y="505164"/>
                </a:cubicBezTo>
                <a:lnTo>
                  <a:pt x="541383" y="505164"/>
                </a:lnTo>
                <a:cubicBezTo>
                  <a:pt x="568291" y="505164"/>
                  <a:pt x="589817" y="524509"/>
                  <a:pt x="589817" y="550303"/>
                </a:cubicBezTo>
                <a:cubicBezTo>
                  <a:pt x="589817" y="575022"/>
                  <a:pt x="568291" y="595442"/>
                  <a:pt x="541383" y="595442"/>
                </a:cubicBezTo>
                <a:lnTo>
                  <a:pt x="138844" y="595442"/>
                </a:lnTo>
                <a:cubicBezTo>
                  <a:pt x="113012" y="595442"/>
                  <a:pt x="91486" y="595442"/>
                  <a:pt x="91486" y="596516"/>
                </a:cubicBezTo>
                <a:cubicBezTo>
                  <a:pt x="91486" y="597591"/>
                  <a:pt x="71036" y="597591"/>
                  <a:pt x="46281" y="597591"/>
                </a:cubicBezTo>
                <a:cubicBezTo>
                  <a:pt x="20450" y="597591"/>
                  <a:pt x="1076" y="597591"/>
                  <a:pt x="1076" y="596516"/>
                </a:cubicBezTo>
                <a:cubicBezTo>
                  <a:pt x="0" y="595442"/>
                  <a:pt x="0" y="575022"/>
                  <a:pt x="0" y="550303"/>
                </a:cubicBezTo>
                <a:cubicBezTo>
                  <a:pt x="0" y="524509"/>
                  <a:pt x="1076" y="483670"/>
                  <a:pt x="1076" y="456801"/>
                </a:cubicBezTo>
                <a:lnTo>
                  <a:pt x="1076" y="57001"/>
                </a:lnTo>
                <a:cubicBezTo>
                  <a:pt x="1076" y="30133"/>
                  <a:pt x="20450" y="8638"/>
                  <a:pt x="46281" y="8638"/>
                </a:cubicBezTo>
                <a:close/>
                <a:moveTo>
                  <a:pt x="347607" y="0"/>
                </a:moveTo>
                <a:lnTo>
                  <a:pt x="470364" y="0"/>
                </a:lnTo>
                <a:cubicBezTo>
                  <a:pt x="482208" y="0"/>
                  <a:pt x="490823" y="8597"/>
                  <a:pt x="490823" y="18267"/>
                </a:cubicBezTo>
                <a:lnTo>
                  <a:pt x="490823" y="128945"/>
                </a:lnTo>
                <a:cubicBezTo>
                  <a:pt x="490823" y="138616"/>
                  <a:pt x="484362" y="141839"/>
                  <a:pt x="476824" y="134317"/>
                </a:cubicBezTo>
                <a:lnTo>
                  <a:pt x="439136" y="101007"/>
                </a:lnTo>
                <a:lnTo>
                  <a:pt x="378834" y="46205"/>
                </a:lnTo>
                <a:lnTo>
                  <a:pt x="341146" y="12895"/>
                </a:lnTo>
                <a:cubicBezTo>
                  <a:pt x="333608" y="6447"/>
                  <a:pt x="335762" y="0"/>
                  <a:pt x="347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29877" y="2503948"/>
            <a:ext cx="619253" cy="684621"/>
          </a:xfrm>
          <a:custGeom>
            <a:avLst/>
            <a:gdLst>
              <a:gd name="T0" fmla="*/ 1177 w 2354"/>
              <a:gd name="T1" fmla="*/ 2800 h 2800"/>
              <a:gd name="T2" fmla="*/ 1142 w 2354"/>
              <a:gd name="T3" fmla="*/ 2790 h 2800"/>
              <a:gd name="T4" fmla="*/ 247 w 2354"/>
              <a:gd name="T5" fmla="*/ 1787 h 2800"/>
              <a:gd name="T6" fmla="*/ 88 w 2354"/>
              <a:gd name="T7" fmla="*/ 308 h 2800"/>
              <a:gd name="T8" fmla="*/ 116 w 2354"/>
              <a:gd name="T9" fmla="*/ 260 h 2800"/>
              <a:gd name="T10" fmla="*/ 172 w 2354"/>
              <a:gd name="T11" fmla="*/ 251 h 2800"/>
              <a:gd name="T12" fmla="*/ 498 w 2354"/>
              <a:gd name="T13" fmla="*/ 291 h 2800"/>
              <a:gd name="T14" fmla="*/ 672 w 2354"/>
              <a:gd name="T15" fmla="*/ 277 h 2800"/>
              <a:gd name="T16" fmla="*/ 1125 w 2354"/>
              <a:gd name="T17" fmla="*/ 25 h 2800"/>
              <a:gd name="T18" fmla="*/ 1177 w 2354"/>
              <a:gd name="T19" fmla="*/ 0 h 2800"/>
              <a:gd name="T20" fmla="*/ 1177 w 2354"/>
              <a:gd name="T21" fmla="*/ 0 h 2800"/>
              <a:gd name="T22" fmla="*/ 1230 w 2354"/>
              <a:gd name="T23" fmla="*/ 25 h 2800"/>
              <a:gd name="T24" fmla="*/ 1682 w 2354"/>
              <a:gd name="T25" fmla="*/ 277 h 2800"/>
              <a:gd name="T26" fmla="*/ 1856 w 2354"/>
              <a:gd name="T27" fmla="*/ 291 h 2800"/>
              <a:gd name="T28" fmla="*/ 2182 w 2354"/>
              <a:gd name="T29" fmla="*/ 251 h 2800"/>
              <a:gd name="T30" fmla="*/ 2238 w 2354"/>
              <a:gd name="T31" fmla="*/ 260 h 2800"/>
              <a:gd name="T32" fmla="*/ 2267 w 2354"/>
              <a:gd name="T33" fmla="*/ 308 h 2800"/>
              <a:gd name="T34" fmla="*/ 2107 w 2354"/>
              <a:gd name="T35" fmla="*/ 1787 h 2800"/>
              <a:gd name="T36" fmla="*/ 1212 w 2354"/>
              <a:gd name="T37" fmla="*/ 2790 h 2800"/>
              <a:gd name="T38" fmla="*/ 1177 w 2354"/>
              <a:gd name="T39" fmla="*/ 2800 h 2800"/>
              <a:gd name="T40" fmla="*/ 214 w 2354"/>
              <a:gd name="T41" fmla="*/ 397 h 2800"/>
              <a:gd name="T42" fmla="*/ 370 w 2354"/>
              <a:gd name="T43" fmla="*/ 1736 h 2800"/>
              <a:gd name="T44" fmla="*/ 1177 w 2354"/>
              <a:gd name="T45" fmla="*/ 2654 h 2800"/>
              <a:gd name="T46" fmla="*/ 1984 w 2354"/>
              <a:gd name="T47" fmla="*/ 1736 h 2800"/>
              <a:gd name="T48" fmla="*/ 2140 w 2354"/>
              <a:gd name="T49" fmla="*/ 397 h 2800"/>
              <a:gd name="T50" fmla="*/ 1856 w 2354"/>
              <a:gd name="T51" fmla="*/ 425 h 2800"/>
              <a:gd name="T52" fmla="*/ 1658 w 2354"/>
              <a:gd name="T53" fmla="*/ 408 h 2800"/>
              <a:gd name="T54" fmla="*/ 1177 w 2354"/>
              <a:gd name="T55" fmla="*/ 164 h 2800"/>
              <a:gd name="T56" fmla="*/ 696 w 2354"/>
              <a:gd name="T57" fmla="*/ 408 h 2800"/>
              <a:gd name="T58" fmla="*/ 498 w 2354"/>
              <a:gd name="T59" fmla="*/ 425 h 2800"/>
              <a:gd name="T60" fmla="*/ 214 w 2354"/>
              <a:gd name="T61" fmla="*/ 397 h 2800"/>
              <a:gd name="T62" fmla="*/ 1177 w 2354"/>
              <a:gd name="T63" fmla="*/ 2215 h 2800"/>
              <a:gd name="T64" fmla="*/ 982 w 2354"/>
              <a:gd name="T65" fmla="*/ 2020 h 2800"/>
              <a:gd name="T66" fmla="*/ 1177 w 2354"/>
              <a:gd name="T67" fmla="*/ 1824 h 2800"/>
              <a:gd name="T68" fmla="*/ 1372 w 2354"/>
              <a:gd name="T69" fmla="*/ 2020 h 2800"/>
              <a:gd name="T70" fmla="*/ 1177 w 2354"/>
              <a:gd name="T71" fmla="*/ 2215 h 2800"/>
              <a:gd name="T72" fmla="*/ 1177 w 2354"/>
              <a:gd name="T73" fmla="*/ 1958 h 2800"/>
              <a:gd name="T74" fmla="*/ 1115 w 2354"/>
              <a:gd name="T75" fmla="*/ 2020 h 2800"/>
              <a:gd name="T76" fmla="*/ 1177 w 2354"/>
              <a:gd name="T77" fmla="*/ 2082 h 2800"/>
              <a:gd name="T78" fmla="*/ 1239 w 2354"/>
              <a:gd name="T79" fmla="*/ 2020 h 2800"/>
              <a:gd name="T80" fmla="*/ 1177 w 2354"/>
              <a:gd name="T81" fmla="*/ 1958 h 2800"/>
              <a:gd name="T82" fmla="*/ 1177 w 2354"/>
              <a:gd name="T83" fmla="*/ 1748 h 2800"/>
              <a:gd name="T84" fmla="*/ 982 w 2354"/>
              <a:gd name="T85" fmla="*/ 1552 h 2800"/>
              <a:gd name="T86" fmla="*/ 982 w 2354"/>
              <a:gd name="T87" fmla="*/ 694 h 2800"/>
              <a:gd name="T88" fmla="*/ 1177 w 2354"/>
              <a:gd name="T89" fmla="*/ 499 h 2800"/>
              <a:gd name="T90" fmla="*/ 1372 w 2354"/>
              <a:gd name="T91" fmla="*/ 694 h 2800"/>
              <a:gd name="T92" fmla="*/ 1372 w 2354"/>
              <a:gd name="T93" fmla="*/ 1552 h 2800"/>
              <a:gd name="T94" fmla="*/ 1177 w 2354"/>
              <a:gd name="T95" fmla="*/ 1748 h 2800"/>
              <a:gd name="T96" fmla="*/ 1177 w 2354"/>
              <a:gd name="T97" fmla="*/ 632 h 2800"/>
              <a:gd name="T98" fmla="*/ 1115 w 2354"/>
              <a:gd name="T99" fmla="*/ 694 h 2800"/>
              <a:gd name="T100" fmla="*/ 1115 w 2354"/>
              <a:gd name="T101" fmla="*/ 1552 h 2800"/>
              <a:gd name="T102" fmla="*/ 1177 w 2354"/>
              <a:gd name="T103" fmla="*/ 1614 h 2800"/>
              <a:gd name="T104" fmla="*/ 1239 w 2354"/>
              <a:gd name="T105" fmla="*/ 1552 h 2800"/>
              <a:gd name="T106" fmla="*/ 1239 w 2354"/>
              <a:gd name="T107" fmla="*/ 694 h 2800"/>
              <a:gd name="T108" fmla="*/ 1177 w 2354"/>
              <a:gd name="T109" fmla="*/ 632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54" h="2800">
                <a:moveTo>
                  <a:pt x="1177" y="2800"/>
                </a:moveTo>
                <a:cubicBezTo>
                  <a:pt x="1165" y="2800"/>
                  <a:pt x="1153" y="2797"/>
                  <a:pt x="1142" y="2790"/>
                </a:cubicBezTo>
                <a:cubicBezTo>
                  <a:pt x="1116" y="2774"/>
                  <a:pt x="495" y="2386"/>
                  <a:pt x="247" y="1787"/>
                </a:cubicBezTo>
                <a:cubicBezTo>
                  <a:pt x="0" y="1193"/>
                  <a:pt x="84" y="344"/>
                  <a:pt x="88" y="308"/>
                </a:cubicBezTo>
                <a:cubicBezTo>
                  <a:pt x="90" y="289"/>
                  <a:pt x="100" y="271"/>
                  <a:pt x="116" y="260"/>
                </a:cubicBezTo>
                <a:cubicBezTo>
                  <a:pt x="133" y="249"/>
                  <a:pt x="153" y="246"/>
                  <a:pt x="172" y="251"/>
                </a:cubicBezTo>
                <a:cubicBezTo>
                  <a:pt x="173" y="251"/>
                  <a:pt x="320" y="291"/>
                  <a:pt x="498" y="291"/>
                </a:cubicBezTo>
                <a:cubicBezTo>
                  <a:pt x="560" y="291"/>
                  <a:pt x="618" y="287"/>
                  <a:pt x="672" y="277"/>
                </a:cubicBezTo>
                <a:cubicBezTo>
                  <a:pt x="962" y="226"/>
                  <a:pt x="1123" y="27"/>
                  <a:pt x="1125" y="25"/>
                </a:cubicBezTo>
                <a:cubicBezTo>
                  <a:pt x="1137" y="9"/>
                  <a:pt x="1157" y="0"/>
                  <a:pt x="1177" y="0"/>
                </a:cubicBezTo>
                <a:lnTo>
                  <a:pt x="1177" y="0"/>
                </a:lnTo>
                <a:cubicBezTo>
                  <a:pt x="1198" y="0"/>
                  <a:pt x="1217" y="9"/>
                  <a:pt x="1230" y="25"/>
                </a:cubicBezTo>
                <a:cubicBezTo>
                  <a:pt x="1231" y="27"/>
                  <a:pt x="1392" y="226"/>
                  <a:pt x="1682" y="277"/>
                </a:cubicBezTo>
                <a:cubicBezTo>
                  <a:pt x="1736" y="287"/>
                  <a:pt x="1795" y="291"/>
                  <a:pt x="1856" y="291"/>
                </a:cubicBezTo>
                <a:cubicBezTo>
                  <a:pt x="2035" y="291"/>
                  <a:pt x="2181" y="251"/>
                  <a:pt x="2182" y="251"/>
                </a:cubicBezTo>
                <a:cubicBezTo>
                  <a:pt x="2201" y="246"/>
                  <a:pt x="2221" y="249"/>
                  <a:pt x="2238" y="260"/>
                </a:cubicBezTo>
                <a:cubicBezTo>
                  <a:pt x="2254" y="271"/>
                  <a:pt x="2264" y="289"/>
                  <a:pt x="2267" y="308"/>
                </a:cubicBezTo>
                <a:cubicBezTo>
                  <a:pt x="2270" y="344"/>
                  <a:pt x="2354" y="1193"/>
                  <a:pt x="2107" y="1787"/>
                </a:cubicBezTo>
                <a:cubicBezTo>
                  <a:pt x="1859" y="2386"/>
                  <a:pt x="1238" y="2774"/>
                  <a:pt x="1212" y="2790"/>
                </a:cubicBezTo>
                <a:cubicBezTo>
                  <a:pt x="1201" y="2797"/>
                  <a:pt x="1189" y="2800"/>
                  <a:pt x="1177" y="2800"/>
                </a:cubicBezTo>
                <a:close/>
                <a:moveTo>
                  <a:pt x="214" y="397"/>
                </a:moveTo>
                <a:cubicBezTo>
                  <a:pt x="200" y="617"/>
                  <a:pt x="178" y="1272"/>
                  <a:pt x="370" y="1736"/>
                </a:cubicBezTo>
                <a:cubicBezTo>
                  <a:pt x="569" y="2216"/>
                  <a:pt x="1044" y="2563"/>
                  <a:pt x="1177" y="2654"/>
                </a:cubicBezTo>
                <a:cubicBezTo>
                  <a:pt x="1310" y="2563"/>
                  <a:pt x="1785" y="2216"/>
                  <a:pt x="1984" y="1736"/>
                </a:cubicBezTo>
                <a:cubicBezTo>
                  <a:pt x="2177" y="1272"/>
                  <a:pt x="2154" y="617"/>
                  <a:pt x="2140" y="397"/>
                </a:cubicBezTo>
                <a:cubicBezTo>
                  <a:pt x="2074" y="410"/>
                  <a:pt x="1972" y="425"/>
                  <a:pt x="1856" y="425"/>
                </a:cubicBezTo>
                <a:cubicBezTo>
                  <a:pt x="1787" y="425"/>
                  <a:pt x="1720" y="419"/>
                  <a:pt x="1658" y="408"/>
                </a:cubicBezTo>
                <a:cubicBezTo>
                  <a:pt x="1417" y="366"/>
                  <a:pt x="1255" y="239"/>
                  <a:pt x="1177" y="164"/>
                </a:cubicBezTo>
                <a:cubicBezTo>
                  <a:pt x="1099" y="239"/>
                  <a:pt x="937" y="366"/>
                  <a:pt x="696" y="408"/>
                </a:cubicBezTo>
                <a:cubicBezTo>
                  <a:pt x="634" y="419"/>
                  <a:pt x="567" y="425"/>
                  <a:pt x="498" y="425"/>
                </a:cubicBezTo>
                <a:cubicBezTo>
                  <a:pt x="383" y="425"/>
                  <a:pt x="281" y="410"/>
                  <a:pt x="214" y="397"/>
                </a:cubicBezTo>
                <a:close/>
                <a:moveTo>
                  <a:pt x="1177" y="2215"/>
                </a:moveTo>
                <a:cubicBezTo>
                  <a:pt x="1069" y="2215"/>
                  <a:pt x="982" y="2127"/>
                  <a:pt x="982" y="2020"/>
                </a:cubicBezTo>
                <a:cubicBezTo>
                  <a:pt x="982" y="1912"/>
                  <a:pt x="1069" y="1824"/>
                  <a:pt x="1177" y="1824"/>
                </a:cubicBezTo>
                <a:cubicBezTo>
                  <a:pt x="1285" y="1824"/>
                  <a:pt x="1372" y="1912"/>
                  <a:pt x="1372" y="2020"/>
                </a:cubicBezTo>
                <a:cubicBezTo>
                  <a:pt x="1372" y="2127"/>
                  <a:pt x="1285" y="2215"/>
                  <a:pt x="1177" y="2215"/>
                </a:cubicBezTo>
                <a:close/>
                <a:moveTo>
                  <a:pt x="1177" y="1958"/>
                </a:moveTo>
                <a:cubicBezTo>
                  <a:pt x="1143" y="1958"/>
                  <a:pt x="1115" y="1986"/>
                  <a:pt x="1115" y="2020"/>
                </a:cubicBezTo>
                <a:cubicBezTo>
                  <a:pt x="1115" y="2054"/>
                  <a:pt x="1143" y="2082"/>
                  <a:pt x="1177" y="2082"/>
                </a:cubicBezTo>
                <a:cubicBezTo>
                  <a:pt x="1211" y="2082"/>
                  <a:pt x="1239" y="2054"/>
                  <a:pt x="1239" y="2020"/>
                </a:cubicBezTo>
                <a:cubicBezTo>
                  <a:pt x="1239" y="1986"/>
                  <a:pt x="1211" y="1958"/>
                  <a:pt x="1177" y="1958"/>
                </a:cubicBezTo>
                <a:close/>
                <a:moveTo>
                  <a:pt x="1177" y="1748"/>
                </a:moveTo>
                <a:cubicBezTo>
                  <a:pt x="1069" y="1748"/>
                  <a:pt x="982" y="1660"/>
                  <a:pt x="982" y="1552"/>
                </a:cubicBezTo>
                <a:lnTo>
                  <a:pt x="982" y="694"/>
                </a:lnTo>
                <a:cubicBezTo>
                  <a:pt x="982" y="586"/>
                  <a:pt x="1069" y="499"/>
                  <a:pt x="1177" y="499"/>
                </a:cubicBezTo>
                <a:cubicBezTo>
                  <a:pt x="1285" y="499"/>
                  <a:pt x="1372" y="586"/>
                  <a:pt x="1372" y="694"/>
                </a:cubicBezTo>
                <a:lnTo>
                  <a:pt x="1372" y="1552"/>
                </a:lnTo>
                <a:cubicBezTo>
                  <a:pt x="1372" y="1660"/>
                  <a:pt x="1285" y="1748"/>
                  <a:pt x="1177" y="1748"/>
                </a:cubicBezTo>
                <a:close/>
                <a:moveTo>
                  <a:pt x="1177" y="632"/>
                </a:moveTo>
                <a:cubicBezTo>
                  <a:pt x="1143" y="632"/>
                  <a:pt x="1115" y="660"/>
                  <a:pt x="1115" y="694"/>
                </a:cubicBezTo>
                <a:lnTo>
                  <a:pt x="1115" y="1552"/>
                </a:lnTo>
                <a:cubicBezTo>
                  <a:pt x="1115" y="1587"/>
                  <a:pt x="1143" y="1614"/>
                  <a:pt x="1177" y="1614"/>
                </a:cubicBezTo>
                <a:cubicBezTo>
                  <a:pt x="1211" y="1614"/>
                  <a:pt x="1239" y="1587"/>
                  <a:pt x="1239" y="1552"/>
                </a:cubicBezTo>
                <a:lnTo>
                  <a:pt x="1239" y="694"/>
                </a:lnTo>
                <a:cubicBezTo>
                  <a:pt x="1239" y="660"/>
                  <a:pt x="1211" y="632"/>
                  <a:pt x="1177" y="6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椭圆 10"/>
          <p:cNvSpPr/>
          <p:nvPr/>
        </p:nvSpPr>
        <p:spPr>
          <a:xfrm>
            <a:off x="5084019" y="3824889"/>
            <a:ext cx="779159" cy="685378"/>
          </a:xfrm>
          <a:custGeom>
            <a:avLst/>
            <a:gdLst>
              <a:gd name="connsiteX0" fmla="*/ 60731 w 601262"/>
              <a:gd name="connsiteY0" fmla="*/ 323331 h 568193"/>
              <a:gd name="connsiteX1" fmla="*/ 60731 w 601262"/>
              <a:gd name="connsiteY1" fmla="*/ 378099 h 568193"/>
              <a:gd name="connsiteX2" fmla="*/ 55619 w 601262"/>
              <a:gd name="connsiteY2" fmla="*/ 441458 h 568193"/>
              <a:gd name="connsiteX3" fmla="*/ 34904 w 601262"/>
              <a:gd name="connsiteY3" fmla="*/ 406020 h 568193"/>
              <a:gd name="connsiteX4" fmla="*/ 34904 w 601262"/>
              <a:gd name="connsiteY4" fmla="*/ 355816 h 568193"/>
              <a:gd name="connsiteX5" fmla="*/ 59924 w 601262"/>
              <a:gd name="connsiteY5" fmla="*/ 327895 h 568193"/>
              <a:gd name="connsiteX6" fmla="*/ 296871 w 601262"/>
              <a:gd name="connsiteY6" fmla="*/ 317968 h 568193"/>
              <a:gd name="connsiteX7" fmla="*/ 436676 w 601262"/>
              <a:gd name="connsiteY7" fmla="*/ 317968 h 568193"/>
              <a:gd name="connsiteX8" fmla="*/ 447430 w 601262"/>
              <a:gd name="connsiteY8" fmla="*/ 328969 h 568193"/>
              <a:gd name="connsiteX9" fmla="*/ 436676 w 601262"/>
              <a:gd name="connsiteY9" fmla="*/ 339702 h 568193"/>
              <a:gd name="connsiteX10" fmla="*/ 296871 w 601262"/>
              <a:gd name="connsiteY10" fmla="*/ 339702 h 568193"/>
              <a:gd name="connsiteX11" fmla="*/ 286117 w 601262"/>
              <a:gd name="connsiteY11" fmla="*/ 328969 h 568193"/>
              <a:gd name="connsiteX12" fmla="*/ 296871 w 601262"/>
              <a:gd name="connsiteY12" fmla="*/ 317968 h 568193"/>
              <a:gd name="connsiteX13" fmla="*/ 296872 w 601262"/>
              <a:gd name="connsiteY13" fmla="*/ 268784 h 568193"/>
              <a:gd name="connsiteX14" fmla="*/ 535622 w 601262"/>
              <a:gd name="connsiteY14" fmla="*/ 268784 h 568193"/>
              <a:gd name="connsiteX15" fmla="*/ 546645 w 601262"/>
              <a:gd name="connsiteY15" fmla="*/ 279545 h 568193"/>
              <a:gd name="connsiteX16" fmla="*/ 535622 w 601262"/>
              <a:gd name="connsiteY16" fmla="*/ 290306 h 568193"/>
              <a:gd name="connsiteX17" fmla="*/ 296872 w 601262"/>
              <a:gd name="connsiteY17" fmla="*/ 290306 h 568193"/>
              <a:gd name="connsiteX18" fmla="*/ 286117 w 601262"/>
              <a:gd name="connsiteY18" fmla="*/ 279545 h 568193"/>
              <a:gd name="connsiteX19" fmla="*/ 296872 w 601262"/>
              <a:gd name="connsiteY19" fmla="*/ 268784 h 568193"/>
              <a:gd name="connsiteX20" fmla="*/ 296872 w 601262"/>
              <a:gd name="connsiteY20" fmla="*/ 219388 h 568193"/>
              <a:gd name="connsiteX21" fmla="*/ 535622 w 601262"/>
              <a:gd name="connsiteY21" fmla="*/ 219388 h 568193"/>
              <a:gd name="connsiteX22" fmla="*/ 546645 w 601262"/>
              <a:gd name="connsiteY22" fmla="*/ 230389 h 568193"/>
              <a:gd name="connsiteX23" fmla="*/ 535622 w 601262"/>
              <a:gd name="connsiteY23" fmla="*/ 241122 h 568193"/>
              <a:gd name="connsiteX24" fmla="*/ 296872 w 601262"/>
              <a:gd name="connsiteY24" fmla="*/ 241122 h 568193"/>
              <a:gd name="connsiteX25" fmla="*/ 286117 w 601262"/>
              <a:gd name="connsiteY25" fmla="*/ 230389 h 568193"/>
              <a:gd name="connsiteX26" fmla="*/ 296872 w 601262"/>
              <a:gd name="connsiteY26" fmla="*/ 219388 h 568193"/>
              <a:gd name="connsiteX27" fmla="*/ 135266 w 601262"/>
              <a:gd name="connsiteY27" fmla="*/ 124619 h 568193"/>
              <a:gd name="connsiteX28" fmla="*/ 140375 w 601262"/>
              <a:gd name="connsiteY28" fmla="*/ 135091 h 568193"/>
              <a:gd name="connsiteX29" fmla="*/ 125854 w 601262"/>
              <a:gd name="connsiteY29" fmla="*/ 248669 h 568193"/>
              <a:gd name="connsiteX30" fmla="*/ 143333 w 601262"/>
              <a:gd name="connsiteY30" fmla="*/ 278742 h 568193"/>
              <a:gd name="connsiteX31" fmla="*/ 160542 w 601262"/>
              <a:gd name="connsiteY31" fmla="*/ 248669 h 568193"/>
              <a:gd name="connsiteX32" fmla="*/ 146022 w 601262"/>
              <a:gd name="connsiteY32" fmla="*/ 135091 h 568193"/>
              <a:gd name="connsiteX33" fmla="*/ 151131 w 601262"/>
              <a:gd name="connsiteY33" fmla="*/ 124888 h 568193"/>
              <a:gd name="connsiteX34" fmla="*/ 233684 w 601262"/>
              <a:gd name="connsiteY34" fmla="*/ 141804 h 568193"/>
              <a:gd name="connsiteX35" fmla="*/ 334253 w 601262"/>
              <a:gd name="connsiteY35" fmla="*/ 141804 h 568193"/>
              <a:gd name="connsiteX36" fmla="*/ 355765 w 601262"/>
              <a:gd name="connsiteY36" fmla="*/ 163553 h 568193"/>
              <a:gd name="connsiteX37" fmla="*/ 334253 w 601262"/>
              <a:gd name="connsiteY37" fmla="*/ 185033 h 568193"/>
              <a:gd name="connsiteX38" fmla="*/ 229919 w 601262"/>
              <a:gd name="connsiteY38" fmla="*/ 185033 h 568193"/>
              <a:gd name="connsiteX39" fmla="*/ 222659 w 601262"/>
              <a:gd name="connsiteY39" fmla="*/ 183691 h 568193"/>
              <a:gd name="connsiteX40" fmla="*/ 203836 w 601262"/>
              <a:gd name="connsiteY40" fmla="*/ 178052 h 568193"/>
              <a:gd name="connsiteX41" fmla="*/ 203836 w 601262"/>
              <a:gd name="connsiteY41" fmla="*/ 325731 h 568193"/>
              <a:gd name="connsiteX42" fmla="*/ 221045 w 601262"/>
              <a:gd name="connsiteY42" fmla="*/ 540268 h 568193"/>
              <a:gd name="connsiteX43" fmla="*/ 197382 w 601262"/>
              <a:gd name="connsiteY43" fmla="*/ 568193 h 568193"/>
              <a:gd name="connsiteX44" fmla="*/ 195231 w 601262"/>
              <a:gd name="connsiteY44" fmla="*/ 568193 h 568193"/>
              <a:gd name="connsiteX45" fmla="*/ 169416 w 601262"/>
              <a:gd name="connsiteY45" fmla="*/ 544296 h 568193"/>
              <a:gd name="connsiteX46" fmla="*/ 153820 w 601262"/>
              <a:gd name="connsiteY46" fmla="*/ 350702 h 568193"/>
              <a:gd name="connsiteX47" fmla="*/ 143064 w 601262"/>
              <a:gd name="connsiteY47" fmla="*/ 352850 h 568193"/>
              <a:gd name="connsiteX48" fmla="*/ 132577 w 601262"/>
              <a:gd name="connsiteY48" fmla="*/ 350702 h 568193"/>
              <a:gd name="connsiteX49" fmla="*/ 116980 w 601262"/>
              <a:gd name="connsiteY49" fmla="*/ 544296 h 568193"/>
              <a:gd name="connsiteX50" fmla="*/ 91166 w 601262"/>
              <a:gd name="connsiteY50" fmla="*/ 568193 h 568193"/>
              <a:gd name="connsiteX51" fmla="*/ 89015 w 601262"/>
              <a:gd name="connsiteY51" fmla="*/ 568193 h 568193"/>
              <a:gd name="connsiteX52" fmla="*/ 65082 w 601262"/>
              <a:gd name="connsiteY52" fmla="*/ 540268 h 568193"/>
              <a:gd name="connsiteX53" fmla="*/ 82561 w 601262"/>
              <a:gd name="connsiteY53" fmla="*/ 325731 h 568193"/>
              <a:gd name="connsiteX54" fmla="*/ 82561 w 601262"/>
              <a:gd name="connsiteY54" fmla="*/ 178052 h 568193"/>
              <a:gd name="connsiteX55" fmla="*/ 75032 w 601262"/>
              <a:gd name="connsiteY55" fmla="*/ 180200 h 568193"/>
              <a:gd name="connsiteX56" fmla="*/ 43032 w 601262"/>
              <a:gd name="connsiteY56" fmla="*/ 324120 h 568193"/>
              <a:gd name="connsiteX57" fmla="*/ 21789 w 601262"/>
              <a:gd name="connsiteY57" fmla="*/ 341036 h 568193"/>
              <a:gd name="connsiteX58" fmla="*/ 16949 w 601262"/>
              <a:gd name="connsiteY58" fmla="*/ 340499 h 568193"/>
              <a:gd name="connsiteX59" fmla="*/ 546 w 601262"/>
              <a:gd name="connsiteY59" fmla="*/ 314722 h 568193"/>
              <a:gd name="connsiteX60" fmla="*/ 35234 w 601262"/>
              <a:gd name="connsiteY60" fmla="*/ 158720 h 568193"/>
              <a:gd name="connsiteX61" fmla="*/ 36310 w 601262"/>
              <a:gd name="connsiteY61" fmla="*/ 156571 h 568193"/>
              <a:gd name="connsiteX62" fmla="*/ 37923 w 601262"/>
              <a:gd name="connsiteY62" fmla="*/ 152544 h 568193"/>
              <a:gd name="connsiteX63" fmla="*/ 40343 w 601262"/>
              <a:gd name="connsiteY63" fmla="*/ 149322 h 568193"/>
              <a:gd name="connsiteX64" fmla="*/ 43301 w 601262"/>
              <a:gd name="connsiteY64" fmla="*/ 146637 h 568193"/>
              <a:gd name="connsiteX65" fmla="*/ 47066 w 601262"/>
              <a:gd name="connsiteY65" fmla="*/ 144220 h 568193"/>
              <a:gd name="connsiteX66" fmla="*/ 48948 w 601262"/>
              <a:gd name="connsiteY66" fmla="*/ 143146 h 568193"/>
              <a:gd name="connsiteX67" fmla="*/ 135266 w 601262"/>
              <a:gd name="connsiteY67" fmla="*/ 124619 h 568193"/>
              <a:gd name="connsiteX68" fmla="*/ 212154 w 601262"/>
              <a:gd name="connsiteY68" fmla="*/ 76281 h 568193"/>
              <a:gd name="connsiteX69" fmla="*/ 560657 w 601262"/>
              <a:gd name="connsiteY69" fmla="*/ 76281 h 568193"/>
              <a:gd name="connsiteX70" fmla="*/ 601262 w 601262"/>
              <a:gd name="connsiteY70" fmla="*/ 116824 h 568193"/>
              <a:gd name="connsiteX71" fmla="*/ 601262 w 601262"/>
              <a:gd name="connsiteY71" fmla="*/ 405995 h 568193"/>
              <a:gd name="connsiteX72" fmla="*/ 560657 w 601262"/>
              <a:gd name="connsiteY72" fmla="*/ 446538 h 568193"/>
              <a:gd name="connsiteX73" fmla="*/ 230977 w 601262"/>
              <a:gd name="connsiteY73" fmla="*/ 446538 h 568193"/>
              <a:gd name="connsiteX74" fmla="*/ 229095 w 601262"/>
              <a:gd name="connsiteY74" fmla="*/ 420762 h 568193"/>
              <a:gd name="connsiteX75" fmla="*/ 560657 w 601262"/>
              <a:gd name="connsiteY75" fmla="*/ 420762 h 568193"/>
              <a:gd name="connsiteX76" fmla="*/ 575178 w 601262"/>
              <a:gd name="connsiteY76" fmla="*/ 405995 h 568193"/>
              <a:gd name="connsiteX77" fmla="*/ 575178 w 601262"/>
              <a:gd name="connsiteY77" fmla="*/ 116824 h 568193"/>
              <a:gd name="connsiteX78" fmla="*/ 560657 w 601262"/>
              <a:gd name="connsiteY78" fmla="*/ 102325 h 568193"/>
              <a:gd name="connsiteX79" fmla="*/ 200591 w 601262"/>
              <a:gd name="connsiteY79" fmla="*/ 102325 h 568193"/>
              <a:gd name="connsiteX80" fmla="*/ 212154 w 601262"/>
              <a:gd name="connsiteY80" fmla="*/ 76281 h 568193"/>
              <a:gd name="connsiteX81" fmla="*/ 74476 w 601262"/>
              <a:gd name="connsiteY81" fmla="*/ 76281 h 568193"/>
              <a:gd name="connsiteX82" fmla="*/ 85782 w 601262"/>
              <a:gd name="connsiteY82" fmla="*/ 102331 h 568193"/>
              <a:gd name="connsiteX83" fmla="*/ 75553 w 601262"/>
              <a:gd name="connsiteY83" fmla="*/ 102331 h 568193"/>
              <a:gd name="connsiteX84" fmla="*/ 60747 w 601262"/>
              <a:gd name="connsiteY84" fmla="*/ 116833 h 568193"/>
              <a:gd name="connsiteX85" fmla="*/ 60747 w 601262"/>
              <a:gd name="connsiteY85" fmla="*/ 121130 h 568193"/>
              <a:gd name="connsiteX86" fmla="*/ 42980 w 601262"/>
              <a:gd name="connsiteY86" fmla="*/ 126770 h 568193"/>
              <a:gd name="connsiteX87" fmla="*/ 38404 w 601262"/>
              <a:gd name="connsiteY87" fmla="*/ 129187 h 568193"/>
              <a:gd name="connsiteX88" fmla="*/ 34904 w 601262"/>
              <a:gd name="connsiteY88" fmla="*/ 131604 h 568193"/>
              <a:gd name="connsiteX89" fmla="*/ 34904 w 601262"/>
              <a:gd name="connsiteY89" fmla="*/ 116833 h 568193"/>
              <a:gd name="connsiteX90" fmla="*/ 74476 w 601262"/>
              <a:gd name="connsiteY90" fmla="*/ 76281 h 568193"/>
              <a:gd name="connsiteX91" fmla="*/ 143293 w 601262"/>
              <a:gd name="connsiteY91" fmla="*/ 0 h 568193"/>
              <a:gd name="connsiteX92" fmla="*/ 198123 w 601262"/>
              <a:gd name="connsiteY92" fmla="*/ 60016 h 568193"/>
              <a:gd name="connsiteX93" fmla="*/ 143293 w 601262"/>
              <a:gd name="connsiteY93" fmla="*/ 120032 h 568193"/>
              <a:gd name="connsiteX94" fmla="*/ 88463 w 601262"/>
              <a:gd name="connsiteY94" fmla="*/ 60016 h 568193"/>
              <a:gd name="connsiteX95" fmla="*/ 143293 w 601262"/>
              <a:gd name="connsiteY95" fmla="*/ 0 h 5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01262" h="568193">
                <a:moveTo>
                  <a:pt x="60731" y="323331"/>
                </a:moveTo>
                <a:lnTo>
                  <a:pt x="60731" y="378099"/>
                </a:lnTo>
                <a:lnTo>
                  <a:pt x="55619" y="441458"/>
                </a:lnTo>
                <a:cubicBezTo>
                  <a:pt x="43244" y="434478"/>
                  <a:pt x="34904" y="421323"/>
                  <a:pt x="34904" y="406020"/>
                </a:cubicBezTo>
                <a:lnTo>
                  <a:pt x="34904" y="355816"/>
                </a:lnTo>
                <a:cubicBezTo>
                  <a:pt x="47010" y="351252"/>
                  <a:pt x="56965" y="341050"/>
                  <a:pt x="59924" y="327895"/>
                </a:cubicBezTo>
                <a:close/>
                <a:moveTo>
                  <a:pt x="296871" y="317968"/>
                </a:moveTo>
                <a:lnTo>
                  <a:pt x="436676" y="317968"/>
                </a:lnTo>
                <a:cubicBezTo>
                  <a:pt x="442591" y="317968"/>
                  <a:pt x="447430" y="322798"/>
                  <a:pt x="447430" y="328969"/>
                </a:cubicBezTo>
                <a:cubicBezTo>
                  <a:pt x="447430" y="334872"/>
                  <a:pt x="442591" y="339702"/>
                  <a:pt x="436676" y="339702"/>
                </a:cubicBezTo>
                <a:lnTo>
                  <a:pt x="296871" y="339702"/>
                </a:lnTo>
                <a:cubicBezTo>
                  <a:pt x="290956" y="339702"/>
                  <a:pt x="286117" y="334872"/>
                  <a:pt x="286117" y="328969"/>
                </a:cubicBezTo>
                <a:cubicBezTo>
                  <a:pt x="286117" y="322798"/>
                  <a:pt x="290956" y="317968"/>
                  <a:pt x="296871" y="317968"/>
                </a:cubicBezTo>
                <a:close/>
                <a:moveTo>
                  <a:pt x="296872" y="268784"/>
                </a:moveTo>
                <a:lnTo>
                  <a:pt x="535622" y="268784"/>
                </a:lnTo>
                <a:cubicBezTo>
                  <a:pt x="541805" y="268784"/>
                  <a:pt x="546645" y="273627"/>
                  <a:pt x="546645" y="279545"/>
                </a:cubicBezTo>
                <a:cubicBezTo>
                  <a:pt x="546645" y="285464"/>
                  <a:pt x="541805" y="290306"/>
                  <a:pt x="535622" y="290306"/>
                </a:cubicBezTo>
                <a:lnTo>
                  <a:pt x="296872" y="290306"/>
                </a:lnTo>
                <a:cubicBezTo>
                  <a:pt x="290957" y="290306"/>
                  <a:pt x="286117" y="285464"/>
                  <a:pt x="286117" y="279545"/>
                </a:cubicBezTo>
                <a:cubicBezTo>
                  <a:pt x="286117" y="273627"/>
                  <a:pt x="290957" y="268784"/>
                  <a:pt x="296872" y="268784"/>
                </a:cubicBezTo>
                <a:close/>
                <a:moveTo>
                  <a:pt x="296872" y="219388"/>
                </a:moveTo>
                <a:lnTo>
                  <a:pt x="535622" y="219388"/>
                </a:lnTo>
                <a:cubicBezTo>
                  <a:pt x="541805" y="219388"/>
                  <a:pt x="546645" y="224218"/>
                  <a:pt x="546645" y="230389"/>
                </a:cubicBezTo>
                <a:cubicBezTo>
                  <a:pt x="546645" y="236292"/>
                  <a:pt x="541805" y="241122"/>
                  <a:pt x="535622" y="241122"/>
                </a:cubicBezTo>
                <a:lnTo>
                  <a:pt x="296872" y="241122"/>
                </a:lnTo>
                <a:cubicBezTo>
                  <a:pt x="290957" y="241122"/>
                  <a:pt x="286117" y="236292"/>
                  <a:pt x="286117" y="230389"/>
                </a:cubicBezTo>
                <a:cubicBezTo>
                  <a:pt x="286117" y="224218"/>
                  <a:pt x="290957" y="219388"/>
                  <a:pt x="296872" y="219388"/>
                </a:cubicBezTo>
                <a:close/>
                <a:moveTo>
                  <a:pt x="135266" y="124619"/>
                </a:moveTo>
                <a:lnTo>
                  <a:pt x="140375" y="135091"/>
                </a:lnTo>
                <a:lnTo>
                  <a:pt x="125854" y="248669"/>
                </a:lnTo>
                <a:lnTo>
                  <a:pt x="143333" y="278742"/>
                </a:lnTo>
                <a:lnTo>
                  <a:pt x="160542" y="248669"/>
                </a:lnTo>
                <a:lnTo>
                  <a:pt x="146022" y="135091"/>
                </a:lnTo>
                <a:lnTo>
                  <a:pt x="151131" y="124888"/>
                </a:lnTo>
                <a:cubicBezTo>
                  <a:pt x="185281" y="126499"/>
                  <a:pt x="222121" y="137776"/>
                  <a:pt x="233684" y="141804"/>
                </a:cubicBezTo>
                <a:lnTo>
                  <a:pt x="334253" y="141804"/>
                </a:lnTo>
                <a:cubicBezTo>
                  <a:pt x="346085" y="141804"/>
                  <a:pt x="355765" y="151470"/>
                  <a:pt x="355765" y="163553"/>
                </a:cubicBezTo>
                <a:cubicBezTo>
                  <a:pt x="355765" y="175367"/>
                  <a:pt x="346085" y="185033"/>
                  <a:pt x="334253" y="185033"/>
                </a:cubicBezTo>
                <a:lnTo>
                  <a:pt x="229919" y="185033"/>
                </a:lnTo>
                <a:cubicBezTo>
                  <a:pt x="227499" y="185033"/>
                  <a:pt x="225079" y="184765"/>
                  <a:pt x="222659" y="183691"/>
                </a:cubicBezTo>
                <a:cubicBezTo>
                  <a:pt x="222390" y="183691"/>
                  <a:pt x="214861" y="181006"/>
                  <a:pt x="203836" y="178052"/>
                </a:cubicBezTo>
                <a:lnTo>
                  <a:pt x="203836" y="325731"/>
                </a:lnTo>
                <a:lnTo>
                  <a:pt x="221045" y="540268"/>
                </a:lnTo>
                <a:cubicBezTo>
                  <a:pt x="222390" y="554499"/>
                  <a:pt x="211634" y="567119"/>
                  <a:pt x="197382" y="568193"/>
                </a:cubicBezTo>
                <a:cubicBezTo>
                  <a:pt x="196575" y="568193"/>
                  <a:pt x="195769" y="568193"/>
                  <a:pt x="195231" y="568193"/>
                </a:cubicBezTo>
                <a:cubicBezTo>
                  <a:pt x="181786" y="568193"/>
                  <a:pt x="170492" y="557990"/>
                  <a:pt x="169416" y="544296"/>
                </a:cubicBezTo>
                <a:lnTo>
                  <a:pt x="153820" y="350702"/>
                </a:lnTo>
                <a:cubicBezTo>
                  <a:pt x="150593" y="352045"/>
                  <a:pt x="146828" y="352850"/>
                  <a:pt x="143064" y="352850"/>
                </a:cubicBezTo>
                <a:cubicBezTo>
                  <a:pt x="139568" y="352850"/>
                  <a:pt x="135804" y="352045"/>
                  <a:pt x="132577" y="350702"/>
                </a:cubicBezTo>
                <a:lnTo>
                  <a:pt x="116980" y="544296"/>
                </a:lnTo>
                <a:cubicBezTo>
                  <a:pt x="115905" y="557990"/>
                  <a:pt x="104611" y="568193"/>
                  <a:pt x="91166" y="568193"/>
                </a:cubicBezTo>
                <a:cubicBezTo>
                  <a:pt x="90359" y="568193"/>
                  <a:pt x="89821" y="568193"/>
                  <a:pt x="89015" y="568193"/>
                </a:cubicBezTo>
                <a:cubicBezTo>
                  <a:pt x="74763" y="567119"/>
                  <a:pt x="64007" y="554499"/>
                  <a:pt x="65082" y="540268"/>
                </a:cubicBezTo>
                <a:lnTo>
                  <a:pt x="82561" y="325731"/>
                </a:lnTo>
                <a:lnTo>
                  <a:pt x="82561" y="178052"/>
                </a:lnTo>
                <a:cubicBezTo>
                  <a:pt x="79603" y="178589"/>
                  <a:pt x="77183" y="179395"/>
                  <a:pt x="75032" y="180200"/>
                </a:cubicBezTo>
                <a:lnTo>
                  <a:pt x="43032" y="324120"/>
                </a:lnTo>
                <a:cubicBezTo>
                  <a:pt x="40612" y="334055"/>
                  <a:pt x="31739" y="341036"/>
                  <a:pt x="21789" y="341036"/>
                </a:cubicBezTo>
                <a:cubicBezTo>
                  <a:pt x="20176" y="341036"/>
                  <a:pt x="18562" y="340767"/>
                  <a:pt x="16949" y="340499"/>
                </a:cubicBezTo>
                <a:cubicBezTo>
                  <a:pt x="5386" y="337814"/>
                  <a:pt x="-2143" y="326268"/>
                  <a:pt x="546" y="314722"/>
                </a:cubicBezTo>
                <a:lnTo>
                  <a:pt x="35234" y="158720"/>
                </a:lnTo>
                <a:cubicBezTo>
                  <a:pt x="35503" y="157914"/>
                  <a:pt x="36041" y="157377"/>
                  <a:pt x="36310" y="156571"/>
                </a:cubicBezTo>
                <a:cubicBezTo>
                  <a:pt x="36579" y="155229"/>
                  <a:pt x="37386" y="153886"/>
                  <a:pt x="37923" y="152544"/>
                </a:cubicBezTo>
                <a:cubicBezTo>
                  <a:pt x="38730" y="151470"/>
                  <a:pt x="39537" y="150396"/>
                  <a:pt x="40343" y="149322"/>
                </a:cubicBezTo>
                <a:cubicBezTo>
                  <a:pt x="41419" y="148248"/>
                  <a:pt x="42226" y="147442"/>
                  <a:pt x="43301" y="146637"/>
                </a:cubicBezTo>
                <a:cubicBezTo>
                  <a:pt x="44377" y="145563"/>
                  <a:pt x="45721" y="144757"/>
                  <a:pt x="47066" y="144220"/>
                </a:cubicBezTo>
                <a:cubicBezTo>
                  <a:pt x="47873" y="143952"/>
                  <a:pt x="48410" y="143415"/>
                  <a:pt x="48948" y="143146"/>
                </a:cubicBezTo>
                <a:cubicBezTo>
                  <a:pt x="51100" y="142341"/>
                  <a:pt x="94930" y="126499"/>
                  <a:pt x="135266" y="124619"/>
                </a:cubicBezTo>
                <a:close/>
                <a:moveTo>
                  <a:pt x="212154" y="76281"/>
                </a:moveTo>
                <a:lnTo>
                  <a:pt x="560657" y="76281"/>
                </a:lnTo>
                <a:cubicBezTo>
                  <a:pt x="582976" y="76281"/>
                  <a:pt x="601262" y="94270"/>
                  <a:pt x="601262" y="116824"/>
                </a:cubicBezTo>
                <a:lnTo>
                  <a:pt x="601262" y="405995"/>
                </a:lnTo>
                <a:cubicBezTo>
                  <a:pt x="601262" y="428549"/>
                  <a:pt x="582976" y="446538"/>
                  <a:pt x="560657" y="446538"/>
                </a:cubicBezTo>
                <a:lnTo>
                  <a:pt x="230977" y="446538"/>
                </a:lnTo>
                <a:lnTo>
                  <a:pt x="229095" y="420762"/>
                </a:lnTo>
                <a:lnTo>
                  <a:pt x="560657" y="420762"/>
                </a:lnTo>
                <a:cubicBezTo>
                  <a:pt x="568724" y="420762"/>
                  <a:pt x="575178" y="414050"/>
                  <a:pt x="575178" y="405995"/>
                </a:cubicBezTo>
                <a:lnTo>
                  <a:pt x="575178" y="116824"/>
                </a:lnTo>
                <a:cubicBezTo>
                  <a:pt x="575178" y="108769"/>
                  <a:pt x="568724" y="102325"/>
                  <a:pt x="560657" y="102325"/>
                </a:cubicBezTo>
                <a:lnTo>
                  <a:pt x="200591" y="102325"/>
                </a:lnTo>
                <a:cubicBezTo>
                  <a:pt x="205700" y="94270"/>
                  <a:pt x="209734" y="85410"/>
                  <a:pt x="212154" y="76281"/>
                </a:cubicBezTo>
                <a:close/>
                <a:moveTo>
                  <a:pt x="74476" y="76281"/>
                </a:moveTo>
                <a:cubicBezTo>
                  <a:pt x="76899" y="85412"/>
                  <a:pt x="80667" y="94274"/>
                  <a:pt x="85782" y="102331"/>
                </a:cubicBezTo>
                <a:lnTo>
                  <a:pt x="75553" y="102331"/>
                </a:lnTo>
                <a:cubicBezTo>
                  <a:pt x="67477" y="102331"/>
                  <a:pt x="60747" y="108776"/>
                  <a:pt x="60747" y="116833"/>
                </a:cubicBezTo>
                <a:lnTo>
                  <a:pt x="60747" y="121130"/>
                </a:lnTo>
                <a:cubicBezTo>
                  <a:pt x="50517" y="124084"/>
                  <a:pt x="43787" y="126502"/>
                  <a:pt x="42980" y="126770"/>
                </a:cubicBezTo>
                <a:cubicBezTo>
                  <a:pt x="41096" y="127576"/>
                  <a:pt x="39480" y="128381"/>
                  <a:pt x="38404" y="129187"/>
                </a:cubicBezTo>
                <a:cubicBezTo>
                  <a:pt x="37058" y="129993"/>
                  <a:pt x="35981" y="130798"/>
                  <a:pt x="34904" y="131604"/>
                </a:cubicBezTo>
                <a:lnTo>
                  <a:pt x="34904" y="116833"/>
                </a:lnTo>
                <a:cubicBezTo>
                  <a:pt x="34904" y="94811"/>
                  <a:pt x="52402" y="76818"/>
                  <a:pt x="74476" y="76281"/>
                </a:cubicBezTo>
                <a:close/>
                <a:moveTo>
                  <a:pt x="143293" y="0"/>
                </a:moveTo>
                <a:cubicBezTo>
                  <a:pt x="173575" y="0"/>
                  <a:pt x="198123" y="26870"/>
                  <a:pt x="198123" y="60016"/>
                </a:cubicBezTo>
                <a:cubicBezTo>
                  <a:pt x="198123" y="93162"/>
                  <a:pt x="173575" y="120032"/>
                  <a:pt x="143293" y="120032"/>
                </a:cubicBezTo>
                <a:cubicBezTo>
                  <a:pt x="113011" y="120032"/>
                  <a:pt x="88463" y="93162"/>
                  <a:pt x="88463" y="60016"/>
                </a:cubicBezTo>
                <a:cubicBezTo>
                  <a:pt x="88463" y="26870"/>
                  <a:pt x="113011" y="0"/>
                  <a:pt x="1432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8" name="组合 2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32" name="矩形 3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84416" y="2418061"/>
            <a:ext cx="2793545" cy="1044897"/>
            <a:chOff x="1644608" y="1810183"/>
            <a:chExt cx="2793545" cy="1044897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86832" y="2418061"/>
            <a:ext cx="2765075" cy="1044897"/>
            <a:chOff x="1644608" y="1810183"/>
            <a:chExt cx="2765075" cy="1044897"/>
          </a:xfrm>
        </p:grpSpPr>
        <p:sp>
          <p:nvSpPr>
            <p:cNvPr id="40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4416" y="3884766"/>
            <a:ext cx="2793545" cy="1044897"/>
            <a:chOff x="1644608" y="1810183"/>
            <a:chExt cx="2793545" cy="1044897"/>
          </a:xfrm>
        </p:grpSpPr>
        <p:sp>
          <p:nvSpPr>
            <p:cNvPr id="46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86832" y="3884766"/>
            <a:ext cx="2765075" cy="1044897"/>
            <a:chOff x="1644608" y="1810183"/>
            <a:chExt cx="2765075" cy="1044897"/>
          </a:xfrm>
        </p:grpSpPr>
        <p:sp>
          <p:nvSpPr>
            <p:cNvPr id="49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84760" y="-293004"/>
            <a:ext cx="5514507" cy="4244239"/>
            <a:chOff x="1178815" y="441915"/>
            <a:chExt cx="5514507" cy="4244239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24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29240" y="1947746"/>
            <a:ext cx="10305286" cy="1162582"/>
            <a:chOff x="794836" y="1913022"/>
            <a:chExt cx="10753889" cy="1162582"/>
          </a:xfrm>
        </p:grpSpPr>
        <p:sp>
          <p:nvSpPr>
            <p:cNvPr id="7" name="任意多边形 51"/>
            <p:cNvSpPr/>
            <p:nvPr/>
          </p:nvSpPr>
          <p:spPr>
            <a:xfrm>
              <a:off x="794836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0BEC6"/>
                </a:gs>
                <a:gs pos="99000">
                  <a:srgbClr val="4472C4"/>
                </a:gs>
              </a:gsLst>
              <a:lin ang="5400000" scaled="1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  <a:endParaRPr lang="en-US" sz="1200" kern="1200" dirty="0">
                <a:cs typeface="+mn-ea"/>
                <a:sym typeface="+mn-lt"/>
              </a:endParaRPr>
            </a:p>
          </p:txBody>
        </p:sp>
        <p:sp>
          <p:nvSpPr>
            <p:cNvPr id="8" name="任意多边形 52"/>
            <p:cNvSpPr/>
            <p:nvPr/>
          </p:nvSpPr>
          <p:spPr>
            <a:xfrm>
              <a:off x="3410647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  <a:endParaRPr lang="en-US" sz="1200" kern="1200" dirty="0">
                <a:cs typeface="+mn-ea"/>
                <a:sym typeface="+mn-lt"/>
              </a:endParaRPr>
            </a:p>
          </p:txBody>
        </p:sp>
        <p:sp>
          <p:nvSpPr>
            <p:cNvPr id="9" name="任意多边形 53"/>
            <p:cNvSpPr/>
            <p:nvPr/>
          </p:nvSpPr>
          <p:spPr>
            <a:xfrm>
              <a:off x="6026458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0BEC6"/>
                </a:gs>
                <a:gs pos="99000">
                  <a:srgbClr val="4472C4"/>
                </a:gs>
              </a:gsLst>
              <a:lin ang="5400000" scaled="1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>
                  <a:cs typeface="+mn-ea"/>
                  <a:sym typeface="+mn-lt"/>
                </a:rPr>
                <a:t> </a:t>
              </a:r>
              <a:endParaRPr lang="en-US" sz="1200" kern="1200" dirty="0">
                <a:cs typeface="+mn-ea"/>
                <a:sym typeface="+mn-lt"/>
              </a:endParaRPr>
            </a:p>
          </p:txBody>
        </p:sp>
        <p:sp>
          <p:nvSpPr>
            <p:cNvPr id="10" name="任意多边形 54"/>
            <p:cNvSpPr/>
            <p:nvPr/>
          </p:nvSpPr>
          <p:spPr>
            <a:xfrm>
              <a:off x="8642269" y="1913022"/>
              <a:ext cx="2906456" cy="1162582"/>
            </a:xfrm>
            <a:custGeom>
              <a:avLst/>
              <a:gdLst>
                <a:gd name="connsiteX0" fmla="*/ 0 w 2906456"/>
                <a:gd name="connsiteY0" fmla="*/ 0 h 1162582"/>
                <a:gd name="connsiteX1" fmla="*/ 2325165 w 2906456"/>
                <a:gd name="connsiteY1" fmla="*/ 0 h 1162582"/>
                <a:gd name="connsiteX2" fmla="*/ 2906456 w 2906456"/>
                <a:gd name="connsiteY2" fmla="*/ 581291 h 1162582"/>
                <a:gd name="connsiteX3" fmla="*/ 2325165 w 2906456"/>
                <a:gd name="connsiteY3" fmla="*/ 1162582 h 1162582"/>
                <a:gd name="connsiteX4" fmla="*/ 0 w 2906456"/>
                <a:gd name="connsiteY4" fmla="*/ 1162582 h 1162582"/>
                <a:gd name="connsiteX5" fmla="*/ 581291 w 2906456"/>
                <a:gd name="connsiteY5" fmla="*/ 581291 h 1162582"/>
                <a:gd name="connsiteX6" fmla="*/ 0 w 2906456"/>
                <a:gd name="connsiteY6" fmla="*/ 0 h 116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6456" h="1162582">
                  <a:moveTo>
                    <a:pt x="0" y="0"/>
                  </a:moveTo>
                  <a:lnTo>
                    <a:pt x="2325165" y="0"/>
                  </a:lnTo>
                  <a:lnTo>
                    <a:pt x="2906456" y="581291"/>
                  </a:lnTo>
                  <a:lnTo>
                    <a:pt x="2325165" y="1162582"/>
                  </a:lnTo>
                  <a:lnTo>
                    <a:pt x="0" y="1162582"/>
                  </a:lnTo>
                  <a:lnTo>
                    <a:pt x="581291" y="581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297" tIns="16002" rIns="597293" bIns="16002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>
                <a:cs typeface="+mn-ea"/>
                <a:sym typeface="+mn-lt"/>
              </a:endParaRPr>
            </a:p>
          </p:txBody>
        </p:sp>
        <p:sp>
          <p:nvSpPr>
            <p:cNvPr id="11" name="Rectangle 42"/>
            <p:cNvSpPr/>
            <p:nvPr/>
          </p:nvSpPr>
          <p:spPr>
            <a:xfrm flipH="1">
              <a:off x="1453587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spc="3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2"/>
            <p:cNvSpPr/>
            <p:nvPr/>
          </p:nvSpPr>
          <p:spPr>
            <a:xfrm flipH="1">
              <a:off x="4069398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spc="3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2"/>
            <p:cNvSpPr/>
            <p:nvPr/>
          </p:nvSpPr>
          <p:spPr>
            <a:xfrm flipH="1">
              <a:off x="6781526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spc="3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2"/>
            <p:cNvSpPr/>
            <p:nvPr/>
          </p:nvSpPr>
          <p:spPr>
            <a:xfrm flipH="1">
              <a:off x="9405481" y="2392712"/>
              <a:ext cx="1957060" cy="40392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spc="3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0" name="组合 19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9240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  <a:endParaRPr lang="zh-CN" altLang="en-US" sz="1400" dirty="0"/>
          </a:p>
        </p:txBody>
      </p:sp>
      <p:sp>
        <p:nvSpPr>
          <p:cNvPr id="25" name="矩形 24"/>
          <p:cNvSpPr/>
          <p:nvPr/>
        </p:nvSpPr>
        <p:spPr>
          <a:xfrm>
            <a:off x="3411087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5942622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  <a:endParaRPr lang="zh-CN" altLang="en-US" sz="1400" dirty="0"/>
          </a:p>
        </p:txBody>
      </p:sp>
      <p:sp>
        <p:nvSpPr>
          <p:cNvPr id="27" name="矩形 26"/>
          <p:cNvSpPr/>
          <p:nvPr/>
        </p:nvSpPr>
        <p:spPr>
          <a:xfrm>
            <a:off x="8449314" y="3311050"/>
            <a:ext cx="2196364" cy="1353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根</a:t>
            </a:r>
            <a:r>
              <a:rPr lang="zh-CN" altLang="en-US" sz="1400" dirty="0"/>
              <a:t>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92649" y="1558822"/>
            <a:ext cx="2686443" cy="4029664"/>
          </a:xfrm>
          <a:prstGeom prst="rect">
            <a:avLst/>
          </a:prstGeom>
          <a:effectLst/>
        </p:spPr>
      </p:pic>
      <p:sp>
        <p:nvSpPr>
          <p:cNvPr id="18" name="平行四边形 17"/>
          <p:cNvSpPr/>
          <p:nvPr/>
        </p:nvSpPr>
        <p:spPr>
          <a:xfrm>
            <a:off x="4722471" y="2228172"/>
            <a:ext cx="4799964" cy="873472"/>
          </a:xfrm>
          <a:prstGeom prst="parallelogram">
            <a:avLst/>
          </a:prstGeom>
          <a:gradFill>
            <a:gsLst>
              <a:gs pos="100000">
                <a:srgbClr val="4472C4"/>
              </a:gs>
              <a:gs pos="0">
                <a:srgbClr val="20BEC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13" name="组合 12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44608" y="1558534"/>
            <a:ext cx="2686443" cy="4030240"/>
          </a:xfrm>
          <a:prstGeom prst="rect">
            <a:avLst/>
          </a:prstGeom>
          <a:effectLst/>
        </p:spPr>
      </p:pic>
      <p:sp>
        <p:nvSpPr>
          <p:cNvPr id="20" name="平行四边形 19"/>
          <p:cNvSpPr/>
          <p:nvPr/>
        </p:nvSpPr>
        <p:spPr>
          <a:xfrm>
            <a:off x="3704678" y="3637486"/>
            <a:ext cx="4296552" cy="873472"/>
          </a:xfrm>
          <a:prstGeom prst="parallelogram">
            <a:avLst/>
          </a:prstGeom>
          <a:gradFill>
            <a:gsLst>
              <a:gs pos="100000">
                <a:srgbClr val="4472C4"/>
              </a:gs>
              <a:gs pos="0">
                <a:srgbClr val="20BEC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56963" y="2409715"/>
            <a:ext cx="3930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0249" y="3811075"/>
            <a:ext cx="3683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4507392" y="2053956"/>
            <a:ext cx="2968084" cy="2968084"/>
          </a:xfrm>
          <a:prstGeom prst="ellipse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10800000"/>
              <a:gd name="adj2" fmla="val 162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5400000"/>
              <a:gd name="adj2" fmla="val 108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0"/>
              <a:gd name="adj2" fmla="val 540000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433622" y="2053956"/>
            <a:ext cx="3064291" cy="2944773"/>
          </a:xfrm>
          <a:prstGeom prst="blockArc">
            <a:avLst>
              <a:gd name="adj1" fmla="val 16200000"/>
              <a:gd name="adj2" fmla="val 0"/>
              <a:gd name="adj3" fmla="val 4640"/>
            </a:avLst>
          </a:pr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5472060" y="1613664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 dirty="0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6968658" y="3051890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 dirty="0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5472060" y="4490117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3975461" y="3051890"/>
            <a:ext cx="987416" cy="948903"/>
          </a:xfrm>
          <a:custGeom>
            <a:avLst/>
            <a:gdLst>
              <a:gd name="connsiteX0" fmla="*/ 0 w 1288581"/>
              <a:gd name="connsiteY0" fmla="*/ 644291 h 1288581"/>
              <a:gd name="connsiteX1" fmla="*/ 644291 w 1288581"/>
              <a:gd name="connsiteY1" fmla="*/ 0 h 1288581"/>
              <a:gd name="connsiteX2" fmla="*/ 1288582 w 1288581"/>
              <a:gd name="connsiteY2" fmla="*/ 644291 h 1288581"/>
              <a:gd name="connsiteX3" fmla="*/ 644291 w 1288581"/>
              <a:gd name="connsiteY3" fmla="*/ 1288582 h 1288581"/>
              <a:gd name="connsiteX4" fmla="*/ 0 w 1288581"/>
              <a:gd name="connsiteY4" fmla="*/ 644291 h 128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581" h="1288581">
                <a:moveTo>
                  <a:pt x="0" y="644291"/>
                </a:moveTo>
                <a:cubicBezTo>
                  <a:pt x="0" y="288459"/>
                  <a:pt x="288459" y="0"/>
                  <a:pt x="644291" y="0"/>
                </a:cubicBezTo>
                <a:cubicBezTo>
                  <a:pt x="1000123" y="0"/>
                  <a:pt x="1288582" y="288459"/>
                  <a:pt x="1288582" y="644291"/>
                </a:cubicBezTo>
                <a:cubicBezTo>
                  <a:pt x="1288582" y="1000123"/>
                  <a:pt x="1000123" y="1288582"/>
                  <a:pt x="644291" y="1288582"/>
                </a:cubicBezTo>
                <a:cubicBezTo>
                  <a:pt x="288459" y="1288582"/>
                  <a:pt x="0" y="1000123"/>
                  <a:pt x="0" y="644291"/>
                </a:cubicBezTo>
                <a:close/>
              </a:path>
            </a:pathLst>
          </a:custGeom>
          <a:gradFill>
            <a:gsLst>
              <a:gs pos="0">
                <a:srgbClr val="20BEC6"/>
              </a:gs>
              <a:gs pos="100000">
                <a:srgbClr val="4472C4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268" tIns="224268" rIns="224268" bIns="22426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30" name="矩形 29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call-center-worker-with-headset_46010"/>
          <p:cNvSpPr/>
          <p:nvPr/>
        </p:nvSpPr>
        <p:spPr>
          <a:xfrm>
            <a:off x="5654791" y="1790459"/>
            <a:ext cx="609685" cy="597599"/>
          </a:xfrm>
          <a:custGeom>
            <a:avLst/>
            <a:gdLst>
              <a:gd name="T0" fmla="*/ 3439 w 8160"/>
              <a:gd name="T1" fmla="*/ 4406 h 8010"/>
              <a:gd name="T2" fmla="*/ 3020 w 8160"/>
              <a:gd name="T3" fmla="*/ 4825 h 8010"/>
              <a:gd name="T4" fmla="*/ 2601 w 8160"/>
              <a:gd name="T5" fmla="*/ 4406 h 8010"/>
              <a:gd name="T6" fmla="*/ 3020 w 8160"/>
              <a:gd name="T7" fmla="*/ 3987 h 8010"/>
              <a:gd name="T8" fmla="*/ 3439 w 8160"/>
              <a:gd name="T9" fmla="*/ 4406 h 8010"/>
              <a:gd name="T10" fmla="*/ 5140 w 8160"/>
              <a:gd name="T11" fmla="*/ 3987 h 8010"/>
              <a:gd name="T12" fmla="*/ 4721 w 8160"/>
              <a:gd name="T13" fmla="*/ 4406 h 8010"/>
              <a:gd name="T14" fmla="*/ 5140 w 8160"/>
              <a:gd name="T15" fmla="*/ 4825 h 8010"/>
              <a:gd name="T16" fmla="*/ 5559 w 8160"/>
              <a:gd name="T17" fmla="*/ 4406 h 8010"/>
              <a:gd name="T18" fmla="*/ 5140 w 8160"/>
              <a:gd name="T19" fmla="*/ 3987 h 8010"/>
              <a:gd name="T20" fmla="*/ 8160 w 8160"/>
              <a:gd name="T21" fmla="*/ 4172 h 8010"/>
              <a:gd name="T22" fmla="*/ 8160 w 8160"/>
              <a:gd name="T23" fmla="*/ 4969 h 8010"/>
              <a:gd name="T24" fmla="*/ 7436 w 8160"/>
              <a:gd name="T25" fmla="*/ 5693 h 8010"/>
              <a:gd name="T26" fmla="*/ 6911 w 8160"/>
              <a:gd name="T27" fmla="*/ 5693 h 8010"/>
              <a:gd name="T28" fmla="*/ 4080 w 8160"/>
              <a:gd name="T29" fmla="*/ 8010 h 8010"/>
              <a:gd name="T30" fmla="*/ 1249 w 8160"/>
              <a:gd name="T31" fmla="*/ 5692 h 8010"/>
              <a:gd name="T32" fmla="*/ 724 w 8160"/>
              <a:gd name="T33" fmla="*/ 5692 h 8010"/>
              <a:gd name="T34" fmla="*/ 0 w 8160"/>
              <a:gd name="T35" fmla="*/ 4969 h 8010"/>
              <a:gd name="T36" fmla="*/ 0 w 8160"/>
              <a:gd name="T37" fmla="*/ 4172 h 8010"/>
              <a:gd name="T38" fmla="*/ 379 w 8160"/>
              <a:gd name="T39" fmla="*/ 3536 h 8010"/>
              <a:gd name="T40" fmla="*/ 1360 w 8160"/>
              <a:gd name="T41" fmla="*/ 912 h 8010"/>
              <a:gd name="T42" fmla="*/ 4080 w 8160"/>
              <a:gd name="T43" fmla="*/ 0 h 8010"/>
              <a:gd name="T44" fmla="*/ 6800 w 8160"/>
              <a:gd name="T45" fmla="*/ 912 h 8010"/>
              <a:gd name="T46" fmla="*/ 7781 w 8160"/>
              <a:gd name="T47" fmla="*/ 3536 h 8010"/>
              <a:gd name="T48" fmla="*/ 8160 w 8160"/>
              <a:gd name="T49" fmla="*/ 4172 h 8010"/>
              <a:gd name="T50" fmla="*/ 6628 w 8160"/>
              <a:gd name="T51" fmla="*/ 4409 h 8010"/>
              <a:gd name="T52" fmla="*/ 6604 w 8160"/>
              <a:gd name="T53" fmla="*/ 3878 h 8010"/>
              <a:gd name="T54" fmla="*/ 4964 w 8160"/>
              <a:gd name="T55" fmla="*/ 3278 h 8010"/>
              <a:gd name="T56" fmla="*/ 5195 w 8160"/>
              <a:gd name="T57" fmla="*/ 3718 h 8010"/>
              <a:gd name="T58" fmla="*/ 3190 w 8160"/>
              <a:gd name="T59" fmla="*/ 2652 h 8010"/>
              <a:gd name="T60" fmla="*/ 3089 w 8160"/>
              <a:gd name="T61" fmla="*/ 2527 h 8010"/>
              <a:gd name="T62" fmla="*/ 3088 w 8160"/>
              <a:gd name="T63" fmla="*/ 2526 h 8010"/>
              <a:gd name="T64" fmla="*/ 3088 w 8160"/>
              <a:gd name="T65" fmla="*/ 2526 h 8010"/>
              <a:gd name="T66" fmla="*/ 2926 w 8160"/>
              <a:gd name="T67" fmla="*/ 2375 h 8010"/>
              <a:gd name="T68" fmla="*/ 1540 w 8160"/>
              <a:gd name="T69" fmla="*/ 4101 h 8010"/>
              <a:gd name="T70" fmla="*/ 1532 w 8160"/>
              <a:gd name="T71" fmla="*/ 4409 h 8010"/>
              <a:gd name="T72" fmla="*/ 1702 w 8160"/>
              <a:gd name="T73" fmla="*/ 5464 h 8010"/>
              <a:gd name="T74" fmla="*/ 3363 w 8160"/>
              <a:gd name="T75" fmla="*/ 6125 h 8010"/>
              <a:gd name="T76" fmla="*/ 4005 w 8160"/>
              <a:gd name="T77" fmla="*/ 5829 h 8010"/>
              <a:gd name="T78" fmla="*/ 4708 w 8160"/>
              <a:gd name="T79" fmla="*/ 6328 h 8010"/>
              <a:gd name="T80" fmla="*/ 4005 w 8160"/>
              <a:gd name="T81" fmla="*/ 6827 h 8010"/>
              <a:gd name="T82" fmla="*/ 3350 w 8160"/>
              <a:gd name="T83" fmla="*/ 6508 h 8010"/>
              <a:gd name="T84" fmla="*/ 2080 w 8160"/>
              <a:gd name="T85" fmla="*/ 6223 h 8010"/>
              <a:gd name="T86" fmla="*/ 4080 w 8160"/>
              <a:gd name="T87" fmla="*/ 7504 h 8010"/>
              <a:gd name="T88" fmla="*/ 6628 w 8160"/>
              <a:gd name="T89" fmla="*/ 4409 h 8010"/>
              <a:gd name="T90" fmla="*/ 7345 w 8160"/>
              <a:gd name="T91" fmla="*/ 3449 h 8010"/>
              <a:gd name="T92" fmla="*/ 4080 w 8160"/>
              <a:gd name="T93" fmla="*/ 434 h 8010"/>
              <a:gd name="T94" fmla="*/ 815 w 8160"/>
              <a:gd name="T95" fmla="*/ 3449 h 8010"/>
              <a:gd name="T96" fmla="*/ 1094 w 8160"/>
              <a:gd name="T97" fmla="*/ 3449 h 8010"/>
              <a:gd name="T98" fmla="*/ 1738 w 8160"/>
              <a:gd name="T99" fmla="*/ 1816 h 8010"/>
              <a:gd name="T100" fmla="*/ 4080 w 8160"/>
              <a:gd name="T101" fmla="*/ 807 h 8010"/>
              <a:gd name="T102" fmla="*/ 6422 w 8160"/>
              <a:gd name="T103" fmla="*/ 1816 h 8010"/>
              <a:gd name="T104" fmla="*/ 7066 w 8160"/>
              <a:gd name="T105" fmla="*/ 3449 h 8010"/>
              <a:gd name="T106" fmla="*/ 7345 w 8160"/>
              <a:gd name="T107" fmla="*/ 3449 h 8010"/>
              <a:gd name="T108" fmla="*/ 7345 w 8160"/>
              <a:gd name="T109" fmla="*/ 3449 h 8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60" h="8010">
                <a:moveTo>
                  <a:pt x="3439" y="4406"/>
                </a:moveTo>
                <a:cubicBezTo>
                  <a:pt x="3439" y="4637"/>
                  <a:pt x="3252" y="4825"/>
                  <a:pt x="3020" y="4825"/>
                </a:cubicBezTo>
                <a:cubicBezTo>
                  <a:pt x="2789" y="4825"/>
                  <a:pt x="2601" y="4637"/>
                  <a:pt x="2601" y="4406"/>
                </a:cubicBezTo>
                <a:cubicBezTo>
                  <a:pt x="2601" y="4175"/>
                  <a:pt x="2789" y="3987"/>
                  <a:pt x="3020" y="3987"/>
                </a:cubicBezTo>
                <a:cubicBezTo>
                  <a:pt x="3252" y="3987"/>
                  <a:pt x="3439" y="4175"/>
                  <a:pt x="3439" y="4406"/>
                </a:cubicBezTo>
                <a:close/>
                <a:moveTo>
                  <a:pt x="5140" y="3987"/>
                </a:moveTo>
                <a:cubicBezTo>
                  <a:pt x="4908" y="3987"/>
                  <a:pt x="4721" y="4175"/>
                  <a:pt x="4721" y="4406"/>
                </a:cubicBezTo>
                <a:cubicBezTo>
                  <a:pt x="4721" y="4637"/>
                  <a:pt x="4908" y="4825"/>
                  <a:pt x="5140" y="4825"/>
                </a:cubicBezTo>
                <a:cubicBezTo>
                  <a:pt x="5371" y="4825"/>
                  <a:pt x="5559" y="4637"/>
                  <a:pt x="5559" y="4406"/>
                </a:cubicBezTo>
                <a:cubicBezTo>
                  <a:pt x="5559" y="4175"/>
                  <a:pt x="5371" y="3987"/>
                  <a:pt x="5140" y="3987"/>
                </a:cubicBezTo>
                <a:close/>
                <a:moveTo>
                  <a:pt x="8160" y="4172"/>
                </a:moveTo>
                <a:lnTo>
                  <a:pt x="8160" y="4969"/>
                </a:lnTo>
                <a:cubicBezTo>
                  <a:pt x="8160" y="5368"/>
                  <a:pt x="7836" y="5693"/>
                  <a:pt x="7436" y="5693"/>
                </a:cubicBezTo>
                <a:lnTo>
                  <a:pt x="6911" y="5693"/>
                </a:lnTo>
                <a:cubicBezTo>
                  <a:pt x="6390" y="7138"/>
                  <a:pt x="5061" y="8010"/>
                  <a:pt x="4080" y="8010"/>
                </a:cubicBezTo>
                <a:cubicBezTo>
                  <a:pt x="3099" y="8010"/>
                  <a:pt x="1770" y="7138"/>
                  <a:pt x="1249" y="5692"/>
                </a:cubicBezTo>
                <a:lnTo>
                  <a:pt x="724" y="5692"/>
                </a:lnTo>
                <a:cubicBezTo>
                  <a:pt x="324" y="5692"/>
                  <a:pt x="0" y="5368"/>
                  <a:pt x="0" y="4969"/>
                </a:cubicBezTo>
                <a:lnTo>
                  <a:pt x="0" y="4172"/>
                </a:lnTo>
                <a:cubicBezTo>
                  <a:pt x="0" y="3897"/>
                  <a:pt x="153" y="3658"/>
                  <a:pt x="379" y="3536"/>
                </a:cubicBezTo>
                <a:cubicBezTo>
                  <a:pt x="387" y="2405"/>
                  <a:pt x="717" y="1522"/>
                  <a:pt x="1360" y="912"/>
                </a:cubicBezTo>
                <a:cubicBezTo>
                  <a:pt x="1999" y="307"/>
                  <a:pt x="2914" y="0"/>
                  <a:pt x="4080" y="0"/>
                </a:cubicBezTo>
                <a:cubicBezTo>
                  <a:pt x="5246" y="0"/>
                  <a:pt x="6161" y="307"/>
                  <a:pt x="6800" y="912"/>
                </a:cubicBezTo>
                <a:cubicBezTo>
                  <a:pt x="7443" y="1522"/>
                  <a:pt x="7773" y="2405"/>
                  <a:pt x="7781" y="3536"/>
                </a:cubicBezTo>
                <a:cubicBezTo>
                  <a:pt x="8007" y="3658"/>
                  <a:pt x="8160" y="3897"/>
                  <a:pt x="8160" y="4172"/>
                </a:cubicBezTo>
                <a:close/>
                <a:moveTo>
                  <a:pt x="6628" y="4409"/>
                </a:moveTo>
                <a:cubicBezTo>
                  <a:pt x="6628" y="4222"/>
                  <a:pt x="6618" y="4047"/>
                  <a:pt x="6604" y="3878"/>
                </a:cubicBezTo>
                <a:cubicBezTo>
                  <a:pt x="6283" y="3584"/>
                  <a:pt x="5700" y="3361"/>
                  <a:pt x="4964" y="3278"/>
                </a:cubicBezTo>
                <a:cubicBezTo>
                  <a:pt x="5061" y="3387"/>
                  <a:pt x="5144" y="3530"/>
                  <a:pt x="5195" y="3718"/>
                </a:cubicBezTo>
                <a:cubicBezTo>
                  <a:pt x="4744" y="3363"/>
                  <a:pt x="3859" y="3447"/>
                  <a:pt x="3190" y="2652"/>
                </a:cubicBezTo>
                <a:cubicBezTo>
                  <a:pt x="3151" y="2608"/>
                  <a:pt x="3118" y="2566"/>
                  <a:pt x="3089" y="2527"/>
                </a:cubicBezTo>
                <a:cubicBezTo>
                  <a:pt x="3089" y="2526"/>
                  <a:pt x="3089" y="2526"/>
                  <a:pt x="3088" y="2526"/>
                </a:cubicBezTo>
                <a:lnTo>
                  <a:pt x="3088" y="2526"/>
                </a:lnTo>
                <a:cubicBezTo>
                  <a:pt x="2969" y="2365"/>
                  <a:pt x="2929" y="2269"/>
                  <a:pt x="2926" y="2375"/>
                </a:cubicBezTo>
                <a:cubicBezTo>
                  <a:pt x="2907" y="3288"/>
                  <a:pt x="2259" y="4000"/>
                  <a:pt x="1540" y="4101"/>
                </a:cubicBezTo>
                <a:cubicBezTo>
                  <a:pt x="1536" y="4201"/>
                  <a:pt x="1532" y="4303"/>
                  <a:pt x="1532" y="4409"/>
                </a:cubicBezTo>
                <a:cubicBezTo>
                  <a:pt x="1532" y="4795"/>
                  <a:pt x="1595" y="5147"/>
                  <a:pt x="1702" y="5464"/>
                </a:cubicBezTo>
                <a:cubicBezTo>
                  <a:pt x="2106" y="5951"/>
                  <a:pt x="2773" y="6089"/>
                  <a:pt x="3363" y="6125"/>
                </a:cubicBezTo>
                <a:cubicBezTo>
                  <a:pt x="3473" y="5951"/>
                  <a:pt x="3719" y="5829"/>
                  <a:pt x="4005" y="5829"/>
                </a:cubicBezTo>
                <a:cubicBezTo>
                  <a:pt x="4393" y="5829"/>
                  <a:pt x="4708" y="6052"/>
                  <a:pt x="4708" y="6328"/>
                </a:cubicBezTo>
                <a:cubicBezTo>
                  <a:pt x="4708" y="6603"/>
                  <a:pt x="4393" y="6827"/>
                  <a:pt x="4005" y="6827"/>
                </a:cubicBezTo>
                <a:cubicBezTo>
                  <a:pt x="3707" y="6827"/>
                  <a:pt x="3452" y="6694"/>
                  <a:pt x="3350" y="6508"/>
                </a:cubicBezTo>
                <a:cubicBezTo>
                  <a:pt x="2938" y="6484"/>
                  <a:pt x="2484" y="6414"/>
                  <a:pt x="2080" y="6223"/>
                </a:cubicBezTo>
                <a:cubicBezTo>
                  <a:pt x="2648" y="7061"/>
                  <a:pt x="3530" y="7504"/>
                  <a:pt x="4080" y="7504"/>
                </a:cubicBezTo>
                <a:cubicBezTo>
                  <a:pt x="4945" y="7504"/>
                  <a:pt x="6628" y="6411"/>
                  <a:pt x="6628" y="4409"/>
                </a:cubicBezTo>
                <a:close/>
                <a:moveTo>
                  <a:pt x="7345" y="3449"/>
                </a:moveTo>
                <a:cubicBezTo>
                  <a:pt x="7299" y="1476"/>
                  <a:pt x="6173" y="434"/>
                  <a:pt x="4080" y="434"/>
                </a:cubicBezTo>
                <a:cubicBezTo>
                  <a:pt x="1987" y="434"/>
                  <a:pt x="861" y="1476"/>
                  <a:pt x="815" y="3449"/>
                </a:cubicBezTo>
                <a:lnTo>
                  <a:pt x="1094" y="3449"/>
                </a:lnTo>
                <a:cubicBezTo>
                  <a:pt x="1196" y="2784"/>
                  <a:pt x="1411" y="2237"/>
                  <a:pt x="1738" y="1816"/>
                </a:cubicBezTo>
                <a:cubicBezTo>
                  <a:pt x="2258" y="1146"/>
                  <a:pt x="3046" y="807"/>
                  <a:pt x="4080" y="807"/>
                </a:cubicBezTo>
                <a:cubicBezTo>
                  <a:pt x="5114" y="807"/>
                  <a:pt x="5902" y="1146"/>
                  <a:pt x="6422" y="1816"/>
                </a:cubicBezTo>
                <a:cubicBezTo>
                  <a:pt x="6749" y="2237"/>
                  <a:pt x="6964" y="2784"/>
                  <a:pt x="7066" y="3449"/>
                </a:cubicBezTo>
                <a:lnTo>
                  <a:pt x="7345" y="3449"/>
                </a:lnTo>
                <a:lnTo>
                  <a:pt x="7345" y="3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llar-bag_17794"/>
          <p:cNvSpPr/>
          <p:nvPr/>
        </p:nvSpPr>
        <p:spPr>
          <a:xfrm>
            <a:off x="7238714" y="3190256"/>
            <a:ext cx="472098" cy="609685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confont-1187-867994"/>
          <p:cNvSpPr/>
          <p:nvPr/>
        </p:nvSpPr>
        <p:spPr>
          <a:xfrm>
            <a:off x="4232298" y="3236556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confont-11910-5683726"/>
          <p:cNvSpPr/>
          <p:nvPr/>
        </p:nvSpPr>
        <p:spPr>
          <a:xfrm>
            <a:off x="5663144" y="4680859"/>
            <a:ext cx="609571" cy="609685"/>
          </a:xfrm>
          <a:custGeom>
            <a:avLst/>
            <a:gdLst>
              <a:gd name="T0" fmla="*/ 5562 w 11125"/>
              <a:gd name="T1" fmla="*/ 0 h 11125"/>
              <a:gd name="T2" fmla="*/ 0 w 11125"/>
              <a:gd name="T3" fmla="*/ 5562 h 11125"/>
              <a:gd name="T4" fmla="*/ 5562 w 11125"/>
              <a:gd name="T5" fmla="*/ 11125 h 11125"/>
              <a:gd name="T6" fmla="*/ 11125 w 11125"/>
              <a:gd name="T7" fmla="*/ 5562 h 11125"/>
              <a:gd name="T8" fmla="*/ 5562 w 11125"/>
              <a:gd name="T9" fmla="*/ 0 h 11125"/>
              <a:gd name="T10" fmla="*/ 9312 w 11125"/>
              <a:gd name="T11" fmla="*/ 5562 h 11125"/>
              <a:gd name="T12" fmla="*/ 8912 w 11125"/>
              <a:gd name="T13" fmla="*/ 5962 h 11125"/>
              <a:gd name="T14" fmla="*/ 5962 w 11125"/>
              <a:gd name="T15" fmla="*/ 5962 h 11125"/>
              <a:gd name="T16" fmla="*/ 5962 w 11125"/>
              <a:gd name="T17" fmla="*/ 8912 h 11125"/>
              <a:gd name="T18" fmla="*/ 5562 w 11125"/>
              <a:gd name="T19" fmla="*/ 9312 h 11125"/>
              <a:gd name="T20" fmla="*/ 5162 w 11125"/>
              <a:gd name="T21" fmla="*/ 8912 h 11125"/>
              <a:gd name="T22" fmla="*/ 5162 w 11125"/>
              <a:gd name="T23" fmla="*/ 5962 h 11125"/>
              <a:gd name="T24" fmla="*/ 2212 w 11125"/>
              <a:gd name="T25" fmla="*/ 5962 h 11125"/>
              <a:gd name="T26" fmla="*/ 1812 w 11125"/>
              <a:gd name="T27" fmla="*/ 5562 h 11125"/>
              <a:gd name="T28" fmla="*/ 2212 w 11125"/>
              <a:gd name="T29" fmla="*/ 5162 h 11125"/>
              <a:gd name="T30" fmla="*/ 5162 w 11125"/>
              <a:gd name="T31" fmla="*/ 5162 h 11125"/>
              <a:gd name="T32" fmla="*/ 5162 w 11125"/>
              <a:gd name="T33" fmla="*/ 2212 h 11125"/>
              <a:gd name="T34" fmla="*/ 5562 w 11125"/>
              <a:gd name="T35" fmla="*/ 1812 h 11125"/>
              <a:gd name="T36" fmla="*/ 5962 w 11125"/>
              <a:gd name="T37" fmla="*/ 2212 h 11125"/>
              <a:gd name="T38" fmla="*/ 5962 w 11125"/>
              <a:gd name="T39" fmla="*/ 5162 h 11125"/>
              <a:gd name="T40" fmla="*/ 8912 w 11125"/>
              <a:gd name="T41" fmla="*/ 5162 h 11125"/>
              <a:gd name="T42" fmla="*/ 9312 w 11125"/>
              <a:gd name="T43" fmla="*/ 5562 h 1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25" h="11125">
                <a:moveTo>
                  <a:pt x="5562" y="0"/>
                </a:moveTo>
                <a:cubicBezTo>
                  <a:pt x="2490" y="0"/>
                  <a:pt x="0" y="2490"/>
                  <a:pt x="0" y="5562"/>
                </a:cubicBezTo>
                <a:cubicBezTo>
                  <a:pt x="0" y="8635"/>
                  <a:pt x="2490" y="11125"/>
                  <a:pt x="5562" y="11125"/>
                </a:cubicBezTo>
                <a:cubicBezTo>
                  <a:pt x="8635" y="11125"/>
                  <a:pt x="11125" y="8635"/>
                  <a:pt x="11125" y="5562"/>
                </a:cubicBezTo>
                <a:cubicBezTo>
                  <a:pt x="11125" y="2490"/>
                  <a:pt x="8634" y="0"/>
                  <a:pt x="5562" y="0"/>
                </a:cubicBezTo>
                <a:close/>
                <a:moveTo>
                  <a:pt x="9312" y="5562"/>
                </a:moveTo>
                <a:cubicBezTo>
                  <a:pt x="9312" y="5783"/>
                  <a:pt x="9134" y="5962"/>
                  <a:pt x="8912" y="5962"/>
                </a:cubicBezTo>
                <a:lnTo>
                  <a:pt x="5962" y="5962"/>
                </a:lnTo>
                <a:lnTo>
                  <a:pt x="5962" y="8912"/>
                </a:lnTo>
                <a:cubicBezTo>
                  <a:pt x="5962" y="9133"/>
                  <a:pt x="5784" y="9312"/>
                  <a:pt x="5562" y="9312"/>
                </a:cubicBezTo>
                <a:cubicBezTo>
                  <a:pt x="5341" y="9312"/>
                  <a:pt x="5162" y="9133"/>
                  <a:pt x="5162" y="8912"/>
                </a:cubicBezTo>
                <a:lnTo>
                  <a:pt x="5162" y="5962"/>
                </a:lnTo>
                <a:lnTo>
                  <a:pt x="2212" y="5962"/>
                </a:lnTo>
                <a:cubicBezTo>
                  <a:pt x="1991" y="5962"/>
                  <a:pt x="1812" y="5783"/>
                  <a:pt x="1812" y="5562"/>
                </a:cubicBezTo>
                <a:cubicBezTo>
                  <a:pt x="1812" y="5341"/>
                  <a:pt x="1991" y="5162"/>
                  <a:pt x="2212" y="5162"/>
                </a:cubicBezTo>
                <a:lnTo>
                  <a:pt x="5162" y="5162"/>
                </a:lnTo>
                <a:lnTo>
                  <a:pt x="5162" y="2212"/>
                </a:lnTo>
                <a:cubicBezTo>
                  <a:pt x="5162" y="1991"/>
                  <a:pt x="5341" y="1812"/>
                  <a:pt x="5562" y="1812"/>
                </a:cubicBezTo>
                <a:cubicBezTo>
                  <a:pt x="5784" y="1812"/>
                  <a:pt x="5962" y="1991"/>
                  <a:pt x="5962" y="2212"/>
                </a:cubicBezTo>
                <a:lnTo>
                  <a:pt x="5962" y="5162"/>
                </a:lnTo>
                <a:lnTo>
                  <a:pt x="8912" y="5162"/>
                </a:lnTo>
                <a:cubicBezTo>
                  <a:pt x="9134" y="5162"/>
                  <a:pt x="9312" y="5341"/>
                  <a:pt x="9312" y="55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483515" y="1343161"/>
            <a:ext cx="2793545" cy="1044897"/>
            <a:chOff x="1644608" y="1810183"/>
            <a:chExt cx="2793545" cy="1044897"/>
          </a:xfrm>
        </p:grpSpPr>
        <p:sp>
          <p:nvSpPr>
            <p:cNvPr id="36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7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59476" y="4929361"/>
            <a:ext cx="2765075" cy="1044897"/>
            <a:chOff x="1644608" y="1810183"/>
            <a:chExt cx="2765075" cy="1044897"/>
          </a:xfrm>
        </p:grpSpPr>
        <p:sp>
          <p:nvSpPr>
            <p:cNvPr id="39" name="Rectangle 42"/>
            <p:cNvSpPr/>
            <p:nvPr/>
          </p:nvSpPr>
          <p:spPr>
            <a:xfrm flipH="1">
              <a:off x="164460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25854" y="3051206"/>
            <a:ext cx="2793545" cy="1044897"/>
            <a:chOff x="1644608" y="1810183"/>
            <a:chExt cx="2793545" cy="1044897"/>
          </a:xfrm>
        </p:grpSpPr>
        <p:sp>
          <p:nvSpPr>
            <p:cNvPr id="45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21156" y="3176600"/>
            <a:ext cx="2765075" cy="1044897"/>
            <a:chOff x="1644608" y="1810183"/>
            <a:chExt cx="2765075" cy="1044897"/>
          </a:xfrm>
        </p:grpSpPr>
        <p:sp>
          <p:nvSpPr>
            <p:cNvPr id="48" name="Rectangle 42"/>
            <p:cNvSpPr/>
            <p:nvPr/>
          </p:nvSpPr>
          <p:spPr>
            <a:xfrm flipH="1">
              <a:off x="164460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9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05464" y="1491748"/>
            <a:ext cx="9867336" cy="2379210"/>
            <a:chOff x="4737618" y="1565673"/>
            <a:chExt cx="15182355" cy="3173768"/>
          </a:xfrm>
        </p:grpSpPr>
        <p:sp>
          <p:nvSpPr>
            <p:cNvPr id="8" name="箭头: 右 7"/>
            <p:cNvSpPr/>
            <p:nvPr/>
          </p:nvSpPr>
          <p:spPr>
            <a:xfrm>
              <a:off x="4737618" y="4247826"/>
              <a:ext cx="15182355" cy="491615"/>
            </a:xfrm>
            <a:prstGeom prst="rightArrow">
              <a:avLst>
                <a:gd name="adj1" fmla="val 50000"/>
                <a:gd name="adj2" fmla="val 91200"/>
              </a:avLst>
            </a:prstGeom>
            <a:gradFill flip="none" rotWithShape="1"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7212746" y="3590159"/>
              <a:ext cx="1" cy="937011"/>
            </a:xfrm>
            <a:prstGeom prst="line">
              <a:avLst/>
            </a:prstGeom>
            <a:ln>
              <a:solidFill>
                <a:schemeClr val="bg1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7345025" y="3509439"/>
              <a:ext cx="1" cy="937011"/>
            </a:xfrm>
            <a:prstGeom prst="line">
              <a:avLst/>
            </a:prstGeom>
            <a:ln>
              <a:solidFill>
                <a:srgbClr val="0070C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1" name="图表 10"/>
            <p:cNvGraphicFramePr/>
            <p:nvPr/>
          </p:nvGraphicFramePr>
          <p:xfrm>
            <a:off x="5951306" y="1674628"/>
            <a:ext cx="2899020" cy="19326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12" name="组合 11"/>
            <p:cNvGrpSpPr/>
            <p:nvPr/>
          </p:nvGrpSpPr>
          <p:grpSpPr>
            <a:xfrm>
              <a:off x="9243291" y="1620796"/>
              <a:ext cx="2899020" cy="2825654"/>
              <a:chOff x="11149437" y="734432"/>
              <a:chExt cx="2899020" cy="282565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2505151" y="2623075"/>
                <a:ext cx="1" cy="937011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8" name="图表 17"/>
              <p:cNvGraphicFramePr/>
              <p:nvPr/>
            </p:nvGraphicFramePr>
            <p:xfrm>
              <a:off x="11149437" y="734432"/>
              <a:ext cx="2899020" cy="193268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aphicFrame>
          <p:nvGraphicFramePr>
            <p:cNvPr id="13" name="图表 12"/>
            <p:cNvGraphicFramePr/>
            <p:nvPr/>
          </p:nvGraphicFramePr>
          <p:xfrm>
            <a:off x="15802087" y="1646112"/>
            <a:ext cx="2899020" cy="19326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4" name="组合 13"/>
            <p:cNvGrpSpPr/>
            <p:nvPr/>
          </p:nvGrpSpPr>
          <p:grpSpPr>
            <a:xfrm>
              <a:off x="12522689" y="1565673"/>
              <a:ext cx="2899020" cy="2805324"/>
              <a:chOff x="11102539" y="754762"/>
              <a:chExt cx="2899020" cy="2805324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12505151" y="2623075"/>
                <a:ext cx="1" cy="937011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6" name="图表 15"/>
              <p:cNvGraphicFramePr/>
              <p:nvPr/>
            </p:nvGraphicFramePr>
            <p:xfrm>
              <a:off x="11102539" y="754762"/>
              <a:ext cx="2899020" cy="193268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</p:grpSp>
      <p:grpSp>
        <p:nvGrpSpPr>
          <p:cNvPr id="27" name="组合 2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8" name="组合 2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32" name="矩形 3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38010" y="3932951"/>
            <a:ext cx="2524125" cy="1762070"/>
            <a:chOff x="1914028" y="1810183"/>
            <a:chExt cx="2524125" cy="1762070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52841" y="3932951"/>
            <a:ext cx="2524125" cy="1762070"/>
            <a:chOff x="1914028" y="1810183"/>
            <a:chExt cx="2524125" cy="1762070"/>
          </a:xfrm>
        </p:grpSpPr>
        <p:sp>
          <p:nvSpPr>
            <p:cNvPr id="49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67672" y="3932951"/>
            <a:ext cx="2524125" cy="1762070"/>
            <a:chOff x="1914028" y="1810183"/>
            <a:chExt cx="2524125" cy="1762070"/>
          </a:xfrm>
        </p:grpSpPr>
        <p:sp>
          <p:nvSpPr>
            <p:cNvPr id="52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3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82503" y="3932951"/>
            <a:ext cx="2524125" cy="1762070"/>
            <a:chOff x="1914028" y="1810183"/>
            <a:chExt cx="2524125" cy="1762070"/>
          </a:xfrm>
        </p:grpSpPr>
        <p:sp>
          <p:nvSpPr>
            <p:cNvPr id="55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6" name="Rectangle 42"/>
            <p:cNvSpPr>
              <a:spLocks noChangeArrowheads="1"/>
            </p:cNvSpPr>
            <p:nvPr/>
          </p:nvSpPr>
          <p:spPr bwMode="auto">
            <a:xfrm flipH="1">
              <a:off x="2341710" y="2192276"/>
              <a:ext cx="166875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5884" y="1979353"/>
            <a:ext cx="2676846" cy="1724816"/>
            <a:chOff x="8646696" y="167508"/>
            <a:chExt cx="6208580" cy="4051878"/>
          </a:xfrm>
        </p:grpSpPr>
        <p:sp>
          <p:nvSpPr>
            <p:cNvPr id="7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1" cstate="email"/>
              <a:srcRect/>
              <a:tile tx="-33972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7" name="组合 26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9" name="平行四边形 28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31" name="矩形 3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2" name="live-chat_72439"/>
          <p:cNvSpPr/>
          <p:nvPr/>
        </p:nvSpPr>
        <p:spPr>
          <a:xfrm>
            <a:off x="1335974" y="2967152"/>
            <a:ext cx="609685" cy="53222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271790" y="4123991"/>
            <a:ext cx="2524128" cy="1756225"/>
            <a:chOff x="1914025" y="1816028"/>
            <a:chExt cx="2524128" cy="1756225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317358" y="1851949"/>
            <a:ext cx="0" cy="35302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810902" y="1979353"/>
            <a:ext cx="2676846" cy="1724816"/>
            <a:chOff x="8646696" y="167508"/>
            <a:chExt cx="6208580" cy="4051878"/>
          </a:xfrm>
        </p:grpSpPr>
        <p:sp>
          <p:nvSpPr>
            <p:cNvPr id="39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live-chat_72439"/>
          <p:cNvSpPr/>
          <p:nvPr/>
        </p:nvSpPr>
        <p:spPr>
          <a:xfrm>
            <a:off x="4970992" y="2928844"/>
            <a:ext cx="609685" cy="608835"/>
          </a:xfrm>
          <a:custGeom>
            <a:avLst/>
            <a:gdLst>
              <a:gd name="connsiteX0" fmla="*/ 199404 w 608416"/>
              <a:gd name="connsiteY0" fmla="*/ 274640 h 607568"/>
              <a:gd name="connsiteX1" fmla="*/ 409013 w 608416"/>
              <a:gd name="connsiteY1" fmla="*/ 274640 h 607568"/>
              <a:gd name="connsiteX2" fmla="*/ 426992 w 608416"/>
              <a:gd name="connsiteY2" fmla="*/ 292590 h 607568"/>
              <a:gd name="connsiteX3" fmla="*/ 409013 w 608416"/>
              <a:gd name="connsiteY3" fmla="*/ 310541 h 607568"/>
              <a:gd name="connsiteX4" fmla="*/ 322188 w 608416"/>
              <a:gd name="connsiteY4" fmla="*/ 310541 h 607568"/>
              <a:gd name="connsiteX5" fmla="*/ 322188 w 608416"/>
              <a:gd name="connsiteY5" fmla="*/ 589617 h 607568"/>
              <a:gd name="connsiteX6" fmla="*/ 304208 w 608416"/>
              <a:gd name="connsiteY6" fmla="*/ 607568 h 607568"/>
              <a:gd name="connsiteX7" fmla="*/ 286229 w 608416"/>
              <a:gd name="connsiteY7" fmla="*/ 589617 h 607568"/>
              <a:gd name="connsiteX8" fmla="*/ 286229 w 608416"/>
              <a:gd name="connsiteY8" fmla="*/ 310541 h 607568"/>
              <a:gd name="connsiteX9" fmla="*/ 199404 w 608416"/>
              <a:gd name="connsiteY9" fmla="*/ 310541 h 607568"/>
              <a:gd name="connsiteX10" fmla="*/ 181424 w 608416"/>
              <a:gd name="connsiteY10" fmla="*/ 292590 h 607568"/>
              <a:gd name="connsiteX11" fmla="*/ 199404 w 608416"/>
              <a:gd name="connsiteY11" fmla="*/ 274640 h 607568"/>
              <a:gd name="connsiteX12" fmla="*/ 538360 w 608416"/>
              <a:gd name="connsiteY12" fmla="*/ 210638 h 607568"/>
              <a:gd name="connsiteX13" fmla="*/ 601500 w 608416"/>
              <a:gd name="connsiteY13" fmla="*/ 273691 h 607568"/>
              <a:gd name="connsiteX14" fmla="*/ 601500 w 608416"/>
              <a:gd name="connsiteY14" fmla="*/ 418820 h 607568"/>
              <a:gd name="connsiteX15" fmla="*/ 541125 w 608416"/>
              <a:gd name="connsiteY15" fmla="*/ 479112 h 607568"/>
              <a:gd name="connsiteX16" fmla="*/ 462315 w 608416"/>
              <a:gd name="connsiteY16" fmla="*/ 479112 h 607568"/>
              <a:gd name="connsiteX17" fmla="*/ 462315 w 608416"/>
              <a:gd name="connsiteY17" fmla="*/ 586348 h 607568"/>
              <a:gd name="connsiteX18" fmla="*/ 447566 w 608416"/>
              <a:gd name="connsiteY18" fmla="*/ 601076 h 607568"/>
              <a:gd name="connsiteX19" fmla="*/ 377666 w 608416"/>
              <a:gd name="connsiteY19" fmla="*/ 601076 h 607568"/>
              <a:gd name="connsiteX20" fmla="*/ 362918 w 608416"/>
              <a:gd name="connsiteY20" fmla="*/ 586348 h 607568"/>
              <a:gd name="connsiteX21" fmla="*/ 362918 w 608416"/>
              <a:gd name="connsiteY21" fmla="*/ 431707 h 607568"/>
              <a:gd name="connsiteX22" fmla="*/ 413922 w 608416"/>
              <a:gd name="connsiteY22" fmla="*/ 380774 h 607568"/>
              <a:gd name="connsiteX23" fmla="*/ 475373 w 608416"/>
              <a:gd name="connsiteY23" fmla="*/ 380774 h 607568"/>
              <a:gd name="connsiteX24" fmla="*/ 475373 w 608416"/>
              <a:gd name="connsiteY24" fmla="*/ 273691 h 607568"/>
              <a:gd name="connsiteX25" fmla="*/ 538360 w 608416"/>
              <a:gd name="connsiteY25" fmla="*/ 210638 h 607568"/>
              <a:gd name="connsiteX26" fmla="*/ 70055 w 608416"/>
              <a:gd name="connsiteY26" fmla="*/ 210638 h 607568"/>
              <a:gd name="connsiteX27" fmla="*/ 133042 w 608416"/>
              <a:gd name="connsiteY27" fmla="*/ 273691 h 607568"/>
              <a:gd name="connsiteX28" fmla="*/ 133042 w 608416"/>
              <a:gd name="connsiteY28" fmla="*/ 380774 h 607568"/>
              <a:gd name="connsiteX29" fmla="*/ 194493 w 608416"/>
              <a:gd name="connsiteY29" fmla="*/ 380774 h 607568"/>
              <a:gd name="connsiteX30" fmla="*/ 245497 w 608416"/>
              <a:gd name="connsiteY30" fmla="*/ 431707 h 607568"/>
              <a:gd name="connsiteX31" fmla="*/ 245497 w 608416"/>
              <a:gd name="connsiteY31" fmla="*/ 586348 h 607568"/>
              <a:gd name="connsiteX32" fmla="*/ 230749 w 608416"/>
              <a:gd name="connsiteY32" fmla="*/ 601076 h 607568"/>
              <a:gd name="connsiteX33" fmla="*/ 160849 w 608416"/>
              <a:gd name="connsiteY33" fmla="*/ 601076 h 607568"/>
              <a:gd name="connsiteX34" fmla="*/ 146100 w 608416"/>
              <a:gd name="connsiteY34" fmla="*/ 586348 h 607568"/>
              <a:gd name="connsiteX35" fmla="*/ 146100 w 608416"/>
              <a:gd name="connsiteY35" fmla="*/ 479112 h 607568"/>
              <a:gd name="connsiteX36" fmla="*/ 67290 w 608416"/>
              <a:gd name="connsiteY36" fmla="*/ 479112 h 607568"/>
              <a:gd name="connsiteX37" fmla="*/ 6915 w 608416"/>
              <a:gd name="connsiteY37" fmla="*/ 418820 h 607568"/>
              <a:gd name="connsiteX38" fmla="*/ 6915 w 608416"/>
              <a:gd name="connsiteY38" fmla="*/ 273691 h 607568"/>
              <a:gd name="connsiteX39" fmla="*/ 70055 w 608416"/>
              <a:gd name="connsiteY39" fmla="*/ 210638 h 607568"/>
              <a:gd name="connsiteX40" fmla="*/ 349065 w 608416"/>
              <a:gd name="connsiteY40" fmla="*/ 71077 h 607568"/>
              <a:gd name="connsiteX41" fmla="*/ 336314 w 608416"/>
              <a:gd name="connsiteY41" fmla="*/ 76255 h 607568"/>
              <a:gd name="connsiteX42" fmla="*/ 289307 w 608416"/>
              <a:gd name="connsiteY42" fmla="*/ 123358 h 607568"/>
              <a:gd name="connsiteX43" fmla="*/ 272101 w 608416"/>
              <a:gd name="connsiteY43" fmla="*/ 106174 h 607568"/>
              <a:gd name="connsiteX44" fmla="*/ 246600 w 608416"/>
              <a:gd name="connsiteY44" fmla="*/ 106174 h 607568"/>
              <a:gd name="connsiteX45" fmla="*/ 246600 w 608416"/>
              <a:gd name="connsiteY45" fmla="*/ 131490 h 607568"/>
              <a:gd name="connsiteX46" fmla="*/ 276556 w 608416"/>
              <a:gd name="connsiteY46" fmla="*/ 161409 h 607568"/>
              <a:gd name="connsiteX47" fmla="*/ 289307 w 608416"/>
              <a:gd name="connsiteY47" fmla="*/ 166626 h 607568"/>
              <a:gd name="connsiteX48" fmla="*/ 301903 w 608416"/>
              <a:gd name="connsiteY48" fmla="*/ 161409 h 607568"/>
              <a:gd name="connsiteX49" fmla="*/ 361816 w 608416"/>
              <a:gd name="connsiteY49" fmla="*/ 101724 h 607568"/>
              <a:gd name="connsiteX50" fmla="*/ 361816 w 608416"/>
              <a:gd name="connsiteY50" fmla="*/ 76255 h 607568"/>
              <a:gd name="connsiteX51" fmla="*/ 349065 w 608416"/>
              <a:gd name="connsiteY51" fmla="*/ 71077 h 607568"/>
              <a:gd name="connsiteX52" fmla="*/ 538450 w 608416"/>
              <a:gd name="connsiteY52" fmla="*/ 33730 h 607568"/>
              <a:gd name="connsiteX53" fmla="*/ 608416 w 608416"/>
              <a:gd name="connsiteY53" fmla="*/ 103696 h 607568"/>
              <a:gd name="connsiteX54" fmla="*/ 538450 w 608416"/>
              <a:gd name="connsiteY54" fmla="*/ 173662 h 607568"/>
              <a:gd name="connsiteX55" fmla="*/ 468484 w 608416"/>
              <a:gd name="connsiteY55" fmla="*/ 103696 h 607568"/>
              <a:gd name="connsiteX56" fmla="*/ 538450 w 608416"/>
              <a:gd name="connsiteY56" fmla="*/ 33730 h 607568"/>
              <a:gd name="connsiteX57" fmla="*/ 70001 w 608416"/>
              <a:gd name="connsiteY57" fmla="*/ 33730 h 607568"/>
              <a:gd name="connsiteX58" fmla="*/ 140002 w 608416"/>
              <a:gd name="connsiteY58" fmla="*/ 103696 h 607568"/>
              <a:gd name="connsiteX59" fmla="*/ 70001 w 608416"/>
              <a:gd name="connsiteY59" fmla="*/ 173662 h 607568"/>
              <a:gd name="connsiteX60" fmla="*/ 0 w 608416"/>
              <a:gd name="connsiteY60" fmla="*/ 103696 h 607568"/>
              <a:gd name="connsiteX61" fmla="*/ 70001 w 608416"/>
              <a:gd name="connsiteY61" fmla="*/ 33730 h 607568"/>
              <a:gd name="connsiteX62" fmla="*/ 304208 w 608416"/>
              <a:gd name="connsiteY62" fmla="*/ 0 h 607568"/>
              <a:gd name="connsiteX63" fmla="*/ 423110 w 608416"/>
              <a:gd name="connsiteY63" fmla="*/ 118909 h 607568"/>
              <a:gd name="connsiteX64" fmla="*/ 304208 w 608416"/>
              <a:gd name="connsiteY64" fmla="*/ 237664 h 607568"/>
              <a:gd name="connsiteX65" fmla="*/ 185305 w 608416"/>
              <a:gd name="connsiteY65" fmla="*/ 118909 h 607568"/>
              <a:gd name="connsiteX66" fmla="*/ 304208 w 608416"/>
              <a:gd name="connsiteY66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8416" h="607568">
                <a:moveTo>
                  <a:pt x="199404" y="274640"/>
                </a:moveTo>
                <a:lnTo>
                  <a:pt x="409013" y="274640"/>
                </a:lnTo>
                <a:cubicBezTo>
                  <a:pt x="418848" y="274640"/>
                  <a:pt x="426992" y="282771"/>
                  <a:pt x="426992" y="292590"/>
                </a:cubicBezTo>
                <a:cubicBezTo>
                  <a:pt x="426992" y="302563"/>
                  <a:pt x="418848" y="310541"/>
                  <a:pt x="409013" y="310541"/>
                </a:cubicBezTo>
                <a:lnTo>
                  <a:pt x="322188" y="310541"/>
                </a:lnTo>
                <a:lnTo>
                  <a:pt x="322188" y="589617"/>
                </a:lnTo>
                <a:cubicBezTo>
                  <a:pt x="322188" y="599437"/>
                  <a:pt x="314197" y="607568"/>
                  <a:pt x="304208" y="607568"/>
                </a:cubicBezTo>
                <a:cubicBezTo>
                  <a:pt x="294220" y="607568"/>
                  <a:pt x="286229" y="599437"/>
                  <a:pt x="286229" y="589617"/>
                </a:cubicBezTo>
                <a:lnTo>
                  <a:pt x="286229" y="310541"/>
                </a:lnTo>
                <a:lnTo>
                  <a:pt x="199404" y="310541"/>
                </a:lnTo>
                <a:cubicBezTo>
                  <a:pt x="189569" y="310541"/>
                  <a:pt x="181424" y="302563"/>
                  <a:pt x="181424" y="292590"/>
                </a:cubicBezTo>
                <a:cubicBezTo>
                  <a:pt x="181424" y="282771"/>
                  <a:pt x="189569" y="274640"/>
                  <a:pt x="199404" y="274640"/>
                </a:cubicBezTo>
                <a:close/>
                <a:moveTo>
                  <a:pt x="538360" y="210638"/>
                </a:moveTo>
                <a:cubicBezTo>
                  <a:pt x="573233" y="210638"/>
                  <a:pt x="601500" y="238866"/>
                  <a:pt x="601500" y="273691"/>
                </a:cubicBezTo>
                <a:lnTo>
                  <a:pt x="601500" y="418820"/>
                </a:lnTo>
                <a:cubicBezTo>
                  <a:pt x="601500" y="452111"/>
                  <a:pt x="574462" y="479112"/>
                  <a:pt x="541125" y="479112"/>
                </a:cubicBezTo>
                <a:lnTo>
                  <a:pt x="462315" y="479112"/>
                </a:lnTo>
                <a:lnTo>
                  <a:pt x="462315" y="586348"/>
                </a:lnTo>
                <a:cubicBezTo>
                  <a:pt x="462315" y="594479"/>
                  <a:pt x="455709" y="601076"/>
                  <a:pt x="447566" y="601076"/>
                </a:cubicBezTo>
                <a:lnTo>
                  <a:pt x="377666" y="601076"/>
                </a:lnTo>
                <a:cubicBezTo>
                  <a:pt x="369524" y="601076"/>
                  <a:pt x="362918" y="594479"/>
                  <a:pt x="362918" y="586348"/>
                </a:cubicBezTo>
                <a:lnTo>
                  <a:pt x="362918" y="431707"/>
                </a:lnTo>
                <a:cubicBezTo>
                  <a:pt x="362918" y="403633"/>
                  <a:pt x="385655" y="380774"/>
                  <a:pt x="413922" y="380774"/>
                </a:cubicBezTo>
                <a:lnTo>
                  <a:pt x="475373" y="380774"/>
                </a:lnTo>
                <a:lnTo>
                  <a:pt x="475373" y="273691"/>
                </a:lnTo>
                <a:cubicBezTo>
                  <a:pt x="475373" y="238866"/>
                  <a:pt x="503640" y="210638"/>
                  <a:pt x="538360" y="210638"/>
                </a:cubicBezTo>
                <a:close/>
                <a:moveTo>
                  <a:pt x="70055" y="210638"/>
                </a:moveTo>
                <a:cubicBezTo>
                  <a:pt x="104775" y="210638"/>
                  <a:pt x="133042" y="238866"/>
                  <a:pt x="133042" y="273691"/>
                </a:cubicBezTo>
                <a:lnTo>
                  <a:pt x="133042" y="380774"/>
                </a:lnTo>
                <a:lnTo>
                  <a:pt x="194493" y="380774"/>
                </a:lnTo>
                <a:cubicBezTo>
                  <a:pt x="222761" y="380774"/>
                  <a:pt x="245497" y="403633"/>
                  <a:pt x="245497" y="431707"/>
                </a:cubicBezTo>
                <a:lnTo>
                  <a:pt x="245497" y="586348"/>
                </a:lnTo>
                <a:cubicBezTo>
                  <a:pt x="245497" y="594479"/>
                  <a:pt x="238891" y="601076"/>
                  <a:pt x="230749" y="601076"/>
                </a:cubicBezTo>
                <a:lnTo>
                  <a:pt x="160849" y="601076"/>
                </a:lnTo>
                <a:cubicBezTo>
                  <a:pt x="152706" y="601076"/>
                  <a:pt x="146100" y="594479"/>
                  <a:pt x="146100" y="586348"/>
                </a:cubicBezTo>
                <a:lnTo>
                  <a:pt x="146100" y="479112"/>
                </a:lnTo>
                <a:lnTo>
                  <a:pt x="67290" y="479112"/>
                </a:lnTo>
                <a:cubicBezTo>
                  <a:pt x="33953" y="479112"/>
                  <a:pt x="6915" y="452111"/>
                  <a:pt x="6915" y="418820"/>
                </a:cubicBezTo>
                <a:lnTo>
                  <a:pt x="6915" y="273691"/>
                </a:lnTo>
                <a:cubicBezTo>
                  <a:pt x="6915" y="238866"/>
                  <a:pt x="35182" y="210638"/>
                  <a:pt x="70055" y="210638"/>
                </a:cubicBezTo>
                <a:close/>
                <a:moveTo>
                  <a:pt x="349065" y="71077"/>
                </a:moveTo>
                <a:cubicBezTo>
                  <a:pt x="344457" y="71077"/>
                  <a:pt x="339848" y="72803"/>
                  <a:pt x="336314" y="76255"/>
                </a:cubicBezTo>
                <a:lnTo>
                  <a:pt x="289307" y="123358"/>
                </a:lnTo>
                <a:lnTo>
                  <a:pt x="272101" y="106174"/>
                </a:lnTo>
                <a:cubicBezTo>
                  <a:pt x="265034" y="99116"/>
                  <a:pt x="253667" y="99116"/>
                  <a:pt x="246600" y="106174"/>
                </a:cubicBezTo>
                <a:cubicBezTo>
                  <a:pt x="239687" y="113232"/>
                  <a:pt x="239687" y="124586"/>
                  <a:pt x="246600" y="131490"/>
                </a:cubicBezTo>
                <a:lnTo>
                  <a:pt x="276556" y="161409"/>
                </a:lnTo>
                <a:cubicBezTo>
                  <a:pt x="280089" y="164938"/>
                  <a:pt x="284698" y="166626"/>
                  <a:pt x="289307" y="166626"/>
                </a:cubicBezTo>
                <a:cubicBezTo>
                  <a:pt x="293915" y="166626"/>
                  <a:pt x="298524" y="164938"/>
                  <a:pt x="301903" y="161409"/>
                </a:cubicBezTo>
                <a:lnTo>
                  <a:pt x="361816" y="101724"/>
                </a:lnTo>
                <a:cubicBezTo>
                  <a:pt x="368728" y="94667"/>
                  <a:pt x="368728" y="83313"/>
                  <a:pt x="361816" y="76255"/>
                </a:cubicBezTo>
                <a:cubicBezTo>
                  <a:pt x="358282" y="72803"/>
                  <a:pt x="353674" y="71077"/>
                  <a:pt x="349065" y="71077"/>
                </a:cubicBezTo>
                <a:close/>
                <a:moveTo>
                  <a:pt x="538450" y="33730"/>
                </a:moveTo>
                <a:cubicBezTo>
                  <a:pt x="577091" y="33730"/>
                  <a:pt x="608416" y="65055"/>
                  <a:pt x="608416" y="103696"/>
                </a:cubicBezTo>
                <a:cubicBezTo>
                  <a:pt x="608416" y="142337"/>
                  <a:pt x="577091" y="173662"/>
                  <a:pt x="538450" y="173662"/>
                </a:cubicBezTo>
                <a:cubicBezTo>
                  <a:pt x="499809" y="173662"/>
                  <a:pt x="468484" y="142337"/>
                  <a:pt x="468484" y="103696"/>
                </a:cubicBezTo>
                <a:cubicBezTo>
                  <a:pt x="468484" y="65055"/>
                  <a:pt x="499809" y="33730"/>
                  <a:pt x="538450" y="33730"/>
                </a:cubicBezTo>
                <a:close/>
                <a:moveTo>
                  <a:pt x="70001" y="33730"/>
                </a:moveTo>
                <a:cubicBezTo>
                  <a:pt x="108661" y="33730"/>
                  <a:pt x="140002" y="65055"/>
                  <a:pt x="140002" y="103696"/>
                </a:cubicBezTo>
                <a:cubicBezTo>
                  <a:pt x="140002" y="142337"/>
                  <a:pt x="108661" y="173662"/>
                  <a:pt x="70001" y="173662"/>
                </a:cubicBezTo>
                <a:cubicBezTo>
                  <a:pt x="31341" y="173662"/>
                  <a:pt x="0" y="142337"/>
                  <a:pt x="0" y="103696"/>
                </a:cubicBezTo>
                <a:cubicBezTo>
                  <a:pt x="0" y="65055"/>
                  <a:pt x="31341" y="33730"/>
                  <a:pt x="70001" y="33730"/>
                </a:cubicBezTo>
                <a:close/>
                <a:moveTo>
                  <a:pt x="304208" y="0"/>
                </a:moveTo>
                <a:cubicBezTo>
                  <a:pt x="369804" y="0"/>
                  <a:pt x="423110" y="53394"/>
                  <a:pt x="423110" y="118909"/>
                </a:cubicBezTo>
                <a:cubicBezTo>
                  <a:pt x="423110" y="184424"/>
                  <a:pt x="369804" y="237664"/>
                  <a:pt x="304208" y="237664"/>
                </a:cubicBezTo>
                <a:cubicBezTo>
                  <a:pt x="238612" y="237664"/>
                  <a:pt x="185305" y="184424"/>
                  <a:pt x="185305" y="118909"/>
                </a:cubicBezTo>
                <a:cubicBezTo>
                  <a:pt x="185305" y="53394"/>
                  <a:pt x="238612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906808" y="4123991"/>
            <a:ext cx="2524128" cy="1756225"/>
            <a:chOff x="1914025" y="1816028"/>
            <a:chExt cx="2524128" cy="1756225"/>
          </a:xfrm>
        </p:grpSpPr>
        <p:sp>
          <p:nvSpPr>
            <p:cNvPr id="43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952376" y="1851949"/>
            <a:ext cx="0" cy="35302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8445920" y="1979353"/>
            <a:ext cx="2676846" cy="1724816"/>
            <a:chOff x="8646696" y="167508"/>
            <a:chExt cx="6208580" cy="4051878"/>
          </a:xfrm>
        </p:grpSpPr>
        <p:sp>
          <p:nvSpPr>
            <p:cNvPr id="47" name="íŝḻïḋé"/>
            <p:cNvSpPr/>
            <p:nvPr/>
          </p:nvSpPr>
          <p:spPr>
            <a:xfrm rot="10800000">
              <a:off x="10803396" y="167508"/>
              <a:ext cx="4051880" cy="4051877"/>
            </a:xfrm>
            <a:prstGeom prst="teardrop">
              <a:avLst/>
            </a:prstGeom>
            <a:blipFill dpi="0" rotWithShape="0"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išḻíḋè"/>
            <p:cNvSpPr/>
            <p:nvPr/>
          </p:nvSpPr>
          <p:spPr>
            <a:xfrm rot="5400000">
              <a:off x="8618805" y="2034798"/>
              <a:ext cx="2212479" cy="2156697"/>
            </a:xfrm>
            <a:prstGeom prst="teardrop">
              <a:avLst/>
            </a:prstGeom>
            <a:gradFill>
              <a:gsLst>
                <a:gs pos="0">
                  <a:srgbClr val="20BEC6"/>
                </a:gs>
                <a:gs pos="100000">
                  <a:srgbClr val="4472C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2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live-chat_72439"/>
          <p:cNvSpPr/>
          <p:nvPr/>
        </p:nvSpPr>
        <p:spPr>
          <a:xfrm>
            <a:off x="8606010" y="2963211"/>
            <a:ext cx="609685" cy="540101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541826" y="4123991"/>
            <a:ext cx="2524128" cy="1756225"/>
            <a:chOff x="1914025" y="1816028"/>
            <a:chExt cx="2524128" cy="1756225"/>
          </a:xfrm>
        </p:grpSpPr>
        <p:sp>
          <p:nvSpPr>
            <p:cNvPr id="51" name="Rectangle 42"/>
            <p:cNvSpPr/>
            <p:nvPr/>
          </p:nvSpPr>
          <p:spPr>
            <a:xfrm flipH="1">
              <a:off x="1914028" y="1816028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zh-CN" altLang="en-US" b="1" spc="300" noProof="1">
                  <a:cs typeface="+mn-ea"/>
                  <a:sym typeface="+mn-lt"/>
                </a:rPr>
                <a:t>添加标</a:t>
              </a:r>
              <a:r>
                <a:rPr lang="zh-CN" altLang="en-US" b="1" spc="300" noProof="1" smtClean="0">
                  <a:cs typeface="+mn-ea"/>
                  <a:sym typeface="+mn-lt"/>
                </a:rPr>
                <a:t>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2" name="Rectangle 42"/>
            <p:cNvSpPr>
              <a:spLocks noChangeArrowheads="1"/>
            </p:cNvSpPr>
            <p:nvPr/>
          </p:nvSpPr>
          <p:spPr bwMode="auto">
            <a:xfrm flipH="1">
              <a:off x="1914025" y="2192276"/>
              <a:ext cx="2524128" cy="137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68880" y="1087755"/>
            <a:ext cx="7783195" cy="2745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500" b="1" noProof="1" smtClean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115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4548077" y="1468151"/>
            <a:ext cx="5238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400" noProof="1" smtClean="0">
                <a:solidFill>
                  <a:schemeClr val="bg1">
                    <a:lumMod val="75000"/>
                  </a:schemeClr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THANKS</a:t>
            </a:r>
            <a:endParaRPr lang="zh-CN" altLang="en-US" sz="2800" spc="400" noProof="1">
              <a:solidFill>
                <a:schemeClr val="bg1">
                  <a:lumMod val="75000"/>
                </a:schemeClr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2413002" cy="2992970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8947" y="4387502"/>
            <a:ext cx="29178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汇报人：</a:t>
            </a:r>
            <a:r>
              <a:rPr lang="en-US" sz="1400" dirty="0" smtClean="0"/>
              <a:t>XXX</a:t>
            </a:r>
            <a:r>
              <a:rPr lang="zh-CN" altLang="en-US" sz="1400" dirty="0" smtClean="0"/>
              <a:t>   </a:t>
            </a:r>
            <a:r>
              <a:rPr lang="en-US" altLang="zh-CN" sz="1400" dirty="0" smtClean="0"/>
              <a:t>/   </a:t>
            </a:r>
            <a:r>
              <a:rPr lang="zh-CN" altLang="en-US" sz="1400" dirty="0" smtClean="0"/>
              <a:t>时间：</a:t>
            </a:r>
            <a:r>
              <a:rPr lang="en-US" altLang="zh-CN" sz="1400" dirty="0" smtClean="0"/>
              <a:t>2022.02.1</a:t>
            </a:r>
            <a:endParaRPr lang="zh-CN" altLang="en-US" sz="1400" dirty="0"/>
          </a:p>
        </p:txBody>
      </p:sp>
      <p:sp>
        <p:nvSpPr>
          <p:cNvPr id="11" name="平行四边形 10"/>
          <p:cNvSpPr/>
          <p:nvPr/>
        </p:nvSpPr>
        <p:spPr>
          <a:xfrm>
            <a:off x="6661598" y="1615440"/>
            <a:ext cx="1656080" cy="30623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88319" y="157794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2022</a:t>
            </a:r>
            <a:endParaRPr lang="zh-CN" altLang="en-US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2499920" y="3481605"/>
            <a:ext cx="5817758" cy="432457"/>
          </a:xfrm>
          <a:prstGeom prst="parallelogram">
            <a:avLst/>
          </a:prstGeom>
          <a:gradFill flip="none" rotWithShape="1">
            <a:gsLst>
              <a:gs pos="100000">
                <a:srgbClr val="98DEE4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4"/>
          <p:cNvSpPr txBox="1"/>
          <p:nvPr/>
        </p:nvSpPr>
        <p:spPr>
          <a:xfrm>
            <a:off x="3237286" y="3504603"/>
            <a:ext cx="4364990" cy="38089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dist" fontAlgn="auto"/>
            <a:r>
              <a:rPr lang="zh-CN" altLang="en-US" i="1" spc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公司年终总结及新年计划</a:t>
            </a:r>
            <a:endParaRPr lang="zh-CN" altLang="en-US" i="1" spc="10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2791519" y="3857328"/>
            <a:ext cx="5817758" cy="116454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0BEC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210384" y="-59720"/>
            <a:ext cx="280902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 b="1" noProof="1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zh-CN" altLang="en-US" sz="7200" b="1" dirty="0">
              <a:ln w="0"/>
              <a:gradFill>
                <a:gsLst>
                  <a:gs pos="23000">
                    <a:srgbClr val="0070C0"/>
                  </a:gs>
                  <a:gs pos="100000">
                    <a:srgbClr val="20BEC6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1013054" y="1365400"/>
            <a:ext cx="200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400" noProof="1" smtClean="0">
                <a:gradFill>
                  <a:gsLst>
                    <a:gs pos="100000">
                      <a:srgbClr val="98DEE4"/>
                    </a:gs>
                    <a:gs pos="0">
                      <a:srgbClr val="20BEC6"/>
                    </a:gs>
                  </a:gsLst>
                  <a:lin ang="10800000" scaled="1"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ONTENTS</a:t>
            </a:r>
            <a:endParaRPr lang="zh-CN" altLang="en-US" spc="400" noProof="1">
              <a:gradFill>
                <a:gsLst>
                  <a:gs pos="100000">
                    <a:srgbClr val="98DEE4"/>
                  </a:gs>
                  <a:gs pos="0">
                    <a:srgbClr val="20BEC6"/>
                  </a:gs>
                </a:gsLst>
                <a:lin ang="10800000" scaled="1"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14280" y="937231"/>
            <a:ext cx="8002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400" noProof="1">
                <a:gradFill>
                  <a:gsLst>
                    <a:gs pos="100000">
                      <a:srgbClr val="98DEE4"/>
                    </a:gs>
                    <a:gs pos="0">
                      <a:srgbClr val="20BEC6"/>
                    </a:gs>
                  </a:gsLst>
                  <a:lin ang="10800000" scaled="1"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C</a:t>
            </a:r>
            <a:endParaRPr lang="zh-CN" altLang="en-US" sz="6600" dirty="0">
              <a:gradFill>
                <a:gsLst>
                  <a:gs pos="100000">
                    <a:srgbClr val="98DEE4"/>
                  </a:gs>
                  <a:gs pos="0">
                    <a:srgbClr val="20BEC6"/>
                  </a:gs>
                </a:gsLst>
                <a:lin ang="10800000" scaled="1"/>
              </a:gra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41753" y="1252880"/>
            <a:ext cx="6653383" cy="627442"/>
            <a:chOff x="2974393" y="1553050"/>
            <a:chExt cx="6653383" cy="627442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平行四边形 20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28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  <a:endParaRPr lang="zh-CN" altLang="en-US" sz="1200" i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41753" y="2073198"/>
            <a:ext cx="6653383" cy="627442"/>
            <a:chOff x="2974393" y="1553050"/>
            <a:chExt cx="6653383" cy="627442"/>
          </a:xfrm>
        </p:grpSpPr>
        <p:grpSp>
          <p:nvGrpSpPr>
            <p:cNvPr id="56" name="组合 55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60" name="平行四边形 5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平行四边形 56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  <a:endParaRPr lang="zh-CN" altLang="en-US" sz="1200" i="1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441753" y="2893516"/>
            <a:ext cx="6653383" cy="627442"/>
            <a:chOff x="2974393" y="1553050"/>
            <a:chExt cx="6653383" cy="627442"/>
          </a:xfrm>
        </p:grpSpPr>
        <p:grpSp>
          <p:nvGrpSpPr>
            <p:cNvPr id="63" name="组合 62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67" name="平行四边形 66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平行四边形 63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66" name="矩形 65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  <a:endParaRPr lang="zh-CN" altLang="en-US" sz="1200" i="1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441753" y="3713834"/>
            <a:ext cx="6653383" cy="627442"/>
            <a:chOff x="2974393" y="1553050"/>
            <a:chExt cx="6653383" cy="627442"/>
          </a:xfrm>
        </p:grpSpPr>
        <p:grpSp>
          <p:nvGrpSpPr>
            <p:cNvPr id="70" name="组合 69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74" name="平行四边形 73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平行四边形 70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73" name="矩形 72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  <a:endParaRPr lang="zh-CN" altLang="en-US" sz="1200" i="1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41753" y="4534152"/>
            <a:ext cx="6653383" cy="627442"/>
            <a:chOff x="2974393" y="1553050"/>
            <a:chExt cx="6653383" cy="627442"/>
          </a:xfrm>
        </p:grpSpPr>
        <p:grpSp>
          <p:nvGrpSpPr>
            <p:cNvPr id="77" name="组合 76"/>
            <p:cNvGrpSpPr/>
            <p:nvPr/>
          </p:nvGrpSpPr>
          <p:grpSpPr>
            <a:xfrm>
              <a:off x="3518419" y="1553050"/>
              <a:ext cx="6109357" cy="598857"/>
              <a:chOff x="2499920" y="3481605"/>
              <a:chExt cx="6109357" cy="598857"/>
            </a:xfrm>
          </p:grpSpPr>
          <p:sp>
            <p:nvSpPr>
              <p:cNvPr id="81" name="平行四边形 80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>
                <a:off x="2791519" y="3857328"/>
                <a:ext cx="5817758" cy="223134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8ADBE1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平行四边形 77"/>
            <p:cNvSpPr/>
            <p:nvPr/>
          </p:nvSpPr>
          <p:spPr>
            <a:xfrm>
              <a:off x="2974393" y="1553050"/>
              <a:ext cx="917519" cy="492177"/>
            </a:xfrm>
            <a:prstGeom prst="parallelogram">
              <a:avLst/>
            </a:prstGeom>
            <a:gradFill>
              <a:gsLst>
                <a:gs pos="100000">
                  <a:srgbClr val="20BEC6"/>
                </a:gs>
                <a:gs pos="0">
                  <a:srgbClr val="4472C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05</a:t>
              </a:r>
              <a:endParaRPr lang="zh-CN" altLang="en-US" sz="24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966367" y="1574077"/>
              <a:ext cx="34069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80" name="矩形 79"/>
            <p:cNvSpPr/>
            <p:nvPr/>
          </p:nvSpPr>
          <p:spPr>
            <a:xfrm>
              <a:off x="3966367" y="1903493"/>
              <a:ext cx="36141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i="1" dirty="0"/>
                <a:t>Click here to add title text</a:t>
              </a:r>
              <a:endParaRPr lang="zh-CN" altLang="en-US" sz="1200" i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67127" y="-293004"/>
            <a:ext cx="5514507" cy="4685898"/>
            <a:chOff x="1178815" y="441915"/>
            <a:chExt cx="5514507" cy="4685898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685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2529840"/>
            <a:ext cx="12192000" cy="43281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42101" y="1595897"/>
            <a:ext cx="2689259" cy="2015106"/>
            <a:chOff x="1631964" y="1815721"/>
            <a:chExt cx="1906051" cy="1428237"/>
          </a:xfrm>
        </p:grpSpPr>
        <p:sp>
          <p:nvSpPr>
            <p:cNvPr id="43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33" name="泪滴形 32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34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题一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849635" y="1595897"/>
            <a:ext cx="2689259" cy="2015106"/>
            <a:chOff x="1631964" y="1815721"/>
            <a:chExt cx="1906051" cy="1428237"/>
          </a:xfrm>
        </p:grpSpPr>
        <p:sp>
          <p:nvSpPr>
            <p:cNvPr id="45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47" name="泪滴形 46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48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</a:t>
                </a:r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二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57169" y="1595897"/>
            <a:ext cx="2689259" cy="2015106"/>
            <a:chOff x="1631964" y="1815721"/>
            <a:chExt cx="1906051" cy="1428237"/>
          </a:xfrm>
        </p:grpSpPr>
        <p:sp>
          <p:nvSpPr>
            <p:cNvPr id="51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53" name="泪滴形 52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54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题三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664703" y="1595897"/>
            <a:ext cx="2689259" cy="2015106"/>
            <a:chOff x="1631964" y="1815721"/>
            <a:chExt cx="1906051" cy="1428237"/>
          </a:xfrm>
        </p:grpSpPr>
        <p:sp>
          <p:nvSpPr>
            <p:cNvPr id="59" name="TextBox 72"/>
            <p:cNvSpPr txBox="1">
              <a:spLocks noChangeArrowheads="1"/>
            </p:cNvSpPr>
            <p:nvPr/>
          </p:nvSpPr>
          <p:spPr bwMode="auto">
            <a:xfrm>
              <a:off x="1791093" y="2511235"/>
              <a:ext cx="1566597" cy="2835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0" name="组合 60"/>
            <p:cNvGrpSpPr/>
            <p:nvPr/>
          </p:nvGrpSpPr>
          <p:grpSpPr bwMode="auto">
            <a:xfrm>
              <a:off x="1631964" y="1815721"/>
              <a:ext cx="1906051" cy="1428237"/>
              <a:chOff x="11976649" y="6270496"/>
              <a:chExt cx="3812634" cy="2878553"/>
            </a:xfrm>
            <a:solidFill>
              <a:srgbClr val="C00000"/>
            </a:solidFill>
          </p:grpSpPr>
          <p:sp>
            <p:nvSpPr>
              <p:cNvPr id="61" name="泪滴形 60"/>
              <p:cNvSpPr/>
              <p:nvPr/>
            </p:nvSpPr>
            <p:spPr>
              <a:xfrm>
                <a:off x="11976649" y="6270496"/>
                <a:ext cx="2874078" cy="2878553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2800" b="1" noProof="1">
                  <a:cs typeface="+mn-ea"/>
                  <a:sym typeface="+mn-lt"/>
                </a:endParaRPr>
              </a:p>
            </p:txBody>
          </p:sp>
          <p:sp>
            <p:nvSpPr>
              <p:cNvPr id="62" name="TextBox 74"/>
              <p:cNvSpPr txBox="1">
                <a:spLocks noChangeArrowheads="1"/>
              </p:cNvSpPr>
              <p:nvPr/>
            </p:nvSpPr>
            <p:spPr bwMode="auto">
              <a:xfrm>
                <a:off x="12036223" y="7116565"/>
                <a:ext cx="2754927" cy="5715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TITLE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77"/>
              <p:cNvSpPr txBox="1">
                <a:spLocks noChangeArrowheads="1"/>
              </p:cNvSpPr>
              <p:nvPr/>
            </p:nvSpPr>
            <p:spPr bwMode="auto">
              <a:xfrm>
                <a:off x="12566820" y="7672276"/>
                <a:ext cx="3222463" cy="7474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  <a:r>
                  <a:rPr lang="zh-CN" altLang="en-US" sz="2800" b="1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题四</a:t>
                </a:r>
                <a:endParaRPr lang="zh-CN" altLang="en-US" sz="28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2" name="组合 21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4" name="平行四边形 23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42101" y="1608882"/>
            <a:ext cx="2526242" cy="4186619"/>
            <a:chOff x="1241760" y="1423686"/>
            <a:chExt cx="2526242" cy="4186619"/>
          </a:xfrm>
        </p:grpSpPr>
        <p:sp>
          <p:nvSpPr>
            <p:cNvPr id="2" name="对角圆角矩形 1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1" cstate="email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  <a:endParaRPr lang="zh-CN" altLang="en-US" sz="1400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818762" y="1608882"/>
            <a:ext cx="2526242" cy="4186619"/>
            <a:chOff x="1241760" y="1423686"/>
            <a:chExt cx="2526242" cy="4186619"/>
          </a:xfrm>
        </p:grpSpPr>
        <p:sp>
          <p:nvSpPr>
            <p:cNvPr id="38" name="对角圆角矩形 37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  <a:endParaRPr lang="zh-CN" altLang="en-US" sz="1400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195423" y="1608882"/>
            <a:ext cx="2526242" cy="4186619"/>
            <a:chOff x="1241760" y="1423686"/>
            <a:chExt cx="2526242" cy="4186619"/>
          </a:xfrm>
        </p:grpSpPr>
        <p:sp>
          <p:nvSpPr>
            <p:cNvPr id="44" name="对角圆角矩形 43"/>
            <p:cNvSpPr/>
            <p:nvPr/>
          </p:nvSpPr>
          <p:spPr>
            <a:xfrm>
              <a:off x="1325455" y="1423686"/>
              <a:ext cx="2442547" cy="3000517"/>
            </a:xfrm>
            <a:prstGeom prst="round2DiagRect">
              <a:avLst>
                <a:gd name="adj1" fmla="val 13985"/>
                <a:gd name="adj2" fmla="val 0"/>
              </a:avLst>
            </a:prstGeom>
            <a:blipFill dpi="0" rotWithShape="1"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241760" y="4548476"/>
              <a:ext cx="2526242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  <a:endParaRPr lang="zh-CN" altLang="en-US" sz="1400" dirty="0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325455" y="3840977"/>
              <a:ext cx="2442547" cy="594777"/>
              <a:chOff x="6039100" y="3829426"/>
              <a:chExt cx="2442547" cy="594777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6039100" y="3829426"/>
                <a:ext cx="2442547" cy="594777"/>
              </a:xfrm>
              <a:custGeom>
                <a:avLst/>
                <a:gdLst>
                  <a:gd name="connsiteX0" fmla="*/ 0 w 2442547"/>
                  <a:gd name="connsiteY0" fmla="*/ 0 h 594777"/>
                  <a:gd name="connsiteX1" fmla="*/ 2442547 w 2442547"/>
                  <a:gd name="connsiteY1" fmla="*/ 0 h 594777"/>
                  <a:gd name="connsiteX2" fmla="*/ 2442547 w 2442547"/>
                  <a:gd name="connsiteY2" fmla="*/ 253187 h 594777"/>
                  <a:gd name="connsiteX3" fmla="*/ 2100957 w 2442547"/>
                  <a:gd name="connsiteY3" fmla="*/ 594777 h 594777"/>
                  <a:gd name="connsiteX4" fmla="*/ 0 w 2442547"/>
                  <a:gd name="connsiteY4" fmla="*/ 594777 h 594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2547" h="594777">
                    <a:moveTo>
                      <a:pt x="0" y="0"/>
                    </a:moveTo>
                    <a:lnTo>
                      <a:pt x="2442547" y="0"/>
                    </a:lnTo>
                    <a:lnTo>
                      <a:pt x="2442547" y="253187"/>
                    </a:lnTo>
                    <a:cubicBezTo>
                      <a:pt x="2442547" y="441842"/>
                      <a:pt x="2289612" y="594777"/>
                      <a:pt x="2100957" y="594777"/>
                    </a:cubicBezTo>
                    <a:lnTo>
                      <a:pt x="0" y="594777"/>
                    </a:lnTo>
                    <a:close/>
                  </a:path>
                </a:pathLst>
              </a:custGeom>
              <a:gradFill>
                <a:gsLst>
                  <a:gs pos="100000">
                    <a:srgbClr val="20BEC6"/>
                  </a:gs>
                  <a:gs pos="0">
                    <a:srgbClr val="4472C4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712787" y="3942148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添加标题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3811395" y="1160358"/>
            <a:ext cx="4267734" cy="4267734"/>
          </a:xfrm>
          <a:prstGeom prst="ellipse">
            <a:avLst/>
          </a:prstGeom>
          <a:gradFill>
            <a:gsLst>
              <a:gs pos="100000">
                <a:srgbClr val="B4E9EC">
                  <a:alpha val="0"/>
                </a:srgbClr>
              </a:gs>
              <a:gs pos="0">
                <a:srgbClr val="20BEC6">
                  <a:alpha val="35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61220" y="1810183"/>
            <a:ext cx="2968084" cy="2968084"/>
          </a:xfrm>
          <a:prstGeom prst="ellipse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44608" y="1810183"/>
            <a:ext cx="2793545" cy="1044897"/>
            <a:chOff x="1644608" y="1810183"/>
            <a:chExt cx="2793545" cy="1044897"/>
          </a:xfrm>
        </p:grpSpPr>
        <p:sp>
          <p:nvSpPr>
            <p:cNvPr id="77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78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37" name="组合 36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41" name="矩形 40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553487" y="1896395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44" name="椭圆 43"/>
          <p:cNvSpPr/>
          <p:nvPr/>
        </p:nvSpPr>
        <p:spPr>
          <a:xfrm>
            <a:off x="6604940" y="1896395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45" name="椭圆 44"/>
          <p:cNvSpPr/>
          <p:nvPr/>
        </p:nvSpPr>
        <p:spPr>
          <a:xfrm>
            <a:off x="4553487" y="4038786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6604940" y="4038786"/>
            <a:ext cx="672974" cy="672974"/>
          </a:xfrm>
          <a:prstGeom prst="ellipse">
            <a:avLst/>
          </a:pr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4</a:t>
            </a:r>
            <a:endParaRPr lang="zh-CN" altLang="en-US" sz="28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1644608" y="4038786"/>
            <a:ext cx="2793545" cy="1044897"/>
            <a:chOff x="1644608" y="1810183"/>
            <a:chExt cx="2793545" cy="1044897"/>
          </a:xfrm>
        </p:grpSpPr>
        <p:sp>
          <p:nvSpPr>
            <p:cNvPr id="49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11010" y="1810183"/>
            <a:ext cx="2765075" cy="1044897"/>
            <a:chOff x="1644608" y="1810183"/>
            <a:chExt cx="2765075" cy="1044897"/>
          </a:xfrm>
        </p:grpSpPr>
        <p:sp>
          <p:nvSpPr>
            <p:cNvPr id="79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80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11010" y="4038786"/>
            <a:ext cx="2765075" cy="1044897"/>
            <a:chOff x="1644608" y="1810183"/>
            <a:chExt cx="2765075" cy="1044897"/>
          </a:xfrm>
        </p:grpSpPr>
        <p:sp>
          <p:nvSpPr>
            <p:cNvPr id="82" name="Rectangle 42"/>
            <p:cNvSpPr/>
            <p:nvPr/>
          </p:nvSpPr>
          <p:spPr>
            <a:xfrm flipH="1">
              <a:off x="1672924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18" name="组合 17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2" name="矩形 21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7030917" y="0"/>
            <a:ext cx="5161083" cy="6858000"/>
          </a:xfrm>
          <a:custGeom>
            <a:avLst/>
            <a:gdLst>
              <a:gd name="connsiteX0" fmla="*/ 1077586 w 5161083"/>
              <a:gd name="connsiteY0" fmla="*/ 0 h 6858000"/>
              <a:gd name="connsiteX1" fmla="*/ 5161083 w 5161083"/>
              <a:gd name="connsiteY1" fmla="*/ 0 h 6858000"/>
              <a:gd name="connsiteX2" fmla="*/ 5161083 w 5161083"/>
              <a:gd name="connsiteY2" fmla="*/ 6858000 h 6858000"/>
              <a:gd name="connsiteX3" fmla="*/ 1183711 w 5161083"/>
              <a:gd name="connsiteY3" fmla="*/ 6858000 h 6858000"/>
              <a:gd name="connsiteX4" fmla="*/ 1146526 w 5161083"/>
              <a:gd name="connsiteY4" fmla="*/ 6561597 h 6858000"/>
              <a:gd name="connsiteX5" fmla="*/ 735447 w 5161083"/>
              <a:gd name="connsiteY5" fmla="*/ 5666077 h 6858000"/>
              <a:gd name="connsiteX6" fmla="*/ 126770 w 5161083"/>
              <a:gd name="connsiteY6" fmla="*/ 4944075 h 6858000"/>
              <a:gd name="connsiteX7" fmla="*/ 362505 w 5161083"/>
              <a:gd name="connsiteY7" fmla="*/ 3423513 h 6858000"/>
              <a:gd name="connsiteX8" fmla="*/ 1391371 w 5161083"/>
              <a:gd name="connsiteY8" fmla="*/ 2339492 h 6858000"/>
              <a:gd name="connsiteX9" fmla="*/ 1330973 w 5161083"/>
              <a:gd name="connsiteY9" fmla="*/ 1423432 h 6858000"/>
              <a:gd name="connsiteX10" fmla="*/ 985203 w 5161083"/>
              <a:gd name="connsiteY10" fmla="*/ 552163 h 6858000"/>
              <a:gd name="connsiteX11" fmla="*/ 1047109 w 5161083"/>
              <a:gd name="connsiteY11" fmla="*/ 55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61083" h="6858000">
                <a:moveTo>
                  <a:pt x="1077586" y="0"/>
                </a:moveTo>
                <a:lnTo>
                  <a:pt x="5161083" y="0"/>
                </a:lnTo>
                <a:lnTo>
                  <a:pt x="5161083" y="6858000"/>
                </a:lnTo>
                <a:lnTo>
                  <a:pt x="1183711" y="6858000"/>
                </a:lnTo>
                <a:lnTo>
                  <a:pt x="1146526" y="6561597"/>
                </a:lnTo>
                <a:cubicBezTo>
                  <a:pt x="1088450" y="6240699"/>
                  <a:pt x="944573" y="5927266"/>
                  <a:pt x="735447" y="5666077"/>
                </a:cubicBezTo>
                <a:cubicBezTo>
                  <a:pt x="524468" y="5421678"/>
                  <a:pt x="265031" y="5231387"/>
                  <a:pt x="126770" y="4944075"/>
                </a:cubicBezTo>
                <a:cubicBezTo>
                  <a:pt x="-140373" y="4438479"/>
                  <a:pt x="51316" y="3856371"/>
                  <a:pt x="362505" y="3423513"/>
                </a:cubicBezTo>
                <a:cubicBezTo>
                  <a:pt x="660667" y="3031702"/>
                  <a:pt x="1190245" y="2776077"/>
                  <a:pt x="1391371" y="2339492"/>
                </a:cubicBezTo>
                <a:cubicBezTo>
                  <a:pt x="1538482" y="2007390"/>
                  <a:pt x="1474850" y="1736865"/>
                  <a:pt x="1330973" y="1423432"/>
                </a:cubicBezTo>
                <a:cubicBezTo>
                  <a:pt x="1192712" y="1136120"/>
                  <a:pt x="1035808" y="863734"/>
                  <a:pt x="985203" y="552163"/>
                </a:cubicBezTo>
                <a:cubicBezTo>
                  <a:pt x="957518" y="369821"/>
                  <a:pt x="981255" y="197392"/>
                  <a:pt x="1047109" y="55629"/>
                </a:cubicBezTo>
                <a:close/>
              </a:path>
            </a:pathLst>
          </a:custGeom>
          <a:blipFill dpi="0" rotWithShape="1">
            <a:blip r:embed="rId1" cstate="email"/>
            <a:srcRect/>
            <a:tile tx="-3397250" ty="0" sx="100000" sy="100000" flip="none" algn="t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5487" y="1718353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4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1505487" y="3177235"/>
            <a:ext cx="6109357" cy="555794"/>
            <a:chOff x="3518419" y="1553050"/>
            <a:chExt cx="6109357" cy="516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8" name="平行四边形 27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810018" y="1587408"/>
              <a:ext cx="3890753" cy="371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10" name="矩形 9"/>
          <p:cNvSpPr/>
          <p:nvPr/>
        </p:nvSpPr>
        <p:spPr>
          <a:xfrm>
            <a:off x="1768297" y="3838950"/>
            <a:ext cx="4736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505487" y="4612495"/>
            <a:ext cx="6109357" cy="555794"/>
            <a:chOff x="3518419" y="1553050"/>
            <a:chExt cx="6109357" cy="516226"/>
          </a:xfrm>
        </p:grpSpPr>
        <p:grpSp>
          <p:nvGrpSpPr>
            <p:cNvPr id="31" name="组合 30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33" name="平行四边形 32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3810018" y="1587408"/>
              <a:ext cx="3890753" cy="371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35" name="矩形 34"/>
          <p:cNvSpPr/>
          <p:nvPr/>
        </p:nvSpPr>
        <p:spPr>
          <a:xfrm>
            <a:off x="1768297" y="5274210"/>
            <a:ext cx="4736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9910" y="3290210"/>
            <a:ext cx="6109357" cy="801823"/>
            <a:chOff x="3518419" y="1553050"/>
            <a:chExt cx="6109357" cy="516226"/>
          </a:xfrm>
        </p:grpSpPr>
        <p:grpSp>
          <p:nvGrpSpPr>
            <p:cNvPr id="5" name="组合 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6" name="平行四边形 25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022047" y="1636819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996688"/>
            <a:ext cx="12192000" cy="186131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72137" y="1502838"/>
            <a:ext cx="4319863" cy="5358148"/>
            <a:chOff x="7872137" y="1502838"/>
            <a:chExt cx="4319863" cy="5358148"/>
          </a:xfrm>
        </p:grpSpPr>
        <p:sp>
          <p:nvSpPr>
            <p:cNvPr id="14" name="任意多边形 13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-2" y="0"/>
            <a:ext cx="1399767" cy="1736203"/>
            <a:chOff x="7872137" y="1502838"/>
            <a:chExt cx="4319863" cy="5358148"/>
          </a:xfrm>
        </p:grpSpPr>
        <p:sp>
          <p:nvSpPr>
            <p:cNvPr id="19" name="任意多边形 18"/>
            <p:cNvSpPr/>
            <p:nvPr/>
          </p:nvSpPr>
          <p:spPr bwMode="auto">
            <a:xfrm>
              <a:off x="7872137" y="1502838"/>
              <a:ext cx="4319863" cy="535814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>
                <a:alpha val="2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8456592" y="2224782"/>
              <a:ext cx="3735408" cy="4633218"/>
            </a:xfrm>
            <a:custGeom>
              <a:avLst/>
              <a:gdLst>
                <a:gd name="connsiteX0" fmla="*/ 3714136 w 3735408"/>
                <a:gd name="connsiteY0" fmla="*/ 0 h 4633218"/>
                <a:gd name="connsiteX1" fmla="*/ 3735408 w 3735408"/>
                <a:gd name="connsiteY1" fmla="*/ 1779 h 4633218"/>
                <a:gd name="connsiteX2" fmla="*/ 3735408 w 3735408"/>
                <a:gd name="connsiteY2" fmla="*/ 4633218 h 4633218"/>
                <a:gd name="connsiteX3" fmla="*/ 0 w 3735408"/>
                <a:gd name="connsiteY3" fmla="*/ 4633218 h 4633218"/>
                <a:gd name="connsiteX4" fmla="*/ 115076 w 3735408"/>
                <a:gd name="connsiteY4" fmla="*/ 4462030 h 4633218"/>
                <a:gd name="connsiteX5" fmla="*/ 243043 w 3735408"/>
                <a:gd name="connsiteY5" fmla="*/ 4253472 h 4633218"/>
                <a:gd name="connsiteX6" fmla="*/ 438039 w 3735408"/>
                <a:gd name="connsiteY6" fmla="*/ 3472905 h 4633218"/>
                <a:gd name="connsiteX7" fmla="*/ 418540 w 3735408"/>
                <a:gd name="connsiteY7" fmla="*/ 2702095 h 4633218"/>
                <a:gd name="connsiteX8" fmla="*/ 1344773 w 3735408"/>
                <a:gd name="connsiteY8" fmla="*/ 1853228 h 4633218"/>
                <a:gd name="connsiteX9" fmla="*/ 2553752 w 3735408"/>
                <a:gd name="connsiteY9" fmla="*/ 1687357 h 4633218"/>
                <a:gd name="connsiteX10" fmla="*/ 2982744 w 3735408"/>
                <a:gd name="connsiteY10" fmla="*/ 1072660 h 4633218"/>
                <a:gd name="connsiteX11" fmla="*/ 3206990 w 3735408"/>
                <a:gd name="connsiteY11" fmla="*/ 340879 h 4633218"/>
                <a:gd name="connsiteX12" fmla="*/ 3714136 w 3735408"/>
                <a:gd name="connsiteY12" fmla="*/ 0 h 463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35408" h="4633218">
                  <a:moveTo>
                    <a:pt x="3714136" y="0"/>
                  </a:moveTo>
                  <a:lnTo>
                    <a:pt x="3735408" y="1779"/>
                  </a:lnTo>
                  <a:lnTo>
                    <a:pt x="3735408" y="4633218"/>
                  </a:lnTo>
                  <a:lnTo>
                    <a:pt x="0" y="4633218"/>
                  </a:lnTo>
                  <a:lnTo>
                    <a:pt x="115076" y="4462030"/>
                  </a:lnTo>
                  <a:cubicBezTo>
                    <a:pt x="160169" y="4394950"/>
                    <a:pt x="204043" y="4326650"/>
                    <a:pt x="243043" y="4253472"/>
                  </a:cubicBezTo>
                  <a:cubicBezTo>
                    <a:pt x="369790" y="4019302"/>
                    <a:pt x="438039" y="3746103"/>
                    <a:pt x="438039" y="3472905"/>
                  </a:cubicBezTo>
                  <a:cubicBezTo>
                    <a:pt x="428289" y="3209463"/>
                    <a:pt x="360041" y="2955779"/>
                    <a:pt x="418540" y="2702095"/>
                  </a:cubicBezTo>
                  <a:cubicBezTo>
                    <a:pt x="506288" y="2243511"/>
                    <a:pt x="925531" y="1970313"/>
                    <a:pt x="1344773" y="1853228"/>
                  </a:cubicBezTo>
                  <a:cubicBezTo>
                    <a:pt x="1734766" y="1755657"/>
                    <a:pt x="2202758" y="1862985"/>
                    <a:pt x="2553752" y="1687357"/>
                  </a:cubicBezTo>
                  <a:cubicBezTo>
                    <a:pt x="2816997" y="1550758"/>
                    <a:pt x="2914495" y="1345859"/>
                    <a:pt x="2982744" y="1072660"/>
                  </a:cubicBezTo>
                  <a:cubicBezTo>
                    <a:pt x="3041243" y="818976"/>
                    <a:pt x="3080242" y="565292"/>
                    <a:pt x="3206990" y="340879"/>
                  </a:cubicBezTo>
                  <a:cubicBezTo>
                    <a:pt x="3327644" y="132321"/>
                    <a:pt x="3519251" y="7118"/>
                    <a:pt x="3714136" y="0"/>
                  </a:cubicBezTo>
                  <a:close/>
                </a:path>
              </a:pathLst>
            </a:custGeom>
            <a:solidFill>
              <a:srgbClr val="20BE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04856" y="-293004"/>
            <a:ext cx="5514507" cy="4244239"/>
            <a:chOff x="1178815" y="441915"/>
            <a:chExt cx="5514507" cy="4244239"/>
          </a:xfrm>
        </p:grpSpPr>
        <p:sp>
          <p:nvSpPr>
            <p:cNvPr id="22" name="矩形 21"/>
            <p:cNvSpPr/>
            <p:nvPr/>
          </p:nvSpPr>
          <p:spPr>
            <a:xfrm>
              <a:off x="1178815" y="441915"/>
              <a:ext cx="5514507" cy="424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9900" b="1" noProof="1" smtClean="0">
                  <a:ln w="0"/>
                  <a:gradFill>
                    <a:gsLst>
                      <a:gs pos="23000">
                        <a:srgbClr val="0070C0"/>
                      </a:gs>
                      <a:gs pos="100000">
                        <a:srgbClr val="20BEC6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19900" b="1" dirty="0">
                <a:ln w="0"/>
                <a:gradFill>
                  <a:gsLst>
                    <a:gs pos="23000">
                      <a:srgbClr val="0070C0"/>
                    </a:gs>
                    <a:gs pos="100000">
                      <a:srgbClr val="20BEC6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2207455" y="2849299"/>
              <a:ext cx="1656080" cy="306234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0BE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3"/>
            <p:cNvSpPr txBox="1"/>
            <p:nvPr/>
          </p:nvSpPr>
          <p:spPr>
            <a:xfrm>
              <a:off x="2246557" y="2781143"/>
              <a:ext cx="2006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400" noProof="1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PART</a:t>
              </a:r>
              <a:endParaRPr lang="zh-CN" altLang="en-US" spc="400" noProof="1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89910" y="4355318"/>
            <a:ext cx="4683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4166114" y="1850493"/>
            <a:ext cx="1551192" cy="1530391"/>
          </a:xfrm>
          <a:custGeom>
            <a:avLst/>
            <a:gdLst>
              <a:gd name="T0" fmla="*/ 0 w 117"/>
              <a:gd name="T1" fmla="*/ 412275 h 117"/>
              <a:gd name="T2" fmla="*/ 120406 w 117"/>
              <a:gd name="T3" fmla="*/ 118791 h 117"/>
              <a:gd name="T4" fmla="*/ 410796 w 117"/>
              <a:gd name="T5" fmla="*/ 0 h 117"/>
              <a:gd name="T6" fmla="*/ 828675 w 117"/>
              <a:gd name="T7" fmla="*/ 405288 h 117"/>
              <a:gd name="T8" fmla="*/ 828675 w 117"/>
              <a:gd name="T9" fmla="*/ 817563 h 117"/>
              <a:gd name="T10" fmla="*/ 403713 w 117"/>
              <a:gd name="T11" fmla="*/ 817563 h 117"/>
              <a:gd name="T12" fmla="*/ 0 w 117"/>
              <a:gd name="T13" fmla="*/ 412275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117"/>
              <a:gd name="T23" fmla="*/ 117 w 11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117">
                <a:moveTo>
                  <a:pt x="0" y="59"/>
                </a:moveTo>
                <a:cubicBezTo>
                  <a:pt x="0" y="43"/>
                  <a:pt x="6" y="28"/>
                  <a:pt x="17" y="17"/>
                </a:cubicBezTo>
                <a:cubicBezTo>
                  <a:pt x="27" y="7"/>
                  <a:pt x="43" y="0"/>
                  <a:pt x="58" y="0"/>
                </a:cubicBezTo>
                <a:cubicBezTo>
                  <a:pt x="90" y="0"/>
                  <a:pt x="117" y="26"/>
                  <a:pt x="117" y="5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26" y="117"/>
                  <a:pt x="0" y="90"/>
                  <a:pt x="0" y="59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 noChangeArrowheads="1"/>
          </p:cNvSpPr>
          <p:nvPr/>
        </p:nvSpPr>
        <p:spPr bwMode="auto">
          <a:xfrm>
            <a:off x="3813759" y="3484887"/>
            <a:ext cx="1907208" cy="1902089"/>
          </a:xfrm>
          <a:custGeom>
            <a:avLst/>
            <a:gdLst>
              <a:gd name="T0" fmla="*/ 1012720 w 167"/>
              <a:gd name="T1" fmla="*/ 1005029 h 169"/>
              <a:gd name="T2" fmla="*/ 594884 w 167"/>
              <a:gd name="T3" fmla="*/ 1179513 h 169"/>
              <a:gd name="T4" fmla="*/ 0 w 167"/>
              <a:gd name="T5" fmla="*/ 586267 h 169"/>
              <a:gd name="T6" fmla="*/ 177049 w 167"/>
              <a:gd name="T7" fmla="*/ 174484 h 169"/>
              <a:gd name="T8" fmla="*/ 601966 w 167"/>
              <a:gd name="T9" fmla="*/ 0 h 169"/>
              <a:gd name="T10" fmla="*/ 1182687 w 167"/>
              <a:gd name="T11" fmla="*/ 0 h 169"/>
              <a:gd name="T12" fmla="*/ 1182687 w 167"/>
              <a:gd name="T13" fmla="*/ 586267 h 169"/>
              <a:gd name="T14" fmla="*/ 1012720 w 167"/>
              <a:gd name="T15" fmla="*/ 1005029 h 1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7"/>
              <a:gd name="T25" fmla="*/ 0 h 169"/>
              <a:gd name="T26" fmla="*/ 167 w 167"/>
              <a:gd name="T27" fmla="*/ 169 h 1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7" h="169">
                <a:moveTo>
                  <a:pt x="143" y="144"/>
                </a:moveTo>
                <a:cubicBezTo>
                  <a:pt x="128" y="159"/>
                  <a:pt x="107" y="169"/>
                  <a:pt x="84" y="169"/>
                </a:cubicBezTo>
                <a:cubicBezTo>
                  <a:pt x="37" y="169"/>
                  <a:pt x="0" y="131"/>
                  <a:pt x="0" y="84"/>
                </a:cubicBezTo>
                <a:cubicBezTo>
                  <a:pt x="0" y="61"/>
                  <a:pt x="9" y="40"/>
                  <a:pt x="25" y="25"/>
                </a:cubicBezTo>
                <a:cubicBezTo>
                  <a:pt x="40" y="9"/>
                  <a:pt x="61" y="0"/>
                  <a:pt x="8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7" y="107"/>
                  <a:pt x="159" y="129"/>
                  <a:pt x="143" y="144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 noChangeArrowheads="1"/>
          </p:cNvSpPr>
          <p:nvPr/>
        </p:nvSpPr>
        <p:spPr bwMode="auto">
          <a:xfrm>
            <a:off x="5827946" y="3484943"/>
            <a:ext cx="1619540" cy="1554164"/>
          </a:xfrm>
          <a:custGeom>
            <a:avLst/>
            <a:gdLst>
              <a:gd name="T0" fmla="*/ 865188 w 122"/>
              <a:gd name="T1" fmla="*/ 418620 h 119"/>
              <a:gd name="T2" fmla="*/ 744629 w 122"/>
              <a:gd name="T3" fmla="*/ 711654 h 119"/>
              <a:gd name="T4" fmla="*/ 432594 w 122"/>
              <a:gd name="T5" fmla="*/ 830263 h 119"/>
              <a:gd name="T6" fmla="*/ 0 w 122"/>
              <a:gd name="T7" fmla="*/ 418620 h 119"/>
              <a:gd name="T8" fmla="*/ 0 w 122"/>
              <a:gd name="T9" fmla="*/ 0 h 119"/>
              <a:gd name="T10" fmla="*/ 439686 w 122"/>
              <a:gd name="T11" fmla="*/ 0 h 119"/>
              <a:gd name="T12" fmla="*/ 865188 w 122"/>
              <a:gd name="T13" fmla="*/ 418620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119"/>
              <a:gd name="T23" fmla="*/ 122 w 122"/>
              <a:gd name="T24" fmla="*/ 119 h 1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119">
                <a:moveTo>
                  <a:pt x="122" y="60"/>
                </a:moveTo>
                <a:cubicBezTo>
                  <a:pt x="122" y="76"/>
                  <a:pt x="115" y="91"/>
                  <a:pt x="105" y="102"/>
                </a:cubicBezTo>
                <a:cubicBezTo>
                  <a:pt x="94" y="113"/>
                  <a:pt x="78" y="119"/>
                  <a:pt x="61" y="119"/>
                </a:cubicBezTo>
                <a:cubicBezTo>
                  <a:pt x="28" y="119"/>
                  <a:pt x="0" y="93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95" y="0"/>
                  <a:pt x="122" y="27"/>
                  <a:pt x="122" y="60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 noChangeArrowheads="1"/>
          </p:cNvSpPr>
          <p:nvPr/>
        </p:nvSpPr>
        <p:spPr bwMode="auto">
          <a:xfrm>
            <a:off x="5843403" y="1848922"/>
            <a:ext cx="1521076" cy="1531961"/>
          </a:xfrm>
          <a:custGeom>
            <a:avLst/>
            <a:gdLst>
              <a:gd name="T0" fmla="*/ 887413 w 125"/>
              <a:gd name="T1" fmla="*/ 446882 h 128"/>
              <a:gd name="T2" fmla="*/ 759626 w 125"/>
              <a:gd name="T3" fmla="*/ 761095 h 128"/>
              <a:gd name="T4" fmla="*/ 440157 w 125"/>
              <a:gd name="T5" fmla="*/ 893763 h 128"/>
              <a:gd name="T6" fmla="*/ 0 w 125"/>
              <a:gd name="T7" fmla="*/ 893763 h 128"/>
              <a:gd name="T8" fmla="*/ 0 w 125"/>
              <a:gd name="T9" fmla="*/ 446882 h 128"/>
              <a:gd name="T10" fmla="*/ 127787 w 125"/>
              <a:gd name="T11" fmla="*/ 132668 h 128"/>
              <a:gd name="T12" fmla="*/ 440157 w 125"/>
              <a:gd name="T13" fmla="*/ 0 h 128"/>
              <a:gd name="T14" fmla="*/ 887413 w 125"/>
              <a:gd name="T15" fmla="*/ 446882 h 1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28"/>
              <a:gd name="T26" fmla="*/ 125 w 125"/>
              <a:gd name="T27" fmla="*/ 128 h 1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28">
                <a:moveTo>
                  <a:pt x="125" y="64"/>
                </a:moveTo>
                <a:cubicBezTo>
                  <a:pt x="125" y="81"/>
                  <a:pt x="118" y="97"/>
                  <a:pt x="107" y="109"/>
                </a:cubicBezTo>
                <a:cubicBezTo>
                  <a:pt x="95" y="120"/>
                  <a:pt x="79" y="128"/>
                  <a:pt x="62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6"/>
                  <a:pt x="6" y="30"/>
                  <a:pt x="18" y="19"/>
                </a:cubicBezTo>
                <a:cubicBezTo>
                  <a:pt x="29" y="7"/>
                  <a:pt x="45" y="0"/>
                  <a:pt x="62" y="0"/>
                </a:cubicBezTo>
                <a:cubicBezTo>
                  <a:pt x="97" y="0"/>
                  <a:pt x="125" y="29"/>
                  <a:pt x="125" y="64"/>
                </a:cubicBezTo>
                <a:close/>
              </a:path>
            </a:pathLst>
          </a:custGeom>
          <a:gradFill>
            <a:gsLst>
              <a:gs pos="100000">
                <a:srgbClr val="20BEC6"/>
              </a:gs>
              <a:gs pos="0">
                <a:srgbClr val="4472C4"/>
              </a:gs>
            </a:gsLst>
            <a:lin ang="16200000" scaled="1"/>
          </a:gradFill>
          <a:ln>
            <a:noFill/>
          </a:ln>
        </p:spPr>
        <p:txBody>
          <a:bodyPr lIns="91274" tIns="45637" rIns="91274" bIns="45637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7117" y="2163404"/>
            <a:ext cx="2692882" cy="2670734"/>
            <a:chOff x="4727212" y="2211520"/>
            <a:chExt cx="2692882" cy="2670734"/>
          </a:xfrm>
          <a:noFill/>
        </p:grpSpPr>
        <p:sp>
          <p:nvSpPr>
            <p:cNvPr id="12" name="椭圆 11"/>
            <p:cNvSpPr/>
            <p:nvPr/>
          </p:nvSpPr>
          <p:spPr>
            <a:xfrm>
              <a:off x="4876671" y="2211520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427863" y="2232290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515527" y="3840954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27212" y="3977687"/>
              <a:ext cx="904567" cy="904567"/>
            </a:xfrm>
            <a:prstGeom prst="ellipse">
              <a:avLst/>
            </a:prstGeom>
            <a:grpFill/>
            <a:ln w="19050">
              <a:noFill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44608" y="210117"/>
            <a:ext cx="6109357" cy="545930"/>
            <a:chOff x="3518419" y="1553050"/>
            <a:chExt cx="6109357" cy="516226"/>
          </a:xfrm>
        </p:grpSpPr>
        <p:grpSp>
          <p:nvGrpSpPr>
            <p:cNvPr id="25" name="组合 24"/>
            <p:cNvGrpSpPr/>
            <p:nvPr/>
          </p:nvGrpSpPr>
          <p:grpSpPr>
            <a:xfrm>
              <a:off x="3518419" y="1553050"/>
              <a:ext cx="6109357" cy="516226"/>
              <a:chOff x="2499920" y="3481605"/>
              <a:chExt cx="6109357" cy="516226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2499920" y="3481605"/>
                <a:ext cx="5817758" cy="432457"/>
              </a:xfrm>
              <a:prstGeom prst="parallelogram">
                <a:avLst/>
              </a:prstGeom>
              <a:gradFill flip="none" rotWithShape="1">
                <a:gsLst>
                  <a:gs pos="100000">
                    <a:srgbClr val="98DEE4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2791519" y="3857328"/>
                <a:ext cx="5817758" cy="14050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0BE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064941" y="1584666"/>
              <a:ext cx="3890753" cy="257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/>
                <a:t>单击此处添加标题文本</a:t>
              </a:r>
              <a:endParaRPr lang="zh-CN" altLang="en-US" sz="2000" b="1" dirty="0"/>
            </a:p>
          </p:txBody>
        </p:sp>
      </p:grpSp>
      <p:sp>
        <p:nvSpPr>
          <p:cNvPr id="29" name="矩形 28"/>
          <p:cNvSpPr/>
          <p:nvPr/>
        </p:nvSpPr>
        <p:spPr>
          <a:xfrm>
            <a:off x="202504" y="-97200"/>
            <a:ext cx="1239597" cy="92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noProof="1" smtClean="0">
                <a:ln w="0"/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ln w="0"/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72569" y="2023074"/>
            <a:ext cx="2793545" cy="1044897"/>
            <a:chOff x="1644608" y="1810183"/>
            <a:chExt cx="2793545" cy="1044897"/>
          </a:xfrm>
        </p:grpSpPr>
        <p:sp>
          <p:nvSpPr>
            <p:cNvPr id="31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2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3235" y="4222911"/>
            <a:ext cx="2793545" cy="1044897"/>
            <a:chOff x="1644608" y="1810183"/>
            <a:chExt cx="2793545" cy="1044897"/>
          </a:xfrm>
        </p:grpSpPr>
        <p:sp>
          <p:nvSpPr>
            <p:cNvPr id="34" name="Rectangle 42"/>
            <p:cNvSpPr/>
            <p:nvPr/>
          </p:nvSpPr>
          <p:spPr>
            <a:xfrm flipH="1">
              <a:off x="1914028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62366" y="2056679"/>
            <a:ext cx="2765075" cy="1044897"/>
            <a:chOff x="1644608" y="1810183"/>
            <a:chExt cx="2765075" cy="1044897"/>
          </a:xfrm>
        </p:grpSpPr>
        <p:sp>
          <p:nvSpPr>
            <p:cNvPr id="37" name="Rectangle 42"/>
            <p:cNvSpPr/>
            <p:nvPr/>
          </p:nvSpPr>
          <p:spPr>
            <a:xfrm flipH="1">
              <a:off x="1685969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554465" y="3805454"/>
            <a:ext cx="2765075" cy="1044897"/>
            <a:chOff x="1644608" y="1810183"/>
            <a:chExt cx="2765075" cy="1044897"/>
          </a:xfrm>
        </p:grpSpPr>
        <p:sp>
          <p:nvSpPr>
            <p:cNvPr id="40" name="Rectangle 42"/>
            <p:cNvSpPr/>
            <p:nvPr/>
          </p:nvSpPr>
          <p:spPr>
            <a:xfrm flipH="1">
              <a:off x="1672924" y="1810183"/>
              <a:ext cx="2524125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t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r>
                <a:rPr lang="zh-CN" altLang="en-US" b="1" spc="300" noProof="1">
                  <a:cs typeface="+mn-ea"/>
                  <a:sym typeface="+mn-lt"/>
                </a:rPr>
                <a:t>添加标题文本</a:t>
              </a:r>
              <a:endParaRPr lang="zh-CN" altLang="en-US" b="1" spc="300" noProof="1">
                <a:cs typeface="+mn-ea"/>
                <a:sym typeface="+mn-lt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 flipH="1">
              <a:off x="1644608" y="2143343"/>
              <a:ext cx="2765075" cy="71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ICON" val="#44101;#70103;#405328;#407211;"/>
</p:tagLst>
</file>

<file path=ppt/tags/tag2.xml><?xml version="1.0" encoding="utf-8"?>
<p:tagLst xmlns:p="http://schemas.openxmlformats.org/presentationml/2006/main">
  <p:tag name="ISLIDE.ICON" val="#117091;#57184;#617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mvcih1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2947</Words>
  <Application>WPS 演示</Application>
  <PresentationFormat>宽屏</PresentationFormat>
  <Paragraphs>330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字体圈欣意冠黑体</vt:lpstr>
      <vt:lpstr>黑体</vt:lpstr>
      <vt:lpstr>江城斜黑体 900W</vt:lpstr>
      <vt:lpstr>优设标题黑</vt:lpstr>
      <vt:lpstr>阿里巴巴普惠体 2.0 55 Regular</vt:lpstr>
      <vt:lpstr>阿里巴巴普惠体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流体几何风年终总结报告ppt模板</dc:title>
  <dc:creator>51PPT模板网</dc:creator>
  <cp:keywords>www.51pptmoban.com</cp:keywords>
  <dc:description>www.51pptmoban.com</dc:description>
  <cp:lastModifiedBy>铭</cp:lastModifiedBy>
  <cp:revision>116</cp:revision>
  <dcterms:created xsi:type="dcterms:W3CDTF">2018-04-18T06:17:00Z</dcterms:created>
  <dcterms:modified xsi:type="dcterms:W3CDTF">2022-02-22T06:16:05Z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DEC40639D90C48F491958DDECCA3A281</vt:lpwstr>
  </property>
</Properties>
</file>