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3"/>
    <p:sldId id="258" r:id="rId4"/>
    <p:sldId id="259" r:id="rId5"/>
    <p:sldId id="1251" r:id="rId6"/>
    <p:sldId id="1351" r:id="rId7"/>
    <p:sldId id="1366" r:id="rId8"/>
    <p:sldId id="1586" r:id="rId9"/>
    <p:sldId id="260" r:id="rId10"/>
    <p:sldId id="1339" r:id="rId11"/>
    <p:sldId id="1202" r:id="rId12"/>
    <p:sldId id="261" r:id="rId13"/>
    <p:sldId id="581" r:id="rId14"/>
    <p:sldId id="2089" r:id="rId15"/>
    <p:sldId id="565" r:id="rId16"/>
    <p:sldId id="779" r:id="rId17"/>
    <p:sldId id="262" r:id="rId18"/>
    <p:sldId id="2480" r:id="rId19"/>
    <p:sldId id="284" r:id="rId20"/>
    <p:sldId id="460" r:id="rId21"/>
    <p:sldId id="338" r:id="rId22"/>
    <p:sldId id="263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4"/>
  </p:normalViewPr>
  <p:slideViewPr>
    <p:cSldViewPr snapToGrid="0" snapToObjects="1">
      <p:cViewPr varScale="1">
        <p:scale>
          <a:sx n="81" d="100"/>
          <a:sy n="81" d="100"/>
        </p:scale>
        <p:origin x="40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7EBFA-FB1D-C347-95AE-8E0FEE6D4AD2}" type="datetimeFigureOut">
              <a:rPr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AD23A-3583-594F-B46B-04A2B63DF4C0}" type="slidenum">
              <a:rPr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>
            <a:off x="9746108" y="0"/>
            <a:ext cx="2445892" cy="6857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901700" sx="95000" sy="9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>
            <a:off x="9746107" y="2011571"/>
            <a:ext cx="271195" cy="28348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深度视觉·原创设计 https://www.docer.com/works?userid=22383862"/>
          <p:cNvSpPr/>
          <p:nvPr/>
        </p:nvSpPr>
        <p:spPr>
          <a:xfrm>
            <a:off x="5880401" y="1662064"/>
            <a:ext cx="3191680" cy="3533872"/>
          </a:xfrm>
          <a:prstGeom prst="roundRect">
            <a:avLst>
              <a:gd name="adj" fmla="val 10812"/>
            </a:avLst>
          </a:prstGeom>
          <a:solidFill>
            <a:schemeClr val="bg1"/>
          </a:solidFill>
          <a:ln>
            <a:noFill/>
          </a:ln>
          <a:effectLst>
            <a:outerShdw blurRad="1028700" dist="393700" dir="2700000" sx="86000" sy="86000" algn="tl" rotWithShape="0">
              <a:schemeClr val="tx1">
                <a:alpha val="1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深度视觉·原创设计 https://www.docer.com/works?userid=22383862"/>
          <p:cNvSpPr/>
          <p:nvPr/>
        </p:nvSpPr>
        <p:spPr>
          <a:xfrm>
            <a:off x="6040904" y="1839774"/>
            <a:ext cx="2870674" cy="3178450"/>
          </a:xfrm>
          <a:prstGeom prst="roundRect">
            <a:avLst>
              <a:gd name="adj" fmla="val 10812"/>
            </a:avLst>
          </a:prstGeom>
          <a:blipFill>
            <a:blip r:embed="rId1"/>
            <a:stretch>
              <a:fillRect l="-23826" r="-23826"/>
            </a:stretch>
          </a:blipFill>
          <a:ln>
            <a:noFill/>
          </a:ln>
          <a:effectLst>
            <a:outerShdw blurRad="1028700" dist="393700" dir="2700000" sx="86000" sy="86000" algn="tl" rotWithShape="0">
              <a:schemeClr val="tx1">
                <a:alpha val="1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深度视觉·原创设计 https://www.docer.com/works?userid=22383862"/>
          <p:cNvSpPr txBox="1"/>
          <p:nvPr/>
        </p:nvSpPr>
        <p:spPr>
          <a:xfrm>
            <a:off x="770896" y="3737388"/>
            <a:ext cx="4774940" cy="89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, magna sed pulvinar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ultricies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purus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lectus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malesuada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libero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 Light" panose="020B0500000000000000" pitchFamily="34" charset="-128"/>
              <a:ea typeface="Source Han Sans SC Light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2" name="深度视觉·原创设计 https://www.docer.com/works?userid=22383862"/>
          <p:cNvSpPr/>
          <p:nvPr/>
        </p:nvSpPr>
        <p:spPr>
          <a:xfrm>
            <a:off x="686706" y="4944308"/>
            <a:ext cx="2279186" cy="41388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XXX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cxnSp>
        <p:nvCxnSpPr>
          <p:cNvPr id="13" name="深度视觉·原创设计 https://www.docer.com/works?userid=22383862"/>
          <p:cNvCxnSpPr/>
          <p:nvPr/>
        </p:nvCxnSpPr>
        <p:spPr>
          <a:xfrm>
            <a:off x="780577" y="3389713"/>
            <a:ext cx="476525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深度视觉·原创设计 https://www.docer.com/works?userid=22383862"/>
          <p:cNvSpPr/>
          <p:nvPr/>
        </p:nvSpPr>
        <p:spPr>
          <a:xfrm>
            <a:off x="780577" y="3362725"/>
            <a:ext cx="1195900" cy="485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5" name="深度视觉·原创设计 https://www.docer.com/works?userid=22383862"/>
          <p:cNvSpPr txBox="1"/>
          <p:nvPr/>
        </p:nvSpPr>
        <p:spPr>
          <a:xfrm>
            <a:off x="686706" y="2020948"/>
            <a:ext cx="451966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商业计划书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6" name="深度视觉·原创设计 https://www.docer.com/works?userid=22383862"/>
          <p:cNvSpPr txBox="1"/>
          <p:nvPr/>
        </p:nvSpPr>
        <p:spPr>
          <a:xfrm>
            <a:off x="686706" y="1504078"/>
            <a:ext cx="2487476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en-US" altLang="zh-CN" sz="240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BUSINESS PLAN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 txBox="1"/>
          <p:nvPr/>
        </p:nvSpPr>
        <p:spPr>
          <a:xfrm>
            <a:off x="2278744" y="2264230"/>
            <a:ext cx="2532743" cy="4321629"/>
          </a:xfrm>
          <a:custGeom>
            <a:avLst/>
            <a:gdLst>
              <a:gd name="connsiteX0" fmla="*/ 0 w 2532743"/>
              <a:gd name="connsiteY0" fmla="*/ 0 h 4321629"/>
              <a:gd name="connsiteX1" fmla="*/ 2532743 w 2532743"/>
              <a:gd name="connsiteY1" fmla="*/ 0 h 4321629"/>
              <a:gd name="connsiteX2" fmla="*/ 2532743 w 2532743"/>
              <a:gd name="connsiteY2" fmla="*/ 4321629 h 4321629"/>
              <a:gd name="connsiteX3" fmla="*/ 0 w 2532743"/>
              <a:gd name="connsiteY3" fmla="*/ 4321629 h 4321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2743" h="4321629">
                <a:moveTo>
                  <a:pt x="0" y="0"/>
                </a:moveTo>
                <a:lnTo>
                  <a:pt x="2532743" y="0"/>
                </a:lnTo>
                <a:lnTo>
                  <a:pt x="2532743" y="4321629"/>
                </a:lnTo>
                <a:lnTo>
                  <a:pt x="0" y="4321629"/>
                </a:lnTo>
                <a:close/>
              </a:path>
            </a:pathLst>
          </a:custGeom>
          <a:blipFill>
            <a:blip r:embed="rId1"/>
            <a:stretch>
              <a:fillRect l="-63771" r="-63771"/>
            </a:stretch>
          </a:blipFill>
        </p:spPr>
      </p:sp>
      <p:sp>
        <p:nvSpPr>
          <p:cNvPr id="3" name="深度视觉·原创设计 https://www.docer.com/works?userid=22383862"/>
          <p:cNvSpPr txBox="1"/>
          <p:nvPr/>
        </p:nvSpPr>
        <p:spPr>
          <a:xfrm>
            <a:off x="4978401" y="2264230"/>
            <a:ext cx="2532743" cy="4321629"/>
          </a:xfrm>
          <a:custGeom>
            <a:avLst/>
            <a:gdLst>
              <a:gd name="connsiteX0" fmla="*/ 0 w 2532743"/>
              <a:gd name="connsiteY0" fmla="*/ 0 h 4321629"/>
              <a:gd name="connsiteX1" fmla="*/ 2532743 w 2532743"/>
              <a:gd name="connsiteY1" fmla="*/ 0 h 4321629"/>
              <a:gd name="connsiteX2" fmla="*/ 2532743 w 2532743"/>
              <a:gd name="connsiteY2" fmla="*/ 4321629 h 4321629"/>
              <a:gd name="connsiteX3" fmla="*/ 0 w 2532743"/>
              <a:gd name="connsiteY3" fmla="*/ 4321629 h 4321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2743" h="4321629">
                <a:moveTo>
                  <a:pt x="0" y="0"/>
                </a:moveTo>
                <a:lnTo>
                  <a:pt x="2532743" y="0"/>
                </a:lnTo>
                <a:lnTo>
                  <a:pt x="2532743" y="4321629"/>
                </a:lnTo>
                <a:lnTo>
                  <a:pt x="0" y="4321629"/>
                </a:lnTo>
                <a:close/>
              </a:path>
            </a:pathLst>
          </a:custGeom>
          <a:blipFill>
            <a:blip r:embed="rId2"/>
            <a:stretch>
              <a:fillRect l="-77973" r="-77973"/>
            </a:stretch>
          </a:blipFill>
        </p:spPr>
      </p:sp>
      <p:sp>
        <p:nvSpPr>
          <p:cNvPr id="4" name="深度视觉·原创设计 https://www.docer.com/works?userid=22383862"/>
          <p:cNvSpPr txBox="1"/>
          <p:nvPr/>
        </p:nvSpPr>
        <p:spPr>
          <a:xfrm>
            <a:off x="7678058" y="2264230"/>
            <a:ext cx="4513943" cy="4299857"/>
          </a:xfrm>
          <a:custGeom>
            <a:avLst/>
            <a:gdLst>
              <a:gd name="connsiteX0" fmla="*/ 0 w 4513943"/>
              <a:gd name="connsiteY0" fmla="*/ 0 h 4299857"/>
              <a:gd name="connsiteX1" fmla="*/ 4513943 w 4513943"/>
              <a:gd name="connsiteY1" fmla="*/ 0 h 4299857"/>
              <a:gd name="connsiteX2" fmla="*/ 4513943 w 4513943"/>
              <a:gd name="connsiteY2" fmla="*/ 4299857 h 4299857"/>
              <a:gd name="connsiteX3" fmla="*/ 0 w 4513943"/>
              <a:gd name="connsiteY3" fmla="*/ 4299857 h 4299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943" h="4299857">
                <a:moveTo>
                  <a:pt x="0" y="0"/>
                </a:moveTo>
                <a:lnTo>
                  <a:pt x="4513943" y="0"/>
                </a:lnTo>
                <a:lnTo>
                  <a:pt x="4513943" y="4299857"/>
                </a:lnTo>
                <a:lnTo>
                  <a:pt x="0" y="4299857"/>
                </a:lnTo>
                <a:close/>
              </a:path>
            </a:pathLst>
          </a:custGeom>
          <a:blipFill>
            <a:blip r:embed="rId3"/>
            <a:stretch>
              <a:fillRect t="-28734" b="-28734"/>
            </a:stretch>
          </a:blipFill>
        </p:spPr>
      </p:sp>
      <p:sp>
        <p:nvSpPr>
          <p:cNvPr id="7" name="深度视觉·原创设计 https://www.docer.com/works?userid=22383862"/>
          <p:cNvSpPr/>
          <p:nvPr/>
        </p:nvSpPr>
        <p:spPr>
          <a:xfrm>
            <a:off x="11963400" y="623009"/>
            <a:ext cx="228600" cy="13114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深度视觉·原创设计 https://www.docer.com/works?userid=22383862"/>
          <p:cNvSpPr/>
          <p:nvPr/>
        </p:nvSpPr>
        <p:spPr>
          <a:xfrm>
            <a:off x="7870570" y="5570196"/>
            <a:ext cx="13750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chemeClr val="bg1">
                    <a:alpha val="8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01</a:t>
            </a:r>
            <a:endParaRPr lang="en-US" sz="5400" dirty="0">
              <a:solidFill>
                <a:schemeClr val="bg1">
                  <a:alpha val="8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9" name="深度视觉·原创设计 https://www.docer.com/works?userid=22383862"/>
          <p:cNvSpPr/>
          <p:nvPr/>
        </p:nvSpPr>
        <p:spPr>
          <a:xfrm>
            <a:off x="4974883" y="2239165"/>
            <a:ext cx="10096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>
                <a:solidFill>
                  <a:schemeClr val="bg1">
                    <a:alpha val="8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02</a:t>
            </a:r>
            <a:endParaRPr lang="en-US" sz="3600">
              <a:solidFill>
                <a:schemeClr val="bg1">
                  <a:alpha val="8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0" name="深度视觉·原创设计 https://www.docer.com/works?userid=22383862"/>
          <p:cNvSpPr/>
          <p:nvPr/>
        </p:nvSpPr>
        <p:spPr>
          <a:xfrm>
            <a:off x="2352208" y="5877973"/>
            <a:ext cx="10096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>
                <a:solidFill>
                  <a:schemeClr val="bg1">
                    <a:alpha val="8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03</a:t>
            </a:r>
            <a:endParaRPr lang="en-US" sz="3600">
              <a:solidFill>
                <a:schemeClr val="bg1">
                  <a:alpha val="8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1" name="深度视觉·原创设计 https://www.docer.com/works?userid=22383862"/>
          <p:cNvSpPr txBox="1"/>
          <p:nvPr/>
        </p:nvSpPr>
        <p:spPr>
          <a:xfrm>
            <a:off x="8142726" y="121200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添加页面标题内容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2" name="深度视觉·原创设计 https://www.docer.com/works?userid=22383862"/>
          <p:cNvSpPr txBox="1"/>
          <p:nvPr/>
        </p:nvSpPr>
        <p:spPr>
          <a:xfrm>
            <a:off x="8426688" y="777734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  <p:sp>
        <p:nvSpPr>
          <p:cNvPr id="13" name="深度视觉·原创设计 https://www.docer.com/works?userid=22383862"/>
          <p:cNvSpPr/>
          <p:nvPr/>
        </p:nvSpPr>
        <p:spPr>
          <a:xfrm>
            <a:off x="2596954" y="777734"/>
            <a:ext cx="5081104" cy="89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单击此处添加文字阐述添加简短问题说明文字，单击此处添加文字阐述添加简短问题说明文字。单击此处添加文字阐述添加简短问题说明文字，单击此处添加文字阐述添加简短问题说明文字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 rot="5400000">
            <a:off x="5045530" y="517073"/>
            <a:ext cx="2100939" cy="85344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901700" sx="95000" sy="9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 rot="5400000">
            <a:off x="5960403" y="2451972"/>
            <a:ext cx="271195" cy="28348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深度视觉·原创设计 https://www.docer.com/works?userid=22383862"/>
          <p:cNvSpPr txBox="1"/>
          <p:nvPr/>
        </p:nvSpPr>
        <p:spPr>
          <a:xfrm>
            <a:off x="4593027" y="2277254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产品与运营</a:t>
            </a:r>
            <a:endParaRPr 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0" name="深度视觉·原创设计 https://www.docer.com/works?userid=22383862"/>
          <p:cNvSpPr txBox="1"/>
          <p:nvPr/>
        </p:nvSpPr>
        <p:spPr>
          <a:xfrm>
            <a:off x="4798148" y="3039390"/>
            <a:ext cx="2595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pc="150"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altLang="zh-CN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Information Of Title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1" name="深度视觉·原创设计 https://www.docer.com/works?userid=22383862"/>
          <p:cNvSpPr/>
          <p:nvPr/>
        </p:nvSpPr>
        <p:spPr>
          <a:xfrm>
            <a:off x="5511802" y="852455"/>
            <a:ext cx="1168400" cy="1168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0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4" name="深度视觉·原创设计 https://www.docer.com/works?userid=22383862"/>
          <p:cNvSpPr txBox="1"/>
          <p:nvPr>
            <p:custDataLst>
              <p:tags r:id="rId1"/>
            </p:custDataLst>
          </p:nvPr>
        </p:nvSpPr>
        <p:spPr>
          <a:xfrm>
            <a:off x="2912250" y="4474460"/>
            <a:ext cx="6367498" cy="8908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dirty="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zh-CN" altLang="en-US" dirty="0"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/>
          <p:nvPr/>
        </p:nvSpPr>
        <p:spPr>
          <a:xfrm>
            <a:off x="2105663" y="3938953"/>
            <a:ext cx="289508" cy="210020"/>
          </a:xfrm>
          <a:custGeom>
            <a:avLst/>
            <a:gdLst/>
            <a:ahLst/>
            <a:cxnLst/>
            <a:rect l="l" t="t" r="r" b="b"/>
            <a:pathLst>
              <a:path w="346" h="251" extrusionOk="0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 panose="020F0502020204030204"/>
              <a:buNone/>
            </a:pP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>
            <a:off x="4668963" y="3938953"/>
            <a:ext cx="289508" cy="210020"/>
          </a:xfrm>
          <a:custGeom>
            <a:avLst/>
            <a:gdLst/>
            <a:ahLst/>
            <a:cxnLst/>
            <a:rect l="l" t="t" r="r" b="b"/>
            <a:pathLst>
              <a:path w="346" h="251" extrusionOk="0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 panose="020F0502020204030204"/>
              <a:buNone/>
            </a:pP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" name="深度视觉·原创设计 https://www.docer.com/works?userid=22383862"/>
          <p:cNvSpPr/>
          <p:nvPr/>
        </p:nvSpPr>
        <p:spPr>
          <a:xfrm>
            <a:off x="7232263" y="3938953"/>
            <a:ext cx="289508" cy="210020"/>
          </a:xfrm>
          <a:custGeom>
            <a:avLst/>
            <a:gdLst/>
            <a:ahLst/>
            <a:cxnLst/>
            <a:rect l="l" t="t" r="r" b="b"/>
            <a:pathLst>
              <a:path w="346" h="251" extrusionOk="0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 panose="020F0502020204030204"/>
              <a:buNone/>
            </a:pP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" name="深度视觉·原创设计 https://www.docer.com/works?userid=22383862"/>
          <p:cNvSpPr/>
          <p:nvPr/>
        </p:nvSpPr>
        <p:spPr>
          <a:xfrm>
            <a:off x="9795563" y="3938953"/>
            <a:ext cx="289508" cy="210020"/>
          </a:xfrm>
          <a:custGeom>
            <a:avLst/>
            <a:gdLst/>
            <a:ahLst/>
            <a:cxnLst/>
            <a:rect l="l" t="t" r="r" b="b"/>
            <a:pathLst>
              <a:path w="346" h="251" extrusionOk="0">
                <a:moveTo>
                  <a:pt x="173" y="251"/>
                </a:moveTo>
                <a:lnTo>
                  <a:pt x="346" y="0"/>
                </a:lnTo>
                <a:lnTo>
                  <a:pt x="0" y="0"/>
                </a:lnTo>
                <a:lnTo>
                  <a:pt x="173" y="2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 panose="020F0502020204030204"/>
              <a:buNone/>
            </a:pPr>
            <a:endParaRPr sz="18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" name="深度视觉·原创设计 https://www.docer.com/works?userid=22383862"/>
          <p:cNvGrpSpPr/>
          <p:nvPr/>
        </p:nvGrpSpPr>
        <p:grpSpPr>
          <a:xfrm>
            <a:off x="1204073" y="2051282"/>
            <a:ext cx="2467836" cy="1558088"/>
            <a:chOff x="1204073" y="2331698"/>
            <a:chExt cx="2467836" cy="1558088"/>
          </a:xfrm>
        </p:grpSpPr>
        <p:grpSp>
          <p:nvGrpSpPr>
            <p:cNvPr id="7" name="Google Shape;460;p40"/>
            <p:cNvGrpSpPr/>
            <p:nvPr/>
          </p:nvGrpSpPr>
          <p:grpSpPr>
            <a:xfrm>
              <a:off x="1204073" y="2331698"/>
              <a:ext cx="2467836" cy="1558088"/>
              <a:chOff x="1341345" y="2331698"/>
              <a:chExt cx="2467836" cy="1558088"/>
            </a:xfrm>
          </p:grpSpPr>
          <p:sp>
            <p:nvSpPr>
              <p:cNvPr id="9" name="深度视觉·原创设计 https://www.docer.com/works?userid=22383862"/>
              <p:cNvSpPr/>
              <p:nvPr/>
            </p:nvSpPr>
            <p:spPr>
              <a:xfrm>
                <a:off x="1608010" y="2331698"/>
                <a:ext cx="1558087" cy="1558088"/>
              </a:xfrm>
              <a:custGeom>
                <a:avLst/>
                <a:gdLst/>
                <a:ahLst/>
                <a:cxnLst/>
                <a:rect l="l" t="t" r="r" b="b"/>
                <a:pathLst>
                  <a:path w="1598" h="1599" extrusionOk="0">
                    <a:moveTo>
                      <a:pt x="799" y="0"/>
                    </a:moveTo>
                    <a:cubicBezTo>
                      <a:pt x="358" y="0"/>
                      <a:pt x="0" y="358"/>
                      <a:pt x="0" y="800"/>
                    </a:cubicBezTo>
                    <a:cubicBezTo>
                      <a:pt x="0" y="1241"/>
                      <a:pt x="358" y="1599"/>
                      <a:pt x="799" y="1599"/>
                    </a:cubicBezTo>
                    <a:cubicBezTo>
                      <a:pt x="1241" y="1599"/>
                      <a:pt x="1598" y="1241"/>
                      <a:pt x="1598" y="800"/>
                    </a:cubicBezTo>
                    <a:cubicBezTo>
                      <a:pt x="1598" y="358"/>
                      <a:pt x="1241" y="0"/>
                      <a:pt x="799" y="0"/>
                    </a:cubicBezTo>
                    <a:moveTo>
                      <a:pt x="799" y="1405"/>
                    </a:moveTo>
                    <a:cubicBezTo>
                      <a:pt x="465" y="1405"/>
                      <a:pt x="194" y="1134"/>
                      <a:pt x="194" y="800"/>
                    </a:cubicBezTo>
                    <a:cubicBezTo>
                      <a:pt x="194" y="465"/>
                      <a:pt x="465" y="194"/>
                      <a:pt x="799" y="194"/>
                    </a:cubicBezTo>
                    <a:cubicBezTo>
                      <a:pt x="1134" y="194"/>
                      <a:pt x="1405" y="465"/>
                      <a:pt x="1405" y="800"/>
                    </a:cubicBezTo>
                    <a:cubicBezTo>
                      <a:pt x="1405" y="1134"/>
                      <a:pt x="1134" y="1405"/>
                      <a:pt x="799" y="140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 panose="020F0502020204030204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0" name="深度视觉·原创设计 https://www.docer.com/works?userid=22383862"/>
              <p:cNvSpPr/>
              <p:nvPr/>
            </p:nvSpPr>
            <p:spPr>
              <a:xfrm>
                <a:off x="1370329" y="3700580"/>
                <a:ext cx="2438852" cy="18920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 panose="020F0502020204030204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1" name="深度视觉·原创设计 https://www.docer.com/works?userid=22383862"/>
              <p:cNvSpPr/>
              <p:nvPr/>
            </p:nvSpPr>
            <p:spPr>
              <a:xfrm>
                <a:off x="1371599" y="3700580"/>
                <a:ext cx="2063701" cy="18920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 panose="020F0502020204030204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2" name="深度视觉·原创设计 https://www.docer.com/works?userid=22383862"/>
              <p:cNvSpPr/>
              <p:nvPr/>
            </p:nvSpPr>
            <p:spPr>
              <a:xfrm>
                <a:off x="2402926" y="3452963"/>
                <a:ext cx="683171" cy="247618"/>
              </a:xfrm>
              <a:custGeom>
                <a:avLst/>
                <a:gdLst/>
                <a:ahLst/>
                <a:cxnLst/>
                <a:rect l="l" t="t" r="r" b="b"/>
                <a:pathLst>
                  <a:path w="701" h="254" extrusionOk="0">
                    <a:moveTo>
                      <a:pt x="701" y="0"/>
                    </a:moveTo>
                    <a:cubicBezTo>
                      <a:pt x="476" y="0"/>
                      <a:pt x="476" y="0"/>
                      <a:pt x="476" y="0"/>
                    </a:cubicBezTo>
                    <a:cubicBezTo>
                      <a:pt x="468" y="11"/>
                      <a:pt x="460" y="22"/>
                      <a:pt x="451" y="33"/>
                    </a:cubicBezTo>
                    <a:cubicBezTo>
                      <a:pt x="343" y="164"/>
                      <a:pt x="182" y="249"/>
                      <a:pt x="0" y="254"/>
                    </a:cubicBezTo>
                    <a:cubicBezTo>
                      <a:pt x="505" y="254"/>
                      <a:pt x="505" y="254"/>
                      <a:pt x="505" y="254"/>
                    </a:cubicBezTo>
                    <a:cubicBezTo>
                      <a:pt x="586" y="184"/>
                      <a:pt x="653" y="97"/>
                      <a:pt x="701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 panose="020F0502020204030204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3" name="深度视觉·原创设计 https://www.docer.com/works?userid=22383862"/>
              <p:cNvSpPr/>
              <p:nvPr/>
            </p:nvSpPr>
            <p:spPr>
              <a:xfrm>
                <a:off x="2387688" y="3700580"/>
                <a:ext cx="507934" cy="0"/>
              </a:xfrm>
              <a:custGeom>
                <a:avLst/>
                <a:gdLst/>
                <a:ahLst/>
                <a:cxnLst/>
                <a:rect l="l" t="t" r="r" b="b"/>
                <a:pathLst>
                  <a:path w="521" h="120000" extrusionOk="0">
                    <a:moveTo>
                      <a:pt x="521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11" y="0"/>
                      <a:pt x="5" y="0"/>
                      <a:pt x="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</a:path>
                </a:pathLst>
              </a:custGeom>
              <a:solidFill>
                <a:srgbClr val="3D3D3D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 panose="020F0502020204030204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4" name="深度视觉·原创设计 https://www.docer.com/works?userid=22383862"/>
              <p:cNvSpPr/>
              <p:nvPr/>
            </p:nvSpPr>
            <p:spPr>
              <a:xfrm>
                <a:off x="1341345" y="3889786"/>
                <a:ext cx="104507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73" h="120000" extrusionOk="0">
                    <a:moveTo>
                      <a:pt x="106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73" y="0"/>
                      <a:pt x="1073" y="0"/>
                      <a:pt x="1073" y="0"/>
                    </a:cubicBezTo>
                    <a:cubicBezTo>
                      <a:pt x="1070" y="0"/>
                      <a:pt x="1068" y="0"/>
                      <a:pt x="1065" y="0"/>
                    </a:cubicBezTo>
                  </a:path>
                </a:pathLst>
              </a:custGeom>
              <a:solidFill>
                <a:srgbClr val="7D7D7D"/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 panose="020F0502020204030204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15" name="深度视觉·原创设计 https://www.docer.com/works?userid=22383862"/>
              <p:cNvSpPr/>
              <p:nvPr/>
            </p:nvSpPr>
            <p:spPr>
              <a:xfrm>
                <a:off x="1371600" y="3700580"/>
                <a:ext cx="1007200" cy="189206"/>
              </a:xfrm>
              <a:custGeom>
                <a:avLst/>
                <a:gdLst/>
                <a:ahLst/>
                <a:cxnLst/>
                <a:rect l="l" t="t" r="r" b="b"/>
                <a:pathLst>
                  <a:path w="1065" h="194" extrusionOk="0">
                    <a:moveTo>
                      <a:pt x="55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1065" y="194"/>
                      <a:pt x="1065" y="194"/>
                      <a:pt x="1065" y="194"/>
                    </a:cubicBezTo>
                    <a:cubicBezTo>
                      <a:pt x="869" y="192"/>
                      <a:pt x="690" y="119"/>
                      <a:pt x="552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 panose="020F0502020204030204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</p:grpSp>
        <p:sp>
          <p:nvSpPr>
            <p:cNvPr id="8" name="深度视觉·原创设计 https://www.docer.com/works?userid=22383862"/>
            <p:cNvSpPr/>
            <p:nvPr/>
          </p:nvSpPr>
          <p:spPr>
            <a:xfrm>
              <a:off x="2037519" y="2895282"/>
              <a:ext cx="423256" cy="423225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800" y="11782"/>
                  </a:moveTo>
                  <a:cubicBezTo>
                    <a:pt x="10258" y="11782"/>
                    <a:pt x="9818" y="11342"/>
                    <a:pt x="9818" y="10800"/>
                  </a:cubicBez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moveTo>
                    <a:pt x="14236" y="10309"/>
                  </a:moveTo>
                  <a:lnTo>
                    <a:pt x="12694" y="10309"/>
                  </a:lnTo>
                  <a:cubicBezTo>
                    <a:pt x="12516" y="9622"/>
                    <a:pt x="11979" y="9084"/>
                    <a:pt x="11291" y="8906"/>
                  </a:cubicBezTo>
                  <a:lnTo>
                    <a:pt x="11291" y="5400"/>
                  </a:lnTo>
                  <a:cubicBezTo>
                    <a:pt x="11291" y="5129"/>
                    <a:pt x="11071" y="4909"/>
                    <a:pt x="10800" y="4909"/>
                  </a:cubicBezTo>
                  <a:cubicBezTo>
                    <a:pt x="10529" y="4909"/>
                    <a:pt x="10309" y="5129"/>
                    <a:pt x="10309" y="5400"/>
                  </a:cubicBezTo>
                  <a:lnTo>
                    <a:pt x="10309" y="8906"/>
                  </a:lnTo>
                  <a:cubicBezTo>
                    <a:pt x="9464" y="9125"/>
                    <a:pt x="8836" y="9886"/>
                    <a:pt x="8836" y="10800"/>
                  </a:cubicBezTo>
                  <a:cubicBezTo>
                    <a:pt x="8836" y="11885"/>
                    <a:pt x="9716" y="12764"/>
                    <a:pt x="10800" y="12764"/>
                  </a:cubicBezTo>
                  <a:cubicBezTo>
                    <a:pt x="11714" y="12764"/>
                    <a:pt x="12476" y="12137"/>
                    <a:pt x="12694" y="11291"/>
                  </a:cubicBezTo>
                  <a:lnTo>
                    <a:pt x="14236" y="11291"/>
                  </a:lnTo>
                  <a:cubicBezTo>
                    <a:pt x="14507" y="11291"/>
                    <a:pt x="14727" y="11072"/>
                    <a:pt x="14727" y="10800"/>
                  </a:cubicBezTo>
                  <a:cubicBezTo>
                    <a:pt x="14727" y="10529"/>
                    <a:pt x="14507" y="10309"/>
                    <a:pt x="14236" y="10309"/>
                  </a:cubicBezTo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7"/>
                    <a:pt x="5377" y="982"/>
                    <a:pt x="10800" y="982"/>
                  </a:cubicBezTo>
                  <a:cubicBezTo>
                    <a:pt x="16223" y="982"/>
                    <a:pt x="20618" y="5377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  <a:moveTo>
                    <a:pt x="10800" y="18655"/>
                  </a:moveTo>
                  <a:cubicBezTo>
                    <a:pt x="6462" y="18655"/>
                    <a:pt x="2945" y="15138"/>
                    <a:pt x="2945" y="10800"/>
                  </a:cubicBezTo>
                  <a:cubicBezTo>
                    <a:pt x="2945" y="6462"/>
                    <a:pt x="6462" y="2945"/>
                    <a:pt x="10800" y="2945"/>
                  </a:cubicBezTo>
                  <a:cubicBezTo>
                    <a:pt x="15138" y="2945"/>
                    <a:pt x="18655" y="6462"/>
                    <a:pt x="18655" y="10800"/>
                  </a:cubicBezTo>
                  <a:cubicBezTo>
                    <a:pt x="18655" y="15138"/>
                    <a:pt x="15138" y="18655"/>
                    <a:pt x="10800" y="18655"/>
                  </a:cubicBezTo>
                  <a:moveTo>
                    <a:pt x="10800" y="1964"/>
                  </a:moveTo>
                  <a:cubicBezTo>
                    <a:pt x="5920" y="1964"/>
                    <a:pt x="1964" y="5920"/>
                    <a:pt x="1964" y="10800"/>
                  </a:cubicBezTo>
                  <a:cubicBezTo>
                    <a:pt x="1964" y="15680"/>
                    <a:pt x="5920" y="19636"/>
                    <a:pt x="10800" y="19636"/>
                  </a:cubicBezTo>
                  <a:cubicBezTo>
                    <a:pt x="15680" y="19636"/>
                    <a:pt x="19636" y="15680"/>
                    <a:pt x="19636" y="10800"/>
                  </a:cubicBezTo>
                  <a:cubicBezTo>
                    <a:pt x="19636" y="5920"/>
                    <a:pt x="15680" y="1964"/>
                    <a:pt x="10800" y="1964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9025" tIns="19025" rIns="19025" bIns="190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562"/>
                <a:buFont typeface="Gill Sans"/>
                <a:buNone/>
              </a:pPr>
              <a:endParaRPr sz="156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16" name="深度视觉·原创设计 https://www.docer.com/works?userid=22383862"/>
          <p:cNvGrpSpPr/>
          <p:nvPr/>
        </p:nvGrpSpPr>
        <p:grpSpPr>
          <a:xfrm>
            <a:off x="8544769" y="2051282"/>
            <a:ext cx="2443159" cy="1558088"/>
            <a:chOff x="8544769" y="2331698"/>
            <a:chExt cx="2443159" cy="1558088"/>
          </a:xfrm>
        </p:grpSpPr>
        <p:sp>
          <p:nvSpPr>
            <p:cNvPr id="17" name="深度视觉·原创设计 https://www.docer.com/works?userid=22383862"/>
            <p:cNvSpPr/>
            <p:nvPr/>
          </p:nvSpPr>
          <p:spPr>
            <a:xfrm>
              <a:off x="9160638" y="2331698"/>
              <a:ext cx="1558087" cy="1558088"/>
            </a:xfrm>
            <a:custGeom>
              <a:avLst/>
              <a:gdLst/>
              <a:ahLst/>
              <a:cxnLst/>
              <a:rect l="l" t="t" r="r" b="b"/>
              <a:pathLst>
                <a:path w="1598" h="1599" extrusionOk="0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8" name="深度视觉·原创设计 https://www.docer.com/works?userid=22383862"/>
            <p:cNvSpPr/>
            <p:nvPr/>
          </p:nvSpPr>
          <p:spPr>
            <a:xfrm>
              <a:off x="8545065" y="3700580"/>
              <a:ext cx="2442863" cy="1892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9" name="深度视觉·原创设计 https://www.docer.com/works?userid=22383862"/>
            <p:cNvSpPr/>
            <p:nvPr/>
          </p:nvSpPr>
          <p:spPr>
            <a:xfrm>
              <a:off x="8924227" y="3700580"/>
              <a:ext cx="2063701" cy="1892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0" name="深度视觉·原创设计 https://www.docer.com/works?userid=22383862"/>
            <p:cNvSpPr/>
            <p:nvPr/>
          </p:nvSpPr>
          <p:spPr>
            <a:xfrm>
              <a:off x="9955554" y="3452963"/>
              <a:ext cx="683171" cy="247618"/>
            </a:xfrm>
            <a:custGeom>
              <a:avLst/>
              <a:gdLst/>
              <a:ahLst/>
              <a:cxnLst/>
              <a:rect l="l" t="t" r="r" b="b"/>
              <a:pathLst>
                <a:path w="701" h="254" extrusionOk="0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1" name="深度视觉·原创设计 https://www.docer.com/works?userid=22383862"/>
            <p:cNvSpPr/>
            <p:nvPr/>
          </p:nvSpPr>
          <p:spPr>
            <a:xfrm>
              <a:off x="9940316" y="3700580"/>
              <a:ext cx="507934" cy="0"/>
            </a:xfrm>
            <a:custGeom>
              <a:avLst/>
              <a:gdLst/>
              <a:ahLst/>
              <a:cxnLst/>
              <a:rect l="l" t="t" r="r" b="b"/>
              <a:pathLst>
                <a:path w="521" h="120000" extrusionOk="0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2" name="深度视觉·原创设计 https://www.docer.com/works?userid=22383862"/>
            <p:cNvSpPr/>
            <p:nvPr/>
          </p:nvSpPr>
          <p:spPr>
            <a:xfrm>
              <a:off x="8893973" y="3889786"/>
              <a:ext cx="1045074" cy="0"/>
            </a:xfrm>
            <a:custGeom>
              <a:avLst/>
              <a:gdLst/>
              <a:ahLst/>
              <a:cxnLst/>
              <a:rect l="l" t="t" r="r" b="b"/>
              <a:pathLst>
                <a:path w="1073" h="120000" extrusionOk="0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3" name="深度视觉·原创设计 https://www.docer.com/works?userid=22383862"/>
            <p:cNvSpPr/>
            <p:nvPr/>
          </p:nvSpPr>
          <p:spPr>
            <a:xfrm>
              <a:off x="8924228" y="3700580"/>
              <a:ext cx="1007200" cy="189206"/>
            </a:xfrm>
            <a:custGeom>
              <a:avLst/>
              <a:gdLst/>
              <a:ahLst/>
              <a:cxnLst/>
              <a:rect l="l" t="t" r="r" b="b"/>
              <a:pathLst>
                <a:path w="1065" h="194" extrusionOk="0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4" name="深度视觉·原创设计 https://www.docer.com/works?userid=22383862"/>
            <p:cNvSpPr/>
            <p:nvPr/>
          </p:nvSpPr>
          <p:spPr>
            <a:xfrm>
              <a:off x="8544769" y="3700580"/>
              <a:ext cx="563843" cy="189206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" name="深度视觉·原创设计 https://www.docer.com/works?userid=22383862"/>
            <p:cNvSpPr/>
            <p:nvPr/>
          </p:nvSpPr>
          <p:spPr>
            <a:xfrm>
              <a:off x="9743925" y="2842965"/>
              <a:ext cx="423256" cy="423225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8073" y="17379"/>
                  </a:moveTo>
                  <a:lnTo>
                    <a:pt x="15643" y="14949"/>
                  </a:lnTo>
                  <a:cubicBezTo>
                    <a:pt x="16600" y="13832"/>
                    <a:pt x="17182" y="12386"/>
                    <a:pt x="17182" y="10800"/>
                  </a:cubicBezTo>
                  <a:cubicBezTo>
                    <a:pt x="17182" y="9214"/>
                    <a:pt x="16600" y="7767"/>
                    <a:pt x="15643" y="6651"/>
                  </a:cubicBezTo>
                  <a:lnTo>
                    <a:pt x="18073" y="4221"/>
                  </a:lnTo>
                  <a:cubicBezTo>
                    <a:pt x="19649" y="5963"/>
                    <a:pt x="20618" y="8266"/>
                    <a:pt x="20618" y="10800"/>
                  </a:cubicBezTo>
                  <a:cubicBezTo>
                    <a:pt x="20618" y="13335"/>
                    <a:pt x="19649" y="15637"/>
                    <a:pt x="18073" y="17379"/>
                  </a:cubicBezTo>
                  <a:moveTo>
                    <a:pt x="10800" y="20619"/>
                  </a:moveTo>
                  <a:cubicBezTo>
                    <a:pt x="8265" y="20619"/>
                    <a:pt x="5963" y="19650"/>
                    <a:pt x="4221" y="18073"/>
                  </a:cubicBezTo>
                  <a:lnTo>
                    <a:pt x="6651" y="15643"/>
                  </a:lnTo>
                  <a:cubicBezTo>
                    <a:pt x="7767" y="16600"/>
                    <a:pt x="9214" y="17182"/>
                    <a:pt x="10800" y="17182"/>
                  </a:cubicBezTo>
                  <a:cubicBezTo>
                    <a:pt x="12386" y="17182"/>
                    <a:pt x="13833" y="16600"/>
                    <a:pt x="14949" y="15643"/>
                  </a:cubicBezTo>
                  <a:lnTo>
                    <a:pt x="17379" y="18073"/>
                  </a:lnTo>
                  <a:cubicBezTo>
                    <a:pt x="15637" y="19650"/>
                    <a:pt x="13334" y="20619"/>
                    <a:pt x="10800" y="20619"/>
                  </a:cubicBezTo>
                  <a:moveTo>
                    <a:pt x="982" y="10800"/>
                  </a:moveTo>
                  <a:cubicBezTo>
                    <a:pt x="982" y="8266"/>
                    <a:pt x="1950" y="5963"/>
                    <a:pt x="3527" y="4221"/>
                  </a:cubicBezTo>
                  <a:lnTo>
                    <a:pt x="5957" y="6651"/>
                  </a:lnTo>
                  <a:cubicBezTo>
                    <a:pt x="4999" y="7767"/>
                    <a:pt x="4418" y="9214"/>
                    <a:pt x="4418" y="10800"/>
                  </a:cubicBezTo>
                  <a:cubicBezTo>
                    <a:pt x="4418" y="12386"/>
                    <a:pt x="4999" y="13832"/>
                    <a:pt x="5957" y="14949"/>
                  </a:cubicBezTo>
                  <a:lnTo>
                    <a:pt x="3527" y="17379"/>
                  </a:lnTo>
                  <a:cubicBezTo>
                    <a:pt x="1950" y="15637"/>
                    <a:pt x="982" y="13335"/>
                    <a:pt x="982" y="10800"/>
                  </a:cubicBezTo>
                  <a:moveTo>
                    <a:pt x="16200" y="10800"/>
                  </a:moveTo>
                  <a:cubicBezTo>
                    <a:pt x="16200" y="13782"/>
                    <a:pt x="13782" y="16200"/>
                    <a:pt x="10800" y="16200"/>
                  </a:cubicBezTo>
                  <a:cubicBezTo>
                    <a:pt x="7817" y="16200"/>
                    <a:pt x="5400" y="13782"/>
                    <a:pt x="5400" y="10800"/>
                  </a:cubicBez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200" y="7817"/>
                    <a:pt x="16200" y="10800"/>
                  </a:cubicBezTo>
                  <a:moveTo>
                    <a:pt x="10800" y="982"/>
                  </a:moveTo>
                  <a:cubicBezTo>
                    <a:pt x="13334" y="982"/>
                    <a:pt x="15637" y="1950"/>
                    <a:pt x="17379" y="3527"/>
                  </a:cubicBezTo>
                  <a:lnTo>
                    <a:pt x="14949" y="5957"/>
                  </a:lnTo>
                  <a:cubicBezTo>
                    <a:pt x="13832" y="4999"/>
                    <a:pt x="12386" y="4418"/>
                    <a:pt x="10800" y="4418"/>
                  </a:cubicBezTo>
                  <a:cubicBezTo>
                    <a:pt x="9214" y="4418"/>
                    <a:pt x="7767" y="4999"/>
                    <a:pt x="6651" y="5957"/>
                  </a:cubicBezTo>
                  <a:lnTo>
                    <a:pt x="4221" y="3527"/>
                  </a:lnTo>
                  <a:cubicBezTo>
                    <a:pt x="5963" y="1950"/>
                    <a:pt x="8265" y="982"/>
                    <a:pt x="10800" y="982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9025" tIns="19025" rIns="19025" bIns="190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562"/>
                <a:buFont typeface="Gill Sans"/>
                <a:buNone/>
              </a:pPr>
              <a:endParaRPr sz="156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26" name="深度视觉·原创设计 https://www.docer.com/works?userid=22383862"/>
          <p:cNvGrpSpPr/>
          <p:nvPr/>
        </p:nvGrpSpPr>
        <p:grpSpPr>
          <a:xfrm>
            <a:off x="6096469" y="2051282"/>
            <a:ext cx="2448596" cy="1558088"/>
            <a:chOff x="6096469" y="2331698"/>
            <a:chExt cx="2448596" cy="1558088"/>
          </a:xfrm>
        </p:grpSpPr>
        <p:sp>
          <p:nvSpPr>
            <p:cNvPr id="27" name="深度视觉·原创设计 https://www.docer.com/works?userid=22383862"/>
            <p:cNvSpPr/>
            <p:nvPr/>
          </p:nvSpPr>
          <p:spPr>
            <a:xfrm>
              <a:off x="6597338" y="2331698"/>
              <a:ext cx="1558087" cy="1558088"/>
            </a:xfrm>
            <a:custGeom>
              <a:avLst/>
              <a:gdLst/>
              <a:ahLst/>
              <a:cxnLst/>
              <a:rect l="l" t="t" r="r" b="b"/>
              <a:pathLst>
                <a:path w="1598" h="1599" extrusionOk="0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" name="深度视觉·原创设计 https://www.docer.com/works?userid=22383862"/>
            <p:cNvSpPr/>
            <p:nvPr/>
          </p:nvSpPr>
          <p:spPr>
            <a:xfrm>
              <a:off x="6097739" y="3700580"/>
              <a:ext cx="2447326" cy="18920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" name="深度视觉·原创设计 https://www.docer.com/works?userid=22383862"/>
            <p:cNvSpPr/>
            <p:nvPr/>
          </p:nvSpPr>
          <p:spPr>
            <a:xfrm>
              <a:off x="6360927" y="3700580"/>
              <a:ext cx="2063701" cy="1892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" name="深度视觉·原创设计 https://www.docer.com/works?userid=22383862"/>
            <p:cNvSpPr/>
            <p:nvPr/>
          </p:nvSpPr>
          <p:spPr>
            <a:xfrm>
              <a:off x="7392254" y="3452963"/>
              <a:ext cx="683171" cy="247618"/>
            </a:xfrm>
            <a:custGeom>
              <a:avLst/>
              <a:gdLst/>
              <a:ahLst/>
              <a:cxnLst/>
              <a:rect l="l" t="t" r="r" b="b"/>
              <a:pathLst>
                <a:path w="701" h="254" extrusionOk="0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" name="深度视觉·原创设计 https://www.docer.com/works?userid=22383862"/>
            <p:cNvSpPr/>
            <p:nvPr/>
          </p:nvSpPr>
          <p:spPr>
            <a:xfrm>
              <a:off x="7377016" y="3700580"/>
              <a:ext cx="507934" cy="0"/>
            </a:xfrm>
            <a:custGeom>
              <a:avLst/>
              <a:gdLst/>
              <a:ahLst/>
              <a:cxnLst/>
              <a:rect l="l" t="t" r="r" b="b"/>
              <a:pathLst>
                <a:path w="521" h="120000" extrusionOk="0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" name="深度视觉·原创设计 https://www.docer.com/works?userid=22383862"/>
            <p:cNvSpPr/>
            <p:nvPr/>
          </p:nvSpPr>
          <p:spPr>
            <a:xfrm>
              <a:off x="6330673" y="3889786"/>
              <a:ext cx="1045074" cy="0"/>
            </a:xfrm>
            <a:custGeom>
              <a:avLst/>
              <a:gdLst/>
              <a:ahLst/>
              <a:cxnLst/>
              <a:rect l="l" t="t" r="r" b="b"/>
              <a:pathLst>
                <a:path w="1073" h="120000" extrusionOk="0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" name="深度视觉·原创设计 https://www.docer.com/works?userid=22383862"/>
            <p:cNvSpPr/>
            <p:nvPr/>
          </p:nvSpPr>
          <p:spPr>
            <a:xfrm>
              <a:off x="6360928" y="3700580"/>
              <a:ext cx="1007200" cy="189206"/>
            </a:xfrm>
            <a:custGeom>
              <a:avLst/>
              <a:gdLst/>
              <a:ahLst/>
              <a:cxnLst/>
              <a:rect l="l" t="t" r="r" b="b"/>
              <a:pathLst>
                <a:path w="1065" h="194" extrusionOk="0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" name="深度视觉·原创设计 https://www.docer.com/works?userid=22383862"/>
            <p:cNvSpPr/>
            <p:nvPr/>
          </p:nvSpPr>
          <p:spPr>
            <a:xfrm>
              <a:off x="6096469" y="3700580"/>
              <a:ext cx="314358" cy="18920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Open Sans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endParaRPr lang="en-US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" name="深度视觉·原创设计 https://www.docer.com/works?userid=22383862"/>
            <p:cNvSpPr/>
            <p:nvPr/>
          </p:nvSpPr>
          <p:spPr>
            <a:xfrm>
              <a:off x="7164118" y="2837051"/>
              <a:ext cx="423256" cy="423225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9025" tIns="19025" rIns="19025" bIns="190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562"/>
                <a:buFont typeface="Gill Sans"/>
                <a:buNone/>
              </a:pPr>
              <a:endParaRPr sz="156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grpSp>
        <p:nvGrpSpPr>
          <p:cNvPr id="36" name="深度视觉·原创设计 https://www.docer.com/works?userid=22383862"/>
          <p:cNvGrpSpPr/>
          <p:nvPr/>
        </p:nvGrpSpPr>
        <p:grpSpPr>
          <a:xfrm>
            <a:off x="3664290" y="2051282"/>
            <a:ext cx="2443195" cy="1558088"/>
            <a:chOff x="3664290" y="2331698"/>
            <a:chExt cx="2443195" cy="1558088"/>
          </a:xfrm>
        </p:grpSpPr>
        <p:sp>
          <p:nvSpPr>
            <p:cNvPr id="37" name="深度视觉·原创设计 https://www.docer.com/works?userid=22383862"/>
            <p:cNvSpPr/>
            <p:nvPr/>
          </p:nvSpPr>
          <p:spPr>
            <a:xfrm>
              <a:off x="4034038" y="2331698"/>
              <a:ext cx="1558087" cy="1558088"/>
            </a:xfrm>
            <a:custGeom>
              <a:avLst/>
              <a:gdLst/>
              <a:ahLst/>
              <a:cxnLst/>
              <a:rect l="l" t="t" r="r" b="b"/>
              <a:pathLst>
                <a:path w="1598" h="1599" extrusionOk="0">
                  <a:moveTo>
                    <a:pt x="799" y="0"/>
                  </a:moveTo>
                  <a:cubicBezTo>
                    <a:pt x="358" y="0"/>
                    <a:pt x="0" y="358"/>
                    <a:pt x="0" y="800"/>
                  </a:cubicBezTo>
                  <a:cubicBezTo>
                    <a:pt x="0" y="1241"/>
                    <a:pt x="358" y="1599"/>
                    <a:pt x="799" y="1599"/>
                  </a:cubicBezTo>
                  <a:cubicBezTo>
                    <a:pt x="1241" y="1599"/>
                    <a:pt x="1598" y="1241"/>
                    <a:pt x="1598" y="800"/>
                  </a:cubicBezTo>
                  <a:cubicBezTo>
                    <a:pt x="1598" y="358"/>
                    <a:pt x="1241" y="0"/>
                    <a:pt x="799" y="0"/>
                  </a:cubicBezTo>
                  <a:moveTo>
                    <a:pt x="799" y="1405"/>
                  </a:moveTo>
                  <a:cubicBezTo>
                    <a:pt x="465" y="1405"/>
                    <a:pt x="194" y="1134"/>
                    <a:pt x="194" y="800"/>
                  </a:cubicBezTo>
                  <a:cubicBezTo>
                    <a:pt x="194" y="465"/>
                    <a:pt x="465" y="194"/>
                    <a:pt x="799" y="194"/>
                  </a:cubicBezTo>
                  <a:cubicBezTo>
                    <a:pt x="1134" y="194"/>
                    <a:pt x="1405" y="465"/>
                    <a:pt x="1405" y="800"/>
                  </a:cubicBezTo>
                  <a:cubicBezTo>
                    <a:pt x="1405" y="1134"/>
                    <a:pt x="1134" y="1405"/>
                    <a:pt x="799" y="14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8" name="深度视觉·原创设计 https://www.docer.com/works?userid=22383862"/>
            <p:cNvSpPr/>
            <p:nvPr/>
          </p:nvSpPr>
          <p:spPr>
            <a:xfrm>
              <a:off x="3664290" y="3700580"/>
              <a:ext cx="2443195" cy="1892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Open Sans"/>
                <a:buNone/>
              </a:pPr>
              <a:r>
                <a:rPr lang="en-US" sz="1800" b="0" i="0" u="none" strike="noStrike" cap="none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endParaRPr lang="en-US"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9" name="深度视觉·原创设计 https://www.docer.com/works?userid=22383862"/>
            <p:cNvSpPr/>
            <p:nvPr/>
          </p:nvSpPr>
          <p:spPr>
            <a:xfrm>
              <a:off x="3797627" y="3700580"/>
              <a:ext cx="2063701" cy="18920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0" name="深度视觉·原创设计 https://www.docer.com/works?userid=22383862"/>
            <p:cNvSpPr/>
            <p:nvPr/>
          </p:nvSpPr>
          <p:spPr>
            <a:xfrm>
              <a:off x="4828954" y="3452963"/>
              <a:ext cx="683171" cy="247618"/>
            </a:xfrm>
            <a:custGeom>
              <a:avLst/>
              <a:gdLst/>
              <a:ahLst/>
              <a:cxnLst/>
              <a:rect l="l" t="t" r="r" b="b"/>
              <a:pathLst>
                <a:path w="701" h="254" extrusionOk="0">
                  <a:moveTo>
                    <a:pt x="701" y="0"/>
                  </a:moveTo>
                  <a:cubicBezTo>
                    <a:pt x="476" y="0"/>
                    <a:pt x="476" y="0"/>
                    <a:pt x="476" y="0"/>
                  </a:cubicBezTo>
                  <a:cubicBezTo>
                    <a:pt x="468" y="11"/>
                    <a:pt x="460" y="22"/>
                    <a:pt x="451" y="33"/>
                  </a:cubicBezTo>
                  <a:cubicBezTo>
                    <a:pt x="343" y="164"/>
                    <a:pt x="182" y="249"/>
                    <a:pt x="0" y="254"/>
                  </a:cubicBezTo>
                  <a:cubicBezTo>
                    <a:pt x="505" y="254"/>
                    <a:pt x="505" y="254"/>
                    <a:pt x="505" y="254"/>
                  </a:cubicBezTo>
                  <a:cubicBezTo>
                    <a:pt x="586" y="184"/>
                    <a:pt x="653" y="97"/>
                    <a:pt x="701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1" name="深度视觉·原创设计 https://www.docer.com/works?userid=22383862"/>
            <p:cNvSpPr/>
            <p:nvPr/>
          </p:nvSpPr>
          <p:spPr>
            <a:xfrm>
              <a:off x="4813716" y="3700580"/>
              <a:ext cx="507934" cy="0"/>
            </a:xfrm>
            <a:custGeom>
              <a:avLst/>
              <a:gdLst/>
              <a:ahLst/>
              <a:cxnLst/>
              <a:rect l="l" t="t" r="r" b="b"/>
              <a:pathLst>
                <a:path w="521" h="120000" extrusionOk="0">
                  <a:moveTo>
                    <a:pt x="52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521" y="0"/>
                    <a:pt x="521" y="0"/>
                    <a:pt x="521" y="0"/>
                  </a:cubicBezTo>
                  <a:cubicBezTo>
                    <a:pt x="521" y="0"/>
                    <a:pt x="521" y="0"/>
                    <a:pt x="521" y="0"/>
                  </a:cubicBezTo>
                </a:path>
              </a:pathLst>
            </a:custGeom>
            <a:solidFill>
              <a:srgbClr val="3D3D3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2" name="深度视觉·原创设计 https://www.docer.com/works?userid=22383862"/>
            <p:cNvSpPr/>
            <p:nvPr/>
          </p:nvSpPr>
          <p:spPr>
            <a:xfrm>
              <a:off x="3767373" y="3889786"/>
              <a:ext cx="1045074" cy="0"/>
            </a:xfrm>
            <a:custGeom>
              <a:avLst/>
              <a:gdLst/>
              <a:ahLst/>
              <a:cxnLst/>
              <a:rect l="l" t="t" r="r" b="b"/>
              <a:pathLst>
                <a:path w="1073" h="120000" extrusionOk="0">
                  <a:moveTo>
                    <a:pt x="106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3" y="0"/>
                    <a:pt x="1073" y="0"/>
                    <a:pt x="1073" y="0"/>
                  </a:cubicBezTo>
                  <a:cubicBezTo>
                    <a:pt x="1070" y="0"/>
                    <a:pt x="1068" y="0"/>
                    <a:pt x="1065" y="0"/>
                  </a:cubicBezTo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3" name="深度视觉·原创设计 https://www.docer.com/works?userid=22383862"/>
            <p:cNvSpPr/>
            <p:nvPr/>
          </p:nvSpPr>
          <p:spPr>
            <a:xfrm>
              <a:off x="3797628" y="3700580"/>
              <a:ext cx="1007200" cy="189206"/>
            </a:xfrm>
            <a:custGeom>
              <a:avLst/>
              <a:gdLst/>
              <a:ahLst/>
              <a:cxnLst/>
              <a:rect l="l" t="t" r="r" b="b"/>
              <a:pathLst>
                <a:path w="1065" h="194" extrusionOk="0">
                  <a:moveTo>
                    <a:pt x="5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869" y="192"/>
                    <a:pt x="690" y="119"/>
                    <a:pt x="552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4" name="深度视觉·原创设计 https://www.docer.com/works?userid=22383862"/>
            <p:cNvSpPr/>
            <p:nvPr/>
          </p:nvSpPr>
          <p:spPr>
            <a:xfrm>
              <a:off x="3667776" y="3700580"/>
              <a:ext cx="162926" cy="189206"/>
            </a:xfrm>
            <a:prstGeom prst="rect">
              <a:avLst/>
            </a:prstGeom>
            <a:solidFill>
              <a:srgbClr val="3477B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 panose="020F0502020204030204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5" name="深度视觉·原创设计 https://www.docer.com/works?userid=22383862"/>
            <p:cNvSpPr/>
            <p:nvPr/>
          </p:nvSpPr>
          <p:spPr>
            <a:xfrm>
              <a:off x="4617326" y="2842965"/>
              <a:ext cx="423256" cy="423225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0618" y="12012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2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8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2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8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2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9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9"/>
                    <a:pt x="3000" y="4715"/>
                  </a:cubicBezTo>
                  <a:lnTo>
                    <a:pt x="4715" y="3000"/>
                  </a:lnTo>
                  <a:lnTo>
                    <a:pt x="5621" y="3543"/>
                  </a:lnTo>
                  <a:cubicBezTo>
                    <a:pt x="5777" y="3637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2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2"/>
                    <a:pt x="9331" y="2006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6"/>
                  </a:lnTo>
                  <a:cubicBezTo>
                    <a:pt x="12356" y="2352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2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7"/>
                    <a:pt x="15978" y="3543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9"/>
                    <a:pt x="18597" y="4722"/>
                    <a:pt x="18595" y="4725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2"/>
                    <a:pt x="20618" y="12012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9"/>
                    <a:pt x="17136" y="1968"/>
                    <a:pt x="16975" y="1968"/>
                  </a:cubicBezTo>
                  <a:cubicBezTo>
                    <a:pt x="16778" y="1968"/>
                    <a:pt x="16572" y="2043"/>
                    <a:pt x="16400" y="2145"/>
                  </a:cubicBezTo>
                  <a:lnTo>
                    <a:pt x="15473" y="2701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1"/>
                  </a:cubicBezTo>
                  <a:lnTo>
                    <a:pt x="5200" y="2145"/>
                  </a:lnTo>
                  <a:cubicBezTo>
                    <a:pt x="5028" y="2043"/>
                    <a:pt x="4822" y="1968"/>
                    <a:pt x="4625" y="1968"/>
                  </a:cubicBezTo>
                  <a:cubicBezTo>
                    <a:pt x="4464" y="1968"/>
                    <a:pt x="4308" y="2019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2"/>
                    <a:pt x="0" y="9361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9"/>
                  </a:cubicBezTo>
                  <a:lnTo>
                    <a:pt x="2145" y="16400"/>
                  </a:lnTo>
                  <a:cubicBezTo>
                    <a:pt x="1959" y="16713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3"/>
                    <a:pt x="19455" y="16400"/>
                  </a:cubicBezTo>
                  <a:lnTo>
                    <a:pt x="18902" y="15479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1"/>
                  </a:lnTo>
                  <a:cubicBezTo>
                    <a:pt x="21600" y="8962"/>
                    <a:pt x="21233" y="8730"/>
                    <a:pt x="20880" y="8641"/>
                  </a:cubicBezTo>
                  <a:moveTo>
                    <a:pt x="15709" y="10800"/>
                  </a:moveTo>
                  <a:cubicBezTo>
                    <a:pt x="15709" y="13346"/>
                    <a:pt x="13771" y="15438"/>
                    <a:pt x="11291" y="15685"/>
                  </a:cubicBezTo>
                  <a:lnTo>
                    <a:pt x="11291" y="12694"/>
                  </a:lnTo>
                  <a:cubicBezTo>
                    <a:pt x="12137" y="12476"/>
                    <a:pt x="12764" y="11714"/>
                    <a:pt x="12764" y="10800"/>
                  </a:cubicBezTo>
                  <a:cubicBezTo>
                    <a:pt x="12764" y="10630"/>
                    <a:pt x="12735" y="10468"/>
                    <a:pt x="12694" y="10310"/>
                  </a:cubicBezTo>
                  <a:lnTo>
                    <a:pt x="15308" y="8857"/>
                  </a:lnTo>
                  <a:cubicBezTo>
                    <a:pt x="15565" y="9453"/>
                    <a:pt x="15709" y="10110"/>
                    <a:pt x="15709" y="10800"/>
                  </a:cubicBezTo>
                  <a:moveTo>
                    <a:pt x="9818" y="10800"/>
                  </a:moveTo>
                  <a:cubicBezTo>
                    <a:pt x="9818" y="10258"/>
                    <a:pt x="10258" y="9818"/>
                    <a:pt x="10800" y="9818"/>
                  </a:cubicBezTo>
                  <a:cubicBezTo>
                    <a:pt x="11342" y="9818"/>
                    <a:pt x="11782" y="10258"/>
                    <a:pt x="11782" y="10800"/>
                  </a:cubicBezTo>
                  <a:cubicBezTo>
                    <a:pt x="11782" y="11342"/>
                    <a:pt x="11342" y="11782"/>
                    <a:pt x="10800" y="11782"/>
                  </a:cubicBezTo>
                  <a:cubicBezTo>
                    <a:pt x="10258" y="11782"/>
                    <a:pt x="9818" y="11342"/>
                    <a:pt x="9818" y="10800"/>
                  </a:cubicBezTo>
                  <a:moveTo>
                    <a:pt x="10309" y="15685"/>
                  </a:moveTo>
                  <a:cubicBezTo>
                    <a:pt x="7829" y="15438"/>
                    <a:pt x="5891" y="13346"/>
                    <a:pt x="5891" y="10800"/>
                  </a:cubicBezTo>
                  <a:cubicBezTo>
                    <a:pt x="5891" y="10110"/>
                    <a:pt x="6035" y="9453"/>
                    <a:pt x="6292" y="8857"/>
                  </a:cubicBezTo>
                  <a:lnTo>
                    <a:pt x="8906" y="10310"/>
                  </a:lnTo>
                  <a:cubicBezTo>
                    <a:pt x="8865" y="10468"/>
                    <a:pt x="8836" y="10630"/>
                    <a:pt x="8836" y="10800"/>
                  </a:cubicBezTo>
                  <a:cubicBezTo>
                    <a:pt x="8836" y="11714"/>
                    <a:pt x="9463" y="12476"/>
                    <a:pt x="10309" y="12694"/>
                  </a:cubicBezTo>
                  <a:cubicBezTo>
                    <a:pt x="10309" y="12694"/>
                    <a:pt x="10309" y="15685"/>
                    <a:pt x="10309" y="15685"/>
                  </a:cubicBezTo>
                  <a:close/>
                  <a:moveTo>
                    <a:pt x="10800" y="5891"/>
                  </a:moveTo>
                  <a:cubicBezTo>
                    <a:pt x="12470" y="5891"/>
                    <a:pt x="13942" y="6727"/>
                    <a:pt x="14829" y="8000"/>
                  </a:cubicBezTo>
                  <a:lnTo>
                    <a:pt x="12220" y="9450"/>
                  </a:lnTo>
                  <a:cubicBezTo>
                    <a:pt x="11862" y="9074"/>
                    <a:pt x="11360" y="8836"/>
                    <a:pt x="10800" y="8836"/>
                  </a:cubicBezTo>
                  <a:cubicBezTo>
                    <a:pt x="10240" y="8836"/>
                    <a:pt x="9738" y="9074"/>
                    <a:pt x="9380" y="9450"/>
                  </a:cubicBezTo>
                  <a:lnTo>
                    <a:pt x="6771" y="8000"/>
                  </a:lnTo>
                  <a:cubicBezTo>
                    <a:pt x="7658" y="6727"/>
                    <a:pt x="9130" y="5891"/>
                    <a:pt x="10800" y="5891"/>
                  </a:cubicBezTo>
                  <a:moveTo>
                    <a:pt x="10800" y="4909"/>
                  </a:moveTo>
                  <a:cubicBezTo>
                    <a:pt x="7547" y="4909"/>
                    <a:pt x="4909" y="7547"/>
                    <a:pt x="4909" y="10800"/>
                  </a:cubicBezTo>
                  <a:cubicBezTo>
                    <a:pt x="4909" y="14054"/>
                    <a:pt x="7547" y="16691"/>
                    <a:pt x="10800" y="16691"/>
                  </a:cubicBezTo>
                  <a:cubicBezTo>
                    <a:pt x="14053" y="16691"/>
                    <a:pt x="16691" y="14054"/>
                    <a:pt x="16691" y="10800"/>
                  </a:cubicBezTo>
                  <a:cubicBezTo>
                    <a:pt x="16691" y="7547"/>
                    <a:pt x="14053" y="4909"/>
                    <a:pt x="10800" y="4909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9025" tIns="19025" rIns="19025" bIns="190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562"/>
                <a:buFont typeface="Gill Sans"/>
                <a:buNone/>
              </a:pPr>
              <a:endParaRPr sz="1560" b="0" i="0" u="none" strike="noStrike" cap="none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endParaRPr>
            </a:p>
          </p:txBody>
        </p:sp>
      </p:grpSp>
      <p:sp>
        <p:nvSpPr>
          <p:cNvPr id="46" name="深度视觉·原创设计 https://www.docer.com/works?userid=22383862"/>
          <p:cNvSpPr/>
          <p:nvPr/>
        </p:nvSpPr>
        <p:spPr>
          <a:xfrm>
            <a:off x="1244403" y="4730635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47" name="深度视觉·原创设计 https://www.docer.com/works?userid=22383862"/>
          <p:cNvSpPr/>
          <p:nvPr/>
        </p:nvSpPr>
        <p:spPr>
          <a:xfrm>
            <a:off x="1702873" y="439345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48" name="深度视觉·原创设计 https://www.docer.com/works?userid=22383862"/>
          <p:cNvSpPr/>
          <p:nvPr/>
        </p:nvSpPr>
        <p:spPr>
          <a:xfrm>
            <a:off x="3830702" y="4730635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49" name="深度视觉·原创设计 https://www.docer.com/works?userid=22383862"/>
          <p:cNvSpPr/>
          <p:nvPr/>
        </p:nvSpPr>
        <p:spPr>
          <a:xfrm>
            <a:off x="4289172" y="439345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50" name="深度视觉·原创设计 https://www.docer.com/works?userid=22383862"/>
          <p:cNvSpPr/>
          <p:nvPr/>
        </p:nvSpPr>
        <p:spPr>
          <a:xfrm>
            <a:off x="6387713" y="4730635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51" name="深度视觉·原创设计 https://www.docer.com/works?userid=22383862"/>
          <p:cNvSpPr/>
          <p:nvPr/>
        </p:nvSpPr>
        <p:spPr>
          <a:xfrm>
            <a:off x="6846183" y="439345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52" name="深度视觉·原创设计 https://www.docer.com/works?userid=22383862"/>
          <p:cNvSpPr/>
          <p:nvPr/>
        </p:nvSpPr>
        <p:spPr>
          <a:xfrm>
            <a:off x="8951013" y="4730635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53" name="深度视觉·原创设计 https://www.docer.com/works?userid=22383862"/>
          <p:cNvSpPr/>
          <p:nvPr/>
        </p:nvSpPr>
        <p:spPr>
          <a:xfrm>
            <a:off x="9409483" y="439345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深度视觉·原创设计 https://www.docer.com/works?userid=22383862"/>
          <p:cNvSpPr txBox="1"/>
          <p:nvPr/>
        </p:nvSpPr>
        <p:spPr>
          <a:xfrm>
            <a:off x="632359" y="-1"/>
            <a:ext cx="5712768" cy="6857925"/>
          </a:xfrm>
          <a:prstGeom prst="rect">
            <a:avLst/>
          </a:prstGeom>
          <a:blipFill>
            <a:blip r:embed="rId1"/>
            <a:stretch>
              <a:fillRect t="-12476" b="-12476"/>
            </a:stretch>
          </a:blipFill>
          <a:ln w="12700">
            <a:miter lim="400000"/>
          </a:ln>
        </p:spPr>
      </p:sp>
      <p:sp>
        <p:nvSpPr>
          <p:cNvPr id="4" name="深度视觉·原创设计 https://www.docer.com/works?userid=22383862"/>
          <p:cNvSpPr/>
          <p:nvPr/>
        </p:nvSpPr>
        <p:spPr>
          <a:xfrm>
            <a:off x="6166248" y="635000"/>
            <a:ext cx="357955" cy="1584636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>
              <a:lnSpc>
                <a:spcPct val="100000"/>
              </a:lnSpc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8" name="深度视觉·原创设计 https://www.docer.com/works?userid=22383862"/>
          <p:cNvSpPr txBox="1"/>
          <p:nvPr/>
        </p:nvSpPr>
        <p:spPr>
          <a:xfrm>
            <a:off x="7620628" y="1157457"/>
            <a:ext cx="23391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在这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添加</a:t>
            </a:r>
            <a:endParaRPr lang="en-US" altLang="zh-CN" sz="28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  <a:p>
            <a:pPr algn="l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页面标题内容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9" name="深度视觉·原创设计 https://www.docer.com/works?userid=22383862"/>
          <p:cNvSpPr txBox="1"/>
          <p:nvPr/>
        </p:nvSpPr>
        <p:spPr>
          <a:xfrm>
            <a:off x="7620628" y="756569"/>
            <a:ext cx="3183654" cy="310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Lato"/>
                <a:sym typeface="Lato"/>
              </a:rPr>
              <a:t>YOUR TITLE HERE</a:t>
            </a:r>
            <a:endParaRPr sz="2000" b="0" i="0" u="none" strike="noStrike" cap="none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Lato"/>
              <a:sym typeface="Lato"/>
            </a:endParaRPr>
          </a:p>
        </p:txBody>
      </p:sp>
      <p:sp>
        <p:nvSpPr>
          <p:cNvPr id="10" name="深度视觉·原创设计 https://www.docer.com/works?userid=22383862"/>
          <p:cNvSpPr/>
          <p:nvPr/>
        </p:nvSpPr>
        <p:spPr>
          <a:xfrm>
            <a:off x="5684359" y="2789362"/>
            <a:ext cx="1206501" cy="12065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>
              <a:lnSpc>
                <a:spcPct val="100000"/>
              </a:lnSpc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11" name="深度视觉·原创设计 https://www.docer.com/works?userid=22383862"/>
          <p:cNvSpPr/>
          <p:nvPr/>
        </p:nvSpPr>
        <p:spPr>
          <a:xfrm>
            <a:off x="5684359" y="4691505"/>
            <a:ext cx="1206501" cy="1206500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>
              <a:lnSpc>
                <a:spcPct val="100000"/>
              </a:lnSpc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12" name="深度视觉·原创设计 https://www.docer.com/works?userid=22383862"/>
          <p:cNvSpPr>
            <a:spLocks noEditPoints="1"/>
          </p:cNvSpPr>
          <p:nvPr/>
        </p:nvSpPr>
        <p:spPr bwMode="auto">
          <a:xfrm>
            <a:off x="6025241" y="5135729"/>
            <a:ext cx="498962" cy="394978"/>
          </a:xfrm>
          <a:custGeom>
            <a:avLst/>
            <a:gdLst>
              <a:gd name="T0" fmla="*/ 2455 w 3573"/>
              <a:gd name="T1" fmla="*/ 579 h 2827"/>
              <a:gd name="T2" fmla="*/ 2600 w 3573"/>
              <a:gd name="T3" fmla="*/ 760 h 2827"/>
              <a:gd name="T4" fmla="*/ 2739 w 3573"/>
              <a:gd name="T5" fmla="*/ 1081 h 2827"/>
              <a:gd name="T6" fmla="*/ 2787 w 3573"/>
              <a:gd name="T7" fmla="*/ 1432 h 2827"/>
              <a:gd name="T8" fmla="*/ 2745 w 3573"/>
              <a:gd name="T9" fmla="*/ 1761 h 2827"/>
              <a:gd name="T10" fmla="*/ 2621 w 3573"/>
              <a:gd name="T11" fmla="*/ 2067 h 2827"/>
              <a:gd name="T12" fmla="*/ 2489 w 3573"/>
              <a:gd name="T13" fmla="*/ 2244 h 2827"/>
              <a:gd name="T14" fmla="*/ 2399 w 3573"/>
              <a:gd name="T15" fmla="*/ 2271 h 2827"/>
              <a:gd name="T16" fmla="*/ 2304 w 3573"/>
              <a:gd name="T17" fmla="*/ 2241 h 2827"/>
              <a:gd name="T18" fmla="*/ 2230 w 3573"/>
              <a:gd name="T19" fmla="*/ 2155 h 2827"/>
              <a:gd name="T20" fmla="*/ 2221 w 3573"/>
              <a:gd name="T21" fmla="*/ 2044 h 2827"/>
              <a:gd name="T22" fmla="*/ 2327 w 3573"/>
              <a:gd name="T23" fmla="*/ 1864 h 2827"/>
              <a:gd name="T24" fmla="*/ 2421 w 3573"/>
              <a:gd name="T25" fmla="*/ 1582 h 2827"/>
              <a:gd name="T26" fmla="*/ 2422 w 3573"/>
              <a:gd name="T27" fmla="*/ 1289 h 2827"/>
              <a:gd name="T28" fmla="*/ 2338 w 3573"/>
              <a:gd name="T29" fmla="*/ 1020 h 2827"/>
              <a:gd name="T30" fmla="*/ 2205 w 3573"/>
              <a:gd name="T31" fmla="*/ 815 h 2827"/>
              <a:gd name="T32" fmla="*/ 2191 w 3573"/>
              <a:gd name="T33" fmla="*/ 701 h 2827"/>
              <a:gd name="T34" fmla="*/ 2255 w 3573"/>
              <a:gd name="T35" fmla="*/ 602 h 2827"/>
              <a:gd name="T36" fmla="*/ 2350 w 3573"/>
              <a:gd name="T37" fmla="*/ 557 h 2827"/>
              <a:gd name="T38" fmla="*/ 1694 w 3573"/>
              <a:gd name="T39" fmla="*/ 195 h 2827"/>
              <a:gd name="T40" fmla="*/ 1776 w 3573"/>
              <a:gd name="T41" fmla="*/ 282 h 2827"/>
              <a:gd name="T42" fmla="*/ 1785 w 3573"/>
              <a:gd name="T43" fmla="*/ 2553 h 2827"/>
              <a:gd name="T44" fmla="*/ 1720 w 3573"/>
              <a:gd name="T45" fmla="*/ 2653 h 2827"/>
              <a:gd name="T46" fmla="*/ 1625 w 3573"/>
              <a:gd name="T47" fmla="*/ 2685 h 2827"/>
              <a:gd name="T48" fmla="*/ 1522 w 3573"/>
              <a:gd name="T49" fmla="*/ 2647 h 2827"/>
              <a:gd name="T50" fmla="*/ 99 w 3573"/>
              <a:gd name="T51" fmla="*/ 1903 h 2827"/>
              <a:gd name="T52" fmla="*/ 13 w 3573"/>
              <a:gd name="T53" fmla="*/ 1817 h 2827"/>
              <a:gd name="T54" fmla="*/ 3 w 3573"/>
              <a:gd name="T55" fmla="*/ 1078 h 2827"/>
              <a:gd name="T56" fmla="*/ 72 w 3573"/>
              <a:gd name="T57" fmla="*/ 976 h 2827"/>
              <a:gd name="T58" fmla="*/ 635 w 3573"/>
              <a:gd name="T59" fmla="*/ 949 h 2827"/>
              <a:gd name="T60" fmla="*/ 1605 w 3573"/>
              <a:gd name="T61" fmla="*/ 181 h 2827"/>
              <a:gd name="T62" fmla="*/ 2983 w 3573"/>
              <a:gd name="T63" fmla="*/ 11 h 2827"/>
              <a:gd name="T64" fmla="*/ 3118 w 3573"/>
              <a:gd name="T65" fmla="*/ 138 h 2827"/>
              <a:gd name="T66" fmla="*/ 3350 w 3573"/>
              <a:gd name="T67" fmla="*/ 499 h 2827"/>
              <a:gd name="T68" fmla="*/ 3503 w 3573"/>
              <a:gd name="T69" fmla="*/ 899 h 2827"/>
              <a:gd name="T70" fmla="*/ 3569 w 3573"/>
              <a:gd name="T71" fmla="*/ 1324 h 2827"/>
              <a:gd name="T72" fmla="*/ 3545 w 3573"/>
              <a:gd name="T73" fmla="*/ 1768 h 2827"/>
              <a:gd name="T74" fmla="*/ 3427 w 3573"/>
              <a:gd name="T75" fmla="*/ 2196 h 2827"/>
              <a:gd name="T76" fmla="*/ 3218 w 3573"/>
              <a:gd name="T77" fmla="*/ 2590 h 2827"/>
              <a:gd name="T78" fmla="*/ 3040 w 3573"/>
              <a:gd name="T79" fmla="*/ 2804 h 2827"/>
              <a:gd name="T80" fmla="*/ 2957 w 3573"/>
              <a:gd name="T81" fmla="*/ 2827 h 2827"/>
              <a:gd name="T82" fmla="*/ 2863 w 3573"/>
              <a:gd name="T83" fmla="*/ 2797 h 2827"/>
              <a:gd name="T84" fmla="*/ 2787 w 3573"/>
              <a:gd name="T85" fmla="*/ 2709 h 2827"/>
              <a:gd name="T86" fmla="*/ 2783 w 3573"/>
              <a:gd name="T87" fmla="*/ 2594 h 2827"/>
              <a:gd name="T88" fmla="*/ 2933 w 3573"/>
              <a:gd name="T89" fmla="*/ 2378 h 2827"/>
              <a:gd name="T90" fmla="*/ 3113 w 3573"/>
              <a:gd name="T91" fmla="*/ 2022 h 2827"/>
              <a:gd name="T92" fmla="*/ 3206 w 3573"/>
              <a:gd name="T93" fmla="*/ 1633 h 2827"/>
              <a:gd name="T94" fmla="*/ 3207 w 3573"/>
              <a:gd name="T95" fmla="*/ 1239 h 2827"/>
              <a:gd name="T96" fmla="*/ 3122 w 3573"/>
              <a:gd name="T97" fmla="*/ 866 h 2827"/>
              <a:gd name="T98" fmla="*/ 2957 w 3573"/>
              <a:gd name="T99" fmla="*/ 522 h 2827"/>
              <a:gd name="T100" fmla="*/ 2767 w 3573"/>
              <a:gd name="T101" fmla="*/ 269 h 2827"/>
              <a:gd name="T102" fmla="*/ 2744 w 3573"/>
              <a:gd name="T103" fmla="*/ 165 h 2827"/>
              <a:gd name="T104" fmla="*/ 2791 w 3573"/>
              <a:gd name="T105" fmla="*/ 70 h 2827"/>
              <a:gd name="T106" fmla="*/ 2878 w 3573"/>
              <a:gd name="T107" fmla="*/ 8 h 2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573" h="2827">
                <a:moveTo>
                  <a:pt x="2378" y="555"/>
                </a:moveTo>
                <a:lnTo>
                  <a:pt x="2404" y="559"/>
                </a:lnTo>
                <a:lnTo>
                  <a:pt x="2431" y="567"/>
                </a:lnTo>
                <a:lnTo>
                  <a:pt x="2455" y="579"/>
                </a:lnTo>
                <a:lnTo>
                  <a:pt x="2476" y="595"/>
                </a:lnTo>
                <a:lnTo>
                  <a:pt x="2495" y="614"/>
                </a:lnTo>
                <a:lnTo>
                  <a:pt x="2551" y="686"/>
                </a:lnTo>
                <a:lnTo>
                  <a:pt x="2600" y="760"/>
                </a:lnTo>
                <a:lnTo>
                  <a:pt x="2643" y="837"/>
                </a:lnTo>
                <a:lnTo>
                  <a:pt x="2680" y="916"/>
                </a:lnTo>
                <a:lnTo>
                  <a:pt x="2713" y="998"/>
                </a:lnTo>
                <a:lnTo>
                  <a:pt x="2739" y="1081"/>
                </a:lnTo>
                <a:lnTo>
                  <a:pt x="2761" y="1166"/>
                </a:lnTo>
                <a:lnTo>
                  <a:pt x="2775" y="1253"/>
                </a:lnTo>
                <a:lnTo>
                  <a:pt x="2784" y="1342"/>
                </a:lnTo>
                <a:lnTo>
                  <a:pt x="2787" y="1432"/>
                </a:lnTo>
                <a:lnTo>
                  <a:pt x="2785" y="1516"/>
                </a:lnTo>
                <a:lnTo>
                  <a:pt x="2776" y="1598"/>
                </a:lnTo>
                <a:lnTo>
                  <a:pt x="2763" y="1681"/>
                </a:lnTo>
                <a:lnTo>
                  <a:pt x="2745" y="1761"/>
                </a:lnTo>
                <a:lnTo>
                  <a:pt x="2722" y="1840"/>
                </a:lnTo>
                <a:lnTo>
                  <a:pt x="2693" y="1918"/>
                </a:lnTo>
                <a:lnTo>
                  <a:pt x="2660" y="1993"/>
                </a:lnTo>
                <a:lnTo>
                  <a:pt x="2621" y="2067"/>
                </a:lnTo>
                <a:lnTo>
                  <a:pt x="2578" y="2137"/>
                </a:lnTo>
                <a:lnTo>
                  <a:pt x="2529" y="2206"/>
                </a:lnTo>
                <a:lnTo>
                  <a:pt x="2510" y="2226"/>
                </a:lnTo>
                <a:lnTo>
                  <a:pt x="2489" y="2244"/>
                </a:lnTo>
                <a:lnTo>
                  <a:pt x="2464" y="2257"/>
                </a:lnTo>
                <a:lnTo>
                  <a:pt x="2438" y="2267"/>
                </a:lnTo>
                <a:lnTo>
                  <a:pt x="2411" y="2271"/>
                </a:lnTo>
                <a:lnTo>
                  <a:pt x="2399" y="2271"/>
                </a:lnTo>
                <a:lnTo>
                  <a:pt x="2374" y="2269"/>
                </a:lnTo>
                <a:lnTo>
                  <a:pt x="2349" y="2263"/>
                </a:lnTo>
                <a:lnTo>
                  <a:pt x="2326" y="2254"/>
                </a:lnTo>
                <a:lnTo>
                  <a:pt x="2304" y="2241"/>
                </a:lnTo>
                <a:lnTo>
                  <a:pt x="2284" y="2224"/>
                </a:lnTo>
                <a:lnTo>
                  <a:pt x="2263" y="2202"/>
                </a:lnTo>
                <a:lnTo>
                  <a:pt x="2244" y="2180"/>
                </a:lnTo>
                <a:lnTo>
                  <a:pt x="2230" y="2155"/>
                </a:lnTo>
                <a:lnTo>
                  <a:pt x="2220" y="2128"/>
                </a:lnTo>
                <a:lnTo>
                  <a:pt x="2216" y="2099"/>
                </a:lnTo>
                <a:lnTo>
                  <a:pt x="2216" y="2071"/>
                </a:lnTo>
                <a:lnTo>
                  <a:pt x="2221" y="2044"/>
                </a:lnTo>
                <a:lnTo>
                  <a:pt x="2232" y="2017"/>
                </a:lnTo>
                <a:lnTo>
                  <a:pt x="2247" y="1992"/>
                </a:lnTo>
                <a:lnTo>
                  <a:pt x="2290" y="1929"/>
                </a:lnTo>
                <a:lnTo>
                  <a:pt x="2327" y="1864"/>
                </a:lnTo>
                <a:lnTo>
                  <a:pt x="2360" y="1796"/>
                </a:lnTo>
                <a:lnTo>
                  <a:pt x="2386" y="1727"/>
                </a:lnTo>
                <a:lnTo>
                  <a:pt x="2407" y="1655"/>
                </a:lnTo>
                <a:lnTo>
                  <a:pt x="2421" y="1582"/>
                </a:lnTo>
                <a:lnTo>
                  <a:pt x="2429" y="1507"/>
                </a:lnTo>
                <a:lnTo>
                  <a:pt x="2433" y="1432"/>
                </a:lnTo>
                <a:lnTo>
                  <a:pt x="2431" y="1359"/>
                </a:lnTo>
                <a:lnTo>
                  <a:pt x="2422" y="1289"/>
                </a:lnTo>
                <a:lnTo>
                  <a:pt x="2409" y="1219"/>
                </a:lnTo>
                <a:lnTo>
                  <a:pt x="2390" y="1151"/>
                </a:lnTo>
                <a:lnTo>
                  <a:pt x="2366" y="1085"/>
                </a:lnTo>
                <a:lnTo>
                  <a:pt x="2338" y="1020"/>
                </a:lnTo>
                <a:lnTo>
                  <a:pt x="2304" y="957"/>
                </a:lnTo>
                <a:lnTo>
                  <a:pt x="2266" y="898"/>
                </a:lnTo>
                <a:lnTo>
                  <a:pt x="2222" y="840"/>
                </a:lnTo>
                <a:lnTo>
                  <a:pt x="2205" y="815"/>
                </a:lnTo>
                <a:lnTo>
                  <a:pt x="2194" y="788"/>
                </a:lnTo>
                <a:lnTo>
                  <a:pt x="2187" y="759"/>
                </a:lnTo>
                <a:lnTo>
                  <a:pt x="2186" y="730"/>
                </a:lnTo>
                <a:lnTo>
                  <a:pt x="2191" y="701"/>
                </a:lnTo>
                <a:lnTo>
                  <a:pt x="2199" y="674"/>
                </a:lnTo>
                <a:lnTo>
                  <a:pt x="2213" y="648"/>
                </a:lnTo>
                <a:lnTo>
                  <a:pt x="2233" y="624"/>
                </a:lnTo>
                <a:lnTo>
                  <a:pt x="2255" y="602"/>
                </a:lnTo>
                <a:lnTo>
                  <a:pt x="2276" y="585"/>
                </a:lnTo>
                <a:lnTo>
                  <a:pt x="2299" y="571"/>
                </a:lnTo>
                <a:lnTo>
                  <a:pt x="2324" y="562"/>
                </a:lnTo>
                <a:lnTo>
                  <a:pt x="2350" y="557"/>
                </a:lnTo>
                <a:lnTo>
                  <a:pt x="2378" y="555"/>
                </a:lnTo>
                <a:close/>
                <a:moveTo>
                  <a:pt x="1635" y="180"/>
                </a:moveTo>
                <a:lnTo>
                  <a:pt x="1665" y="184"/>
                </a:lnTo>
                <a:lnTo>
                  <a:pt x="1694" y="195"/>
                </a:lnTo>
                <a:lnTo>
                  <a:pt x="1720" y="210"/>
                </a:lnTo>
                <a:lnTo>
                  <a:pt x="1743" y="231"/>
                </a:lnTo>
                <a:lnTo>
                  <a:pt x="1762" y="255"/>
                </a:lnTo>
                <a:lnTo>
                  <a:pt x="1776" y="282"/>
                </a:lnTo>
                <a:lnTo>
                  <a:pt x="1785" y="310"/>
                </a:lnTo>
                <a:lnTo>
                  <a:pt x="1787" y="341"/>
                </a:lnTo>
                <a:lnTo>
                  <a:pt x="1787" y="2523"/>
                </a:lnTo>
                <a:lnTo>
                  <a:pt x="1785" y="2553"/>
                </a:lnTo>
                <a:lnTo>
                  <a:pt x="1776" y="2583"/>
                </a:lnTo>
                <a:lnTo>
                  <a:pt x="1762" y="2610"/>
                </a:lnTo>
                <a:lnTo>
                  <a:pt x="1743" y="2634"/>
                </a:lnTo>
                <a:lnTo>
                  <a:pt x="1720" y="2653"/>
                </a:lnTo>
                <a:lnTo>
                  <a:pt x="1694" y="2670"/>
                </a:lnTo>
                <a:lnTo>
                  <a:pt x="1671" y="2678"/>
                </a:lnTo>
                <a:lnTo>
                  <a:pt x="1648" y="2683"/>
                </a:lnTo>
                <a:lnTo>
                  <a:pt x="1625" y="2685"/>
                </a:lnTo>
                <a:lnTo>
                  <a:pt x="1597" y="2683"/>
                </a:lnTo>
                <a:lnTo>
                  <a:pt x="1571" y="2675"/>
                </a:lnTo>
                <a:lnTo>
                  <a:pt x="1545" y="2663"/>
                </a:lnTo>
                <a:lnTo>
                  <a:pt x="1522" y="2647"/>
                </a:lnTo>
                <a:lnTo>
                  <a:pt x="635" y="1916"/>
                </a:lnTo>
                <a:lnTo>
                  <a:pt x="163" y="1916"/>
                </a:lnTo>
                <a:lnTo>
                  <a:pt x="130" y="1912"/>
                </a:lnTo>
                <a:lnTo>
                  <a:pt x="99" y="1903"/>
                </a:lnTo>
                <a:lnTo>
                  <a:pt x="72" y="1887"/>
                </a:lnTo>
                <a:lnTo>
                  <a:pt x="48" y="1868"/>
                </a:lnTo>
                <a:lnTo>
                  <a:pt x="27" y="1844"/>
                </a:lnTo>
                <a:lnTo>
                  <a:pt x="13" y="1817"/>
                </a:lnTo>
                <a:lnTo>
                  <a:pt x="3" y="1786"/>
                </a:lnTo>
                <a:lnTo>
                  <a:pt x="0" y="1754"/>
                </a:lnTo>
                <a:lnTo>
                  <a:pt x="0" y="1111"/>
                </a:lnTo>
                <a:lnTo>
                  <a:pt x="3" y="1078"/>
                </a:lnTo>
                <a:lnTo>
                  <a:pt x="13" y="1048"/>
                </a:lnTo>
                <a:lnTo>
                  <a:pt x="27" y="1019"/>
                </a:lnTo>
                <a:lnTo>
                  <a:pt x="48" y="995"/>
                </a:lnTo>
                <a:lnTo>
                  <a:pt x="72" y="976"/>
                </a:lnTo>
                <a:lnTo>
                  <a:pt x="99" y="961"/>
                </a:lnTo>
                <a:lnTo>
                  <a:pt x="130" y="952"/>
                </a:lnTo>
                <a:lnTo>
                  <a:pt x="163" y="949"/>
                </a:lnTo>
                <a:lnTo>
                  <a:pt x="635" y="949"/>
                </a:lnTo>
                <a:lnTo>
                  <a:pt x="1522" y="216"/>
                </a:lnTo>
                <a:lnTo>
                  <a:pt x="1547" y="199"/>
                </a:lnTo>
                <a:lnTo>
                  <a:pt x="1575" y="187"/>
                </a:lnTo>
                <a:lnTo>
                  <a:pt x="1605" y="181"/>
                </a:lnTo>
                <a:lnTo>
                  <a:pt x="1635" y="180"/>
                </a:lnTo>
                <a:close/>
                <a:moveTo>
                  <a:pt x="2931" y="0"/>
                </a:moveTo>
                <a:lnTo>
                  <a:pt x="2957" y="4"/>
                </a:lnTo>
                <a:lnTo>
                  <a:pt x="2983" y="11"/>
                </a:lnTo>
                <a:lnTo>
                  <a:pt x="3007" y="22"/>
                </a:lnTo>
                <a:lnTo>
                  <a:pt x="3028" y="37"/>
                </a:lnTo>
                <a:lnTo>
                  <a:pt x="3048" y="55"/>
                </a:lnTo>
                <a:lnTo>
                  <a:pt x="3118" y="138"/>
                </a:lnTo>
                <a:lnTo>
                  <a:pt x="3183" y="224"/>
                </a:lnTo>
                <a:lnTo>
                  <a:pt x="3244" y="313"/>
                </a:lnTo>
                <a:lnTo>
                  <a:pt x="3300" y="406"/>
                </a:lnTo>
                <a:lnTo>
                  <a:pt x="3350" y="499"/>
                </a:lnTo>
                <a:lnTo>
                  <a:pt x="3396" y="597"/>
                </a:lnTo>
                <a:lnTo>
                  <a:pt x="3437" y="696"/>
                </a:lnTo>
                <a:lnTo>
                  <a:pt x="3472" y="797"/>
                </a:lnTo>
                <a:lnTo>
                  <a:pt x="3503" y="899"/>
                </a:lnTo>
                <a:lnTo>
                  <a:pt x="3528" y="1003"/>
                </a:lnTo>
                <a:lnTo>
                  <a:pt x="3548" y="1108"/>
                </a:lnTo>
                <a:lnTo>
                  <a:pt x="3562" y="1216"/>
                </a:lnTo>
                <a:lnTo>
                  <a:pt x="3569" y="1324"/>
                </a:lnTo>
                <a:lnTo>
                  <a:pt x="3573" y="1432"/>
                </a:lnTo>
                <a:lnTo>
                  <a:pt x="3569" y="1545"/>
                </a:lnTo>
                <a:lnTo>
                  <a:pt x="3561" y="1656"/>
                </a:lnTo>
                <a:lnTo>
                  <a:pt x="3545" y="1768"/>
                </a:lnTo>
                <a:lnTo>
                  <a:pt x="3524" y="1877"/>
                </a:lnTo>
                <a:lnTo>
                  <a:pt x="3497" y="1985"/>
                </a:lnTo>
                <a:lnTo>
                  <a:pt x="3465" y="2092"/>
                </a:lnTo>
                <a:lnTo>
                  <a:pt x="3427" y="2196"/>
                </a:lnTo>
                <a:lnTo>
                  <a:pt x="3382" y="2299"/>
                </a:lnTo>
                <a:lnTo>
                  <a:pt x="3333" y="2399"/>
                </a:lnTo>
                <a:lnTo>
                  <a:pt x="3278" y="2496"/>
                </a:lnTo>
                <a:lnTo>
                  <a:pt x="3218" y="2590"/>
                </a:lnTo>
                <a:lnTo>
                  <a:pt x="3153" y="2682"/>
                </a:lnTo>
                <a:lnTo>
                  <a:pt x="3082" y="2770"/>
                </a:lnTo>
                <a:lnTo>
                  <a:pt x="3062" y="2789"/>
                </a:lnTo>
                <a:lnTo>
                  <a:pt x="3040" y="2804"/>
                </a:lnTo>
                <a:lnTo>
                  <a:pt x="3017" y="2816"/>
                </a:lnTo>
                <a:lnTo>
                  <a:pt x="2991" y="2824"/>
                </a:lnTo>
                <a:lnTo>
                  <a:pt x="2965" y="2827"/>
                </a:lnTo>
                <a:lnTo>
                  <a:pt x="2957" y="2827"/>
                </a:lnTo>
                <a:lnTo>
                  <a:pt x="2932" y="2825"/>
                </a:lnTo>
                <a:lnTo>
                  <a:pt x="2907" y="2820"/>
                </a:lnTo>
                <a:lnTo>
                  <a:pt x="2884" y="2810"/>
                </a:lnTo>
                <a:lnTo>
                  <a:pt x="2863" y="2797"/>
                </a:lnTo>
                <a:lnTo>
                  <a:pt x="2843" y="2780"/>
                </a:lnTo>
                <a:lnTo>
                  <a:pt x="2822" y="2759"/>
                </a:lnTo>
                <a:lnTo>
                  <a:pt x="2801" y="2735"/>
                </a:lnTo>
                <a:lnTo>
                  <a:pt x="2787" y="2709"/>
                </a:lnTo>
                <a:lnTo>
                  <a:pt x="2779" y="2681"/>
                </a:lnTo>
                <a:lnTo>
                  <a:pt x="2774" y="2651"/>
                </a:lnTo>
                <a:lnTo>
                  <a:pt x="2775" y="2622"/>
                </a:lnTo>
                <a:lnTo>
                  <a:pt x="2783" y="2594"/>
                </a:lnTo>
                <a:lnTo>
                  <a:pt x="2795" y="2565"/>
                </a:lnTo>
                <a:lnTo>
                  <a:pt x="2812" y="2540"/>
                </a:lnTo>
                <a:lnTo>
                  <a:pt x="2876" y="2461"/>
                </a:lnTo>
                <a:lnTo>
                  <a:pt x="2933" y="2378"/>
                </a:lnTo>
                <a:lnTo>
                  <a:pt x="2986" y="2294"/>
                </a:lnTo>
                <a:lnTo>
                  <a:pt x="3034" y="2206"/>
                </a:lnTo>
                <a:lnTo>
                  <a:pt x="3076" y="2114"/>
                </a:lnTo>
                <a:lnTo>
                  <a:pt x="3113" y="2022"/>
                </a:lnTo>
                <a:lnTo>
                  <a:pt x="3145" y="1927"/>
                </a:lnTo>
                <a:lnTo>
                  <a:pt x="3171" y="1831"/>
                </a:lnTo>
                <a:lnTo>
                  <a:pt x="3191" y="1732"/>
                </a:lnTo>
                <a:lnTo>
                  <a:pt x="3206" y="1633"/>
                </a:lnTo>
                <a:lnTo>
                  <a:pt x="3215" y="1533"/>
                </a:lnTo>
                <a:lnTo>
                  <a:pt x="3218" y="1432"/>
                </a:lnTo>
                <a:lnTo>
                  <a:pt x="3215" y="1336"/>
                </a:lnTo>
                <a:lnTo>
                  <a:pt x="3207" y="1239"/>
                </a:lnTo>
                <a:lnTo>
                  <a:pt x="3194" y="1144"/>
                </a:lnTo>
                <a:lnTo>
                  <a:pt x="3175" y="1050"/>
                </a:lnTo>
                <a:lnTo>
                  <a:pt x="3152" y="957"/>
                </a:lnTo>
                <a:lnTo>
                  <a:pt x="3122" y="866"/>
                </a:lnTo>
                <a:lnTo>
                  <a:pt x="3088" y="777"/>
                </a:lnTo>
                <a:lnTo>
                  <a:pt x="3049" y="690"/>
                </a:lnTo>
                <a:lnTo>
                  <a:pt x="3005" y="604"/>
                </a:lnTo>
                <a:lnTo>
                  <a:pt x="2957" y="522"/>
                </a:lnTo>
                <a:lnTo>
                  <a:pt x="2904" y="442"/>
                </a:lnTo>
                <a:lnTo>
                  <a:pt x="2846" y="365"/>
                </a:lnTo>
                <a:lnTo>
                  <a:pt x="2784" y="290"/>
                </a:lnTo>
                <a:lnTo>
                  <a:pt x="2767" y="269"/>
                </a:lnTo>
                <a:lnTo>
                  <a:pt x="2755" y="244"/>
                </a:lnTo>
                <a:lnTo>
                  <a:pt x="2747" y="219"/>
                </a:lnTo>
                <a:lnTo>
                  <a:pt x="2743" y="191"/>
                </a:lnTo>
                <a:lnTo>
                  <a:pt x="2744" y="165"/>
                </a:lnTo>
                <a:lnTo>
                  <a:pt x="2749" y="139"/>
                </a:lnTo>
                <a:lnTo>
                  <a:pt x="2758" y="114"/>
                </a:lnTo>
                <a:lnTo>
                  <a:pt x="2772" y="90"/>
                </a:lnTo>
                <a:lnTo>
                  <a:pt x="2791" y="70"/>
                </a:lnTo>
                <a:lnTo>
                  <a:pt x="2811" y="48"/>
                </a:lnTo>
                <a:lnTo>
                  <a:pt x="2831" y="31"/>
                </a:lnTo>
                <a:lnTo>
                  <a:pt x="2854" y="18"/>
                </a:lnTo>
                <a:lnTo>
                  <a:pt x="2878" y="8"/>
                </a:lnTo>
                <a:lnTo>
                  <a:pt x="2904" y="2"/>
                </a:lnTo>
                <a:lnTo>
                  <a:pt x="293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深度视觉·原创设计 https://www.docer.com/works?userid=22383862"/>
          <p:cNvSpPr/>
          <p:nvPr/>
        </p:nvSpPr>
        <p:spPr bwMode="auto">
          <a:xfrm>
            <a:off x="6013400" y="3201081"/>
            <a:ext cx="510803" cy="383062"/>
          </a:xfrm>
          <a:custGeom>
            <a:avLst/>
            <a:gdLst>
              <a:gd name="T0" fmla="*/ 6189 w 6231"/>
              <a:gd name="T1" fmla="*/ 0 h 4673"/>
              <a:gd name="T2" fmla="*/ 6206 w 6231"/>
              <a:gd name="T3" fmla="*/ 6 h 4673"/>
              <a:gd name="T4" fmla="*/ 6219 w 6231"/>
              <a:gd name="T5" fmla="*/ 17 h 4673"/>
              <a:gd name="T6" fmla="*/ 6229 w 6231"/>
              <a:gd name="T7" fmla="*/ 34 h 4673"/>
              <a:gd name="T8" fmla="*/ 6231 w 6231"/>
              <a:gd name="T9" fmla="*/ 53 h 4673"/>
              <a:gd name="T10" fmla="*/ 6223 w 6231"/>
              <a:gd name="T11" fmla="*/ 72 h 4673"/>
              <a:gd name="T12" fmla="*/ 3477 w 6231"/>
              <a:gd name="T13" fmla="*/ 4603 h 4673"/>
              <a:gd name="T14" fmla="*/ 3455 w 6231"/>
              <a:gd name="T15" fmla="*/ 4631 h 4673"/>
              <a:gd name="T16" fmla="*/ 3428 w 6231"/>
              <a:gd name="T17" fmla="*/ 4652 h 4673"/>
              <a:gd name="T18" fmla="*/ 3398 w 6231"/>
              <a:gd name="T19" fmla="*/ 4665 h 4673"/>
              <a:gd name="T20" fmla="*/ 3366 w 6231"/>
              <a:gd name="T21" fmla="*/ 4673 h 4673"/>
              <a:gd name="T22" fmla="*/ 3332 w 6231"/>
              <a:gd name="T23" fmla="*/ 4673 h 4673"/>
              <a:gd name="T24" fmla="*/ 3300 w 6231"/>
              <a:gd name="T25" fmla="*/ 4664 h 4673"/>
              <a:gd name="T26" fmla="*/ 3269 w 6231"/>
              <a:gd name="T27" fmla="*/ 4648 h 4673"/>
              <a:gd name="T28" fmla="*/ 2513 w 6231"/>
              <a:gd name="T29" fmla="*/ 4132 h 4673"/>
              <a:gd name="T30" fmla="*/ 1745 w 6231"/>
              <a:gd name="T31" fmla="*/ 4641 h 4673"/>
              <a:gd name="T32" fmla="*/ 1717 w 6231"/>
              <a:gd name="T33" fmla="*/ 4654 h 4673"/>
              <a:gd name="T34" fmla="*/ 1690 w 6231"/>
              <a:gd name="T35" fmla="*/ 4656 h 4673"/>
              <a:gd name="T36" fmla="*/ 1664 w 6231"/>
              <a:gd name="T37" fmla="*/ 4650 h 4673"/>
              <a:gd name="T38" fmla="*/ 1639 w 6231"/>
              <a:gd name="T39" fmla="*/ 4639 h 4673"/>
              <a:gd name="T40" fmla="*/ 1621 w 6231"/>
              <a:gd name="T41" fmla="*/ 4618 h 4673"/>
              <a:gd name="T42" fmla="*/ 1609 w 6231"/>
              <a:gd name="T43" fmla="*/ 4595 h 4673"/>
              <a:gd name="T44" fmla="*/ 1603 w 6231"/>
              <a:gd name="T45" fmla="*/ 4565 h 4673"/>
              <a:gd name="T46" fmla="*/ 1603 w 6231"/>
              <a:gd name="T47" fmla="*/ 3511 h 4673"/>
              <a:gd name="T48" fmla="*/ 5090 w 6231"/>
              <a:gd name="T49" fmla="*/ 905 h 4673"/>
              <a:gd name="T50" fmla="*/ 972 w 6231"/>
              <a:gd name="T51" fmla="*/ 3077 h 4673"/>
              <a:gd name="T52" fmla="*/ 64 w 6231"/>
              <a:gd name="T53" fmla="*/ 2459 h 4673"/>
              <a:gd name="T54" fmla="*/ 36 w 6231"/>
              <a:gd name="T55" fmla="*/ 2434 h 4673"/>
              <a:gd name="T56" fmla="*/ 15 w 6231"/>
              <a:gd name="T57" fmla="*/ 2404 h 4673"/>
              <a:gd name="T58" fmla="*/ 4 w 6231"/>
              <a:gd name="T59" fmla="*/ 2370 h 4673"/>
              <a:gd name="T60" fmla="*/ 0 w 6231"/>
              <a:gd name="T61" fmla="*/ 2335 h 4673"/>
              <a:gd name="T62" fmla="*/ 0 w 6231"/>
              <a:gd name="T63" fmla="*/ 2335 h 4673"/>
              <a:gd name="T64" fmla="*/ 4 w 6231"/>
              <a:gd name="T65" fmla="*/ 2301 h 4673"/>
              <a:gd name="T66" fmla="*/ 17 w 6231"/>
              <a:gd name="T67" fmla="*/ 2269 h 4673"/>
              <a:gd name="T68" fmla="*/ 36 w 6231"/>
              <a:gd name="T69" fmla="*/ 2241 h 4673"/>
              <a:gd name="T70" fmla="*/ 62 w 6231"/>
              <a:gd name="T71" fmla="*/ 2216 h 4673"/>
              <a:gd name="T72" fmla="*/ 96 w 6231"/>
              <a:gd name="T73" fmla="*/ 2199 h 4673"/>
              <a:gd name="T74" fmla="*/ 6168 w 6231"/>
              <a:gd name="T75" fmla="*/ 4 h 4673"/>
              <a:gd name="T76" fmla="*/ 6189 w 6231"/>
              <a:gd name="T77" fmla="*/ 0 h 4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1" h="4673">
                <a:moveTo>
                  <a:pt x="6189" y="0"/>
                </a:moveTo>
                <a:lnTo>
                  <a:pt x="6206" y="6"/>
                </a:lnTo>
                <a:lnTo>
                  <a:pt x="6219" y="17"/>
                </a:lnTo>
                <a:lnTo>
                  <a:pt x="6229" y="34"/>
                </a:lnTo>
                <a:lnTo>
                  <a:pt x="6231" y="53"/>
                </a:lnTo>
                <a:lnTo>
                  <a:pt x="6223" y="72"/>
                </a:lnTo>
                <a:lnTo>
                  <a:pt x="3477" y="4603"/>
                </a:lnTo>
                <a:lnTo>
                  <a:pt x="3455" y="4631"/>
                </a:lnTo>
                <a:lnTo>
                  <a:pt x="3428" y="4652"/>
                </a:lnTo>
                <a:lnTo>
                  <a:pt x="3398" y="4665"/>
                </a:lnTo>
                <a:lnTo>
                  <a:pt x="3366" y="4673"/>
                </a:lnTo>
                <a:lnTo>
                  <a:pt x="3332" y="4673"/>
                </a:lnTo>
                <a:lnTo>
                  <a:pt x="3300" y="4664"/>
                </a:lnTo>
                <a:lnTo>
                  <a:pt x="3269" y="4648"/>
                </a:lnTo>
                <a:lnTo>
                  <a:pt x="2513" y="4132"/>
                </a:lnTo>
                <a:lnTo>
                  <a:pt x="1745" y="4641"/>
                </a:lnTo>
                <a:lnTo>
                  <a:pt x="1717" y="4654"/>
                </a:lnTo>
                <a:lnTo>
                  <a:pt x="1690" y="4656"/>
                </a:lnTo>
                <a:lnTo>
                  <a:pt x="1664" y="4650"/>
                </a:lnTo>
                <a:lnTo>
                  <a:pt x="1639" y="4639"/>
                </a:lnTo>
                <a:lnTo>
                  <a:pt x="1621" y="4618"/>
                </a:lnTo>
                <a:lnTo>
                  <a:pt x="1609" y="4595"/>
                </a:lnTo>
                <a:lnTo>
                  <a:pt x="1603" y="4565"/>
                </a:lnTo>
                <a:lnTo>
                  <a:pt x="1603" y="3511"/>
                </a:lnTo>
                <a:lnTo>
                  <a:pt x="5090" y="905"/>
                </a:lnTo>
                <a:lnTo>
                  <a:pt x="972" y="3077"/>
                </a:lnTo>
                <a:lnTo>
                  <a:pt x="64" y="2459"/>
                </a:lnTo>
                <a:lnTo>
                  <a:pt x="36" y="2434"/>
                </a:lnTo>
                <a:lnTo>
                  <a:pt x="15" y="2404"/>
                </a:lnTo>
                <a:lnTo>
                  <a:pt x="4" y="2370"/>
                </a:lnTo>
                <a:lnTo>
                  <a:pt x="0" y="2335"/>
                </a:lnTo>
                <a:lnTo>
                  <a:pt x="0" y="2335"/>
                </a:lnTo>
                <a:lnTo>
                  <a:pt x="4" y="2301"/>
                </a:lnTo>
                <a:lnTo>
                  <a:pt x="17" y="2269"/>
                </a:lnTo>
                <a:lnTo>
                  <a:pt x="36" y="2241"/>
                </a:lnTo>
                <a:lnTo>
                  <a:pt x="62" y="2216"/>
                </a:lnTo>
                <a:lnTo>
                  <a:pt x="96" y="2199"/>
                </a:lnTo>
                <a:lnTo>
                  <a:pt x="6168" y="4"/>
                </a:lnTo>
                <a:lnTo>
                  <a:pt x="61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深度视觉·原创设计 https://www.docer.com/works?userid=22383862"/>
          <p:cNvSpPr/>
          <p:nvPr/>
        </p:nvSpPr>
        <p:spPr>
          <a:xfrm>
            <a:off x="7620628" y="3295189"/>
            <a:ext cx="3919026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5" name="深度视觉·原创设计 https://www.docer.com/works?userid=22383862"/>
          <p:cNvSpPr/>
          <p:nvPr/>
        </p:nvSpPr>
        <p:spPr>
          <a:xfrm>
            <a:off x="7620628" y="294497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  <p:sp>
        <p:nvSpPr>
          <p:cNvPr id="16" name="深度视觉·原创设计 https://www.docer.com/works?userid=22383862"/>
          <p:cNvSpPr/>
          <p:nvPr/>
        </p:nvSpPr>
        <p:spPr>
          <a:xfrm>
            <a:off x="7620628" y="5183559"/>
            <a:ext cx="3919026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7" name="深度视觉·原创设计 https://www.docer.com/works?userid=22383862"/>
          <p:cNvSpPr/>
          <p:nvPr/>
        </p:nvSpPr>
        <p:spPr>
          <a:xfrm>
            <a:off x="7620628" y="4833344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15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15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grpSp>
        <p:nvGrpSpPr>
          <p:cNvPr id="2" name="深度视觉·原创设计 https://www.docer.com/works?userid=22383862"/>
          <p:cNvGrpSpPr/>
          <p:nvPr/>
        </p:nvGrpSpPr>
        <p:grpSpPr>
          <a:xfrm>
            <a:off x="1012257" y="2843264"/>
            <a:ext cx="4837839" cy="4014736"/>
            <a:chOff x="3367737" y="2329840"/>
            <a:chExt cx="5456526" cy="4528160"/>
          </a:xfrm>
        </p:grpSpPr>
        <p:sp>
          <p:nvSpPr>
            <p:cNvPr id="3" name="深度视觉·原创设计 https://www.docer.com/works?userid=22383862"/>
            <p:cNvSpPr/>
            <p:nvPr/>
          </p:nvSpPr>
          <p:spPr bwMode="auto">
            <a:xfrm>
              <a:off x="4197258" y="5861497"/>
              <a:ext cx="3786711" cy="996503"/>
            </a:xfrm>
            <a:custGeom>
              <a:avLst/>
              <a:gdLst>
                <a:gd name="T0" fmla="*/ 593 w 593"/>
                <a:gd name="T1" fmla="*/ 156 h 156"/>
                <a:gd name="T2" fmla="*/ 0 w 593"/>
                <a:gd name="T3" fmla="*/ 156 h 156"/>
                <a:gd name="T4" fmla="*/ 123 w 593"/>
                <a:gd name="T5" fmla="*/ 0 h 156"/>
                <a:gd name="T6" fmla="*/ 123 w 593"/>
                <a:gd name="T7" fmla="*/ 0 h 156"/>
                <a:gd name="T8" fmla="*/ 297 w 593"/>
                <a:gd name="T9" fmla="*/ 8 h 156"/>
                <a:gd name="T10" fmla="*/ 470 w 593"/>
                <a:gd name="T11" fmla="*/ 0 h 156"/>
                <a:gd name="T12" fmla="*/ 593 w 593"/>
                <a:gd name="T13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3" h="156">
                  <a:moveTo>
                    <a:pt x="593" y="156"/>
                  </a:moveTo>
                  <a:cubicBezTo>
                    <a:pt x="0" y="156"/>
                    <a:pt x="0" y="156"/>
                    <a:pt x="0" y="156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77" y="5"/>
                    <a:pt x="236" y="8"/>
                    <a:pt x="297" y="8"/>
                  </a:cubicBezTo>
                  <a:cubicBezTo>
                    <a:pt x="359" y="8"/>
                    <a:pt x="417" y="5"/>
                    <a:pt x="470" y="0"/>
                  </a:cubicBezTo>
                  <a:cubicBezTo>
                    <a:pt x="593" y="156"/>
                    <a:pt x="593" y="156"/>
                    <a:pt x="593" y="15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3367737" y="4310185"/>
              <a:ext cx="5456526" cy="130353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" name="深度视觉·原创设计 https://www.docer.com/works?userid=22383862"/>
            <p:cNvSpPr/>
            <p:nvPr/>
          </p:nvSpPr>
          <p:spPr bwMode="auto">
            <a:xfrm>
              <a:off x="3367737" y="4961952"/>
              <a:ext cx="5456526" cy="913012"/>
            </a:xfrm>
            <a:custGeom>
              <a:avLst/>
              <a:gdLst>
                <a:gd name="T0" fmla="*/ 855 w 855"/>
                <a:gd name="T1" fmla="*/ 0 h 143"/>
                <a:gd name="T2" fmla="*/ 855 w 855"/>
                <a:gd name="T3" fmla="*/ 41 h 143"/>
                <a:gd name="T4" fmla="*/ 594 w 855"/>
                <a:gd name="T5" fmla="*/ 135 h 143"/>
                <a:gd name="T6" fmla="*/ 427 w 855"/>
                <a:gd name="T7" fmla="*/ 143 h 143"/>
                <a:gd name="T8" fmla="*/ 259 w 855"/>
                <a:gd name="T9" fmla="*/ 135 h 143"/>
                <a:gd name="T10" fmla="*/ 0 w 855"/>
                <a:gd name="T11" fmla="*/ 41 h 143"/>
                <a:gd name="T12" fmla="*/ 0 w 855"/>
                <a:gd name="T13" fmla="*/ 0 h 143"/>
                <a:gd name="T14" fmla="*/ 259 w 855"/>
                <a:gd name="T15" fmla="*/ 94 h 143"/>
                <a:gd name="T16" fmla="*/ 427 w 855"/>
                <a:gd name="T17" fmla="*/ 102 h 143"/>
                <a:gd name="T18" fmla="*/ 594 w 855"/>
                <a:gd name="T19" fmla="*/ 94 h 143"/>
                <a:gd name="T20" fmla="*/ 855 w 855"/>
                <a:gd name="T21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5" h="143">
                  <a:moveTo>
                    <a:pt x="855" y="0"/>
                  </a:moveTo>
                  <a:cubicBezTo>
                    <a:pt x="855" y="41"/>
                    <a:pt x="855" y="41"/>
                    <a:pt x="855" y="41"/>
                  </a:cubicBezTo>
                  <a:cubicBezTo>
                    <a:pt x="855" y="84"/>
                    <a:pt x="747" y="120"/>
                    <a:pt x="594" y="135"/>
                  </a:cubicBezTo>
                  <a:cubicBezTo>
                    <a:pt x="543" y="140"/>
                    <a:pt x="486" y="143"/>
                    <a:pt x="427" y="143"/>
                  </a:cubicBezTo>
                  <a:cubicBezTo>
                    <a:pt x="368" y="143"/>
                    <a:pt x="311" y="140"/>
                    <a:pt x="259" y="135"/>
                  </a:cubicBezTo>
                  <a:cubicBezTo>
                    <a:pt x="107" y="120"/>
                    <a:pt x="0" y="83"/>
                    <a:pt x="0" y="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2"/>
                    <a:pt x="107" y="78"/>
                    <a:pt x="259" y="94"/>
                  </a:cubicBezTo>
                  <a:cubicBezTo>
                    <a:pt x="311" y="99"/>
                    <a:pt x="368" y="102"/>
                    <a:pt x="427" y="102"/>
                  </a:cubicBezTo>
                  <a:cubicBezTo>
                    <a:pt x="486" y="102"/>
                    <a:pt x="543" y="99"/>
                    <a:pt x="594" y="94"/>
                  </a:cubicBezTo>
                  <a:cubicBezTo>
                    <a:pt x="747" y="78"/>
                    <a:pt x="855" y="42"/>
                    <a:pt x="855" y="0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3884841" y="3951983"/>
              <a:ext cx="4416931" cy="1053061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深度视觉·原创设计 https://www.docer.com/works?userid=22383862"/>
            <p:cNvSpPr/>
            <p:nvPr/>
          </p:nvSpPr>
          <p:spPr bwMode="auto">
            <a:xfrm>
              <a:off x="3884841" y="4474473"/>
              <a:ext cx="4416931" cy="743337"/>
            </a:xfrm>
            <a:custGeom>
              <a:avLst/>
              <a:gdLst>
                <a:gd name="T0" fmla="*/ 0 w 692"/>
                <a:gd name="T1" fmla="*/ 34 h 116"/>
                <a:gd name="T2" fmla="*/ 346 w 692"/>
                <a:gd name="T3" fmla="*/ 116 h 116"/>
                <a:gd name="T4" fmla="*/ 692 w 692"/>
                <a:gd name="T5" fmla="*/ 34 h 116"/>
                <a:gd name="T6" fmla="*/ 692 w 692"/>
                <a:gd name="T7" fmla="*/ 0 h 116"/>
                <a:gd name="T8" fmla="*/ 346 w 692"/>
                <a:gd name="T9" fmla="*/ 83 h 116"/>
                <a:gd name="T10" fmla="*/ 0 w 692"/>
                <a:gd name="T11" fmla="*/ 0 h 116"/>
                <a:gd name="T12" fmla="*/ 0 w 692"/>
                <a:gd name="T13" fmla="*/ 3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2" h="116">
                  <a:moveTo>
                    <a:pt x="0" y="34"/>
                  </a:moveTo>
                  <a:cubicBezTo>
                    <a:pt x="0" y="79"/>
                    <a:pt x="155" y="116"/>
                    <a:pt x="346" y="116"/>
                  </a:cubicBezTo>
                  <a:cubicBezTo>
                    <a:pt x="537" y="116"/>
                    <a:pt x="692" y="79"/>
                    <a:pt x="692" y="34"/>
                  </a:cubicBezTo>
                  <a:cubicBezTo>
                    <a:pt x="692" y="0"/>
                    <a:pt x="692" y="0"/>
                    <a:pt x="692" y="0"/>
                  </a:cubicBezTo>
                  <a:cubicBezTo>
                    <a:pt x="692" y="46"/>
                    <a:pt x="537" y="83"/>
                    <a:pt x="346" y="83"/>
                  </a:cubicBezTo>
                  <a:cubicBezTo>
                    <a:pt x="155" y="83"/>
                    <a:pt x="0" y="46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4269976" y="3566848"/>
              <a:ext cx="3641275" cy="86992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深度视觉·原创设计 https://www.docer.com/works?userid=22383862"/>
            <p:cNvSpPr/>
            <p:nvPr/>
          </p:nvSpPr>
          <p:spPr bwMode="auto">
            <a:xfrm>
              <a:off x="4269976" y="4003154"/>
              <a:ext cx="3641275" cy="614061"/>
            </a:xfrm>
            <a:custGeom>
              <a:avLst/>
              <a:gdLst>
                <a:gd name="T0" fmla="*/ 0 w 571"/>
                <a:gd name="T1" fmla="*/ 28 h 96"/>
                <a:gd name="T2" fmla="*/ 286 w 571"/>
                <a:gd name="T3" fmla="*/ 96 h 96"/>
                <a:gd name="T4" fmla="*/ 571 w 571"/>
                <a:gd name="T5" fmla="*/ 28 h 96"/>
                <a:gd name="T6" fmla="*/ 571 w 571"/>
                <a:gd name="T7" fmla="*/ 0 h 96"/>
                <a:gd name="T8" fmla="*/ 286 w 571"/>
                <a:gd name="T9" fmla="*/ 68 h 96"/>
                <a:gd name="T10" fmla="*/ 0 w 571"/>
                <a:gd name="T11" fmla="*/ 0 h 96"/>
                <a:gd name="T12" fmla="*/ 0 w 571"/>
                <a:gd name="T13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1" h="96">
                  <a:moveTo>
                    <a:pt x="0" y="28"/>
                  </a:moveTo>
                  <a:cubicBezTo>
                    <a:pt x="0" y="66"/>
                    <a:pt x="128" y="96"/>
                    <a:pt x="286" y="96"/>
                  </a:cubicBezTo>
                  <a:cubicBezTo>
                    <a:pt x="443" y="96"/>
                    <a:pt x="571" y="66"/>
                    <a:pt x="571" y="28"/>
                  </a:cubicBezTo>
                  <a:cubicBezTo>
                    <a:pt x="571" y="0"/>
                    <a:pt x="571" y="0"/>
                    <a:pt x="571" y="0"/>
                  </a:cubicBezTo>
                  <a:cubicBezTo>
                    <a:pt x="571" y="38"/>
                    <a:pt x="443" y="68"/>
                    <a:pt x="286" y="68"/>
                  </a:cubicBezTo>
                  <a:cubicBezTo>
                    <a:pt x="128" y="68"/>
                    <a:pt x="0" y="38"/>
                    <a:pt x="0" y="0"/>
                  </a:cubicBezTo>
                  <a:cubicBezTo>
                    <a:pt x="0" y="28"/>
                    <a:pt x="0" y="28"/>
                    <a:pt x="0" y="28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深度视觉·原创设计 https://www.docer.com/works?userid=22383862"/>
            <p:cNvSpPr/>
            <p:nvPr/>
          </p:nvSpPr>
          <p:spPr bwMode="auto">
            <a:xfrm>
              <a:off x="5290718" y="4967338"/>
              <a:ext cx="1599791" cy="37706"/>
            </a:xfrm>
            <a:custGeom>
              <a:avLst/>
              <a:gdLst>
                <a:gd name="T0" fmla="*/ 0 w 251"/>
                <a:gd name="T1" fmla="*/ 0 h 6"/>
                <a:gd name="T2" fmla="*/ 0 w 251"/>
                <a:gd name="T3" fmla="*/ 0 h 6"/>
                <a:gd name="T4" fmla="*/ 126 w 251"/>
                <a:gd name="T5" fmla="*/ 6 h 6"/>
                <a:gd name="T6" fmla="*/ 251 w 251"/>
                <a:gd name="T7" fmla="*/ 0 h 6"/>
                <a:gd name="T8" fmla="*/ 251 w 251"/>
                <a:gd name="T9" fmla="*/ 0 h 6"/>
                <a:gd name="T10" fmla="*/ 126 w 251"/>
                <a:gd name="T11" fmla="*/ 6 h 6"/>
                <a:gd name="T12" fmla="*/ 0 w 251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"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9" y="4"/>
                    <a:pt x="82" y="6"/>
                    <a:pt x="126" y="6"/>
                  </a:cubicBezTo>
                  <a:cubicBezTo>
                    <a:pt x="170" y="6"/>
                    <a:pt x="212" y="4"/>
                    <a:pt x="251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12" y="4"/>
                    <a:pt x="170" y="6"/>
                    <a:pt x="126" y="6"/>
                  </a:cubicBezTo>
                  <a:cubicBezTo>
                    <a:pt x="82" y="6"/>
                    <a:pt x="39" y="4"/>
                    <a:pt x="0" y="0"/>
                  </a:cubicBezTo>
                </a:path>
              </a:pathLst>
            </a:custGeom>
            <a:solidFill>
              <a:srgbClr val="AD3E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4978301" y="5562546"/>
              <a:ext cx="2224625" cy="350123"/>
            </a:xfrm>
            <a:custGeom>
              <a:avLst/>
              <a:gdLst>
                <a:gd name="T0" fmla="*/ 0 w 349"/>
                <a:gd name="T1" fmla="*/ 40 h 55"/>
                <a:gd name="T2" fmla="*/ 0 w 349"/>
                <a:gd name="T3" fmla="*/ 48 h 55"/>
                <a:gd name="T4" fmla="*/ 1 w 349"/>
                <a:gd name="T5" fmla="*/ 47 h 55"/>
                <a:gd name="T6" fmla="*/ 1 w 349"/>
                <a:gd name="T7" fmla="*/ 47 h 55"/>
                <a:gd name="T8" fmla="*/ 175 w 349"/>
                <a:gd name="T9" fmla="*/ 55 h 55"/>
                <a:gd name="T10" fmla="*/ 348 w 349"/>
                <a:gd name="T11" fmla="*/ 47 h 55"/>
                <a:gd name="T12" fmla="*/ 349 w 349"/>
                <a:gd name="T13" fmla="*/ 48 h 55"/>
                <a:gd name="T14" fmla="*/ 349 w 349"/>
                <a:gd name="T15" fmla="*/ 41 h 55"/>
                <a:gd name="T16" fmla="*/ 342 w 349"/>
                <a:gd name="T17" fmla="*/ 41 h 55"/>
                <a:gd name="T18" fmla="*/ 175 w 349"/>
                <a:gd name="T19" fmla="*/ 49 h 55"/>
                <a:gd name="T20" fmla="*/ 7 w 349"/>
                <a:gd name="T21" fmla="*/ 41 h 55"/>
                <a:gd name="T22" fmla="*/ 0 w 349"/>
                <a:gd name="T23" fmla="*/ 40 h 55"/>
                <a:gd name="T24" fmla="*/ 175 w 349"/>
                <a:gd name="T25" fmla="*/ 8 h 55"/>
                <a:gd name="T26" fmla="*/ 175 w 349"/>
                <a:gd name="T27" fmla="*/ 8 h 55"/>
                <a:gd name="T28" fmla="*/ 175 w 349"/>
                <a:gd name="T29" fmla="*/ 8 h 55"/>
                <a:gd name="T30" fmla="*/ 175 w 349"/>
                <a:gd name="T31" fmla="*/ 8 h 55"/>
                <a:gd name="T32" fmla="*/ 176 w 349"/>
                <a:gd name="T33" fmla="*/ 8 h 55"/>
                <a:gd name="T34" fmla="*/ 176 w 349"/>
                <a:gd name="T35" fmla="*/ 8 h 55"/>
                <a:gd name="T36" fmla="*/ 176 w 349"/>
                <a:gd name="T37" fmla="*/ 8 h 55"/>
                <a:gd name="T38" fmla="*/ 177 w 349"/>
                <a:gd name="T39" fmla="*/ 8 h 55"/>
                <a:gd name="T40" fmla="*/ 177 w 349"/>
                <a:gd name="T41" fmla="*/ 8 h 55"/>
                <a:gd name="T42" fmla="*/ 177 w 349"/>
                <a:gd name="T43" fmla="*/ 8 h 55"/>
                <a:gd name="T44" fmla="*/ 178 w 349"/>
                <a:gd name="T45" fmla="*/ 8 h 55"/>
                <a:gd name="T46" fmla="*/ 177 w 349"/>
                <a:gd name="T47" fmla="*/ 8 h 55"/>
                <a:gd name="T48" fmla="*/ 178 w 349"/>
                <a:gd name="T49" fmla="*/ 8 h 55"/>
                <a:gd name="T50" fmla="*/ 178 w 349"/>
                <a:gd name="T51" fmla="*/ 8 h 55"/>
                <a:gd name="T52" fmla="*/ 178 w 349"/>
                <a:gd name="T53" fmla="*/ 8 h 55"/>
                <a:gd name="T54" fmla="*/ 178 w 349"/>
                <a:gd name="T55" fmla="*/ 8 h 55"/>
                <a:gd name="T56" fmla="*/ 179 w 349"/>
                <a:gd name="T57" fmla="*/ 8 h 55"/>
                <a:gd name="T58" fmla="*/ 179 w 349"/>
                <a:gd name="T59" fmla="*/ 8 h 55"/>
                <a:gd name="T60" fmla="*/ 179 w 349"/>
                <a:gd name="T61" fmla="*/ 8 h 55"/>
                <a:gd name="T62" fmla="*/ 171 w 349"/>
                <a:gd name="T63" fmla="*/ 8 h 55"/>
                <a:gd name="T64" fmla="*/ 171 w 349"/>
                <a:gd name="T65" fmla="*/ 8 h 55"/>
                <a:gd name="T66" fmla="*/ 171 w 349"/>
                <a:gd name="T67" fmla="*/ 8 h 55"/>
                <a:gd name="T68" fmla="*/ 170 w 349"/>
                <a:gd name="T69" fmla="*/ 8 h 55"/>
                <a:gd name="T70" fmla="*/ 171 w 349"/>
                <a:gd name="T71" fmla="*/ 8 h 55"/>
                <a:gd name="T72" fmla="*/ 170 w 349"/>
                <a:gd name="T73" fmla="*/ 8 h 55"/>
                <a:gd name="T74" fmla="*/ 170 w 349"/>
                <a:gd name="T75" fmla="*/ 8 h 55"/>
                <a:gd name="T76" fmla="*/ 170 w 349"/>
                <a:gd name="T77" fmla="*/ 8 h 55"/>
                <a:gd name="T78" fmla="*/ 170 w 349"/>
                <a:gd name="T79" fmla="*/ 8 h 55"/>
                <a:gd name="T80" fmla="*/ 344 w 349"/>
                <a:gd name="T81" fmla="*/ 0 h 55"/>
                <a:gd name="T82" fmla="*/ 179 w 349"/>
                <a:gd name="T83" fmla="*/ 8 h 55"/>
                <a:gd name="T84" fmla="*/ 342 w 349"/>
                <a:gd name="T85" fmla="*/ 0 h 55"/>
                <a:gd name="T86" fmla="*/ 344 w 349"/>
                <a:gd name="T87" fmla="*/ 0 h 55"/>
                <a:gd name="T88" fmla="*/ 344 w 349"/>
                <a:gd name="T89" fmla="*/ 0 h 55"/>
                <a:gd name="T90" fmla="*/ 5 w 349"/>
                <a:gd name="T91" fmla="*/ 0 h 55"/>
                <a:gd name="T92" fmla="*/ 5 w 349"/>
                <a:gd name="T93" fmla="*/ 0 h 55"/>
                <a:gd name="T94" fmla="*/ 7 w 349"/>
                <a:gd name="T95" fmla="*/ 0 h 55"/>
                <a:gd name="T96" fmla="*/ 169 w 349"/>
                <a:gd name="T97" fmla="*/ 8 h 55"/>
                <a:gd name="T98" fmla="*/ 5 w 349"/>
                <a:gd name="T9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9" h="55">
                  <a:moveTo>
                    <a:pt x="0" y="4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55" y="52"/>
                    <a:pt x="114" y="55"/>
                    <a:pt x="175" y="55"/>
                  </a:cubicBezTo>
                  <a:cubicBezTo>
                    <a:pt x="237" y="55"/>
                    <a:pt x="295" y="52"/>
                    <a:pt x="348" y="47"/>
                  </a:cubicBezTo>
                  <a:cubicBezTo>
                    <a:pt x="349" y="48"/>
                    <a:pt x="349" y="48"/>
                    <a:pt x="349" y="48"/>
                  </a:cubicBezTo>
                  <a:cubicBezTo>
                    <a:pt x="349" y="41"/>
                    <a:pt x="349" y="41"/>
                    <a:pt x="349" y="41"/>
                  </a:cubicBezTo>
                  <a:cubicBezTo>
                    <a:pt x="347" y="41"/>
                    <a:pt x="344" y="41"/>
                    <a:pt x="342" y="41"/>
                  </a:cubicBezTo>
                  <a:cubicBezTo>
                    <a:pt x="291" y="46"/>
                    <a:pt x="234" y="49"/>
                    <a:pt x="175" y="49"/>
                  </a:cubicBezTo>
                  <a:cubicBezTo>
                    <a:pt x="116" y="49"/>
                    <a:pt x="59" y="46"/>
                    <a:pt x="7" y="41"/>
                  </a:cubicBezTo>
                  <a:cubicBezTo>
                    <a:pt x="5" y="41"/>
                    <a:pt x="3" y="41"/>
                    <a:pt x="0" y="40"/>
                  </a:cubicBezTo>
                  <a:moveTo>
                    <a:pt x="175" y="8"/>
                  </a:moveTo>
                  <a:cubicBezTo>
                    <a:pt x="175" y="8"/>
                    <a:pt x="175" y="8"/>
                    <a:pt x="175" y="8"/>
                  </a:cubicBezTo>
                  <a:cubicBezTo>
                    <a:pt x="175" y="8"/>
                    <a:pt x="175" y="8"/>
                    <a:pt x="175" y="8"/>
                  </a:cubicBezTo>
                  <a:cubicBezTo>
                    <a:pt x="175" y="8"/>
                    <a:pt x="175" y="8"/>
                    <a:pt x="175" y="8"/>
                  </a:cubicBezTo>
                  <a:moveTo>
                    <a:pt x="176" y="8"/>
                  </a:moveTo>
                  <a:cubicBezTo>
                    <a:pt x="176" y="8"/>
                    <a:pt x="176" y="8"/>
                    <a:pt x="176" y="8"/>
                  </a:cubicBezTo>
                  <a:cubicBezTo>
                    <a:pt x="176" y="8"/>
                    <a:pt x="176" y="8"/>
                    <a:pt x="176" y="8"/>
                  </a:cubicBezTo>
                  <a:moveTo>
                    <a:pt x="177" y="8"/>
                  </a:moveTo>
                  <a:cubicBezTo>
                    <a:pt x="177" y="8"/>
                    <a:pt x="177" y="8"/>
                    <a:pt x="177" y="8"/>
                  </a:cubicBezTo>
                  <a:cubicBezTo>
                    <a:pt x="177" y="8"/>
                    <a:pt x="177" y="8"/>
                    <a:pt x="177" y="8"/>
                  </a:cubicBezTo>
                  <a:moveTo>
                    <a:pt x="178" y="8"/>
                  </a:moveTo>
                  <a:cubicBezTo>
                    <a:pt x="177" y="8"/>
                    <a:pt x="177" y="8"/>
                    <a:pt x="177" y="8"/>
                  </a:cubicBezTo>
                  <a:cubicBezTo>
                    <a:pt x="177" y="8"/>
                    <a:pt x="178" y="8"/>
                    <a:pt x="178" y="8"/>
                  </a:cubicBezTo>
                  <a:moveTo>
                    <a:pt x="178" y="8"/>
                  </a:moveTo>
                  <a:cubicBezTo>
                    <a:pt x="178" y="8"/>
                    <a:pt x="178" y="8"/>
                    <a:pt x="178" y="8"/>
                  </a:cubicBezTo>
                  <a:cubicBezTo>
                    <a:pt x="178" y="8"/>
                    <a:pt x="178" y="8"/>
                    <a:pt x="178" y="8"/>
                  </a:cubicBezTo>
                  <a:moveTo>
                    <a:pt x="179" y="8"/>
                  </a:moveTo>
                  <a:cubicBezTo>
                    <a:pt x="179" y="8"/>
                    <a:pt x="179" y="8"/>
                    <a:pt x="179" y="8"/>
                  </a:cubicBezTo>
                  <a:cubicBezTo>
                    <a:pt x="179" y="8"/>
                    <a:pt x="179" y="8"/>
                    <a:pt x="179" y="8"/>
                  </a:cubicBezTo>
                  <a:moveTo>
                    <a:pt x="171" y="8"/>
                  </a:moveTo>
                  <a:cubicBezTo>
                    <a:pt x="171" y="8"/>
                    <a:pt x="171" y="8"/>
                    <a:pt x="171" y="8"/>
                  </a:cubicBezTo>
                  <a:cubicBezTo>
                    <a:pt x="171" y="8"/>
                    <a:pt x="171" y="8"/>
                    <a:pt x="171" y="8"/>
                  </a:cubicBezTo>
                  <a:moveTo>
                    <a:pt x="170" y="8"/>
                  </a:moveTo>
                  <a:cubicBezTo>
                    <a:pt x="170" y="8"/>
                    <a:pt x="170" y="8"/>
                    <a:pt x="171" y="8"/>
                  </a:cubicBezTo>
                  <a:cubicBezTo>
                    <a:pt x="170" y="8"/>
                    <a:pt x="170" y="8"/>
                    <a:pt x="170" y="8"/>
                  </a:cubicBezTo>
                  <a:moveTo>
                    <a:pt x="170" y="8"/>
                  </a:moveTo>
                  <a:cubicBezTo>
                    <a:pt x="170" y="8"/>
                    <a:pt x="170" y="8"/>
                    <a:pt x="170" y="8"/>
                  </a:cubicBezTo>
                  <a:cubicBezTo>
                    <a:pt x="170" y="8"/>
                    <a:pt x="170" y="8"/>
                    <a:pt x="170" y="8"/>
                  </a:cubicBezTo>
                  <a:moveTo>
                    <a:pt x="344" y="0"/>
                  </a:moveTo>
                  <a:cubicBezTo>
                    <a:pt x="294" y="5"/>
                    <a:pt x="238" y="8"/>
                    <a:pt x="179" y="8"/>
                  </a:cubicBezTo>
                  <a:cubicBezTo>
                    <a:pt x="237" y="8"/>
                    <a:pt x="292" y="5"/>
                    <a:pt x="342" y="0"/>
                  </a:cubicBezTo>
                  <a:cubicBezTo>
                    <a:pt x="343" y="0"/>
                    <a:pt x="343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7" y="0"/>
                  </a:cubicBezTo>
                  <a:cubicBezTo>
                    <a:pt x="57" y="5"/>
                    <a:pt x="112" y="8"/>
                    <a:pt x="169" y="8"/>
                  </a:cubicBezTo>
                  <a:cubicBezTo>
                    <a:pt x="111" y="8"/>
                    <a:pt x="55" y="5"/>
                    <a:pt x="5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深度视觉·原创设计 https://www.docer.com/works?userid=22383862"/>
            <p:cNvSpPr/>
            <p:nvPr/>
          </p:nvSpPr>
          <p:spPr bwMode="auto">
            <a:xfrm>
              <a:off x="4978301" y="5861497"/>
              <a:ext cx="2224625" cy="64638"/>
            </a:xfrm>
            <a:custGeom>
              <a:avLst/>
              <a:gdLst>
                <a:gd name="T0" fmla="*/ 1 w 349"/>
                <a:gd name="T1" fmla="*/ 0 h 10"/>
                <a:gd name="T2" fmla="*/ 1 w 349"/>
                <a:gd name="T3" fmla="*/ 0 h 10"/>
                <a:gd name="T4" fmla="*/ 0 w 349"/>
                <a:gd name="T5" fmla="*/ 1 h 10"/>
                <a:gd name="T6" fmla="*/ 0 w 349"/>
                <a:gd name="T7" fmla="*/ 1 h 10"/>
                <a:gd name="T8" fmla="*/ 175 w 349"/>
                <a:gd name="T9" fmla="*/ 10 h 10"/>
                <a:gd name="T10" fmla="*/ 349 w 349"/>
                <a:gd name="T11" fmla="*/ 2 h 10"/>
                <a:gd name="T12" fmla="*/ 349 w 349"/>
                <a:gd name="T13" fmla="*/ 1 h 10"/>
                <a:gd name="T14" fmla="*/ 349 w 349"/>
                <a:gd name="T15" fmla="*/ 1 h 10"/>
                <a:gd name="T16" fmla="*/ 348 w 349"/>
                <a:gd name="T17" fmla="*/ 0 h 10"/>
                <a:gd name="T18" fmla="*/ 175 w 349"/>
                <a:gd name="T19" fmla="*/ 8 h 10"/>
                <a:gd name="T20" fmla="*/ 1 w 34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10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4" y="7"/>
                    <a:pt x="113" y="10"/>
                    <a:pt x="175" y="10"/>
                  </a:cubicBezTo>
                  <a:cubicBezTo>
                    <a:pt x="237" y="10"/>
                    <a:pt x="296" y="7"/>
                    <a:pt x="349" y="2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9" y="1"/>
                    <a:pt x="349" y="1"/>
                    <a:pt x="349" y="1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295" y="5"/>
                    <a:pt x="237" y="8"/>
                    <a:pt x="175" y="8"/>
                  </a:cubicBezTo>
                  <a:cubicBezTo>
                    <a:pt x="114" y="8"/>
                    <a:pt x="55" y="5"/>
                    <a:pt x="1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深度视觉·原创设计 https://www.docer.com/works?userid=22383862"/>
            <p:cNvSpPr/>
            <p:nvPr/>
          </p:nvSpPr>
          <p:spPr bwMode="auto">
            <a:xfrm>
              <a:off x="5007927" y="5177412"/>
              <a:ext cx="2165374" cy="436307"/>
            </a:xfrm>
            <a:custGeom>
              <a:avLst/>
              <a:gdLst>
                <a:gd name="T0" fmla="*/ 43 w 339"/>
                <a:gd name="T1" fmla="*/ 0 h 68"/>
                <a:gd name="T2" fmla="*/ 43 w 339"/>
                <a:gd name="T3" fmla="*/ 7 h 68"/>
                <a:gd name="T4" fmla="*/ 0 w 339"/>
                <a:gd name="T5" fmla="*/ 60 h 68"/>
                <a:gd name="T6" fmla="*/ 164 w 339"/>
                <a:gd name="T7" fmla="*/ 68 h 68"/>
                <a:gd name="T8" fmla="*/ 165 w 339"/>
                <a:gd name="T9" fmla="*/ 68 h 68"/>
                <a:gd name="T10" fmla="*/ 165 w 339"/>
                <a:gd name="T11" fmla="*/ 68 h 68"/>
                <a:gd name="T12" fmla="*/ 165 w 339"/>
                <a:gd name="T13" fmla="*/ 68 h 68"/>
                <a:gd name="T14" fmla="*/ 166 w 339"/>
                <a:gd name="T15" fmla="*/ 68 h 68"/>
                <a:gd name="T16" fmla="*/ 166 w 339"/>
                <a:gd name="T17" fmla="*/ 68 h 68"/>
                <a:gd name="T18" fmla="*/ 166 w 339"/>
                <a:gd name="T19" fmla="*/ 68 h 68"/>
                <a:gd name="T20" fmla="*/ 170 w 339"/>
                <a:gd name="T21" fmla="*/ 68 h 68"/>
                <a:gd name="T22" fmla="*/ 170 w 339"/>
                <a:gd name="T23" fmla="*/ 68 h 68"/>
                <a:gd name="T24" fmla="*/ 171 w 339"/>
                <a:gd name="T25" fmla="*/ 68 h 68"/>
                <a:gd name="T26" fmla="*/ 171 w 339"/>
                <a:gd name="T27" fmla="*/ 68 h 68"/>
                <a:gd name="T28" fmla="*/ 172 w 339"/>
                <a:gd name="T29" fmla="*/ 68 h 68"/>
                <a:gd name="T30" fmla="*/ 172 w 339"/>
                <a:gd name="T31" fmla="*/ 68 h 68"/>
                <a:gd name="T32" fmla="*/ 172 w 339"/>
                <a:gd name="T33" fmla="*/ 68 h 68"/>
                <a:gd name="T34" fmla="*/ 173 w 339"/>
                <a:gd name="T35" fmla="*/ 68 h 68"/>
                <a:gd name="T36" fmla="*/ 173 w 339"/>
                <a:gd name="T37" fmla="*/ 68 h 68"/>
                <a:gd name="T38" fmla="*/ 173 w 339"/>
                <a:gd name="T39" fmla="*/ 68 h 68"/>
                <a:gd name="T40" fmla="*/ 174 w 339"/>
                <a:gd name="T41" fmla="*/ 68 h 68"/>
                <a:gd name="T42" fmla="*/ 174 w 339"/>
                <a:gd name="T43" fmla="*/ 68 h 68"/>
                <a:gd name="T44" fmla="*/ 174 w 339"/>
                <a:gd name="T45" fmla="*/ 68 h 68"/>
                <a:gd name="T46" fmla="*/ 339 w 339"/>
                <a:gd name="T47" fmla="*/ 60 h 68"/>
                <a:gd name="T48" fmla="*/ 296 w 339"/>
                <a:gd name="T49" fmla="*/ 7 h 68"/>
                <a:gd name="T50" fmla="*/ 296 w 339"/>
                <a:gd name="T51" fmla="*/ 0 h 68"/>
                <a:gd name="T52" fmla="*/ 170 w 339"/>
                <a:gd name="T53" fmla="*/ 6 h 68"/>
                <a:gd name="T54" fmla="*/ 43 w 339"/>
                <a:gd name="T5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39" h="68">
                  <a:moveTo>
                    <a:pt x="43" y="0"/>
                  </a:moveTo>
                  <a:cubicBezTo>
                    <a:pt x="43" y="7"/>
                    <a:pt x="43" y="7"/>
                    <a:pt x="43" y="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50" y="65"/>
                    <a:pt x="106" y="68"/>
                    <a:pt x="164" y="68"/>
                  </a:cubicBezTo>
                  <a:cubicBezTo>
                    <a:pt x="164" y="68"/>
                    <a:pt x="164" y="68"/>
                    <a:pt x="165" y="68"/>
                  </a:cubicBezTo>
                  <a:cubicBezTo>
                    <a:pt x="165" y="68"/>
                    <a:pt x="165" y="68"/>
                    <a:pt x="165" y="68"/>
                  </a:cubicBezTo>
                  <a:cubicBezTo>
                    <a:pt x="165" y="68"/>
                    <a:pt x="165" y="68"/>
                    <a:pt x="165" y="68"/>
                  </a:cubicBezTo>
                  <a:cubicBezTo>
                    <a:pt x="165" y="68"/>
                    <a:pt x="165" y="68"/>
                    <a:pt x="166" y="68"/>
                  </a:cubicBezTo>
                  <a:cubicBezTo>
                    <a:pt x="166" y="68"/>
                    <a:pt x="166" y="68"/>
                    <a:pt x="166" y="68"/>
                  </a:cubicBezTo>
                  <a:cubicBezTo>
                    <a:pt x="166" y="68"/>
                    <a:pt x="166" y="68"/>
                    <a:pt x="166" y="68"/>
                  </a:cubicBezTo>
                  <a:cubicBezTo>
                    <a:pt x="168" y="68"/>
                    <a:pt x="169" y="68"/>
                    <a:pt x="170" y="68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71" y="68"/>
                    <a:pt x="171" y="68"/>
                    <a:pt x="171" y="68"/>
                  </a:cubicBezTo>
                  <a:cubicBezTo>
                    <a:pt x="171" y="68"/>
                    <a:pt x="171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2" y="68"/>
                  </a:cubicBezTo>
                  <a:cubicBezTo>
                    <a:pt x="172" y="68"/>
                    <a:pt x="172" y="68"/>
                    <a:pt x="173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173" y="68"/>
                    <a:pt x="173" y="68"/>
                    <a:pt x="174" y="68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174" y="68"/>
                    <a:pt x="174" y="68"/>
                    <a:pt x="174" y="68"/>
                  </a:cubicBezTo>
                  <a:cubicBezTo>
                    <a:pt x="233" y="68"/>
                    <a:pt x="289" y="65"/>
                    <a:pt x="339" y="60"/>
                  </a:cubicBezTo>
                  <a:cubicBezTo>
                    <a:pt x="296" y="7"/>
                    <a:pt x="296" y="7"/>
                    <a:pt x="296" y="7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57" y="4"/>
                    <a:pt x="215" y="6"/>
                    <a:pt x="170" y="6"/>
                  </a:cubicBezTo>
                  <a:cubicBezTo>
                    <a:pt x="125" y="6"/>
                    <a:pt x="82" y="4"/>
                    <a:pt x="43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深度视觉·原创设计 https://www.docer.com/works?userid=22383862"/>
            <p:cNvSpPr/>
            <p:nvPr/>
          </p:nvSpPr>
          <p:spPr bwMode="auto">
            <a:xfrm>
              <a:off x="4978301" y="5562546"/>
              <a:ext cx="2224625" cy="312417"/>
            </a:xfrm>
            <a:custGeom>
              <a:avLst/>
              <a:gdLst>
                <a:gd name="T0" fmla="*/ 5 w 349"/>
                <a:gd name="T1" fmla="*/ 0 h 49"/>
                <a:gd name="T2" fmla="*/ 0 w 349"/>
                <a:gd name="T3" fmla="*/ 5 h 49"/>
                <a:gd name="T4" fmla="*/ 0 w 349"/>
                <a:gd name="T5" fmla="*/ 40 h 49"/>
                <a:gd name="T6" fmla="*/ 7 w 349"/>
                <a:gd name="T7" fmla="*/ 41 h 49"/>
                <a:gd name="T8" fmla="*/ 175 w 349"/>
                <a:gd name="T9" fmla="*/ 49 h 49"/>
                <a:gd name="T10" fmla="*/ 342 w 349"/>
                <a:gd name="T11" fmla="*/ 41 h 49"/>
                <a:gd name="T12" fmla="*/ 349 w 349"/>
                <a:gd name="T13" fmla="*/ 41 h 49"/>
                <a:gd name="T14" fmla="*/ 349 w 349"/>
                <a:gd name="T15" fmla="*/ 5 h 49"/>
                <a:gd name="T16" fmla="*/ 344 w 349"/>
                <a:gd name="T17" fmla="*/ 0 h 49"/>
                <a:gd name="T18" fmla="*/ 342 w 349"/>
                <a:gd name="T19" fmla="*/ 0 h 49"/>
                <a:gd name="T20" fmla="*/ 179 w 349"/>
                <a:gd name="T21" fmla="*/ 8 h 49"/>
                <a:gd name="T22" fmla="*/ 179 w 349"/>
                <a:gd name="T23" fmla="*/ 8 h 49"/>
                <a:gd name="T24" fmla="*/ 179 w 349"/>
                <a:gd name="T25" fmla="*/ 8 h 49"/>
                <a:gd name="T26" fmla="*/ 178 w 349"/>
                <a:gd name="T27" fmla="*/ 8 h 49"/>
                <a:gd name="T28" fmla="*/ 178 w 349"/>
                <a:gd name="T29" fmla="*/ 8 h 49"/>
                <a:gd name="T30" fmla="*/ 178 w 349"/>
                <a:gd name="T31" fmla="*/ 8 h 49"/>
                <a:gd name="T32" fmla="*/ 177 w 349"/>
                <a:gd name="T33" fmla="*/ 8 h 49"/>
                <a:gd name="T34" fmla="*/ 177 w 349"/>
                <a:gd name="T35" fmla="*/ 8 h 49"/>
                <a:gd name="T36" fmla="*/ 177 w 349"/>
                <a:gd name="T37" fmla="*/ 8 h 49"/>
                <a:gd name="T38" fmla="*/ 176 w 349"/>
                <a:gd name="T39" fmla="*/ 8 h 49"/>
                <a:gd name="T40" fmla="*/ 176 w 349"/>
                <a:gd name="T41" fmla="*/ 8 h 49"/>
                <a:gd name="T42" fmla="*/ 175 w 349"/>
                <a:gd name="T43" fmla="*/ 8 h 49"/>
                <a:gd name="T44" fmla="*/ 175 w 349"/>
                <a:gd name="T45" fmla="*/ 8 h 49"/>
                <a:gd name="T46" fmla="*/ 175 w 349"/>
                <a:gd name="T47" fmla="*/ 8 h 49"/>
                <a:gd name="T48" fmla="*/ 171 w 349"/>
                <a:gd name="T49" fmla="*/ 8 h 49"/>
                <a:gd name="T50" fmla="*/ 171 w 349"/>
                <a:gd name="T51" fmla="*/ 8 h 49"/>
                <a:gd name="T52" fmla="*/ 171 w 349"/>
                <a:gd name="T53" fmla="*/ 8 h 49"/>
                <a:gd name="T54" fmla="*/ 170 w 349"/>
                <a:gd name="T55" fmla="*/ 8 h 49"/>
                <a:gd name="T56" fmla="*/ 170 w 349"/>
                <a:gd name="T57" fmla="*/ 8 h 49"/>
                <a:gd name="T58" fmla="*/ 170 w 349"/>
                <a:gd name="T59" fmla="*/ 8 h 49"/>
                <a:gd name="T60" fmla="*/ 169 w 349"/>
                <a:gd name="T61" fmla="*/ 8 h 49"/>
                <a:gd name="T62" fmla="*/ 7 w 349"/>
                <a:gd name="T63" fmla="*/ 0 h 49"/>
                <a:gd name="T64" fmla="*/ 5 w 349"/>
                <a:gd name="T6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9" h="49">
                  <a:moveTo>
                    <a:pt x="5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3" y="41"/>
                    <a:pt x="5" y="41"/>
                    <a:pt x="7" y="41"/>
                  </a:cubicBezTo>
                  <a:cubicBezTo>
                    <a:pt x="59" y="46"/>
                    <a:pt x="116" y="49"/>
                    <a:pt x="175" y="49"/>
                  </a:cubicBezTo>
                  <a:cubicBezTo>
                    <a:pt x="234" y="49"/>
                    <a:pt x="291" y="46"/>
                    <a:pt x="342" y="41"/>
                  </a:cubicBezTo>
                  <a:cubicBezTo>
                    <a:pt x="344" y="41"/>
                    <a:pt x="347" y="41"/>
                    <a:pt x="349" y="41"/>
                  </a:cubicBezTo>
                  <a:cubicBezTo>
                    <a:pt x="349" y="5"/>
                    <a:pt x="349" y="5"/>
                    <a:pt x="349" y="5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3" y="0"/>
                    <a:pt x="343" y="0"/>
                    <a:pt x="342" y="0"/>
                  </a:cubicBezTo>
                  <a:cubicBezTo>
                    <a:pt x="292" y="5"/>
                    <a:pt x="237" y="8"/>
                    <a:pt x="179" y="8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9" y="8"/>
                    <a:pt x="179" y="8"/>
                    <a:pt x="179" y="8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8" y="8"/>
                    <a:pt x="178" y="8"/>
                    <a:pt x="178" y="8"/>
                  </a:cubicBezTo>
                  <a:cubicBezTo>
                    <a:pt x="178" y="8"/>
                    <a:pt x="177" y="8"/>
                    <a:pt x="177" y="8"/>
                  </a:cubicBezTo>
                  <a:cubicBezTo>
                    <a:pt x="177" y="8"/>
                    <a:pt x="177" y="8"/>
                    <a:pt x="177" y="8"/>
                  </a:cubicBezTo>
                  <a:cubicBezTo>
                    <a:pt x="177" y="8"/>
                    <a:pt x="177" y="8"/>
                    <a:pt x="177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8"/>
                    <a:pt x="176" y="8"/>
                    <a:pt x="175" y="8"/>
                  </a:cubicBezTo>
                  <a:cubicBezTo>
                    <a:pt x="175" y="8"/>
                    <a:pt x="175" y="8"/>
                    <a:pt x="175" y="8"/>
                  </a:cubicBezTo>
                  <a:cubicBezTo>
                    <a:pt x="175" y="8"/>
                    <a:pt x="175" y="8"/>
                    <a:pt x="175" y="8"/>
                  </a:cubicBezTo>
                  <a:cubicBezTo>
                    <a:pt x="174" y="8"/>
                    <a:pt x="173" y="8"/>
                    <a:pt x="171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70" y="8"/>
                    <a:pt x="170" y="8"/>
                    <a:pt x="170" y="8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12" y="8"/>
                    <a:pt x="57" y="5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5290718" y="4417915"/>
              <a:ext cx="1599791" cy="587129"/>
            </a:xfrm>
            <a:custGeom>
              <a:avLst/>
              <a:gdLst>
                <a:gd name="T0" fmla="*/ 42 w 251"/>
                <a:gd name="T1" fmla="*/ 28 h 92"/>
                <a:gd name="T2" fmla="*/ 42 w 251"/>
                <a:gd name="T3" fmla="*/ 31 h 92"/>
                <a:gd name="T4" fmla="*/ 0 w 251"/>
                <a:gd name="T5" fmla="*/ 86 h 92"/>
                <a:gd name="T6" fmla="*/ 126 w 251"/>
                <a:gd name="T7" fmla="*/ 92 h 92"/>
                <a:gd name="T8" fmla="*/ 251 w 251"/>
                <a:gd name="T9" fmla="*/ 86 h 92"/>
                <a:gd name="T10" fmla="*/ 210 w 251"/>
                <a:gd name="T11" fmla="*/ 31 h 92"/>
                <a:gd name="T12" fmla="*/ 210 w 251"/>
                <a:gd name="T13" fmla="*/ 28 h 92"/>
                <a:gd name="T14" fmla="*/ 126 w 251"/>
                <a:gd name="T15" fmla="*/ 31 h 92"/>
                <a:gd name="T16" fmla="*/ 42 w 251"/>
                <a:gd name="T17" fmla="*/ 28 h 92"/>
                <a:gd name="T18" fmla="*/ 42 w 251"/>
                <a:gd name="T19" fmla="*/ 0 h 92"/>
                <a:gd name="T20" fmla="*/ 42 w 251"/>
                <a:gd name="T21" fmla="*/ 0 h 92"/>
                <a:gd name="T22" fmla="*/ 126 w 251"/>
                <a:gd name="T23" fmla="*/ 3 h 92"/>
                <a:gd name="T24" fmla="*/ 210 w 251"/>
                <a:gd name="T25" fmla="*/ 0 h 92"/>
                <a:gd name="T26" fmla="*/ 210 w 251"/>
                <a:gd name="T27" fmla="*/ 0 h 92"/>
                <a:gd name="T28" fmla="*/ 126 w 251"/>
                <a:gd name="T29" fmla="*/ 3 h 92"/>
                <a:gd name="T30" fmla="*/ 42 w 251"/>
                <a:gd name="T31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1" h="92">
                  <a:moveTo>
                    <a:pt x="42" y="28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39" y="90"/>
                    <a:pt x="82" y="92"/>
                    <a:pt x="126" y="92"/>
                  </a:cubicBezTo>
                  <a:cubicBezTo>
                    <a:pt x="170" y="92"/>
                    <a:pt x="212" y="90"/>
                    <a:pt x="251" y="86"/>
                  </a:cubicBezTo>
                  <a:cubicBezTo>
                    <a:pt x="210" y="31"/>
                    <a:pt x="210" y="31"/>
                    <a:pt x="210" y="31"/>
                  </a:cubicBezTo>
                  <a:cubicBezTo>
                    <a:pt x="210" y="28"/>
                    <a:pt x="210" y="28"/>
                    <a:pt x="210" y="28"/>
                  </a:cubicBezTo>
                  <a:cubicBezTo>
                    <a:pt x="183" y="30"/>
                    <a:pt x="155" y="31"/>
                    <a:pt x="126" y="31"/>
                  </a:cubicBezTo>
                  <a:cubicBezTo>
                    <a:pt x="96" y="31"/>
                    <a:pt x="68" y="30"/>
                    <a:pt x="42" y="28"/>
                  </a:cubicBezTo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68" y="2"/>
                    <a:pt x="96" y="3"/>
                    <a:pt x="126" y="3"/>
                  </a:cubicBezTo>
                  <a:cubicBezTo>
                    <a:pt x="155" y="3"/>
                    <a:pt x="183" y="2"/>
                    <a:pt x="210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183" y="2"/>
                    <a:pt x="155" y="3"/>
                    <a:pt x="126" y="3"/>
                  </a:cubicBezTo>
                  <a:cubicBezTo>
                    <a:pt x="96" y="3"/>
                    <a:pt x="68" y="2"/>
                    <a:pt x="4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深度视觉·原创设计 https://www.docer.com/works?userid=22383862"/>
            <p:cNvSpPr/>
            <p:nvPr/>
          </p:nvSpPr>
          <p:spPr bwMode="auto">
            <a:xfrm>
              <a:off x="5282638" y="4967338"/>
              <a:ext cx="1615950" cy="250472"/>
            </a:xfrm>
            <a:custGeom>
              <a:avLst/>
              <a:gdLst>
                <a:gd name="T0" fmla="*/ 1 w 253"/>
                <a:gd name="T1" fmla="*/ 0 h 39"/>
                <a:gd name="T2" fmla="*/ 0 w 253"/>
                <a:gd name="T3" fmla="*/ 2 h 39"/>
                <a:gd name="T4" fmla="*/ 0 w 253"/>
                <a:gd name="T5" fmla="*/ 33 h 39"/>
                <a:gd name="T6" fmla="*/ 127 w 253"/>
                <a:gd name="T7" fmla="*/ 39 h 39"/>
                <a:gd name="T8" fmla="*/ 253 w 253"/>
                <a:gd name="T9" fmla="*/ 33 h 39"/>
                <a:gd name="T10" fmla="*/ 253 w 253"/>
                <a:gd name="T11" fmla="*/ 2 h 39"/>
                <a:gd name="T12" fmla="*/ 252 w 253"/>
                <a:gd name="T13" fmla="*/ 0 h 39"/>
                <a:gd name="T14" fmla="*/ 127 w 253"/>
                <a:gd name="T15" fmla="*/ 6 h 39"/>
                <a:gd name="T16" fmla="*/ 1 w 253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3" h="39">
                  <a:moveTo>
                    <a:pt x="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9" y="37"/>
                    <a:pt x="82" y="39"/>
                    <a:pt x="127" y="39"/>
                  </a:cubicBezTo>
                  <a:cubicBezTo>
                    <a:pt x="172" y="39"/>
                    <a:pt x="214" y="37"/>
                    <a:pt x="253" y="33"/>
                  </a:cubicBezTo>
                  <a:cubicBezTo>
                    <a:pt x="253" y="2"/>
                    <a:pt x="253" y="2"/>
                    <a:pt x="253" y="2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13" y="4"/>
                    <a:pt x="171" y="6"/>
                    <a:pt x="127" y="6"/>
                  </a:cubicBezTo>
                  <a:cubicBezTo>
                    <a:pt x="83" y="6"/>
                    <a:pt x="40" y="4"/>
                    <a:pt x="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深度视觉·原创设计 https://www.docer.com/works?userid=22383862"/>
            <p:cNvSpPr/>
            <p:nvPr/>
          </p:nvSpPr>
          <p:spPr bwMode="auto">
            <a:xfrm>
              <a:off x="4612019" y="3650339"/>
              <a:ext cx="2957189" cy="786429"/>
            </a:xfrm>
            <a:custGeom>
              <a:avLst/>
              <a:gdLst>
                <a:gd name="T0" fmla="*/ 232 w 463"/>
                <a:gd name="T1" fmla="*/ 0 h 123"/>
                <a:gd name="T2" fmla="*/ 0 w 463"/>
                <a:gd name="T3" fmla="*/ 51 h 123"/>
                <a:gd name="T4" fmla="*/ 164 w 463"/>
                <a:gd name="T5" fmla="*/ 99 h 123"/>
                <a:gd name="T6" fmla="*/ 148 w 463"/>
                <a:gd name="T7" fmla="*/ 119 h 123"/>
                <a:gd name="T8" fmla="*/ 148 w 463"/>
                <a:gd name="T9" fmla="*/ 120 h 123"/>
                <a:gd name="T10" fmla="*/ 232 w 463"/>
                <a:gd name="T11" fmla="*/ 123 h 123"/>
                <a:gd name="T12" fmla="*/ 316 w 463"/>
                <a:gd name="T13" fmla="*/ 120 h 123"/>
                <a:gd name="T14" fmla="*/ 316 w 463"/>
                <a:gd name="T15" fmla="*/ 119 h 123"/>
                <a:gd name="T16" fmla="*/ 305 w 463"/>
                <a:gd name="T17" fmla="*/ 99 h 123"/>
                <a:gd name="T18" fmla="*/ 463 w 463"/>
                <a:gd name="T19" fmla="*/ 51 h 123"/>
                <a:gd name="T20" fmla="*/ 232 w 463"/>
                <a:gd name="T2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3" h="123">
                  <a:moveTo>
                    <a:pt x="232" y="0"/>
                  </a:moveTo>
                  <a:cubicBezTo>
                    <a:pt x="104" y="0"/>
                    <a:pt x="0" y="23"/>
                    <a:pt x="0" y="51"/>
                  </a:cubicBezTo>
                  <a:cubicBezTo>
                    <a:pt x="0" y="74"/>
                    <a:pt x="69" y="93"/>
                    <a:pt x="164" y="99"/>
                  </a:cubicBezTo>
                  <a:cubicBezTo>
                    <a:pt x="148" y="119"/>
                    <a:pt x="148" y="119"/>
                    <a:pt x="148" y="119"/>
                  </a:cubicBezTo>
                  <a:cubicBezTo>
                    <a:pt x="148" y="120"/>
                    <a:pt x="148" y="120"/>
                    <a:pt x="148" y="120"/>
                  </a:cubicBezTo>
                  <a:cubicBezTo>
                    <a:pt x="174" y="122"/>
                    <a:pt x="202" y="123"/>
                    <a:pt x="232" y="123"/>
                  </a:cubicBezTo>
                  <a:cubicBezTo>
                    <a:pt x="261" y="123"/>
                    <a:pt x="289" y="122"/>
                    <a:pt x="316" y="120"/>
                  </a:cubicBezTo>
                  <a:cubicBezTo>
                    <a:pt x="316" y="119"/>
                    <a:pt x="316" y="119"/>
                    <a:pt x="316" y="119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97" y="92"/>
                    <a:pt x="463" y="73"/>
                    <a:pt x="463" y="51"/>
                  </a:cubicBezTo>
                  <a:cubicBezTo>
                    <a:pt x="463" y="23"/>
                    <a:pt x="360" y="0"/>
                    <a:pt x="232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深度视觉·原创设计 https://www.docer.com/works?userid=22383862"/>
            <p:cNvSpPr/>
            <p:nvPr/>
          </p:nvSpPr>
          <p:spPr bwMode="auto">
            <a:xfrm>
              <a:off x="5557350" y="4417915"/>
              <a:ext cx="1071914" cy="199301"/>
            </a:xfrm>
            <a:custGeom>
              <a:avLst/>
              <a:gdLst>
                <a:gd name="T0" fmla="*/ 0 w 168"/>
                <a:gd name="T1" fmla="*/ 0 h 31"/>
                <a:gd name="T2" fmla="*/ 0 w 168"/>
                <a:gd name="T3" fmla="*/ 28 h 31"/>
                <a:gd name="T4" fmla="*/ 84 w 168"/>
                <a:gd name="T5" fmla="*/ 31 h 31"/>
                <a:gd name="T6" fmla="*/ 168 w 168"/>
                <a:gd name="T7" fmla="*/ 28 h 31"/>
                <a:gd name="T8" fmla="*/ 168 w 168"/>
                <a:gd name="T9" fmla="*/ 0 h 31"/>
                <a:gd name="T10" fmla="*/ 84 w 168"/>
                <a:gd name="T11" fmla="*/ 3 h 31"/>
                <a:gd name="T12" fmla="*/ 0 w 16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8" h="31">
                  <a:moveTo>
                    <a:pt x="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26" y="30"/>
                    <a:pt x="54" y="31"/>
                    <a:pt x="84" y="31"/>
                  </a:cubicBezTo>
                  <a:cubicBezTo>
                    <a:pt x="113" y="31"/>
                    <a:pt x="141" y="30"/>
                    <a:pt x="168" y="28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1" y="2"/>
                    <a:pt x="113" y="3"/>
                    <a:pt x="84" y="3"/>
                  </a:cubicBezTo>
                  <a:cubicBezTo>
                    <a:pt x="54" y="3"/>
                    <a:pt x="26" y="2"/>
                    <a:pt x="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深度视觉·原创设计 https://www.docer.com/works?userid=22383862"/>
            <p:cNvSpPr/>
            <p:nvPr/>
          </p:nvSpPr>
          <p:spPr bwMode="auto">
            <a:xfrm>
              <a:off x="5334445" y="2329840"/>
              <a:ext cx="1012983" cy="1732565"/>
            </a:xfrm>
            <a:custGeom>
              <a:avLst/>
              <a:gdLst>
                <a:gd name="T0" fmla="*/ 200 w 200"/>
                <a:gd name="T1" fmla="*/ 341 h 341"/>
                <a:gd name="T2" fmla="*/ 106 w 200"/>
                <a:gd name="T3" fmla="*/ 341 h 341"/>
                <a:gd name="T4" fmla="*/ 106 w 200"/>
                <a:gd name="T5" fmla="*/ 161 h 341"/>
                <a:gd name="T6" fmla="*/ 108 w 200"/>
                <a:gd name="T7" fmla="*/ 101 h 341"/>
                <a:gd name="T8" fmla="*/ 86 w 200"/>
                <a:gd name="T9" fmla="*/ 122 h 341"/>
                <a:gd name="T10" fmla="*/ 48 w 200"/>
                <a:gd name="T11" fmla="*/ 154 h 341"/>
                <a:gd name="T12" fmla="*/ 0 w 200"/>
                <a:gd name="T13" fmla="*/ 96 h 341"/>
                <a:gd name="T14" fmla="*/ 117 w 200"/>
                <a:gd name="T15" fmla="*/ 0 h 341"/>
                <a:gd name="T16" fmla="*/ 200 w 200"/>
                <a:gd name="T17" fmla="*/ 0 h 341"/>
                <a:gd name="T18" fmla="*/ 200 w 200"/>
                <a:gd name="T1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341">
                  <a:moveTo>
                    <a:pt x="200" y="341"/>
                  </a:moveTo>
                  <a:cubicBezTo>
                    <a:pt x="106" y="341"/>
                    <a:pt x="106" y="341"/>
                    <a:pt x="106" y="341"/>
                  </a:cubicBezTo>
                  <a:cubicBezTo>
                    <a:pt x="106" y="161"/>
                    <a:pt x="106" y="161"/>
                    <a:pt x="106" y="161"/>
                  </a:cubicBezTo>
                  <a:cubicBezTo>
                    <a:pt x="106" y="139"/>
                    <a:pt x="107" y="119"/>
                    <a:pt x="108" y="101"/>
                  </a:cubicBezTo>
                  <a:cubicBezTo>
                    <a:pt x="102" y="107"/>
                    <a:pt x="95" y="115"/>
                    <a:pt x="86" y="122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34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0" name="深度视觉·原创设计 https://www.docer.com/works?userid=22383862"/>
          <p:cNvSpPr txBox="1"/>
          <p:nvPr/>
        </p:nvSpPr>
        <p:spPr>
          <a:xfrm>
            <a:off x="4567376" y="110320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添加页面标题内容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22" name="深度视觉·原创设计 https://www.docer.com/works?userid=22383862"/>
          <p:cNvSpPr/>
          <p:nvPr/>
        </p:nvSpPr>
        <p:spPr>
          <a:xfrm>
            <a:off x="3425554" y="1731538"/>
            <a:ext cx="5340889" cy="563351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5" name="深度视觉·原创设计 https://www.docer.com/works?userid=22383862"/>
          <p:cNvSpPr txBox="1"/>
          <p:nvPr/>
        </p:nvSpPr>
        <p:spPr>
          <a:xfrm>
            <a:off x="6706683" y="3233084"/>
            <a:ext cx="4119519" cy="1330028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  <p:sp>
        <p:nvSpPr>
          <p:cNvPr id="26" name="深度视觉·原创设计 https://www.docer.com/works?userid=22383862"/>
          <p:cNvSpPr/>
          <p:nvPr/>
        </p:nvSpPr>
        <p:spPr>
          <a:xfrm>
            <a:off x="6755101" y="4871286"/>
            <a:ext cx="1136073" cy="29094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latin typeface="Source Han Sans CN" panose="020B0500000000000000" pitchFamily="34" charset="-128"/>
                <a:ea typeface="Source Han Sans CN" panose="020B0500000000000000" pitchFamily="34" charset="-128"/>
              </a:rPr>
              <a:t>Main thing</a:t>
            </a:r>
            <a:endParaRPr lang="en-US" sz="1050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grpSp>
        <p:nvGrpSpPr>
          <p:cNvPr id="15" name="深度视觉·原创设计 https://www.docer.com/works?userid=22383862"/>
          <p:cNvGrpSpPr/>
          <p:nvPr/>
        </p:nvGrpSpPr>
        <p:grpSpPr>
          <a:xfrm>
            <a:off x="1604925" y="1735981"/>
            <a:ext cx="8948814" cy="3453284"/>
            <a:chOff x="2552799" y="2777569"/>
            <a:chExt cx="14318102" cy="5525255"/>
          </a:xfrm>
        </p:grpSpPr>
        <p:sp>
          <p:nvSpPr>
            <p:cNvPr id="16" name="深度视觉·原创设计 https://www.docer.com/works?userid=22383862"/>
            <p:cNvSpPr/>
            <p:nvPr/>
          </p:nvSpPr>
          <p:spPr bwMode="auto">
            <a:xfrm>
              <a:off x="8331844" y="6098134"/>
              <a:ext cx="47340" cy="111588"/>
            </a:xfrm>
            <a:custGeom>
              <a:avLst/>
              <a:gdLst>
                <a:gd name="T0" fmla="*/ 0 w 14"/>
                <a:gd name="T1" fmla="*/ 0 h 33"/>
                <a:gd name="T2" fmla="*/ 0 w 14"/>
                <a:gd name="T3" fmla="*/ 0 h 33"/>
                <a:gd name="T4" fmla="*/ 14 w 14"/>
                <a:gd name="T5" fmla="*/ 33 h 33"/>
                <a:gd name="T6" fmla="*/ 14 w 14"/>
                <a:gd name="T7" fmla="*/ 33 h 33"/>
                <a:gd name="T8" fmla="*/ 14 w 14"/>
                <a:gd name="T9" fmla="*/ 33 h 33"/>
                <a:gd name="T10" fmla="*/ 14 w 14"/>
                <a:gd name="T11" fmla="*/ 33 h 33"/>
                <a:gd name="T12" fmla="*/ 0 w 14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1"/>
                    <a:pt x="9" y="22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9" y="22"/>
                    <a:pt x="4" y="11"/>
                    <a:pt x="0" y="0"/>
                  </a:cubicBezTo>
                </a:path>
              </a:pathLst>
            </a:custGeom>
            <a:solidFill>
              <a:srgbClr val="000904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7" name="深度视觉·原创设计 https://www.docer.com/works?userid=22383862"/>
            <p:cNvSpPr/>
            <p:nvPr/>
          </p:nvSpPr>
          <p:spPr bwMode="auto">
            <a:xfrm>
              <a:off x="7425621" y="6098134"/>
              <a:ext cx="30434" cy="111588"/>
            </a:xfrm>
            <a:custGeom>
              <a:avLst/>
              <a:gdLst>
                <a:gd name="T0" fmla="*/ 0 w 9"/>
                <a:gd name="T1" fmla="*/ 0 h 33"/>
                <a:gd name="T2" fmla="*/ 0 w 9"/>
                <a:gd name="T3" fmla="*/ 0 h 33"/>
                <a:gd name="T4" fmla="*/ 9 w 9"/>
                <a:gd name="T5" fmla="*/ 33 h 33"/>
                <a:gd name="T6" fmla="*/ 9 w 9"/>
                <a:gd name="T7" fmla="*/ 33 h 33"/>
                <a:gd name="T8" fmla="*/ 0 w 9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11"/>
                    <a:pt x="6" y="22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22"/>
                    <a:pt x="3" y="11"/>
                    <a:pt x="0" y="0"/>
                  </a:cubicBezTo>
                </a:path>
              </a:pathLst>
            </a:custGeom>
            <a:solidFill>
              <a:srgbClr val="373535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8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9380088" y="6098133"/>
              <a:ext cx="351669" cy="108206"/>
            </a:xfrm>
            <a:custGeom>
              <a:avLst/>
              <a:gdLst>
                <a:gd name="T0" fmla="*/ 104 w 104"/>
                <a:gd name="T1" fmla="*/ 32 h 32"/>
                <a:gd name="T2" fmla="*/ 104 w 104"/>
                <a:gd name="T3" fmla="*/ 32 h 32"/>
                <a:gd name="T4" fmla="*/ 104 w 104"/>
                <a:gd name="T5" fmla="*/ 32 h 32"/>
                <a:gd name="T6" fmla="*/ 101 w 104"/>
                <a:gd name="T7" fmla="*/ 32 h 32"/>
                <a:gd name="T8" fmla="*/ 102 w 104"/>
                <a:gd name="T9" fmla="*/ 32 h 32"/>
                <a:gd name="T10" fmla="*/ 101 w 104"/>
                <a:gd name="T11" fmla="*/ 32 h 32"/>
                <a:gd name="T12" fmla="*/ 89 w 104"/>
                <a:gd name="T13" fmla="*/ 31 h 32"/>
                <a:gd name="T14" fmla="*/ 89 w 104"/>
                <a:gd name="T15" fmla="*/ 31 h 32"/>
                <a:gd name="T16" fmla="*/ 89 w 104"/>
                <a:gd name="T17" fmla="*/ 31 h 32"/>
                <a:gd name="T18" fmla="*/ 84 w 104"/>
                <a:gd name="T19" fmla="*/ 31 h 32"/>
                <a:gd name="T20" fmla="*/ 84 w 104"/>
                <a:gd name="T21" fmla="*/ 31 h 32"/>
                <a:gd name="T22" fmla="*/ 84 w 104"/>
                <a:gd name="T23" fmla="*/ 31 h 32"/>
                <a:gd name="T24" fmla="*/ 81 w 104"/>
                <a:gd name="T25" fmla="*/ 30 h 32"/>
                <a:gd name="T26" fmla="*/ 82 w 104"/>
                <a:gd name="T27" fmla="*/ 30 h 32"/>
                <a:gd name="T28" fmla="*/ 81 w 104"/>
                <a:gd name="T29" fmla="*/ 30 h 32"/>
                <a:gd name="T30" fmla="*/ 78 w 104"/>
                <a:gd name="T31" fmla="*/ 30 h 32"/>
                <a:gd name="T32" fmla="*/ 79 w 104"/>
                <a:gd name="T33" fmla="*/ 30 h 32"/>
                <a:gd name="T34" fmla="*/ 78 w 104"/>
                <a:gd name="T35" fmla="*/ 30 h 32"/>
                <a:gd name="T36" fmla="*/ 76 w 104"/>
                <a:gd name="T37" fmla="*/ 30 h 32"/>
                <a:gd name="T38" fmla="*/ 77 w 104"/>
                <a:gd name="T39" fmla="*/ 30 h 32"/>
                <a:gd name="T40" fmla="*/ 76 w 104"/>
                <a:gd name="T41" fmla="*/ 30 h 32"/>
                <a:gd name="T42" fmla="*/ 71 w 104"/>
                <a:gd name="T43" fmla="*/ 29 h 32"/>
                <a:gd name="T44" fmla="*/ 75 w 104"/>
                <a:gd name="T45" fmla="*/ 29 h 32"/>
                <a:gd name="T46" fmla="*/ 71 w 104"/>
                <a:gd name="T47" fmla="*/ 29 h 32"/>
                <a:gd name="T48" fmla="*/ 0 w 104"/>
                <a:gd name="T49" fmla="*/ 0 h 32"/>
                <a:gd name="T50" fmla="*/ 0 w 104"/>
                <a:gd name="T51" fmla="*/ 0 h 32"/>
                <a:gd name="T52" fmla="*/ 70 w 104"/>
                <a:gd name="T53" fmla="*/ 29 h 32"/>
                <a:gd name="T54" fmla="*/ 0 w 104"/>
                <a:gd name="T5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4" h="32">
                  <a:moveTo>
                    <a:pt x="104" y="32"/>
                  </a:moveTo>
                  <a:cubicBezTo>
                    <a:pt x="104" y="32"/>
                    <a:pt x="104" y="32"/>
                    <a:pt x="104" y="32"/>
                  </a:cubicBezTo>
                  <a:cubicBezTo>
                    <a:pt x="104" y="32"/>
                    <a:pt x="104" y="32"/>
                    <a:pt x="104" y="32"/>
                  </a:cubicBezTo>
                  <a:moveTo>
                    <a:pt x="101" y="32"/>
                  </a:moveTo>
                  <a:cubicBezTo>
                    <a:pt x="101" y="32"/>
                    <a:pt x="102" y="32"/>
                    <a:pt x="102" y="32"/>
                  </a:cubicBezTo>
                  <a:cubicBezTo>
                    <a:pt x="102" y="32"/>
                    <a:pt x="101" y="32"/>
                    <a:pt x="101" y="32"/>
                  </a:cubicBezTo>
                  <a:moveTo>
                    <a:pt x="89" y="31"/>
                  </a:moveTo>
                  <a:cubicBezTo>
                    <a:pt x="89" y="31"/>
                    <a:pt x="89" y="31"/>
                    <a:pt x="89" y="31"/>
                  </a:cubicBezTo>
                  <a:cubicBezTo>
                    <a:pt x="89" y="31"/>
                    <a:pt x="89" y="31"/>
                    <a:pt x="89" y="31"/>
                  </a:cubicBezTo>
                  <a:moveTo>
                    <a:pt x="84" y="31"/>
                  </a:moveTo>
                  <a:cubicBezTo>
                    <a:pt x="84" y="31"/>
                    <a:pt x="84" y="31"/>
                    <a:pt x="84" y="31"/>
                  </a:cubicBezTo>
                  <a:cubicBezTo>
                    <a:pt x="84" y="31"/>
                    <a:pt x="84" y="31"/>
                    <a:pt x="84" y="31"/>
                  </a:cubicBezTo>
                  <a:moveTo>
                    <a:pt x="81" y="30"/>
                  </a:moveTo>
                  <a:cubicBezTo>
                    <a:pt x="81" y="30"/>
                    <a:pt x="82" y="30"/>
                    <a:pt x="82" y="30"/>
                  </a:cubicBezTo>
                  <a:cubicBezTo>
                    <a:pt x="82" y="30"/>
                    <a:pt x="81" y="30"/>
                    <a:pt x="81" y="30"/>
                  </a:cubicBezTo>
                  <a:moveTo>
                    <a:pt x="78" y="30"/>
                  </a:moveTo>
                  <a:cubicBezTo>
                    <a:pt x="79" y="30"/>
                    <a:pt x="79" y="30"/>
                    <a:pt x="79" y="30"/>
                  </a:cubicBezTo>
                  <a:cubicBezTo>
                    <a:pt x="79" y="30"/>
                    <a:pt x="79" y="30"/>
                    <a:pt x="78" y="30"/>
                  </a:cubicBezTo>
                  <a:moveTo>
                    <a:pt x="76" y="30"/>
                  </a:moveTo>
                  <a:cubicBezTo>
                    <a:pt x="76" y="30"/>
                    <a:pt x="77" y="30"/>
                    <a:pt x="77" y="30"/>
                  </a:cubicBezTo>
                  <a:cubicBezTo>
                    <a:pt x="77" y="30"/>
                    <a:pt x="76" y="30"/>
                    <a:pt x="76" y="30"/>
                  </a:cubicBezTo>
                  <a:moveTo>
                    <a:pt x="71" y="29"/>
                  </a:moveTo>
                  <a:cubicBezTo>
                    <a:pt x="72" y="29"/>
                    <a:pt x="74" y="29"/>
                    <a:pt x="75" y="29"/>
                  </a:cubicBezTo>
                  <a:cubicBezTo>
                    <a:pt x="74" y="29"/>
                    <a:pt x="72" y="29"/>
                    <a:pt x="71" y="29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1" y="14"/>
                    <a:pt x="45" y="24"/>
                    <a:pt x="70" y="29"/>
                  </a:cubicBezTo>
                  <a:cubicBezTo>
                    <a:pt x="45" y="24"/>
                    <a:pt x="21" y="14"/>
                    <a:pt x="0" y="0"/>
                  </a:cubicBezTo>
                </a:path>
              </a:pathLst>
            </a:custGeom>
            <a:solidFill>
              <a:srgbClr val="373535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9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9745282" y="4870671"/>
              <a:ext cx="81154" cy="10145"/>
            </a:xfrm>
            <a:custGeom>
              <a:avLst/>
              <a:gdLst>
                <a:gd name="T0" fmla="*/ 23 w 24"/>
                <a:gd name="T1" fmla="*/ 3 h 3"/>
                <a:gd name="T2" fmla="*/ 24 w 24"/>
                <a:gd name="T3" fmla="*/ 3 h 3"/>
                <a:gd name="T4" fmla="*/ 23 w 24"/>
                <a:gd name="T5" fmla="*/ 3 h 3"/>
                <a:gd name="T6" fmla="*/ 21 w 24"/>
                <a:gd name="T7" fmla="*/ 2 h 3"/>
                <a:gd name="T8" fmla="*/ 22 w 24"/>
                <a:gd name="T9" fmla="*/ 2 h 3"/>
                <a:gd name="T10" fmla="*/ 21 w 24"/>
                <a:gd name="T11" fmla="*/ 2 h 3"/>
                <a:gd name="T12" fmla="*/ 18 w 24"/>
                <a:gd name="T13" fmla="*/ 2 h 3"/>
                <a:gd name="T14" fmla="*/ 19 w 24"/>
                <a:gd name="T15" fmla="*/ 2 h 3"/>
                <a:gd name="T16" fmla="*/ 18 w 24"/>
                <a:gd name="T17" fmla="*/ 2 h 3"/>
                <a:gd name="T18" fmla="*/ 16 w 24"/>
                <a:gd name="T19" fmla="*/ 2 h 3"/>
                <a:gd name="T20" fmla="*/ 17 w 24"/>
                <a:gd name="T21" fmla="*/ 2 h 3"/>
                <a:gd name="T22" fmla="*/ 16 w 24"/>
                <a:gd name="T23" fmla="*/ 2 h 3"/>
                <a:gd name="T24" fmla="*/ 13 w 24"/>
                <a:gd name="T25" fmla="*/ 2 h 3"/>
                <a:gd name="T26" fmla="*/ 15 w 24"/>
                <a:gd name="T27" fmla="*/ 2 h 3"/>
                <a:gd name="T28" fmla="*/ 13 w 24"/>
                <a:gd name="T29" fmla="*/ 2 h 3"/>
                <a:gd name="T30" fmla="*/ 11 w 24"/>
                <a:gd name="T31" fmla="*/ 1 h 3"/>
                <a:gd name="T32" fmla="*/ 12 w 24"/>
                <a:gd name="T33" fmla="*/ 1 h 3"/>
                <a:gd name="T34" fmla="*/ 11 w 24"/>
                <a:gd name="T35" fmla="*/ 1 h 3"/>
                <a:gd name="T36" fmla="*/ 8 w 24"/>
                <a:gd name="T37" fmla="*/ 1 h 3"/>
                <a:gd name="T38" fmla="*/ 10 w 24"/>
                <a:gd name="T39" fmla="*/ 1 h 3"/>
                <a:gd name="T40" fmla="*/ 8 w 24"/>
                <a:gd name="T41" fmla="*/ 1 h 3"/>
                <a:gd name="T42" fmla="*/ 5 w 24"/>
                <a:gd name="T43" fmla="*/ 1 h 3"/>
                <a:gd name="T44" fmla="*/ 8 w 24"/>
                <a:gd name="T45" fmla="*/ 1 h 3"/>
                <a:gd name="T46" fmla="*/ 5 w 24"/>
                <a:gd name="T47" fmla="*/ 1 h 3"/>
                <a:gd name="T48" fmla="*/ 3 w 24"/>
                <a:gd name="T49" fmla="*/ 1 h 3"/>
                <a:gd name="T50" fmla="*/ 5 w 24"/>
                <a:gd name="T51" fmla="*/ 1 h 3"/>
                <a:gd name="T52" fmla="*/ 3 w 24"/>
                <a:gd name="T53" fmla="*/ 1 h 3"/>
                <a:gd name="T54" fmla="*/ 0 w 24"/>
                <a:gd name="T55" fmla="*/ 0 h 3"/>
                <a:gd name="T56" fmla="*/ 0 w 24"/>
                <a:gd name="T57" fmla="*/ 0 h 3"/>
                <a:gd name="T58" fmla="*/ 0 w 24"/>
                <a:gd name="T59" fmla="*/ 1 h 3"/>
                <a:gd name="T60" fmla="*/ 2 w 24"/>
                <a:gd name="T61" fmla="*/ 1 h 3"/>
                <a:gd name="T62" fmla="*/ 0 w 24"/>
                <a:gd name="T63" fmla="*/ 1 h 3"/>
                <a:gd name="T64" fmla="*/ 0 w 24"/>
                <a:gd name="T6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3">
                  <a:moveTo>
                    <a:pt x="23" y="3"/>
                  </a:moveTo>
                  <a:cubicBezTo>
                    <a:pt x="24" y="3"/>
                    <a:pt x="24" y="3"/>
                    <a:pt x="24" y="3"/>
                  </a:cubicBezTo>
                  <a:cubicBezTo>
                    <a:pt x="24" y="3"/>
                    <a:pt x="24" y="3"/>
                    <a:pt x="23" y="3"/>
                  </a:cubicBezTo>
                  <a:moveTo>
                    <a:pt x="21" y="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22" y="2"/>
                    <a:pt x="22" y="2"/>
                    <a:pt x="21" y="2"/>
                  </a:cubicBezTo>
                  <a:moveTo>
                    <a:pt x="18" y="2"/>
                  </a:moveTo>
                  <a:cubicBezTo>
                    <a:pt x="18" y="2"/>
                    <a:pt x="19" y="2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moveTo>
                    <a:pt x="16" y="2"/>
                  </a:moveTo>
                  <a:cubicBezTo>
                    <a:pt x="16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moveTo>
                    <a:pt x="13" y="2"/>
                  </a:moveTo>
                  <a:cubicBezTo>
                    <a:pt x="13" y="2"/>
                    <a:pt x="14" y="2"/>
                    <a:pt x="15" y="2"/>
                  </a:cubicBezTo>
                  <a:cubicBezTo>
                    <a:pt x="14" y="2"/>
                    <a:pt x="13" y="2"/>
                    <a:pt x="13" y="2"/>
                  </a:cubicBezTo>
                  <a:moveTo>
                    <a:pt x="11" y="1"/>
                  </a:moveTo>
                  <a:cubicBezTo>
                    <a:pt x="11" y="1"/>
                    <a:pt x="12" y="1"/>
                    <a:pt x="12" y="1"/>
                  </a:cubicBezTo>
                  <a:cubicBezTo>
                    <a:pt x="12" y="1"/>
                    <a:pt x="11" y="1"/>
                    <a:pt x="11" y="1"/>
                  </a:cubicBezTo>
                  <a:moveTo>
                    <a:pt x="8" y="1"/>
                  </a:moveTo>
                  <a:cubicBezTo>
                    <a:pt x="9" y="1"/>
                    <a:pt x="9" y="1"/>
                    <a:pt x="10" y="1"/>
                  </a:cubicBezTo>
                  <a:cubicBezTo>
                    <a:pt x="9" y="1"/>
                    <a:pt x="9" y="1"/>
                    <a:pt x="8" y="1"/>
                  </a:cubicBezTo>
                  <a:moveTo>
                    <a:pt x="5" y="1"/>
                  </a:moveTo>
                  <a:cubicBezTo>
                    <a:pt x="6" y="1"/>
                    <a:pt x="7" y="1"/>
                    <a:pt x="8" y="1"/>
                  </a:cubicBezTo>
                  <a:cubicBezTo>
                    <a:pt x="7" y="1"/>
                    <a:pt x="6" y="1"/>
                    <a:pt x="5" y="1"/>
                  </a:cubicBezTo>
                  <a:moveTo>
                    <a:pt x="3" y="1"/>
                  </a:moveTo>
                  <a:cubicBezTo>
                    <a:pt x="4" y="1"/>
                    <a:pt x="4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0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9752045" y="4874053"/>
              <a:ext cx="355051" cy="108206"/>
            </a:xfrm>
            <a:custGeom>
              <a:avLst/>
              <a:gdLst>
                <a:gd name="T0" fmla="*/ 22 w 105"/>
                <a:gd name="T1" fmla="*/ 2 h 32"/>
                <a:gd name="T2" fmla="*/ 105 w 105"/>
                <a:gd name="T3" fmla="*/ 32 h 32"/>
                <a:gd name="T4" fmla="*/ 105 w 105"/>
                <a:gd name="T5" fmla="*/ 32 h 32"/>
                <a:gd name="T6" fmla="*/ 22 w 105"/>
                <a:gd name="T7" fmla="*/ 2 h 32"/>
                <a:gd name="T8" fmla="*/ 20 w 105"/>
                <a:gd name="T9" fmla="*/ 1 h 32"/>
                <a:gd name="T10" fmla="*/ 21 w 105"/>
                <a:gd name="T11" fmla="*/ 2 h 32"/>
                <a:gd name="T12" fmla="*/ 20 w 105"/>
                <a:gd name="T13" fmla="*/ 1 h 32"/>
                <a:gd name="T14" fmla="*/ 17 w 105"/>
                <a:gd name="T15" fmla="*/ 1 h 32"/>
                <a:gd name="T16" fmla="*/ 19 w 105"/>
                <a:gd name="T17" fmla="*/ 1 h 32"/>
                <a:gd name="T18" fmla="*/ 17 w 105"/>
                <a:gd name="T19" fmla="*/ 1 h 32"/>
                <a:gd name="T20" fmla="*/ 15 w 105"/>
                <a:gd name="T21" fmla="*/ 1 h 32"/>
                <a:gd name="T22" fmla="*/ 16 w 105"/>
                <a:gd name="T23" fmla="*/ 1 h 32"/>
                <a:gd name="T24" fmla="*/ 15 w 105"/>
                <a:gd name="T25" fmla="*/ 1 h 32"/>
                <a:gd name="T26" fmla="*/ 13 w 105"/>
                <a:gd name="T27" fmla="*/ 1 h 32"/>
                <a:gd name="T28" fmla="*/ 14 w 105"/>
                <a:gd name="T29" fmla="*/ 1 h 32"/>
                <a:gd name="T30" fmla="*/ 13 w 105"/>
                <a:gd name="T31" fmla="*/ 1 h 32"/>
                <a:gd name="T32" fmla="*/ 10 w 105"/>
                <a:gd name="T33" fmla="*/ 0 h 32"/>
                <a:gd name="T34" fmla="*/ 11 w 105"/>
                <a:gd name="T35" fmla="*/ 1 h 32"/>
                <a:gd name="T36" fmla="*/ 10 w 105"/>
                <a:gd name="T37" fmla="*/ 0 h 32"/>
                <a:gd name="T38" fmla="*/ 8 w 105"/>
                <a:gd name="T39" fmla="*/ 0 h 32"/>
                <a:gd name="T40" fmla="*/ 9 w 105"/>
                <a:gd name="T41" fmla="*/ 0 h 32"/>
                <a:gd name="T42" fmla="*/ 8 w 105"/>
                <a:gd name="T43" fmla="*/ 0 h 32"/>
                <a:gd name="T44" fmla="*/ 6 w 105"/>
                <a:gd name="T45" fmla="*/ 0 h 32"/>
                <a:gd name="T46" fmla="*/ 6 w 105"/>
                <a:gd name="T47" fmla="*/ 0 h 32"/>
                <a:gd name="T48" fmla="*/ 6 w 105"/>
                <a:gd name="T49" fmla="*/ 0 h 32"/>
                <a:gd name="T50" fmla="*/ 3 w 105"/>
                <a:gd name="T51" fmla="*/ 0 h 32"/>
                <a:gd name="T52" fmla="*/ 3 w 105"/>
                <a:gd name="T53" fmla="*/ 0 h 32"/>
                <a:gd name="T54" fmla="*/ 3 w 105"/>
                <a:gd name="T55" fmla="*/ 0 h 32"/>
                <a:gd name="T56" fmla="*/ 0 w 105"/>
                <a:gd name="T57" fmla="*/ 0 h 32"/>
                <a:gd name="T58" fmla="*/ 1 w 105"/>
                <a:gd name="T59" fmla="*/ 0 h 32"/>
                <a:gd name="T60" fmla="*/ 0 w 105"/>
                <a:gd name="T6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5" h="32">
                  <a:moveTo>
                    <a:pt x="22" y="2"/>
                  </a:moveTo>
                  <a:cubicBezTo>
                    <a:pt x="52" y="5"/>
                    <a:pt x="80" y="16"/>
                    <a:pt x="105" y="32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80" y="16"/>
                    <a:pt x="52" y="5"/>
                    <a:pt x="22" y="2"/>
                  </a:cubicBezTo>
                  <a:moveTo>
                    <a:pt x="20" y="1"/>
                  </a:moveTo>
                  <a:cubicBezTo>
                    <a:pt x="20" y="1"/>
                    <a:pt x="21" y="1"/>
                    <a:pt x="21" y="2"/>
                  </a:cubicBezTo>
                  <a:cubicBezTo>
                    <a:pt x="21" y="1"/>
                    <a:pt x="20" y="1"/>
                    <a:pt x="20" y="1"/>
                  </a:cubicBezTo>
                  <a:moveTo>
                    <a:pt x="17" y="1"/>
                  </a:moveTo>
                  <a:cubicBezTo>
                    <a:pt x="18" y="1"/>
                    <a:pt x="19" y="1"/>
                    <a:pt x="19" y="1"/>
                  </a:cubicBezTo>
                  <a:cubicBezTo>
                    <a:pt x="19" y="1"/>
                    <a:pt x="18" y="1"/>
                    <a:pt x="17" y="1"/>
                  </a:cubicBezTo>
                  <a:moveTo>
                    <a:pt x="15" y="1"/>
                  </a:moveTo>
                  <a:cubicBezTo>
                    <a:pt x="15" y="1"/>
                    <a:pt x="16" y="1"/>
                    <a:pt x="16" y="1"/>
                  </a:cubicBezTo>
                  <a:cubicBezTo>
                    <a:pt x="16" y="1"/>
                    <a:pt x="15" y="1"/>
                    <a:pt x="15" y="1"/>
                  </a:cubicBezTo>
                  <a:moveTo>
                    <a:pt x="13" y="1"/>
                  </a:moveTo>
                  <a:cubicBezTo>
                    <a:pt x="13" y="1"/>
                    <a:pt x="14" y="1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moveTo>
                    <a:pt x="10" y="0"/>
                  </a:moveTo>
                  <a:cubicBezTo>
                    <a:pt x="10" y="1"/>
                    <a:pt x="11" y="1"/>
                    <a:pt x="11" y="1"/>
                  </a:cubicBezTo>
                  <a:cubicBezTo>
                    <a:pt x="11" y="1"/>
                    <a:pt x="10" y="1"/>
                    <a:pt x="10" y="0"/>
                  </a:cubicBezTo>
                  <a:moveTo>
                    <a:pt x="8" y="0"/>
                  </a:moveTo>
                  <a:cubicBezTo>
                    <a:pt x="8" y="0"/>
                    <a:pt x="8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373535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1" name="深度视觉·原创设计 https://www.docer.com/works?userid=22383862"/>
            <p:cNvSpPr/>
            <p:nvPr/>
          </p:nvSpPr>
          <p:spPr bwMode="auto">
            <a:xfrm>
              <a:off x="11107999" y="4870671"/>
              <a:ext cx="20289" cy="47340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0 h 14"/>
                <a:gd name="T4" fmla="*/ 6 w 6"/>
                <a:gd name="T5" fmla="*/ 14 h 14"/>
                <a:gd name="T6" fmla="*/ 0 w 6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4" y="9"/>
                    <a:pt x="6" y="14"/>
                  </a:cubicBezTo>
                  <a:cubicBezTo>
                    <a:pt x="4" y="9"/>
                    <a:pt x="2" y="5"/>
                    <a:pt x="0" y="0"/>
                  </a:cubicBezTo>
                </a:path>
              </a:pathLst>
            </a:custGeom>
            <a:solidFill>
              <a:srgbClr val="110600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2" name="深度视觉·原创设计 https://www.docer.com/works?userid=22383862"/>
            <p:cNvSpPr/>
            <p:nvPr/>
          </p:nvSpPr>
          <p:spPr bwMode="auto">
            <a:xfrm>
              <a:off x="11128288" y="4918011"/>
              <a:ext cx="27051" cy="64248"/>
            </a:xfrm>
            <a:custGeom>
              <a:avLst/>
              <a:gdLst>
                <a:gd name="T0" fmla="*/ 0 w 8"/>
                <a:gd name="T1" fmla="*/ 0 h 19"/>
                <a:gd name="T2" fmla="*/ 8 w 8"/>
                <a:gd name="T3" fmla="*/ 19 h 19"/>
                <a:gd name="T4" fmla="*/ 8 w 8"/>
                <a:gd name="T5" fmla="*/ 19 h 19"/>
                <a:gd name="T6" fmla="*/ 0 w 8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3" y="6"/>
                    <a:pt x="5" y="12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5" y="12"/>
                    <a:pt x="3" y="6"/>
                    <a:pt x="0" y="0"/>
                  </a:cubicBezTo>
                </a:path>
              </a:pathLst>
            </a:custGeom>
            <a:solidFill>
              <a:srgbClr val="050B00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3" name="深度视觉·原创设计 https://www.docer.com/works?userid=22383862"/>
            <p:cNvSpPr/>
            <p:nvPr/>
          </p:nvSpPr>
          <p:spPr bwMode="auto">
            <a:xfrm>
              <a:off x="11128288" y="4918011"/>
              <a:ext cx="27051" cy="64248"/>
            </a:xfrm>
            <a:custGeom>
              <a:avLst/>
              <a:gdLst>
                <a:gd name="T0" fmla="*/ 0 w 8"/>
                <a:gd name="T1" fmla="*/ 0 h 19"/>
                <a:gd name="T2" fmla="*/ 0 w 8"/>
                <a:gd name="T3" fmla="*/ 0 h 19"/>
                <a:gd name="T4" fmla="*/ 8 w 8"/>
                <a:gd name="T5" fmla="*/ 19 h 19"/>
                <a:gd name="T6" fmla="*/ 8 w 8"/>
                <a:gd name="T7" fmla="*/ 19 h 19"/>
                <a:gd name="T8" fmla="*/ 0 w 8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5" y="12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5" y="12"/>
                    <a:pt x="3" y="6"/>
                    <a:pt x="0" y="0"/>
                  </a:cubicBezTo>
                </a:path>
              </a:pathLst>
            </a:custGeom>
            <a:solidFill>
              <a:srgbClr val="110600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4" name="深度视觉·原创设计 https://www.docer.com/works?userid=22383862"/>
            <p:cNvSpPr/>
            <p:nvPr/>
          </p:nvSpPr>
          <p:spPr bwMode="auto">
            <a:xfrm>
              <a:off x="11155340" y="4982260"/>
              <a:ext cx="108206" cy="561317"/>
            </a:xfrm>
            <a:custGeom>
              <a:avLst/>
              <a:gdLst>
                <a:gd name="T0" fmla="*/ 0 w 32"/>
                <a:gd name="T1" fmla="*/ 0 h 165"/>
                <a:gd name="T2" fmla="*/ 0 w 32"/>
                <a:gd name="T3" fmla="*/ 0 h 165"/>
                <a:gd name="T4" fmla="*/ 32 w 32"/>
                <a:gd name="T5" fmla="*/ 165 h 165"/>
                <a:gd name="T6" fmla="*/ 32 w 32"/>
                <a:gd name="T7" fmla="*/ 165 h 165"/>
                <a:gd name="T8" fmla="*/ 0 w 32"/>
                <a:gd name="T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51"/>
                    <a:pt x="32" y="107"/>
                    <a:pt x="32" y="165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32" y="107"/>
                    <a:pt x="20" y="51"/>
                    <a:pt x="0" y="0"/>
                  </a:cubicBezTo>
                </a:path>
              </a:pathLst>
            </a:custGeom>
            <a:solidFill>
              <a:srgbClr val="000000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5" name="深度视觉·原创设计 https://www.docer.com/works?userid=22383862"/>
            <p:cNvSpPr/>
            <p:nvPr/>
          </p:nvSpPr>
          <p:spPr bwMode="auto">
            <a:xfrm>
              <a:off x="12031129" y="4870672"/>
              <a:ext cx="23671" cy="87917"/>
            </a:xfrm>
            <a:custGeom>
              <a:avLst/>
              <a:gdLst>
                <a:gd name="T0" fmla="*/ 0 w 7"/>
                <a:gd name="T1" fmla="*/ 0 h 26"/>
                <a:gd name="T2" fmla="*/ 0 w 7"/>
                <a:gd name="T3" fmla="*/ 0 h 26"/>
                <a:gd name="T4" fmla="*/ 7 w 7"/>
                <a:gd name="T5" fmla="*/ 26 h 26"/>
                <a:gd name="T6" fmla="*/ 0 w 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9"/>
                    <a:pt x="5" y="17"/>
                    <a:pt x="7" y="26"/>
                  </a:cubicBezTo>
                  <a:cubicBezTo>
                    <a:pt x="5" y="17"/>
                    <a:pt x="2" y="9"/>
                    <a:pt x="0" y="0"/>
                  </a:cubicBezTo>
                </a:path>
              </a:pathLst>
            </a:custGeom>
            <a:solidFill>
              <a:srgbClr val="373535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6" name="深度视觉·原创设计 https://www.docer.com/works?userid=22383862"/>
            <p:cNvSpPr/>
            <p:nvPr/>
          </p:nvSpPr>
          <p:spPr bwMode="auto">
            <a:xfrm>
              <a:off x="11108000" y="4870672"/>
              <a:ext cx="923131" cy="0"/>
            </a:xfrm>
            <a:custGeom>
              <a:avLst/>
              <a:gdLst>
                <a:gd name="T0" fmla="*/ 273 w 273"/>
                <a:gd name="T1" fmla="*/ 0 w 273"/>
                <a:gd name="T2" fmla="*/ 0 w 273"/>
                <a:gd name="T3" fmla="*/ 273 w 273"/>
                <a:gd name="T4" fmla="*/ 273 w 273"/>
                <a:gd name="T5" fmla="*/ 273 w 273"/>
                <a:gd name="T6" fmla="*/ 273 w 2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73">
                  <a:moveTo>
                    <a:pt x="27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202A31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7" name="深度视觉·原创设计 https://www.docer.com/works?userid=22383862"/>
            <p:cNvSpPr/>
            <p:nvPr/>
          </p:nvSpPr>
          <p:spPr bwMode="auto">
            <a:xfrm>
              <a:off x="11108000" y="4870672"/>
              <a:ext cx="923131" cy="0"/>
            </a:xfrm>
            <a:custGeom>
              <a:avLst/>
              <a:gdLst>
                <a:gd name="T0" fmla="*/ 273 w 273"/>
                <a:gd name="T1" fmla="*/ 0 w 273"/>
                <a:gd name="T2" fmla="*/ 0 w 273"/>
                <a:gd name="T3" fmla="*/ 273 w 273"/>
                <a:gd name="T4" fmla="*/ 273 w 273"/>
                <a:gd name="T5" fmla="*/ 273 w 273"/>
                <a:gd name="T6" fmla="*/ 273 w 27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73">
                  <a:moveTo>
                    <a:pt x="273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  <a:lnTo>
                    <a:pt x="273" y="0"/>
                  </a:lnTo>
                </a:path>
              </a:pathLst>
            </a:custGeom>
            <a:noFill/>
            <a:ln w="9525">
              <a:noFill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8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12054800" y="4965352"/>
              <a:ext cx="3382" cy="16908"/>
            </a:xfrm>
            <a:custGeom>
              <a:avLst/>
              <a:gdLst>
                <a:gd name="T0" fmla="*/ 1 w 1"/>
                <a:gd name="T1" fmla="*/ 3 h 5"/>
                <a:gd name="T2" fmla="*/ 1 w 1"/>
                <a:gd name="T3" fmla="*/ 5 h 5"/>
                <a:gd name="T4" fmla="*/ 1 w 1"/>
                <a:gd name="T5" fmla="*/ 5 h 5"/>
                <a:gd name="T6" fmla="*/ 1 w 1"/>
                <a:gd name="T7" fmla="*/ 3 h 5"/>
                <a:gd name="T8" fmla="*/ 0 w 1"/>
                <a:gd name="T9" fmla="*/ 0 h 5"/>
                <a:gd name="T10" fmla="*/ 1 w 1"/>
                <a:gd name="T11" fmla="*/ 1 h 5"/>
                <a:gd name="T12" fmla="*/ 0 w 1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5">
                  <a:moveTo>
                    <a:pt x="1" y="3"/>
                  </a:move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4"/>
                    <a:pt x="1" y="3"/>
                  </a:cubicBezTo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373535"/>
            </a:solidFill>
            <a:ln w="9525">
              <a:noFill/>
              <a:round/>
            </a:ln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29" name="深度视觉·原创设计 https://www.docer.com/works?userid=22383862"/>
            <p:cNvSpPr/>
            <p:nvPr/>
          </p:nvSpPr>
          <p:spPr bwMode="auto">
            <a:xfrm>
              <a:off x="5535404" y="4870672"/>
              <a:ext cx="6590408" cy="3432152"/>
            </a:xfrm>
            <a:custGeom>
              <a:avLst/>
              <a:gdLst>
                <a:gd name="T0" fmla="*/ 1691 w 1946"/>
                <a:gd name="T1" fmla="*/ 198 h 1013"/>
                <a:gd name="T2" fmla="*/ 1243 w 1946"/>
                <a:gd name="T3" fmla="*/ 645 h 1013"/>
                <a:gd name="T4" fmla="*/ 264 w 1946"/>
                <a:gd name="T5" fmla="*/ 645 h 1013"/>
                <a:gd name="T6" fmla="*/ 264 w 1946"/>
                <a:gd name="T7" fmla="*/ 532 h 1013"/>
                <a:gd name="T8" fmla="*/ 0 w 1946"/>
                <a:gd name="T9" fmla="*/ 772 h 1013"/>
                <a:gd name="T10" fmla="*/ 264 w 1946"/>
                <a:gd name="T11" fmla="*/ 1013 h 1013"/>
                <a:gd name="T12" fmla="*/ 264 w 1946"/>
                <a:gd name="T13" fmla="*/ 901 h 1013"/>
                <a:gd name="T14" fmla="*/ 1243 w 1946"/>
                <a:gd name="T15" fmla="*/ 901 h 1013"/>
                <a:gd name="T16" fmla="*/ 1946 w 1946"/>
                <a:gd name="T17" fmla="*/ 198 h 1013"/>
                <a:gd name="T18" fmla="*/ 1918 w 1946"/>
                <a:gd name="T19" fmla="*/ 0 h 1013"/>
                <a:gd name="T20" fmla="*/ 1645 w 1946"/>
                <a:gd name="T21" fmla="*/ 0 h 1013"/>
                <a:gd name="T22" fmla="*/ 1691 w 1946"/>
                <a:gd name="T23" fmla="*/ 198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6" h="1013">
                  <a:moveTo>
                    <a:pt x="1691" y="198"/>
                  </a:moveTo>
                  <a:cubicBezTo>
                    <a:pt x="1691" y="445"/>
                    <a:pt x="1490" y="645"/>
                    <a:pt x="1243" y="645"/>
                  </a:cubicBezTo>
                  <a:cubicBezTo>
                    <a:pt x="264" y="645"/>
                    <a:pt x="264" y="645"/>
                    <a:pt x="264" y="645"/>
                  </a:cubicBezTo>
                  <a:cubicBezTo>
                    <a:pt x="264" y="532"/>
                    <a:pt x="264" y="532"/>
                    <a:pt x="264" y="532"/>
                  </a:cubicBezTo>
                  <a:cubicBezTo>
                    <a:pt x="264" y="532"/>
                    <a:pt x="216" y="733"/>
                    <a:pt x="0" y="772"/>
                  </a:cubicBezTo>
                  <a:cubicBezTo>
                    <a:pt x="216" y="812"/>
                    <a:pt x="264" y="1013"/>
                    <a:pt x="264" y="1013"/>
                  </a:cubicBezTo>
                  <a:cubicBezTo>
                    <a:pt x="264" y="901"/>
                    <a:pt x="264" y="901"/>
                    <a:pt x="264" y="901"/>
                  </a:cubicBezTo>
                  <a:cubicBezTo>
                    <a:pt x="1243" y="901"/>
                    <a:pt x="1243" y="901"/>
                    <a:pt x="1243" y="901"/>
                  </a:cubicBezTo>
                  <a:cubicBezTo>
                    <a:pt x="1631" y="901"/>
                    <a:pt x="1946" y="586"/>
                    <a:pt x="1946" y="198"/>
                  </a:cubicBezTo>
                  <a:cubicBezTo>
                    <a:pt x="1946" y="129"/>
                    <a:pt x="1936" y="63"/>
                    <a:pt x="1918" y="0"/>
                  </a:cubicBezTo>
                  <a:cubicBezTo>
                    <a:pt x="1645" y="0"/>
                    <a:pt x="1645" y="0"/>
                    <a:pt x="1645" y="0"/>
                  </a:cubicBezTo>
                  <a:cubicBezTo>
                    <a:pt x="1674" y="60"/>
                    <a:pt x="1691" y="127"/>
                    <a:pt x="1691" y="198"/>
                  </a:cubicBezTo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grpSp>
          <p:nvGrpSpPr>
            <p:cNvPr id="30" name="Group 114"/>
            <p:cNvGrpSpPr/>
            <p:nvPr/>
          </p:nvGrpSpPr>
          <p:grpSpPr>
            <a:xfrm>
              <a:off x="14641339" y="2884470"/>
              <a:ext cx="1087631" cy="1087631"/>
              <a:chOff x="912987" y="3985306"/>
              <a:chExt cx="1332461" cy="1332461"/>
            </a:xfrm>
          </p:grpSpPr>
          <p:sp>
            <p:nvSpPr>
              <p:cNvPr id="50" name="深度视觉·原创设计 https://www.docer.com/works?userid=22383862"/>
              <p:cNvSpPr/>
              <p:nvPr/>
            </p:nvSpPr>
            <p:spPr>
              <a:xfrm>
                <a:off x="912987" y="3985306"/>
                <a:ext cx="1332461" cy="1332461"/>
              </a:xfrm>
              <a:prstGeom prst="ellipse">
                <a:avLst/>
              </a:prstGeom>
              <a:solidFill>
                <a:schemeClr val="accent2">
                  <a:alpha val="2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  <p:sp>
            <p:nvSpPr>
              <p:cNvPr id="51" name="深度视觉·原创设计 https://www.docer.com/works?userid=22383862"/>
              <p:cNvSpPr/>
              <p:nvPr/>
            </p:nvSpPr>
            <p:spPr>
              <a:xfrm>
                <a:off x="1008481" y="4080800"/>
                <a:ext cx="1141474" cy="1141474"/>
              </a:xfrm>
              <a:prstGeom prst="ellipse">
                <a:avLst/>
              </a:prstGeom>
              <a:solidFill>
                <a:schemeClr val="accent2">
                  <a:alpha val="3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  <p:sp>
            <p:nvSpPr>
              <p:cNvPr id="52" name="深度视觉·原创设计 https://www.docer.com/works?userid=22383862"/>
              <p:cNvSpPr/>
              <p:nvPr/>
            </p:nvSpPr>
            <p:spPr>
              <a:xfrm>
                <a:off x="1108900" y="4181219"/>
                <a:ext cx="940635" cy="94063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15" dirty="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</p:grpSp>
        <p:grpSp>
          <p:nvGrpSpPr>
            <p:cNvPr id="31" name="Group 124"/>
            <p:cNvGrpSpPr/>
            <p:nvPr/>
          </p:nvGrpSpPr>
          <p:grpSpPr>
            <a:xfrm>
              <a:off x="15783270" y="3972101"/>
              <a:ext cx="1087631" cy="1087631"/>
              <a:chOff x="912987" y="3985306"/>
              <a:chExt cx="1332461" cy="1332461"/>
            </a:xfrm>
          </p:grpSpPr>
          <p:sp>
            <p:nvSpPr>
              <p:cNvPr id="47" name="深度视觉·原创设计 https://www.docer.com/works?userid=22383862"/>
              <p:cNvSpPr/>
              <p:nvPr/>
            </p:nvSpPr>
            <p:spPr>
              <a:xfrm>
                <a:off x="912987" y="3985306"/>
                <a:ext cx="1332461" cy="1332461"/>
              </a:xfrm>
              <a:prstGeom prst="ellipse">
                <a:avLst/>
              </a:prstGeom>
              <a:solidFill>
                <a:schemeClr val="accent3">
                  <a:alpha val="2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  <p:sp>
            <p:nvSpPr>
              <p:cNvPr id="48" name="深度视觉·原创设计 https://www.docer.com/works?userid=22383862"/>
              <p:cNvSpPr/>
              <p:nvPr/>
            </p:nvSpPr>
            <p:spPr>
              <a:xfrm>
                <a:off x="1008481" y="4080800"/>
                <a:ext cx="1141474" cy="1141474"/>
              </a:xfrm>
              <a:prstGeom prst="ellipse">
                <a:avLst/>
              </a:prstGeom>
              <a:solidFill>
                <a:schemeClr val="accent3">
                  <a:alpha val="3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  <p:sp>
            <p:nvSpPr>
              <p:cNvPr id="49" name="深度视觉·原创设计 https://www.docer.com/works?userid=22383862"/>
              <p:cNvSpPr/>
              <p:nvPr/>
            </p:nvSpPr>
            <p:spPr>
              <a:xfrm>
                <a:off x="1108900" y="4181219"/>
                <a:ext cx="940635" cy="94063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15" dirty="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</p:grpSp>
        <p:grpSp>
          <p:nvGrpSpPr>
            <p:cNvPr id="32" name="Group 128"/>
            <p:cNvGrpSpPr/>
            <p:nvPr/>
          </p:nvGrpSpPr>
          <p:grpSpPr>
            <a:xfrm>
              <a:off x="2552799" y="6067653"/>
              <a:ext cx="1087631" cy="1087631"/>
              <a:chOff x="912987" y="3985306"/>
              <a:chExt cx="1332461" cy="1332461"/>
            </a:xfrm>
          </p:grpSpPr>
          <p:sp>
            <p:nvSpPr>
              <p:cNvPr id="44" name="深度视觉·原创设计 https://www.docer.com/works?userid=22383862"/>
              <p:cNvSpPr/>
              <p:nvPr/>
            </p:nvSpPr>
            <p:spPr>
              <a:xfrm>
                <a:off x="912987" y="3985306"/>
                <a:ext cx="1332461" cy="1332461"/>
              </a:xfrm>
              <a:prstGeom prst="ellipse">
                <a:avLst/>
              </a:prstGeom>
              <a:solidFill>
                <a:schemeClr val="accent2">
                  <a:alpha val="2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  <p:sp>
            <p:nvSpPr>
              <p:cNvPr id="45" name="深度视觉·原创设计 https://www.docer.com/works?userid=22383862"/>
              <p:cNvSpPr/>
              <p:nvPr/>
            </p:nvSpPr>
            <p:spPr>
              <a:xfrm>
                <a:off x="1008481" y="4080800"/>
                <a:ext cx="1141474" cy="1141474"/>
              </a:xfrm>
              <a:prstGeom prst="ellipse">
                <a:avLst/>
              </a:prstGeom>
              <a:solidFill>
                <a:schemeClr val="accent2">
                  <a:alpha val="3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  <p:sp>
            <p:nvSpPr>
              <p:cNvPr id="46" name="深度视觉·原创设计 https://www.docer.com/works?userid=22383862"/>
              <p:cNvSpPr/>
              <p:nvPr/>
            </p:nvSpPr>
            <p:spPr>
              <a:xfrm>
                <a:off x="1108900" y="4181219"/>
                <a:ext cx="940635" cy="94063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15" dirty="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</p:grpSp>
        <p:grpSp>
          <p:nvGrpSpPr>
            <p:cNvPr id="33" name="Group 132"/>
            <p:cNvGrpSpPr/>
            <p:nvPr/>
          </p:nvGrpSpPr>
          <p:grpSpPr>
            <a:xfrm>
              <a:off x="3642895" y="7077335"/>
              <a:ext cx="1087631" cy="1087631"/>
              <a:chOff x="912987" y="3985306"/>
              <a:chExt cx="1332461" cy="1332461"/>
            </a:xfrm>
          </p:grpSpPr>
          <p:sp>
            <p:nvSpPr>
              <p:cNvPr id="41" name="深度视觉·原创设计 https://www.docer.com/works?userid=22383862"/>
              <p:cNvSpPr/>
              <p:nvPr/>
            </p:nvSpPr>
            <p:spPr>
              <a:xfrm>
                <a:off x="912987" y="3985306"/>
                <a:ext cx="1332461" cy="1332461"/>
              </a:xfrm>
              <a:prstGeom prst="ellipse">
                <a:avLst/>
              </a:prstGeom>
              <a:solidFill>
                <a:schemeClr val="accent1">
                  <a:alpha val="2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  <p:sp>
            <p:nvSpPr>
              <p:cNvPr id="42" name="深度视觉·原创设计 https://www.docer.com/works?userid=22383862"/>
              <p:cNvSpPr/>
              <p:nvPr/>
            </p:nvSpPr>
            <p:spPr>
              <a:xfrm>
                <a:off x="1008481" y="4080800"/>
                <a:ext cx="1141474" cy="1141474"/>
              </a:xfrm>
              <a:prstGeom prst="ellipse">
                <a:avLst/>
              </a:prstGeom>
              <a:solidFill>
                <a:schemeClr val="accent1">
                  <a:alpha val="3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  <p:sp>
            <p:nvSpPr>
              <p:cNvPr id="43" name="深度视觉·原创设计 https://www.docer.com/works?userid=22383862"/>
              <p:cNvSpPr/>
              <p:nvPr/>
            </p:nvSpPr>
            <p:spPr>
              <a:xfrm>
                <a:off x="1108900" y="4181219"/>
                <a:ext cx="940635" cy="940635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15" dirty="0">
                  <a:solidFill>
                    <a:schemeClr val="bg1"/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endParaRPr>
              </a:p>
            </p:txBody>
          </p:sp>
        </p:grpSp>
        <p:sp>
          <p:nvSpPr>
            <p:cNvPr id="34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4080680" y="7476120"/>
              <a:ext cx="212061" cy="290060"/>
            </a:xfrm>
            <a:custGeom>
              <a:avLst/>
              <a:gdLst>
                <a:gd name="T0" fmla="*/ 347 w 456"/>
                <a:gd name="T1" fmla="*/ 273 h 625"/>
                <a:gd name="T2" fmla="*/ 106 w 456"/>
                <a:gd name="T3" fmla="*/ 273 h 625"/>
                <a:gd name="T4" fmla="*/ 106 w 456"/>
                <a:gd name="T5" fmla="*/ 189 h 625"/>
                <a:gd name="T6" fmla="*/ 226 w 456"/>
                <a:gd name="T7" fmla="*/ 69 h 625"/>
                <a:gd name="T8" fmla="*/ 347 w 456"/>
                <a:gd name="T9" fmla="*/ 189 h 625"/>
                <a:gd name="T10" fmla="*/ 347 w 456"/>
                <a:gd name="T11" fmla="*/ 273 h 625"/>
                <a:gd name="T12" fmla="*/ 271 w 456"/>
                <a:gd name="T13" fmla="*/ 455 h 625"/>
                <a:gd name="T14" fmla="*/ 271 w 456"/>
                <a:gd name="T15" fmla="*/ 530 h 625"/>
                <a:gd name="T16" fmla="*/ 236 w 456"/>
                <a:gd name="T17" fmla="*/ 565 h 625"/>
                <a:gd name="T18" fmla="*/ 201 w 456"/>
                <a:gd name="T19" fmla="*/ 530 h 625"/>
                <a:gd name="T20" fmla="*/ 201 w 456"/>
                <a:gd name="T21" fmla="*/ 455 h 625"/>
                <a:gd name="T22" fmla="*/ 180 w 456"/>
                <a:gd name="T23" fmla="*/ 413 h 625"/>
                <a:gd name="T24" fmla="*/ 236 w 456"/>
                <a:gd name="T25" fmla="*/ 358 h 625"/>
                <a:gd name="T26" fmla="*/ 291 w 456"/>
                <a:gd name="T27" fmla="*/ 413 h 625"/>
                <a:gd name="T28" fmla="*/ 271 w 456"/>
                <a:gd name="T29" fmla="*/ 455 h 625"/>
                <a:gd name="T30" fmla="*/ 415 w 456"/>
                <a:gd name="T31" fmla="*/ 273 h 625"/>
                <a:gd name="T32" fmla="*/ 415 w 456"/>
                <a:gd name="T33" fmla="*/ 189 h 625"/>
                <a:gd name="T34" fmla="*/ 226 w 456"/>
                <a:gd name="T35" fmla="*/ 0 h 625"/>
                <a:gd name="T36" fmla="*/ 37 w 456"/>
                <a:gd name="T37" fmla="*/ 189 h 625"/>
                <a:gd name="T38" fmla="*/ 37 w 456"/>
                <a:gd name="T39" fmla="*/ 273 h 625"/>
                <a:gd name="T40" fmla="*/ 0 w 456"/>
                <a:gd name="T41" fmla="*/ 273 h 625"/>
                <a:gd name="T42" fmla="*/ 0 w 456"/>
                <a:gd name="T43" fmla="*/ 625 h 625"/>
                <a:gd name="T44" fmla="*/ 456 w 456"/>
                <a:gd name="T45" fmla="*/ 625 h 625"/>
                <a:gd name="T46" fmla="*/ 456 w 456"/>
                <a:gd name="T47" fmla="*/ 273 h 625"/>
                <a:gd name="T48" fmla="*/ 415 w 456"/>
                <a:gd name="T49" fmla="*/ 27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6" h="625">
                  <a:moveTo>
                    <a:pt x="347" y="273"/>
                  </a:moveTo>
                  <a:lnTo>
                    <a:pt x="106" y="273"/>
                  </a:lnTo>
                  <a:lnTo>
                    <a:pt x="106" y="189"/>
                  </a:lnTo>
                  <a:cubicBezTo>
                    <a:pt x="106" y="123"/>
                    <a:pt x="160" y="69"/>
                    <a:pt x="226" y="69"/>
                  </a:cubicBezTo>
                  <a:cubicBezTo>
                    <a:pt x="293" y="69"/>
                    <a:pt x="347" y="123"/>
                    <a:pt x="347" y="189"/>
                  </a:cubicBezTo>
                  <a:lnTo>
                    <a:pt x="347" y="273"/>
                  </a:lnTo>
                  <a:close/>
                  <a:moveTo>
                    <a:pt x="271" y="455"/>
                  </a:moveTo>
                  <a:lnTo>
                    <a:pt x="271" y="530"/>
                  </a:lnTo>
                  <a:cubicBezTo>
                    <a:pt x="271" y="549"/>
                    <a:pt x="255" y="565"/>
                    <a:pt x="236" y="565"/>
                  </a:cubicBezTo>
                  <a:cubicBezTo>
                    <a:pt x="216" y="565"/>
                    <a:pt x="201" y="549"/>
                    <a:pt x="201" y="530"/>
                  </a:cubicBezTo>
                  <a:lnTo>
                    <a:pt x="201" y="455"/>
                  </a:lnTo>
                  <a:cubicBezTo>
                    <a:pt x="188" y="445"/>
                    <a:pt x="180" y="430"/>
                    <a:pt x="180" y="413"/>
                  </a:cubicBezTo>
                  <a:cubicBezTo>
                    <a:pt x="180" y="382"/>
                    <a:pt x="205" y="358"/>
                    <a:pt x="236" y="358"/>
                  </a:cubicBezTo>
                  <a:cubicBezTo>
                    <a:pt x="266" y="358"/>
                    <a:pt x="291" y="382"/>
                    <a:pt x="291" y="413"/>
                  </a:cubicBezTo>
                  <a:cubicBezTo>
                    <a:pt x="291" y="430"/>
                    <a:pt x="283" y="445"/>
                    <a:pt x="271" y="455"/>
                  </a:cubicBezTo>
                  <a:close/>
                  <a:moveTo>
                    <a:pt x="415" y="273"/>
                  </a:moveTo>
                  <a:lnTo>
                    <a:pt x="415" y="189"/>
                  </a:lnTo>
                  <a:cubicBezTo>
                    <a:pt x="415" y="85"/>
                    <a:pt x="331" y="0"/>
                    <a:pt x="226" y="0"/>
                  </a:cubicBezTo>
                  <a:cubicBezTo>
                    <a:pt x="122" y="0"/>
                    <a:pt x="37" y="85"/>
                    <a:pt x="37" y="189"/>
                  </a:cubicBezTo>
                  <a:lnTo>
                    <a:pt x="37" y="273"/>
                  </a:lnTo>
                  <a:lnTo>
                    <a:pt x="0" y="273"/>
                  </a:lnTo>
                  <a:lnTo>
                    <a:pt x="0" y="625"/>
                  </a:lnTo>
                  <a:lnTo>
                    <a:pt x="456" y="625"/>
                  </a:lnTo>
                  <a:lnTo>
                    <a:pt x="456" y="273"/>
                  </a:lnTo>
                  <a:lnTo>
                    <a:pt x="415" y="2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8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35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16192909" y="4413595"/>
              <a:ext cx="268352" cy="204642"/>
            </a:xfrm>
            <a:custGeom>
              <a:avLst/>
              <a:gdLst>
                <a:gd name="T0" fmla="*/ 62 w 733"/>
                <a:gd name="T1" fmla="*/ 518 h 551"/>
                <a:gd name="T2" fmla="*/ 33 w 733"/>
                <a:gd name="T3" fmla="*/ 410 h 551"/>
                <a:gd name="T4" fmla="*/ 366 w 733"/>
                <a:gd name="T5" fmla="*/ 475 h 551"/>
                <a:gd name="T6" fmla="*/ 700 w 733"/>
                <a:gd name="T7" fmla="*/ 410 h 551"/>
                <a:gd name="T8" fmla="*/ 671 w 733"/>
                <a:gd name="T9" fmla="*/ 518 h 551"/>
                <a:gd name="T10" fmla="*/ 264 w 733"/>
                <a:gd name="T11" fmla="*/ 306 h 551"/>
                <a:gd name="T12" fmla="*/ 469 w 733"/>
                <a:gd name="T13" fmla="*/ 306 h 551"/>
                <a:gd name="T14" fmla="*/ 366 w 733"/>
                <a:gd name="T15" fmla="*/ 190 h 551"/>
                <a:gd name="T16" fmla="*/ 366 w 733"/>
                <a:gd name="T17" fmla="*/ 421 h 551"/>
                <a:gd name="T18" fmla="*/ 366 w 733"/>
                <a:gd name="T19" fmla="*/ 190 h 551"/>
                <a:gd name="T20" fmla="*/ 675 w 733"/>
                <a:gd name="T21" fmla="*/ 137 h 551"/>
                <a:gd name="T22" fmla="*/ 626 w 733"/>
                <a:gd name="T23" fmla="*/ 137 h 551"/>
                <a:gd name="T24" fmla="*/ 650 w 733"/>
                <a:gd name="T25" fmla="*/ 445 h 551"/>
                <a:gd name="T26" fmla="*/ 650 w 733"/>
                <a:gd name="T27" fmla="*/ 494 h 551"/>
                <a:gd name="T28" fmla="*/ 650 w 733"/>
                <a:gd name="T29" fmla="*/ 445 h 551"/>
                <a:gd name="T30" fmla="*/ 59 w 733"/>
                <a:gd name="T31" fmla="*/ 469 h 551"/>
                <a:gd name="T32" fmla="*/ 108 w 733"/>
                <a:gd name="T33" fmla="*/ 469 h 551"/>
                <a:gd name="T34" fmla="*/ 83 w 733"/>
                <a:gd name="T35" fmla="*/ 161 h 551"/>
                <a:gd name="T36" fmla="*/ 83 w 733"/>
                <a:gd name="T37" fmla="*/ 112 h 551"/>
                <a:gd name="T38" fmla="*/ 83 w 733"/>
                <a:gd name="T39" fmla="*/ 161 h 551"/>
                <a:gd name="T40" fmla="*/ 366 w 733"/>
                <a:gd name="T41" fmla="*/ 442 h 551"/>
                <a:gd name="T42" fmla="*/ 366 w 733"/>
                <a:gd name="T43" fmla="*/ 170 h 551"/>
                <a:gd name="T44" fmla="*/ 62 w 733"/>
                <a:gd name="T45" fmla="*/ 93 h 551"/>
                <a:gd name="T46" fmla="*/ 700 w 733"/>
                <a:gd name="T47" fmla="*/ 122 h 551"/>
                <a:gd name="T48" fmla="*/ 500 w 733"/>
                <a:gd name="T49" fmla="*/ 202 h 551"/>
                <a:gd name="T50" fmla="*/ 233 w 733"/>
                <a:gd name="T51" fmla="*/ 202 h 551"/>
                <a:gd name="T52" fmla="*/ 33 w 733"/>
                <a:gd name="T53" fmla="*/ 122 h 551"/>
                <a:gd name="T54" fmla="*/ 671 w 733"/>
                <a:gd name="T55" fmla="*/ 60 h 551"/>
                <a:gd name="T56" fmla="*/ 215 w 733"/>
                <a:gd name="T57" fmla="*/ 45 h 551"/>
                <a:gd name="T58" fmla="*/ 110 w 733"/>
                <a:gd name="T59" fmla="*/ 0 h 551"/>
                <a:gd name="T60" fmla="*/ 64 w 733"/>
                <a:gd name="T61" fmla="*/ 60 h 551"/>
                <a:gd name="T62" fmla="*/ 0 w 733"/>
                <a:gd name="T63" fmla="*/ 122 h 551"/>
                <a:gd name="T64" fmla="*/ 62 w 733"/>
                <a:gd name="T65" fmla="*/ 551 h 551"/>
                <a:gd name="T66" fmla="*/ 733 w 733"/>
                <a:gd name="T67" fmla="*/ 489 h 551"/>
                <a:gd name="T68" fmla="*/ 671 w 733"/>
                <a:gd name="T69" fmla="*/ 6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3" h="551">
                  <a:moveTo>
                    <a:pt x="671" y="518"/>
                  </a:moveTo>
                  <a:lnTo>
                    <a:pt x="62" y="518"/>
                  </a:lnTo>
                  <a:cubicBezTo>
                    <a:pt x="46" y="518"/>
                    <a:pt x="33" y="505"/>
                    <a:pt x="33" y="489"/>
                  </a:cubicBezTo>
                  <a:lnTo>
                    <a:pt x="33" y="410"/>
                  </a:lnTo>
                  <a:lnTo>
                    <a:pt x="233" y="410"/>
                  </a:lnTo>
                  <a:cubicBezTo>
                    <a:pt x="264" y="449"/>
                    <a:pt x="312" y="475"/>
                    <a:pt x="366" y="475"/>
                  </a:cubicBezTo>
                  <a:cubicBezTo>
                    <a:pt x="421" y="475"/>
                    <a:pt x="469" y="449"/>
                    <a:pt x="500" y="410"/>
                  </a:cubicBezTo>
                  <a:lnTo>
                    <a:pt x="700" y="410"/>
                  </a:lnTo>
                  <a:lnTo>
                    <a:pt x="700" y="489"/>
                  </a:lnTo>
                  <a:cubicBezTo>
                    <a:pt x="700" y="505"/>
                    <a:pt x="687" y="518"/>
                    <a:pt x="671" y="518"/>
                  </a:cubicBezTo>
                  <a:close/>
                  <a:moveTo>
                    <a:pt x="366" y="409"/>
                  </a:moveTo>
                  <a:cubicBezTo>
                    <a:pt x="310" y="409"/>
                    <a:pt x="264" y="362"/>
                    <a:pt x="264" y="306"/>
                  </a:cubicBezTo>
                  <a:cubicBezTo>
                    <a:pt x="264" y="249"/>
                    <a:pt x="310" y="203"/>
                    <a:pt x="366" y="203"/>
                  </a:cubicBezTo>
                  <a:cubicBezTo>
                    <a:pt x="423" y="203"/>
                    <a:pt x="469" y="249"/>
                    <a:pt x="469" y="306"/>
                  </a:cubicBezTo>
                  <a:cubicBezTo>
                    <a:pt x="469" y="362"/>
                    <a:pt x="423" y="409"/>
                    <a:pt x="366" y="409"/>
                  </a:cubicBezTo>
                  <a:close/>
                  <a:moveTo>
                    <a:pt x="366" y="190"/>
                  </a:moveTo>
                  <a:cubicBezTo>
                    <a:pt x="303" y="190"/>
                    <a:pt x="251" y="242"/>
                    <a:pt x="251" y="306"/>
                  </a:cubicBezTo>
                  <a:cubicBezTo>
                    <a:pt x="251" y="369"/>
                    <a:pt x="303" y="421"/>
                    <a:pt x="366" y="421"/>
                  </a:cubicBezTo>
                  <a:cubicBezTo>
                    <a:pt x="430" y="421"/>
                    <a:pt x="482" y="369"/>
                    <a:pt x="482" y="306"/>
                  </a:cubicBezTo>
                  <a:cubicBezTo>
                    <a:pt x="482" y="242"/>
                    <a:pt x="430" y="190"/>
                    <a:pt x="366" y="190"/>
                  </a:cubicBezTo>
                  <a:close/>
                  <a:moveTo>
                    <a:pt x="650" y="161"/>
                  </a:moveTo>
                  <a:cubicBezTo>
                    <a:pt x="664" y="161"/>
                    <a:pt x="675" y="150"/>
                    <a:pt x="675" y="137"/>
                  </a:cubicBezTo>
                  <a:cubicBezTo>
                    <a:pt x="675" y="123"/>
                    <a:pt x="664" y="112"/>
                    <a:pt x="650" y="112"/>
                  </a:cubicBezTo>
                  <a:cubicBezTo>
                    <a:pt x="637" y="112"/>
                    <a:pt x="626" y="123"/>
                    <a:pt x="626" y="137"/>
                  </a:cubicBezTo>
                  <a:cubicBezTo>
                    <a:pt x="626" y="150"/>
                    <a:pt x="637" y="161"/>
                    <a:pt x="650" y="161"/>
                  </a:cubicBezTo>
                  <a:close/>
                  <a:moveTo>
                    <a:pt x="650" y="445"/>
                  </a:moveTo>
                  <a:cubicBezTo>
                    <a:pt x="637" y="445"/>
                    <a:pt x="626" y="456"/>
                    <a:pt x="626" y="469"/>
                  </a:cubicBezTo>
                  <a:cubicBezTo>
                    <a:pt x="626" y="483"/>
                    <a:pt x="637" y="494"/>
                    <a:pt x="650" y="494"/>
                  </a:cubicBezTo>
                  <a:cubicBezTo>
                    <a:pt x="664" y="494"/>
                    <a:pt x="675" y="483"/>
                    <a:pt x="675" y="469"/>
                  </a:cubicBezTo>
                  <a:cubicBezTo>
                    <a:pt x="675" y="456"/>
                    <a:pt x="664" y="445"/>
                    <a:pt x="650" y="445"/>
                  </a:cubicBezTo>
                  <a:close/>
                  <a:moveTo>
                    <a:pt x="83" y="445"/>
                  </a:moveTo>
                  <a:cubicBezTo>
                    <a:pt x="70" y="445"/>
                    <a:pt x="59" y="456"/>
                    <a:pt x="59" y="469"/>
                  </a:cubicBezTo>
                  <a:cubicBezTo>
                    <a:pt x="59" y="483"/>
                    <a:pt x="70" y="494"/>
                    <a:pt x="83" y="494"/>
                  </a:cubicBezTo>
                  <a:cubicBezTo>
                    <a:pt x="97" y="494"/>
                    <a:pt x="108" y="483"/>
                    <a:pt x="108" y="469"/>
                  </a:cubicBezTo>
                  <a:cubicBezTo>
                    <a:pt x="108" y="456"/>
                    <a:pt x="97" y="445"/>
                    <a:pt x="83" y="445"/>
                  </a:cubicBezTo>
                  <a:close/>
                  <a:moveTo>
                    <a:pt x="83" y="161"/>
                  </a:moveTo>
                  <a:cubicBezTo>
                    <a:pt x="97" y="161"/>
                    <a:pt x="108" y="150"/>
                    <a:pt x="108" y="137"/>
                  </a:cubicBezTo>
                  <a:cubicBezTo>
                    <a:pt x="108" y="123"/>
                    <a:pt x="97" y="112"/>
                    <a:pt x="83" y="112"/>
                  </a:cubicBezTo>
                  <a:cubicBezTo>
                    <a:pt x="70" y="112"/>
                    <a:pt x="59" y="123"/>
                    <a:pt x="59" y="137"/>
                  </a:cubicBezTo>
                  <a:cubicBezTo>
                    <a:pt x="59" y="150"/>
                    <a:pt x="70" y="161"/>
                    <a:pt x="83" y="161"/>
                  </a:cubicBezTo>
                  <a:close/>
                  <a:moveTo>
                    <a:pt x="503" y="306"/>
                  </a:moveTo>
                  <a:cubicBezTo>
                    <a:pt x="503" y="381"/>
                    <a:pt x="442" y="442"/>
                    <a:pt x="366" y="442"/>
                  </a:cubicBezTo>
                  <a:cubicBezTo>
                    <a:pt x="291" y="442"/>
                    <a:pt x="230" y="381"/>
                    <a:pt x="230" y="306"/>
                  </a:cubicBezTo>
                  <a:cubicBezTo>
                    <a:pt x="230" y="231"/>
                    <a:pt x="291" y="170"/>
                    <a:pt x="366" y="170"/>
                  </a:cubicBezTo>
                  <a:cubicBezTo>
                    <a:pt x="442" y="170"/>
                    <a:pt x="503" y="231"/>
                    <a:pt x="503" y="306"/>
                  </a:cubicBezTo>
                  <a:close/>
                  <a:moveTo>
                    <a:pt x="62" y="93"/>
                  </a:moveTo>
                  <a:lnTo>
                    <a:pt x="671" y="93"/>
                  </a:lnTo>
                  <a:cubicBezTo>
                    <a:pt x="687" y="93"/>
                    <a:pt x="700" y="106"/>
                    <a:pt x="700" y="122"/>
                  </a:cubicBezTo>
                  <a:lnTo>
                    <a:pt x="700" y="202"/>
                  </a:lnTo>
                  <a:lnTo>
                    <a:pt x="500" y="202"/>
                  </a:lnTo>
                  <a:cubicBezTo>
                    <a:pt x="469" y="162"/>
                    <a:pt x="421" y="137"/>
                    <a:pt x="366" y="137"/>
                  </a:cubicBezTo>
                  <a:cubicBezTo>
                    <a:pt x="312" y="137"/>
                    <a:pt x="264" y="162"/>
                    <a:pt x="233" y="202"/>
                  </a:cubicBezTo>
                  <a:lnTo>
                    <a:pt x="33" y="202"/>
                  </a:lnTo>
                  <a:lnTo>
                    <a:pt x="33" y="122"/>
                  </a:lnTo>
                  <a:cubicBezTo>
                    <a:pt x="33" y="106"/>
                    <a:pt x="46" y="93"/>
                    <a:pt x="62" y="93"/>
                  </a:cubicBezTo>
                  <a:close/>
                  <a:moveTo>
                    <a:pt x="671" y="60"/>
                  </a:moveTo>
                  <a:lnTo>
                    <a:pt x="215" y="60"/>
                  </a:lnTo>
                  <a:lnTo>
                    <a:pt x="215" y="45"/>
                  </a:lnTo>
                  <a:cubicBezTo>
                    <a:pt x="215" y="20"/>
                    <a:pt x="195" y="0"/>
                    <a:pt x="170" y="0"/>
                  </a:cubicBezTo>
                  <a:lnTo>
                    <a:pt x="110" y="0"/>
                  </a:lnTo>
                  <a:cubicBezTo>
                    <a:pt x="85" y="0"/>
                    <a:pt x="64" y="20"/>
                    <a:pt x="64" y="45"/>
                  </a:cubicBezTo>
                  <a:lnTo>
                    <a:pt x="64" y="60"/>
                  </a:lnTo>
                  <a:lnTo>
                    <a:pt x="62" y="60"/>
                  </a:lnTo>
                  <a:cubicBezTo>
                    <a:pt x="28" y="60"/>
                    <a:pt x="0" y="88"/>
                    <a:pt x="0" y="122"/>
                  </a:cubicBezTo>
                  <a:lnTo>
                    <a:pt x="0" y="489"/>
                  </a:lnTo>
                  <a:cubicBezTo>
                    <a:pt x="0" y="523"/>
                    <a:pt x="28" y="551"/>
                    <a:pt x="62" y="551"/>
                  </a:cubicBezTo>
                  <a:lnTo>
                    <a:pt x="671" y="551"/>
                  </a:lnTo>
                  <a:cubicBezTo>
                    <a:pt x="705" y="551"/>
                    <a:pt x="733" y="523"/>
                    <a:pt x="733" y="489"/>
                  </a:cubicBezTo>
                  <a:lnTo>
                    <a:pt x="733" y="122"/>
                  </a:lnTo>
                  <a:cubicBezTo>
                    <a:pt x="733" y="88"/>
                    <a:pt x="705" y="60"/>
                    <a:pt x="671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8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36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2942432" y="6489745"/>
              <a:ext cx="308365" cy="243446"/>
            </a:xfrm>
            <a:custGeom>
              <a:avLst/>
              <a:gdLst>
                <a:gd name="T0" fmla="*/ 62 w 696"/>
                <a:gd name="T1" fmla="*/ 229 h 549"/>
                <a:gd name="T2" fmla="*/ 129 w 696"/>
                <a:gd name="T3" fmla="*/ 267 h 549"/>
                <a:gd name="T4" fmla="*/ 568 w 696"/>
                <a:gd name="T5" fmla="*/ 44 h 549"/>
                <a:gd name="T6" fmla="*/ 516 w 696"/>
                <a:gd name="T7" fmla="*/ 139 h 549"/>
                <a:gd name="T8" fmla="*/ 236 w 696"/>
                <a:gd name="T9" fmla="*/ 86 h 549"/>
                <a:gd name="T10" fmla="*/ 132 w 696"/>
                <a:gd name="T11" fmla="*/ 58 h 549"/>
                <a:gd name="T12" fmla="*/ 0 w 696"/>
                <a:gd name="T13" fmla="*/ 91 h 549"/>
                <a:gd name="T14" fmla="*/ 591 w 696"/>
                <a:gd name="T15" fmla="*/ 536 h 549"/>
                <a:gd name="T16" fmla="*/ 650 w 696"/>
                <a:gd name="T17" fmla="*/ 44 h 549"/>
                <a:gd name="T18" fmla="*/ 544 w 696"/>
                <a:gd name="T19" fmla="*/ 418 h 549"/>
                <a:gd name="T20" fmla="*/ 29 w 696"/>
                <a:gd name="T21" fmla="*/ 162 h 549"/>
                <a:gd name="T22" fmla="*/ 573 w 696"/>
                <a:gd name="T23" fmla="*/ 513 h 549"/>
                <a:gd name="T24" fmla="*/ 475 w 696"/>
                <a:gd name="T25" fmla="*/ 86 h 549"/>
                <a:gd name="T26" fmla="*/ 556 w 696"/>
                <a:gd name="T27" fmla="*/ 0 h 549"/>
                <a:gd name="T28" fmla="*/ 184 w 696"/>
                <a:gd name="T29" fmla="*/ 127 h 549"/>
                <a:gd name="T30" fmla="*/ 475 w 696"/>
                <a:gd name="T31" fmla="*/ 0 h 549"/>
                <a:gd name="T32" fmla="*/ 515 w 696"/>
                <a:gd name="T33" fmla="*/ 461 h 549"/>
                <a:gd name="T34" fmla="*/ 477 w 696"/>
                <a:gd name="T35" fmla="*/ 394 h 549"/>
                <a:gd name="T36" fmla="*/ 515 w 696"/>
                <a:gd name="T37" fmla="*/ 461 h 549"/>
                <a:gd name="T38" fmla="*/ 362 w 696"/>
                <a:gd name="T39" fmla="*/ 409 h 549"/>
                <a:gd name="T40" fmla="*/ 429 w 696"/>
                <a:gd name="T41" fmla="*/ 446 h 549"/>
                <a:gd name="T42" fmla="*/ 262 w 696"/>
                <a:gd name="T43" fmla="*/ 446 h 549"/>
                <a:gd name="T44" fmla="*/ 329 w 696"/>
                <a:gd name="T45" fmla="*/ 409 h 549"/>
                <a:gd name="T46" fmla="*/ 177 w 696"/>
                <a:gd name="T47" fmla="*/ 461 h 549"/>
                <a:gd name="T48" fmla="*/ 214 w 696"/>
                <a:gd name="T49" fmla="*/ 394 h 549"/>
                <a:gd name="T50" fmla="*/ 114 w 696"/>
                <a:gd name="T51" fmla="*/ 461 h 549"/>
                <a:gd name="T52" fmla="*/ 76 w 696"/>
                <a:gd name="T53" fmla="*/ 394 h 549"/>
                <a:gd name="T54" fmla="*/ 114 w 696"/>
                <a:gd name="T55" fmla="*/ 461 h 549"/>
                <a:gd name="T56" fmla="*/ 580 w 696"/>
                <a:gd name="T57" fmla="*/ 322 h 549"/>
                <a:gd name="T58" fmla="*/ 562 w 696"/>
                <a:gd name="T59" fmla="*/ 357 h 549"/>
                <a:gd name="T60" fmla="*/ 629 w 696"/>
                <a:gd name="T61" fmla="*/ 319 h 549"/>
                <a:gd name="T62" fmla="*/ 477 w 696"/>
                <a:gd name="T63" fmla="*/ 371 h 549"/>
                <a:gd name="T64" fmla="*/ 515 w 696"/>
                <a:gd name="T65" fmla="*/ 304 h 549"/>
                <a:gd name="T66" fmla="*/ 414 w 696"/>
                <a:gd name="T67" fmla="*/ 371 h 549"/>
                <a:gd name="T68" fmla="*/ 377 w 696"/>
                <a:gd name="T69" fmla="*/ 304 h 549"/>
                <a:gd name="T70" fmla="*/ 414 w 696"/>
                <a:gd name="T71" fmla="*/ 371 h 549"/>
                <a:gd name="T72" fmla="*/ 262 w 696"/>
                <a:gd name="T73" fmla="*/ 319 h 549"/>
                <a:gd name="T74" fmla="*/ 329 w 696"/>
                <a:gd name="T75" fmla="*/ 357 h 549"/>
                <a:gd name="T76" fmla="*/ 162 w 696"/>
                <a:gd name="T77" fmla="*/ 357 h 549"/>
                <a:gd name="T78" fmla="*/ 229 w 696"/>
                <a:gd name="T79" fmla="*/ 319 h 549"/>
                <a:gd name="T80" fmla="*/ 76 w 696"/>
                <a:gd name="T81" fmla="*/ 371 h 549"/>
                <a:gd name="T82" fmla="*/ 114 w 696"/>
                <a:gd name="T83" fmla="*/ 304 h 549"/>
                <a:gd name="T84" fmla="*/ 580 w 696"/>
                <a:gd name="T85" fmla="*/ 264 h 549"/>
                <a:gd name="T86" fmla="*/ 580 w 696"/>
                <a:gd name="T87" fmla="*/ 264 h 549"/>
                <a:gd name="T88" fmla="*/ 562 w 696"/>
                <a:gd name="T89" fmla="*/ 229 h 549"/>
                <a:gd name="T90" fmla="*/ 629 w 696"/>
                <a:gd name="T91" fmla="*/ 267 h 549"/>
                <a:gd name="T92" fmla="*/ 462 w 696"/>
                <a:gd name="T93" fmla="*/ 267 h 549"/>
                <a:gd name="T94" fmla="*/ 529 w 696"/>
                <a:gd name="T95" fmla="*/ 229 h 549"/>
                <a:gd name="T96" fmla="*/ 377 w 696"/>
                <a:gd name="T97" fmla="*/ 282 h 549"/>
                <a:gd name="T98" fmla="*/ 414 w 696"/>
                <a:gd name="T99" fmla="*/ 215 h 549"/>
                <a:gd name="T100" fmla="*/ 314 w 696"/>
                <a:gd name="T101" fmla="*/ 282 h 549"/>
                <a:gd name="T102" fmla="*/ 277 w 696"/>
                <a:gd name="T103" fmla="*/ 215 h 549"/>
                <a:gd name="T104" fmla="*/ 314 w 696"/>
                <a:gd name="T105" fmla="*/ 282 h 549"/>
                <a:gd name="T106" fmla="*/ 162 w 696"/>
                <a:gd name="T107" fmla="*/ 229 h 549"/>
                <a:gd name="T108" fmla="*/ 229 w 696"/>
                <a:gd name="T109" fmla="*/ 267 h 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6" h="549">
                  <a:moveTo>
                    <a:pt x="114" y="282"/>
                  </a:moveTo>
                  <a:lnTo>
                    <a:pt x="76" y="282"/>
                  </a:lnTo>
                  <a:cubicBezTo>
                    <a:pt x="68" y="282"/>
                    <a:pt x="62" y="275"/>
                    <a:pt x="62" y="267"/>
                  </a:cubicBezTo>
                  <a:lnTo>
                    <a:pt x="62" y="229"/>
                  </a:lnTo>
                  <a:cubicBezTo>
                    <a:pt x="62" y="221"/>
                    <a:pt x="68" y="215"/>
                    <a:pt x="76" y="215"/>
                  </a:cubicBezTo>
                  <a:lnTo>
                    <a:pt x="114" y="215"/>
                  </a:lnTo>
                  <a:cubicBezTo>
                    <a:pt x="122" y="215"/>
                    <a:pt x="129" y="221"/>
                    <a:pt x="129" y="229"/>
                  </a:cubicBezTo>
                  <a:lnTo>
                    <a:pt x="129" y="267"/>
                  </a:lnTo>
                  <a:cubicBezTo>
                    <a:pt x="129" y="275"/>
                    <a:pt x="122" y="282"/>
                    <a:pt x="114" y="282"/>
                  </a:cubicBezTo>
                  <a:close/>
                  <a:moveTo>
                    <a:pt x="650" y="44"/>
                  </a:moveTo>
                  <a:lnTo>
                    <a:pt x="569" y="44"/>
                  </a:lnTo>
                  <a:lnTo>
                    <a:pt x="568" y="44"/>
                  </a:lnTo>
                  <a:lnTo>
                    <a:pt x="568" y="58"/>
                  </a:lnTo>
                  <a:lnTo>
                    <a:pt x="568" y="73"/>
                  </a:lnTo>
                  <a:lnTo>
                    <a:pt x="568" y="86"/>
                  </a:lnTo>
                  <a:cubicBezTo>
                    <a:pt x="568" y="115"/>
                    <a:pt x="544" y="139"/>
                    <a:pt x="516" y="139"/>
                  </a:cubicBezTo>
                  <a:cubicBezTo>
                    <a:pt x="487" y="139"/>
                    <a:pt x="463" y="115"/>
                    <a:pt x="463" y="86"/>
                  </a:cubicBezTo>
                  <a:lnTo>
                    <a:pt x="463" y="58"/>
                  </a:lnTo>
                  <a:lnTo>
                    <a:pt x="236" y="58"/>
                  </a:lnTo>
                  <a:lnTo>
                    <a:pt x="236" y="86"/>
                  </a:lnTo>
                  <a:cubicBezTo>
                    <a:pt x="236" y="115"/>
                    <a:pt x="213" y="139"/>
                    <a:pt x="184" y="139"/>
                  </a:cubicBezTo>
                  <a:cubicBezTo>
                    <a:pt x="155" y="139"/>
                    <a:pt x="132" y="115"/>
                    <a:pt x="132" y="86"/>
                  </a:cubicBezTo>
                  <a:lnTo>
                    <a:pt x="132" y="71"/>
                  </a:lnTo>
                  <a:lnTo>
                    <a:pt x="132" y="58"/>
                  </a:lnTo>
                  <a:lnTo>
                    <a:pt x="132" y="45"/>
                  </a:lnTo>
                  <a:cubicBezTo>
                    <a:pt x="130" y="45"/>
                    <a:pt x="128" y="44"/>
                    <a:pt x="126" y="44"/>
                  </a:cubicBezTo>
                  <a:lnTo>
                    <a:pt x="46" y="44"/>
                  </a:lnTo>
                  <a:cubicBezTo>
                    <a:pt x="21" y="44"/>
                    <a:pt x="0" y="65"/>
                    <a:pt x="0" y="91"/>
                  </a:cubicBezTo>
                  <a:lnTo>
                    <a:pt x="0" y="503"/>
                  </a:lnTo>
                  <a:cubicBezTo>
                    <a:pt x="0" y="529"/>
                    <a:pt x="21" y="549"/>
                    <a:pt x="46" y="549"/>
                  </a:cubicBezTo>
                  <a:lnTo>
                    <a:pt x="558" y="549"/>
                  </a:lnTo>
                  <a:cubicBezTo>
                    <a:pt x="570" y="549"/>
                    <a:pt x="582" y="545"/>
                    <a:pt x="591" y="536"/>
                  </a:cubicBezTo>
                  <a:lnTo>
                    <a:pt x="683" y="444"/>
                  </a:lnTo>
                  <a:cubicBezTo>
                    <a:pt x="692" y="435"/>
                    <a:pt x="696" y="423"/>
                    <a:pt x="696" y="411"/>
                  </a:cubicBezTo>
                  <a:lnTo>
                    <a:pt x="696" y="91"/>
                  </a:lnTo>
                  <a:cubicBezTo>
                    <a:pt x="696" y="65"/>
                    <a:pt x="676" y="44"/>
                    <a:pt x="650" y="44"/>
                  </a:cubicBezTo>
                  <a:close/>
                  <a:moveTo>
                    <a:pt x="668" y="162"/>
                  </a:moveTo>
                  <a:lnTo>
                    <a:pt x="668" y="394"/>
                  </a:lnTo>
                  <a:lnTo>
                    <a:pt x="568" y="394"/>
                  </a:lnTo>
                  <a:cubicBezTo>
                    <a:pt x="555" y="394"/>
                    <a:pt x="544" y="405"/>
                    <a:pt x="544" y="418"/>
                  </a:cubicBezTo>
                  <a:lnTo>
                    <a:pt x="544" y="521"/>
                  </a:lnTo>
                  <a:lnTo>
                    <a:pt x="46" y="521"/>
                  </a:lnTo>
                  <a:cubicBezTo>
                    <a:pt x="37" y="521"/>
                    <a:pt x="29" y="513"/>
                    <a:pt x="29" y="503"/>
                  </a:cubicBezTo>
                  <a:lnTo>
                    <a:pt x="29" y="162"/>
                  </a:lnTo>
                  <a:lnTo>
                    <a:pt x="668" y="162"/>
                  </a:lnTo>
                  <a:close/>
                  <a:moveTo>
                    <a:pt x="663" y="423"/>
                  </a:moveTo>
                  <a:cubicBezTo>
                    <a:pt x="663" y="423"/>
                    <a:pt x="663" y="423"/>
                    <a:pt x="663" y="423"/>
                  </a:cubicBezTo>
                  <a:lnTo>
                    <a:pt x="573" y="513"/>
                  </a:lnTo>
                  <a:lnTo>
                    <a:pt x="573" y="423"/>
                  </a:lnTo>
                  <a:lnTo>
                    <a:pt x="663" y="423"/>
                  </a:lnTo>
                  <a:close/>
                  <a:moveTo>
                    <a:pt x="475" y="0"/>
                  </a:moveTo>
                  <a:lnTo>
                    <a:pt x="475" y="86"/>
                  </a:lnTo>
                  <a:cubicBezTo>
                    <a:pt x="475" y="109"/>
                    <a:pt x="493" y="127"/>
                    <a:pt x="516" y="127"/>
                  </a:cubicBezTo>
                  <a:lnTo>
                    <a:pt x="516" y="127"/>
                  </a:lnTo>
                  <a:cubicBezTo>
                    <a:pt x="538" y="127"/>
                    <a:pt x="556" y="109"/>
                    <a:pt x="556" y="86"/>
                  </a:cubicBezTo>
                  <a:lnTo>
                    <a:pt x="556" y="0"/>
                  </a:lnTo>
                  <a:lnTo>
                    <a:pt x="475" y="0"/>
                  </a:lnTo>
                  <a:close/>
                  <a:moveTo>
                    <a:pt x="143" y="0"/>
                  </a:moveTo>
                  <a:lnTo>
                    <a:pt x="143" y="86"/>
                  </a:lnTo>
                  <a:cubicBezTo>
                    <a:pt x="143" y="109"/>
                    <a:pt x="162" y="127"/>
                    <a:pt x="184" y="127"/>
                  </a:cubicBezTo>
                  <a:cubicBezTo>
                    <a:pt x="207" y="127"/>
                    <a:pt x="225" y="109"/>
                    <a:pt x="225" y="86"/>
                  </a:cubicBezTo>
                  <a:lnTo>
                    <a:pt x="225" y="0"/>
                  </a:lnTo>
                  <a:lnTo>
                    <a:pt x="143" y="0"/>
                  </a:lnTo>
                  <a:close/>
                  <a:moveTo>
                    <a:pt x="475" y="0"/>
                  </a:moveTo>
                  <a:lnTo>
                    <a:pt x="556" y="0"/>
                  </a:lnTo>
                  <a:moveTo>
                    <a:pt x="143" y="0"/>
                  </a:moveTo>
                  <a:lnTo>
                    <a:pt x="225" y="0"/>
                  </a:lnTo>
                  <a:moveTo>
                    <a:pt x="515" y="461"/>
                  </a:moveTo>
                  <a:lnTo>
                    <a:pt x="477" y="461"/>
                  </a:lnTo>
                  <a:cubicBezTo>
                    <a:pt x="469" y="461"/>
                    <a:pt x="462" y="454"/>
                    <a:pt x="462" y="446"/>
                  </a:cubicBezTo>
                  <a:lnTo>
                    <a:pt x="462" y="409"/>
                  </a:lnTo>
                  <a:cubicBezTo>
                    <a:pt x="462" y="401"/>
                    <a:pt x="469" y="394"/>
                    <a:pt x="477" y="394"/>
                  </a:cubicBezTo>
                  <a:lnTo>
                    <a:pt x="515" y="394"/>
                  </a:lnTo>
                  <a:cubicBezTo>
                    <a:pt x="523" y="394"/>
                    <a:pt x="529" y="401"/>
                    <a:pt x="529" y="409"/>
                  </a:cubicBezTo>
                  <a:lnTo>
                    <a:pt x="529" y="446"/>
                  </a:lnTo>
                  <a:cubicBezTo>
                    <a:pt x="529" y="454"/>
                    <a:pt x="523" y="461"/>
                    <a:pt x="515" y="461"/>
                  </a:cubicBezTo>
                  <a:close/>
                  <a:moveTo>
                    <a:pt x="414" y="461"/>
                  </a:moveTo>
                  <a:lnTo>
                    <a:pt x="377" y="461"/>
                  </a:lnTo>
                  <a:cubicBezTo>
                    <a:pt x="369" y="461"/>
                    <a:pt x="362" y="454"/>
                    <a:pt x="362" y="446"/>
                  </a:cubicBezTo>
                  <a:lnTo>
                    <a:pt x="362" y="409"/>
                  </a:lnTo>
                  <a:cubicBezTo>
                    <a:pt x="362" y="401"/>
                    <a:pt x="369" y="394"/>
                    <a:pt x="377" y="394"/>
                  </a:cubicBezTo>
                  <a:lnTo>
                    <a:pt x="414" y="394"/>
                  </a:lnTo>
                  <a:cubicBezTo>
                    <a:pt x="422" y="394"/>
                    <a:pt x="429" y="401"/>
                    <a:pt x="429" y="409"/>
                  </a:cubicBezTo>
                  <a:lnTo>
                    <a:pt x="429" y="446"/>
                  </a:lnTo>
                  <a:cubicBezTo>
                    <a:pt x="429" y="454"/>
                    <a:pt x="422" y="461"/>
                    <a:pt x="414" y="461"/>
                  </a:cubicBezTo>
                  <a:close/>
                  <a:moveTo>
                    <a:pt x="314" y="461"/>
                  </a:moveTo>
                  <a:lnTo>
                    <a:pt x="277" y="461"/>
                  </a:lnTo>
                  <a:cubicBezTo>
                    <a:pt x="269" y="461"/>
                    <a:pt x="262" y="454"/>
                    <a:pt x="262" y="446"/>
                  </a:cubicBezTo>
                  <a:lnTo>
                    <a:pt x="262" y="409"/>
                  </a:lnTo>
                  <a:cubicBezTo>
                    <a:pt x="262" y="401"/>
                    <a:pt x="269" y="394"/>
                    <a:pt x="277" y="394"/>
                  </a:cubicBezTo>
                  <a:lnTo>
                    <a:pt x="314" y="394"/>
                  </a:lnTo>
                  <a:cubicBezTo>
                    <a:pt x="322" y="394"/>
                    <a:pt x="329" y="401"/>
                    <a:pt x="329" y="409"/>
                  </a:cubicBezTo>
                  <a:lnTo>
                    <a:pt x="329" y="446"/>
                  </a:lnTo>
                  <a:cubicBezTo>
                    <a:pt x="329" y="454"/>
                    <a:pt x="322" y="461"/>
                    <a:pt x="314" y="461"/>
                  </a:cubicBezTo>
                  <a:close/>
                  <a:moveTo>
                    <a:pt x="214" y="461"/>
                  </a:moveTo>
                  <a:lnTo>
                    <a:pt x="177" y="461"/>
                  </a:lnTo>
                  <a:cubicBezTo>
                    <a:pt x="169" y="461"/>
                    <a:pt x="162" y="454"/>
                    <a:pt x="162" y="446"/>
                  </a:cubicBezTo>
                  <a:lnTo>
                    <a:pt x="162" y="409"/>
                  </a:lnTo>
                  <a:cubicBezTo>
                    <a:pt x="162" y="401"/>
                    <a:pt x="169" y="394"/>
                    <a:pt x="177" y="394"/>
                  </a:cubicBezTo>
                  <a:lnTo>
                    <a:pt x="214" y="394"/>
                  </a:lnTo>
                  <a:cubicBezTo>
                    <a:pt x="222" y="394"/>
                    <a:pt x="229" y="401"/>
                    <a:pt x="229" y="409"/>
                  </a:cubicBezTo>
                  <a:lnTo>
                    <a:pt x="229" y="446"/>
                  </a:lnTo>
                  <a:cubicBezTo>
                    <a:pt x="229" y="454"/>
                    <a:pt x="222" y="461"/>
                    <a:pt x="214" y="461"/>
                  </a:cubicBezTo>
                  <a:close/>
                  <a:moveTo>
                    <a:pt x="114" y="461"/>
                  </a:moveTo>
                  <a:lnTo>
                    <a:pt x="76" y="461"/>
                  </a:lnTo>
                  <a:cubicBezTo>
                    <a:pt x="68" y="461"/>
                    <a:pt x="62" y="454"/>
                    <a:pt x="62" y="446"/>
                  </a:cubicBezTo>
                  <a:lnTo>
                    <a:pt x="62" y="409"/>
                  </a:lnTo>
                  <a:cubicBezTo>
                    <a:pt x="62" y="401"/>
                    <a:pt x="68" y="394"/>
                    <a:pt x="76" y="394"/>
                  </a:cubicBezTo>
                  <a:lnTo>
                    <a:pt x="114" y="394"/>
                  </a:lnTo>
                  <a:cubicBezTo>
                    <a:pt x="122" y="394"/>
                    <a:pt x="129" y="401"/>
                    <a:pt x="129" y="409"/>
                  </a:cubicBezTo>
                  <a:lnTo>
                    <a:pt x="129" y="446"/>
                  </a:lnTo>
                  <a:cubicBezTo>
                    <a:pt x="129" y="454"/>
                    <a:pt x="122" y="461"/>
                    <a:pt x="114" y="461"/>
                  </a:cubicBezTo>
                  <a:close/>
                  <a:moveTo>
                    <a:pt x="580" y="354"/>
                  </a:moveTo>
                  <a:lnTo>
                    <a:pt x="612" y="354"/>
                  </a:lnTo>
                  <a:lnTo>
                    <a:pt x="612" y="322"/>
                  </a:lnTo>
                  <a:lnTo>
                    <a:pt x="580" y="322"/>
                  </a:lnTo>
                  <a:lnTo>
                    <a:pt x="580" y="354"/>
                  </a:lnTo>
                  <a:close/>
                  <a:moveTo>
                    <a:pt x="615" y="371"/>
                  </a:moveTo>
                  <a:lnTo>
                    <a:pt x="577" y="371"/>
                  </a:lnTo>
                  <a:cubicBezTo>
                    <a:pt x="569" y="371"/>
                    <a:pt x="562" y="365"/>
                    <a:pt x="562" y="357"/>
                  </a:cubicBezTo>
                  <a:lnTo>
                    <a:pt x="562" y="319"/>
                  </a:lnTo>
                  <a:cubicBezTo>
                    <a:pt x="562" y="311"/>
                    <a:pt x="569" y="304"/>
                    <a:pt x="577" y="304"/>
                  </a:cubicBezTo>
                  <a:lnTo>
                    <a:pt x="615" y="304"/>
                  </a:lnTo>
                  <a:cubicBezTo>
                    <a:pt x="623" y="304"/>
                    <a:pt x="629" y="311"/>
                    <a:pt x="629" y="319"/>
                  </a:cubicBezTo>
                  <a:lnTo>
                    <a:pt x="629" y="357"/>
                  </a:lnTo>
                  <a:cubicBezTo>
                    <a:pt x="629" y="365"/>
                    <a:pt x="623" y="371"/>
                    <a:pt x="615" y="371"/>
                  </a:cubicBezTo>
                  <a:close/>
                  <a:moveTo>
                    <a:pt x="515" y="371"/>
                  </a:moveTo>
                  <a:lnTo>
                    <a:pt x="477" y="371"/>
                  </a:lnTo>
                  <a:cubicBezTo>
                    <a:pt x="469" y="371"/>
                    <a:pt x="462" y="365"/>
                    <a:pt x="462" y="357"/>
                  </a:cubicBezTo>
                  <a:lnTo>
                    <a:pt x="462" y="319"/>
                  </a:lnTo>
                  <a:cubicBezTo>
                    <a:pt x="462" y="311"/>
                    <a:pt x="469" y="304"/>
                    <a:pt x="477" y="304"/>
                  </a:cubicBezTo>
                  <a:lnTo>
                    <a:pt x="515" y="304"/>
                  </a:lnTo>
                  <a:cubicBezTo>
                    <a:pt x="523" y="304"/>
                    <a:pt x="529" y="311"/>
                    <a:pt x="529" y="319"/>
                  </a:cubicBezTo>
                  <a:lnTo>
                    <a:pt x="529" y="357"/>
                  </a:lnTo>
                  <a:cubicBezTo>
                    <a:pt x="529" y="365"/>
                    <a:pt x="523" y="371"/>
                    <a:pt x="515" y="371"/>
                  </a:cubicBezTo>
                  <a:close/>
                  <a:moveTo>
                    <a:pt x="414" y="371"/>
                  </a:moveTo>
                  <a:lnTo>
                    <a:pt x="377" y="371"/>
                  </a:lnTo>
                  <a:cubicBezTo>
                    <a:pt x="369" y="371"/>
                    <a:pt x="362" y="365"/>
                    <a:pt x="362" y="357"/>
                  </a:cubicBezTo>
                  <a:lnTo>
                    <a:pt x="362" y="319"/>
                  </a:lnTo>
                  <a:cubicBezTo>
                    <a:pt x="362" y="311"/>
                    <a:pt x="369" y="304"/>
                    <a:pt x="377" y="304"/>
                  </a:cubicBezTo>
                  <a:lnTo>
                    <a:pt x="414" y="304"/>
                  </a:lnTo>
                  <a:cubicBezTo>
                    <a:pt x="422" y="304"/>
                    <a:pt x="429" y="311"/>
                    <a:pt x="429" y="319"/>
                  </a:cubicBezTo>
                  <a:lnTo>
                    <a:pt x="429" y="357"/>
                  </a:lnTo>
                  <a:cubicBezTo>
                    <a:pt x="429" y="365"/>
                    <a:pt x="422" y="371"/>
                    <a:pt x="414" y="371"/>
                  </a:cubicBezTo>
                  <a:close/>
                  <a:moveTo>
                    <a:pt x="314" y="371"/>
                  </a:moveTo>
                  <a:lnTo>
                    <a:pt x="277" y="371"/>
                  </a:lnTo>
                  <a:cubicBezTo>
                    <a:pt x="269" y="371"/>
                    <a:pt x="262" y="365"/>
                    <a:pt x="262" y="357"/>
                  </a:cubicBezTo>
                  <a:lnTo>
                    <a:pt x="262" y="319"/>
                  </a:lnTo>
                  <a:cubicBezTo>
                    <a:pt x="262" y="311"/>
                    <a:pt x="269" y="304"/>
                    <a:pt x="277" y="304"/>
                  </a:cubicBezTo>
                  <a:lnTo>
                    <a:pt x="314" y="304"/>
                  </a:lnTo>
                  <a:cubicBezTo>
                    <a:pt x="322" y="304"/>
                    <a:pt x="329" y="311"/>
                    <a:pt x="329" y="319"/>
                  </a:cubicBezTo>
                  <a:lnTo>
                    <a:pt x="329" y="357"/>
                  </a:lnTo>
                  <a:cubicBezTo>
                    <a:pt x="329" y="365"/>
                    <a:pt x="322" y="371"/>
                    <a:pt x="314" y="371"/>
                  </a:cubicBezTo>
                  <a:close/>
                  <a:moveTo>
                    <a:pt x="214" y="371"/>
                  </a:moveTo>
                  <a:lnTo>
                    <a:pt x="177" y="371"/>
                  </a:lnTo>
                  <a:cubicBezTo>
                    <a:pt x="169" y="371"/>
                    <a:pt x="162" y="365"/>
                    <a:pt x="162" y="357"/>
                  </a:cubicBezTo>
                  <a:lnTo>
                    <a:pt x="162" y="319"/>
                  </a:lnTo>
                  <a:cubicBezTo>
                    <a:pt x="162" y="311"/>
                    <a:pt x="169" y="304"/>
                    <a:pt x="177" y="304"/>
                  </a:cubicBezTo>
                  <a:lnTo>
                    <a:pt x="214" y="304"/>
                  </a:lnTo>
                  <a:cubicBezTo>
                    <a:pt x="222" y="304"/>
                    <a:pt x="229" y="311"/>
                    <a:pt x="229" y="319"/>
                  </a:cubicBezTo>
                  <a:lnTo>
                    <a:pt x="229" y="357"/>
                  </a:lnTo>
                  <a:cubicBezTo>
                    <a:pt x="229" y="365"/>
                    <a:pt x="222" y="371"/>
                    <a:pt x="214" y="371"/>
                  </a:cubicBezTo>
                  <a:close/>
                  <a:moveTo>
                    <a:pt x="114" y="371"/>
                  </a:moveTo>
                  <a:lnTo>
                    <a:pt x="76" y="371"/>
                  </a:lnTo>
                  <a:cubicBezTo>
                    <a:pt x="68" y="371"/>
                    <a:pt x="62" y="365"/>
                    <a:pt x="62" y="357"/>
                  </a:cubicBezTo>
                  <a:lnTo>
                    <a:pt x="62" y="319"/>
                  </a:lnTo>
                  <a:cubicBezTo>
                    <a:pt x="62" y="311"/>
                    <a:pt x="68" y="304"/>
                    <a:pt x="76" y="304"/>
                  </a:cubicBezTo>
                  <a:lnTo>
                    <a:pt x="114" y="304"/>
                  </a:lnTo>
                  <a:cubicBezTo>
                    <a:pt x="122" y="304"/>
                    <a:pt x="129" y="311"/>
                    <a:pt x="129" y="319"/>
                  </a:cubicBezTo>
                  <a:lnTo>
                    <a:pt x="129" y="357"/>
                  </a:lnTo>
                  <a:cubicBezTo>
                    <a:pt x="129" y="365"/>
                    <a:pt x="122" y="371"/>
                    <a:pt x="114" y="371"/>
                  </a:cubicBezTo>
                  <a:close/>
                  <a:moveTo>
                    <a:pt x="580" y="264"/>
                  </a:moveTo>
                  <a:lnTo>
                    <a:pt x="612" y="264"/>
                  </a:lnTo>
                  <a:lnTo>
                    <a:pt x="612" y="232"/>
                  </a:lnTo>
                  <a:lnTo>
                    <a:pt x="580" y="232"/>
                  </a:lnTo>
                  <a:lnTo>
                    <a:pt x="580" y="264"/>
                  </a:lnTo>
                  <a:close/>
                  <a:moveTo>
                    <a:pt x="615" y="282"/>
                  </a:moveTo>
                  <a:lnTo>
                    <a:pt x="577" y="282"/>
                  </a:lnTo>
                  <a:cubicBezTo>
                    <a:pt x="569" y="282"/>
                    <a:pt x="562" y="275"/>
                    <a:pt x="562" y="267"/>
                  </a:cubicBezTo>
                  <a:lnTo>
                    <a:pt x="562" y="229"/>
                  </a:lnTo>
                  <a:cubicBezTo>
                    <a:pt x="562" y="221"/>
                    <a:pt x="569" y="215"/>
                    <a:pt x="577" y="215"/>
                  </a:cubicBezTo>
                  <a:lnTo>
                    <a:pt x="615" y="215"/>
                  </a:lnTo>
                  <a:cubicBezTo>
                    <a:pt x="623" y="215"/>
                    <a:pt x="629" y="221"/>
                    <a:pt x="629" y="229"/>
                  </a:cubicBezTo>
                  <a:lnTo>
                    <a:pt x="629" y="267"/>
                  </a:lnTo>
                  <a:cubicBezTo>
                    <a:pt x="629" y="275"/>
                    <a:pt x="623" y="282"/>
                    <a:pt x="615" y="282"/>
                  </a:cubicBezTo>
                  <a:close/>
                  <a:moveTo>
                    <a:pt x="515" y="282"/>
                  </a:moveTo>
                  <a:lnTo>
                    <a:pt x="477" y="282"/>
                  </a:lnTo>
                  <a:cubicBezTo>
                    <a:pt x="469" y="282"/>
                    <a:pt x="462" y="275"/>
                    <a:pt x="462" y="267"/>
                  </a:cubicBezTo>
                  <a:lnTo>
                    <a:pt x="462" y="229"/>
                  </a:lnTo>
                  <a:cubicBezTo>
                    <a:pt x="462" y="221"/>
                    <a:pt x="469" y="215"/>
                    <a:pt x="477" y="215"/>
                  </a:cubicBezTo>
                  <a:lnTo>
                    <a:pt x="515" y="215"/>
                  </a:lnTo>
                  <a:cubicBezTo>
                    <a:pt x="523" y="215"/>
                    <a:pt x="529" y="221"/>
                    <a:pt x="529" y="229"/>
                  </a:cubicBezTo>
                  <a:lnTo>
                    <a:pt x="529" y="267"/>
                  </a:lnTo>
                  <a:cubicBezTo>
                    <a:pt x="529" y="275"/>
                    <a:pt x="523" y="282"/>
                    <a:pt x="515" y="282"/>
                  </a:cubicBezTo>
                  <a:close/>
                  <a:moveTo>
                    <a:pt x="414" y="282"/>
                  </a:moveTo>
                  <a:lnTo>
                    <a:pt x="377" y="282"/>
                  </a:lnTo>
                  <a:cubicBezTo>
                    <a:pt x="369" y="282"/>
                    <a:pt x="362" y="275"/>
                    <a:pt x="362" y="267"/>
                  </a:cubicBezTo>
                  <a:lnTo>
                    <a:pt x="362" y="229"/>
                  </a:lnTo>
                  <a:cubicBezTo>
                    <a:pt x="362" y="221"/>
                    <a:pt x="369" y="215"/>
                    <a:pt x="377" y="215"/>
                  </a:cubicBezTo>
                  <a:lnTo>
                    <a:pt x="414" y="215"/>
                  </a:lnTo>
                  <a:cubicBezTo>
                    <a:pt x="422" y="215"/>
                    <a:pt x="429" y="221"/>
                    <a:pt x="429" y="229"/>
                  </a:cubicBezTo>
                  <a:lnTo>
                    <a:pt x="429" y="267"/>
                  </a:lnTo>
                  <a:cubicBezTo>
                    <a:pt x="429" y="275"/>
                    <a:pt x="422" y="282"/>
                    <a:pt x="414" y="282"/>
                  </a:cubicBezTo>
                  <a:close/>
                  <a:moveTo>
                    <a:pt x="314" y="282"/>
                  </a:moveTo>
                  <a:lnTo>
                    <a:pt x="277" y="282"/>
                  </a:lnTo>
                  <a:cubicBezTo>
                    <a:pt x="269" y="282"/>
                    <a:pt x="262" y="275"/>
                    <a:pt x="262" y="267"/>
                  </a:cubicBezTo>
                  <a:lnTo>
                    <a:pt x="262" y="229"/>
                  </a:lnTo>
                  <a:cubicBezTo>
                    <a:pt x="262" y="221"/>
                    <a:pt x="269" y="215"/>
                    <a:pt x="277" y="215"/>
                  </a:cubicBezTo>
                  <a:lnTo>
                    <a:pt x="314" y="215"/>
                  </a:lnTo>
                  <a:cubicBezTo>
                    <a:pt x="322" y="215"/>
                    <a:pt x="329" y="221"/>
                    <a:pt x="329" y="229"/>
                  </a:cubicBezTo>
                  <a:lnTo>
                    <a:pt x="329" y="267"/>
                  </a:lnTo>
                  <a:cubicBezTo>
                    <a:pt x="329" y="275"/>
                    <a:pt x="322" y="282"/>
                    <a:pt x="314" y="282"/>
                  </a:cubicBezTo>
                  <a:close/>
                  <a:moveTo>
                    <a:pt x="214" y="282"/>
                  </a:moveTo>
                  <a:lnTo>
                    <a:pt x="177" y="282"/>
                  </a:lnTo>
                  <a:cubicBezTo>
                    <a:pt x="169" y="282"/>
                    <a:pt x="162" y="275"/>
                    <a:pt x="162" y="267"/>
                  </a:cubicBezTo>
                  <a:lnTo>
                    <a:pt x="162" y="229"/>
                  </a:lnTo>
                  <a:cubicBezTo>
                    <a:pt x="162" y="221"/>
                    <a:pt x="169" y="215"/>
                    <a:pt x="177" y="215"/>
                  </a:cubicBezTo>
                  <a:lnTo>
                    <a:pt x="214" y="215"/>
                  </a:lnTo>
                  <a:cubicBezTo>
                    <a:pt x="222" y="215"/>
                    <a:pt x="229" y="221"/>
                    <a:pt x="229" y="229"/>
                  </a:cubicBezTo>
                  <a:lnTo>
                    <a:pt x="229" y="267"/>
                  </a:lnTo>
                  <a:cubicBezTo>
                    <a:pt x="229" y="275"/>
                    <a:pt x="222" y="282"/>
                    <a:pt x="214" y="2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8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37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15035521" y="3344245"/>
              <a:ext cx="299267" cy="168081"/>
            </a:xfrm>
            <a:custGeom>
              <a:avLst/>
              <a:gdLst>
                <a:gd name="T0" fmla="*/ 225 w 767"/>
                <a:gd name="T1" fmla="*/ 366 h 429"/>
                <a:gd name="T2" fmla="*/ 225 w 767"/>
                <a:gd name="T3" fmla="*/ 63 h 429"/>
                <a:gd name="T4" fmla="*/ 66 w 767"/>
                <a:gd name="T5" fmla="*/ 63 h 429"/>
                <a:gd name="T6" fmla="*/ 66 w 767"/>
                <a:gd name="T7" fmla="*/ 366 h 429"/>
                <a:gd name="T8" fmla="*/ 225 w 767"/>
                <a:gd name="T9" fmla="*/ 366 h 429"/>
                <a:gd name="T10" fmla="*/ 427 w 767"/>
                <a:gd name="T11" fmla="*/ 366 h 429"/>
                <a:gd name="T12" fmla="*/ 427 w 767"/>
                <a:gd name="T13" fmla="*/ 63 h 429"/>
                <a:gd name="T14" fmla="*/ 268 w 767"/>
                <a:gd name="T15" fmla="*/ 63 h 429"/>
                <a:gd name="T16" fmla="*/ 268 w 767"/>
                <a:gd name="T17" fmla="*/ 366 h 429"/>
                <a:gd name="T18" fmla="*/ 427 w 767"/>
                <a:gd name="T19" fmla="*/ 366 h 429"/>
                <a:gd name="T20" fmla="*/ 629 w 767"/>
                <a:gd name="T21" fmla="*/ 366 h 429"/>
                <a:gd name="T22" fmla="*/ 629 w 767"/>
                <a:gd name="T23" fmla="*/ 63 h 429"/>
                <a:gd name="T24" fmla="*/ 470 w 767"/>
                <a:gd name="T25" fmla="*/ 63 h 429"/>
                <a:gd name="T26" fmla="*/ 470 w 767"/>
                <a:gd name="T27" fmla="*/ 366 h 429"/>
                <a:gd name="T28" fmla="*/ 629 w 767"/>
                <a:gd name="T29" fmla="*/ 366 h 429"/>
                <a:gd name="T30" fmla="*/ 694 w 767"/>
                <a:gd name="T31" fmla="*/ 0 h 429"/>
                <a:gd name="T32" fmla="*/ 694 w 767"/>
                <a:gd name="T33" fmla="*/ 5 h 429"/>
                <a:gd name="T34" fmla="*/ 694 w 767"/>
                <a:gd name="T35" fmla="*/ 106 h 429"/>
                <a:gd name="T36" fmla="*/ 763 w 767"/>
                <a:gd name="T37" fmla="*/ 106 h 429"/>
                <a:gd name="T38" fmla="*/ 767 w 767"/>
                <a:gd name="T39" fmla="*/ 106 h 429"/>
                <a:gd name="T40" fmla="*/ 767 w 767"/>
                <a:gd name="T41" fmla="*/ 110 h 429"/>
                <a:gd name="T42" fmla="*/ 767 w 767"/>
                <a:gd name="T43" fmla="*/ 319 h 429"/>
                <a:gd name="T44" fmla="*/ 767 w 767"/>
                <a:gd name="T45" fmla="*/ 324 h 429"/>
                <a:gd name="T46" fmla="*/ 763 w 767"/>
                <a:gd name="T47" fmla="*/ 324 h 429"/>
                <a:gd name="T48" fmla="*/ 694 w 767"/>
                <a:gd name="T49" fmla="*/ 324 h 429"/>
                <a:gd name="T50" fmla="*/ 694 w 767"/>
                <a:gd name="T51" fmla="*/ 425 h 429"/>
                <a:gd name="T52" fmla="*/ 694 w 767"/>
                <a:gd name="T53" fmla="*/ 429 h 429"/>
                <a:gd name="T54" fmla="*/ 690 w 767"/>
                <a:gd name="T55" fmla="*/ 429 h 429"/>
                <a:gd name="T56" fmla="*/ 4 w 767"/>
                <a:gd name="T57" fmla="*/ 429 h 429"/>
                <a:gd name="T58" fmla="*/ 0 w 767"/>
                <a:gd name="T59" fmla="*/ 429 h 429"/>
                <a:gd name="T60" fmla="*/ 0 w 767"/>
                <a:gd name="T61" fmla="*/ 425 h 429"/>
                <a:gd name="T62" fmla="*/ 0 w 767"/>
                <a:gd name="T63" fmla="*/ 5 h 429"/>
                <a:gd name="T64" fmla="*/ 0 w 767"/>
                <a:gd name="T65" fmla="*/ 0 h 429"/>
                <a:gd name="T66" fmla="*/ 4 w 767"/>
                <a:gd name="T67" fmla="*/ 0 h 429"/>
                <a:gd name="T68" fmla="*/ 690 w 767"/>
                <a:gd name="T69" fmla="*/ 0 h 429"/>
                <a:gd name="T70" fmla="*/ 694 w 767"/>
                <a:gd name="T71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7" h="429">
                  <a:moveTo>
                    <a:pt x="225" y="366"/>
                  </a:moveTo>
                  <a:lnTo>
                    <a:pt x="225" y="63"/>
                  </a:lnTo>
                  <a:lnTo>
                    <a:pt x="66" y="63"/>
                  </a:lnTo>
                  <a:lnTo>
                    <a:pt x="66" y="366"/>
                  </a:lnTo>
                  <a:lnTo>
                    <a:pt x="225" y="366"/>
                  </a:lnTo>
                  <a:close/>
                  <a:moveTo>
                    <a:pt x="427" y="366"/>
                  </a:moveTo>
                  <a:lnTo>
                    <a:pt x="427" y="63"/>
                  </a:lnTo>
                  <a:lnTo>
                    <a:pt x="268" y="63"/>
                  </a:lnTo>
                  <a:lnTo>
                    <a:pt x="268" y="366"/>
                  </a:lnTo>
                  <a:lnTo>
                    <a:pt x="427" y="366"/>
                  </a:lnTo>
                  <a:close/>
                  <a:moveTo>
                    <a:pt x="629" y="366"/>
                  </a:moveTo>
                  <a:lnTo>
                    <a:pt x="629" y="63"/>
                  </a:lnTo>
                  <a:lnTo>
                    <a:pt x="470" y="63"/>
                  </a:lnTo>
                  <a:lnTo>
                    <a:pt x="470" y="366"/>
                  </a:lnTo>
                  <a:lnTo>
                    <a:pt x="629" y="366"/>
                  </a:lnTo>
                  <a:close/>
                  <a:moveTo>
                    <a:pt x="694" y="0"/>
                  </a:moveTo>
                  <a:lnTo>
                    <a:pt x="694" y="5"/>
                  </a:lnTo>
                  <a:lnTo>
                    <a:pt x="694" y="106"/>
                  </a:lnTo>
                  <a:lnTo>
                    <a:pt x="763" y="106"/>
                  </a:lnTo>
                  <a:lnTo>
                    <a:pt x="767" y="106"/>
                  </a:lnTo>
                  <a:lnTo>
                    <a:pt x="767" y="110"/>
                  </a:lnTo>
                  <a:lnTo>
                    <a:pt x="767" y="319"/>
                  </a:lnTo>
                  <a:lnTo>
                    <a:pt x="767" y="324"/>
                  </a:lnTo>
                  <a:lnTo>
                    <a:pt x="763" y="324"/>
                  </a:lnTo>
                  <a:lnTo>
                    <a:pt x="694" y="324"/>
                  </a:lnTo>
                  <a:lnTo>
                    <a:pt x="694" y="425"/>
                  </a:lnTo>
                  <a:lnTo>
                    <a:pt x="694" y="429"/>
                  </a:lnTo>
                  <a:lnTo>
                    <a:pt x="690" y="429"/>
                  </a:lnTo>
                  <a:lnTo>
                    <a:pt x="4" y="429"/>
                  </a:lnTo>
                  <a:lnTo>
                    <a:pt x="0" y="429"/>
                  </a:lnTo>
                  <a:lnTo>
                    <a:pt x="0" y="425"/>
                  </a:lnTo>
                  <a:lnTo>
                    <a:pt x="0" y="5"/>
                  </a:lnTo>
                  <a:lnTo>
                    <a:pt x="0" y="0"/>
                  </a:lnTo>
                  <a:lnTo>
                    <a:pt x="4" y="0"/>
                  </a:lnTo>
                  <a:lnTo>
                    <a:pt x="690" y="0"/>
                  </a:lnTo>
                  <a:lnTo>
                    <a:pt x="6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299" tIns="45649" rIns="91299" bIns="45649" numCol="1" anchor="t" anchorCtr="0" compatLnSpc="1"/>
            <a:lstStyle/>
            <a:p>
              <a:endParaRPr lang="en-US" sz="18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38" name="深度视觉·原创设计 https://www.docer.com/works?userid=22383862"/>
            <p:cNvSpPr/>
            <p:nvPr/>
          </p:nvSpPr>
          <p:spPr bwMode="auto">
            <a:xfrm>
              <a:off x="4149016" y="4870671"/>
              <a:ext cx="7114529" cy="2580032"/>
            </a:xfrm>
            <a:custGeom>
              <a:avLst/>
              <a:gdLst>
                <a:gd name="T0" fmla="*/ 1652 w 2100"/>
                <a:gd name="T1" fmla="*/ 1 h 761"/>
                <a:gd name="T2" fmla="*/ 1849 w 2100"/>
                <a:gd name="T3" fmla="*/ 198 h 761"/>
                <a:gd name="T4" fmla="*/ 1652 w 2100"/>
                <a:gd name="T5" fmla="*/ 395 h 761"/>
                <a:gd name="T6" fmla="*/ 265 w 2100"/>
                <a:gd name="T7" fmla="*/ 395 h 761"/>
                <a:gd name="T8" fmla="*/ 265 w 2100"/>
                <a:gd name="T9" fmla="*/ 280 h 761"/>
                <a:gd name="T10" fmla="*/ 0 w 2100"/>
                <a:gd name="T11" fmla="*/ 520 h 761"/>
                <a:gd name="T12" fmla="*/ 265 w 2100"/>
                <a:gd name="T13" fmla="*/ 761 h 761"/>
                <a:gd name="T14" fmla="*/ 265 w 2100"/>
                <a:gd name="T15" fmla="*/ 645 h 761"/>
                <a:gd name="T16" fmla="*/ 1652 w 2100"/>
                <a:gd name="T17" fmla="*/ 645 h 761"/>
                <a:gd name="T18" fmla="*/ 2100 w 2100"/>
                <a:gd name="T19" fmla="*/ 198 h 761"/>
                <a:gd name="T20" fmla="*/ 2054 w 2100"/>
                <a:gd name="T21" fmla="*/ 0 h 761"/>
                <a:gd name="T22" fmla="*/ 1652 w 2100"/>
                <a:gd name="T23" fmla="*/ 0 h 761"/>
                <a:gd name="T24" fmla="*/ 1652 w 2100"/>
                <a:gd name="T25" fmla="*/ 1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00" h="761">
                  <a:moveTo>
                    <a:pt x="1652" y="1"/>
                  </a:moveTo>
                  <a:cubicBezTo>
                    <a:pt x="1761" y="1"/>
                    <a:pt x="1849" y="89"/>
                    <a:pt x="1849" y="198"/>
                  </a:cubicBezTo>
                  <a:cubicBezTo>
                    <a:pt x="1849" y="307"/>
                    <a:pt x="1761" y="395"/>
                    <a:pt x="1652" y="395"/>
                  </a:cubicBezTo>
                  <a:cubicBezTo>
                    <a:pt x="265" y="395"/>
                    <a:pt x="265" y="395"/>
                    <a:pt x="265" y="395"/>
                  </a:cubicBezTo>
                  <a:cubicBezTo>
                    <a:pt x="265" y="280"/>
                    <a:pt x="265" y="280"/>
                    <a:pt x="265" y="280"/>
                  </a:cubicBezTo>
                  <a:cubicBezTo>
                    <a:pt x="265" y="280"/>
                    <a:pt x="217" y="481"/>
                    <a:pt x="0" y="520"/>
                  </a:cubicBezTo>
                  <a:cubicBezTo>
                    <a:pt x="217" y="560"/>
                    <a:pt x="265" y="761"/>
                    <a:pt x="265" y="761"/>
                  </a:cubicBezTo>
                  <a:cubicBezTo>
                    <a:pt x="265" y="645"/>
                    <a:pt x="265" y="645"/>
                    <a:pt x="265" y="645"/>
                  </a:cubicBezTo>
                  <a:cubicBezTo>
                    <a:pt x="1652" y="645"/>
                    <a:pt x="1652" y="645"/>
                    <a:pt x="1652" y="645"/>
                  </a:cubicBezTo>
                  <a:cubicBezTo>
                    <a:pt x="1899" y="645"/>
                    <a:pt x="2100" y="445"/>
                    <a:pt x="2100" y="198"/>
                  </a:cubicBezTo>
                  <a:cubicBezTo>
                    <a:pt x="2100" y="127"/>
                    <a:pt x="2083" y="60"/>
                    <a:pt x="2054" y="0"/>
                  </a:cubicBezTo>
                  <a:cubicBezTo>
                    <a:pt x="1652" y="0"/>
                    <a:pt x="1652" y="0"/>
                    <a:pt x="1652" y="0"/>
                  </a:cubicBezTo>
                  <a:cubicBezTo>
                    <a:pt x="1652" y="1"/>
                    <a:pt x="1652" y="1"/>
                    <a:pt x="1652" y="1"/>
                  </a:cubicBez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39" name="深度视觉·原创设计 https://www.docer.com/works?userid=22383862"/>
            <p:cNvSpPr/>
            <p:nvPr/>
          </p:nvSpPr>
          <p:spPr bwMode="auto">
            <a:xfrm>
              <a:off x="8223639" y="3629689"/>
              <a:ext cx="7111149" cy="2580032"/>
            </a:xfrm>
            <a:custGeom>
              <a:avLst/>
              <a:gdLst>
                <a:gd name="T0" fmla="*/ 1835 w 2099"/>
                <a:gd name="T1" fmla="*/ 0 h 761"/>
                <a:gd name="T2" fmla="*/ 1835 w 2099"/>
                <a:gd name="T3" fmla="*/ 116 h 761"/>
                <a:gd name="T4" fmla="*/ 448 w 2099"/>
                <a:gd name="T5" fmla="*/ 116 h 761"/>
                <a:gd name="T6" fmla="*/ 0 w 2099"/>
                <a:gd name="T7" fmla="*/ 563 h 761"/>
                <a:gd name="T8" fmla="*/ 46 w 2099"/>
                <a:gd name="T9" fmla="*/ 761 h 761"/>
                <a:gd name="T10" fmla="*/ 448 w 2099"/>
                <a:gd name="T11" fmla="*/ 761 h 761"/>
                <a:gd name="T12" fmla="*/ 448 w 2099"/>
                <a:gd name="T13" fmla="*/ 760 h 761"/>
                <a:gd name="T14" fmla="*/ 251 w 2099"/>
                <a:gd name="T15" fmla="*/ 563 h 761"/>
                <a:gd name="T16" fmla="*/ 448 w 2099"/>
                <a:gd name="T17" fmla="*/ 366 h 761"/>
                <a:gd name="T18" fmla="*/ 1835 w 2099"/>
                <a:gd name="T19" fmla="*/ 366 h 761"/>
                <a:gd name="T20" fmla="*/ 1835 w 2099"/>
                <a:gd name="T21" fmla="*/ 481 h 761"/>
                <a:gd name="T22" fmla="*/ 2099 w 2099"/>
                <a:gd name="T23" fmla="*/ 241 h 761"/>
                <a:gd name="T24" fmla="*/ 1835 w 2099"/>
                <a:gd name="T25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99" h="761">
                  <a:moveTo>
                    <a:pt x="1835" y="0"/>
                  </a:moveTo>
                  <a:cubicBezTo>
                    <a:pt x="1835" y="116"/>
                    <a:pt x="1835" y="116"/>
                    <a:pt x="1835" y="116"/>
                  </a:cubicBezTo>
                  <a:cubicBezTo>
                    <a:pt x="448" y="116"/>
                    <a:pt x="448" y="116"/>
                    <a:pt x="448" y="116"/>
                  </a:cubicBezTo>
                  <a:cubicBezTo>
                    <a:pt x="200" y="116"/>
                    <a:pt x="0" y="316"/>
                    <a:pt x="0" y="563"/>
                  </a:cubicBezTo>
                  <a:cubicBezTo>
                    <a:pt x="0" y="634"/>
                    <a:pt x="17" y="701"/>
                    <a:pt x="46" y="761"/>
                  </a:cubicBezTo>
                  <a:cubicBezTo>
                    <a:pt x="448" y="761"/>
                    <a:pt x="448" y="761"/>
                    <a:pt x="448" y="761"/>
                  </a:cubicBezTo>
                  <a:cubicBezTo>
                    <a:pt x="448" y="760"/>
                    <a:pt x="448" y="760"/>
                    <a:pt x="448" y="760"/>
                  </a:cubicBezTo>
                  <a:cubicBezTo>
                    <a:pt x="339" y="760"/>
                    <a:pt x="251" y="672"/>
                    <a:pt x="251" y="563"/>
                  </a:cubicBezTo>
                  <a:cubicBezTo>
                    <a:pt x="251" y="454"/>
                    <a:pt x="339" y="366"/>
                    <a:pt x="448" y="366"/>
                  </a:cubicBezTo>
                  <a:cubicBezTo>
                    <a:pt x="1835" y="366"/>
                    <a:pt x="1835" y="366"/>
                    <a:pt x="1835" y="366"/>
                  </a:cubicBezTo>
                  <a:cubicBezTo>
                    <a:pt x="1835" y="481"/>
                    <a:pt x="1835" y="481"/>
                    <a:pt x="1835" y="481"/>
                  </a:cubicBezTo>
                  <a:cubicBezTo>
                    <a:pt x="1835" y="481"/>
                    <a:pt x="1882" y="280"/>
                    <a:pt x="2099" y="241"/>
                  </a:cubicBezTo>
                  <a:cubicBezTo>
                    <a:pt x="1882" y="201"/>
                    <a:pt x="1835" y="0"/>
                    <a:pt x="1835" y="0"/>
                  </a:cubicBezTo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40" name="深度视觉·原创设计 https://www.docer.com/works?userid=22383862"/>
            <p:cNvSpPr/>
            <p:nvPr/>
          </p:nvSpPr>
          <p:spPr bwMode="auto">
            <a:xfrm>
              <a:off x="7361375" y="2777569"/>
              <a:ext cx="6590408" cy="3432153"/>
            </a:xfrm>
            <a:custGeom>
              <a:avLst/>
              <a:gdLst>
                <a:gd name="T0" fmla="*/ 1682 w 1946"/>
                <a:gd name="T1" fmla="*/ 0 h 1013"/>
                <a:gd name="T2" fmla="*/ 1682 w 1946"/>
                <a:gd name="T3" fmla="*/ 112 h 1013"/>
                <a:gd name="T4" fmla="*/ 703 w 1946"/>
                <a:gd name="T5" fmla="*/ 112 h 1013"/>
                <a:gd name="T6" fmla="*/ 0 w 1946"/>
                <a:gd name="T7" fmla="*/ 815 h 1013"/>
                <a:gd name="T8" fmla="*/ 28 w 1946"/>
                <a:gd name="T9" fmla="*/ 1013 h 1013"/>
                <a:gd name="T10" fmla="*/ 301 w 1946"/>
                <a:gd name="T11" fmla="*/ 1013 h 1013"/>
                <a:gd name="T12" fmla="*/ 255 w 1946"/>
                <a:gd name="T13" fmla="*/ 815 h 1013"/>
                <a:gd name="T14" fmla="*/ 703 w 1946"/>
                <a:gd name="T15" fmla="*/ 368 h 1013"/>
                <a:gd name="T16" fmla="*/ 1682 w 1946"/>
                <a:gd name="T17" fmla="*/ 368 h 1013"/>
                <a:gd name="T18" fmla="*/ 1682 w 1946"/>
                <a:gd name="T19" fmla="*/ 481 h 1013"/>
                <a:gd name="T20" fmla="*/ 1946 w 1946"/>
                <a:gd name="T21" fmla="*/ 241 h 1013"/>
                <a:gd name="T22" fmla="*/ 1682 w 1946"/>
                <a:gd name="T23" fmla="*/ 0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6" h="1013">
                  <a:moveTo>
                    <a:pt x="1682" y="0"/>
                  </a:moveTo>
                  <a:cubicBezTo>
                    <a:pt x="1682" y="112"/>
                    <a:pt x="1682" y="112"/>
                    <a:pt x="1682" y="112"/>
                  </a:cubicBezTo>
                  <a:cubicBezTo>
                    <a:pt x="703" y="112"/>
                    <a:pt x="703" y="112"/>
                    <a:pt x="703" y="112"/>
                  </a:cubicBezTo>
                  <a:cubicBezTo>
                    <a:pt x="314" y="112"/>
                    <a:pt x="0" y="427"/>
                    <a:pt x="0" y="815"/>
                  </a:cubicBezTo>
                  <a:cubicBezTo>
                    <a:pt x="0" y="884"/>
                    <a:pt x="9" y="950"/>
                    <a:pt x="28" y="1013"/>
                  </a:cubicBezTo>
                  <a:cubicBezTo>
                    <a:pt x="301" y="1013"/>
                    <a:pt x="301" y="1013"/>
                    <a:pt x="301" y="1013"/>
                  </a:cubicBezTo>
                  <a:cubicBezTo>
                    <a:pt x="272" y="953"/>
                    <a:pt x="255" y="886"/>
                    <a:pt x="255" y="815"/>
                  </a:cubicBezTo>
                  <a:cubicBezTo>
                    <a:pt x="255" y="568"/>
                    <a:pt x="455" y="368"/>
                    <a:pt x="703" y="368"/>
                  </a:cubicBezTo>
                  <a:cubicBezTo>
                    <a:pt x="1682" y="368"/>
                    <a:pt x="1682" y="368"/>
                    <a:pt x="1682" y="368"/>
                  </a:cubicBezTo>
                  <a:cubicBezTo>
                    <a:pt x="1682" y="481"/>
                    <a:pt x="1682" y="481"/>
                    <a:pt x="1682" y="481"/>
                  </a:cubicBezTo>
                  <a:cubicBezTo>
                    <a:pt x="1682" y="481"/>
                    <a:pt x="1729" y="280"/>
                    <a:pt x="1946" y="241"/>
                  </a:cubicBezTo>
                  <a:cubicBezTo>
                    <a:pt x="1729" y="201"/>
                    <a:pt x="1682" y="0"/>
                    <a:pt x="1682" y="0"/>
                  </a:cubicBezTo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731" tIns="60866" rIns="121731" bIns="60866" numCol="1" anchor="t" anchorCtr="0" compatLnSpc="1"/>
            <a:lstStyle/>
            <a:p>
              <a:endParaRPr lang="en-US" sz="2395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sp>
        <p:nvSpPr>
          <p:cNvPr id="53" name="深度视觉·原创设计 https://www.docer.com/works?userid=22383862"/>
          <p:cNvSpPr/>
          <p:nvPr/>
        </p:nvSpPr>
        <p:spPr>
          <a:xfrm>
            <a:off x="9973916" y="1939069"/>
            <a:ext cx="1021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Segoe UI" panose="020B0502040204020203" pitchFamily="34" charset="0"/>
              </a:rPr>
              <a:t>Your Title </a:t>
            </a:r>
            <a:endParaRPr lang="en-US" sz="1400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54" name="深度视觉·原创设计 https://www.docer.com/works?userid=22383862"/>
          <p:cNvSpPr/>
          <p:nvPr/>
        </p:nvSpPr>
        <p:spPr>
          <a:xfrm>
            <a:off x="10655674" y="2603985"/>
            <a:ext cx="1021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Segoe UI" panose="020B0502040204020203" pitchFamily="34" charset="0"/>
              </a:rPr>
              <a:t>Your Title </a:t>
            </a:r>
            <a:endParaRPr lang="en-US" sz="1400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55" name="深度视觉·原创设计 https://www.docer.com/works?userid=22383862"/>
          <p:cNvSpPr/>
          <p:nvPr/>
        </p:nvSpPr>
        <p:spPr>
          <a:xfrm>
            <a:off x="481323" y="3981077"/>
            <a:ext cx="1021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Segoe UI" panose="020B0502040204020203" pitchFamily="34" charset="0"/>
              </a:rPr>
              <a:t>Your Title </a:t>
            </a:r>
            <a:endParaRPr lang="en-US" sz="1400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56" name="深度视觉·原创设计 https://www.docer.com/works?userid=22383862"/>
          <p:cNvSpPr/>
          <p:nvPr/>
        </p:nvSpPr>
        <p:spPr>
          <a:xfrm>
            <a:off x="1163080" y="4645993"/>
            <a:ext cx="10214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Segoe UI" panose="020B0502040204020203" pitchFamily="34" charset="0"/>
              </a:rPr>
              <a:t>Your Title </a:t>
            </a:r>
            <a:endParaRPr lang="en-US" sz="1400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57" name="深度视觉·原创设计 https://www.docer.com/works?userid=22383862"/>
          <p:cNvSpPr txBox="1"/>
          <p:nvPr/>
        </p:nvSpPr>
        <p:spPr>
          <a:xfrm>
            <a:off x="2025146" y="5673436"/>
            <a:ext cx="8602430" cy="58770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ctr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+mn-cs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 rot="5400000">
            <a:off x="5045530" y="517073"/>
            <a:ext cx="2100939" cy="85344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901700" sx="95000" sy="9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 rot="5400000">
            <a:off x="5960403" y="2451972"/>
            <a:ext cx="271195" cy="28348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深度视觉·原创设计 https://www.docer.com/works?userid=22383862"/>
          <p:cNvSpPr txBox="1"/>
          <p:nvPr/>
        </p:nvSpPr>
        <p:spPr>
          <a:xfrm>
            <a:off x="4593027" y="2277254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财务与融资</a:t>
            </a:r>
            <a:endParaRPr 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0" name="深度视觉·原创设计 https://www.docer.com/works?userid=22383862"/>
          <p:cNvSpPr txBox="1"/>
          <p:nvPr/>
        </p:nvSpPr>
        <p:spPr>
          <a:xfrm>
            <a:off x="4798148" y="3039390"/>
            <a:ext cx="2595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pc="150"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altLang="zh-CN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Information Of Title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1" name="深度视觉·原创设计 https://www.docer.com/works?userid=22383862"/>
          <p:cNvSpPr/>
          <p:nvPr/>
        </p:nvSpPr>
        <p:spPr>
          <a:xfrm>
            <a:off x="5511802" y="852455"/>
            <a:ext cx="1168400" cy="1168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0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4" name="深度视觉·原创设计 https://www.docer.com/works?userid=22383862"/>
          <p:cNvSpPr txBox="1"/>
          <p:nvPr>
            <p:custDataLst>
              <p:tags r:id="rId1"/>
            </p:custDataLst>
          </p:nvPr>
        </p:nvSpPr>
        <p:spPr>
          <a:xfrm>
            <a:off x="2912250" y="4474460"/>
            <a:ext cx="6367498" cy="8908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dirty="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zh-CN" altLang="en-US" dirty="0"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/>
          <p:nvPr/>
        </p:nvSpPr>
        <p:spPr>
          <a:xfrm>
            <a:off x="5174254" y="2452260"/>
            <a:ext cx="1408403" cy="1248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defTabSz="914400">
              <a:defRPr sz="4800"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Lato Light"/>
                <a:ea typeface="Lato Light"/>
                <a:cs typeface="Lato Light"/>
                <a:sym typeface="Lato Light"/>
              </a:defRPr>
            </a:pPr>
            <a:endParaRPr sz="2400"/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>
            <a:off x="4747141" y="3192194"/>
            <a:ext cx="2267946" cy="1299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defTabSz="914400">
              <a:defRPr sz="4800"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Lato Light"/>
                <a:ea typeface="Lato Light"/>
                <a:cs typeface="Lato Light"/>
                <a:sym typeface="Lato Light"/>
              </a:defRPr>
            </a:pPr>
            <a:endParaRPr sz="2400"/>
          </a:p>
        </p:txBody>
      </p:sp>
      <p:sp>
        <p:nvSpPr>
          <p:cNvPr id="4" name="深度视觉·原创设计 https://www.docer.com/works?userid=22383862"/>
          <p:cNvSpPr/>
          <p:nvPr/>
        </p:nvSpPr>
        <p:spPr>
          <a:xfrm>
            <a:off x="4320026" y="3994507"/>
            <a:ext cx="3127490" cy="1299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defTabSz="914400">
              <a:defRPr sz="4800"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Lato Light"/>
                <a:ea typeface="Lato Light"/>
                <a:cs typeface="Lato Light"/>
                <a:sym typeface="Lato Light"/>
              </a:defRPr>
            </a:pPr>
            <a:endParaRPr sz="2400"/>
          </a:p>
        </p:txBody>
      </p:sp>
      <p:sp>
        <p:nvSpPr>
          <p:cNvPr id="5" name="深度视觉·原创设计 https://www.docer.com/works?userid=22383862"/>
          <p:cNvSpPr/>
          <p:nvPr/>
        </p:nvSpPr>
        <p:spPr>
          <a:xfrm>
            <a:off x="4320027" y="4796819"/>
            <a:ext cx="3557251" cy="5001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9967" y="0"/>
                </a:lnTo>
                <a:lnTo>
                  <a:pt x="1633" y="0"/>
                </a:lnTo>
                <a:lnTo>
                  <a:pt x="0" y="21600"/>
                </a:lnTo>
                <a:cubicBezTo>
                  <a:pt x="0" y="21600"/>
                  <a:pt x="21600" y="21600"/>
                  <a:pt x="21600" y="2160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defTabSz="914400">
              <a:defRPr sz="7200" b="0">
                <a:solidFill>
                  <a:srgbClr val="4C4C4C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sz="3600"/>
          </a:p>
        </p:txBody>
      </p:sp>
      <p:sp>
        <p:nvSpPr>
          <p:cNvPr id="6" name="深度视觉·原创设计 https://www.docer.com/works?userid=22383862"/>
          <p:cNvSpPr/>
          <p:nvPr/>
        </p:nvSpPr>
        <p:spPr>
          <a:xfrm>
            <a:off x="5601369" y="2106504"/>
            <a:ext cx="982430" cy="7946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2859" tIns="22859" rIns="22859" bIns="22859"/>
          <a:lstStyle/>
          <a:p>
            <a:pPr defTabSz="914400">
              <a:defRPr sz="7200" b="0">
                <a:solidFill>
                  <a:srgbClr val="4C4C4C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sz="3600"/>
          </a:p>
        </p:txBody>
      </p:sp>
      <p:sp>
        <p:nvSpPr>
          <p:cNvPr id="7" name="深度视觉·原创设计 https://www.docer.com/works?userid=22383862"/>
          <p:cNvSpPr/>
          <p:nvPr/>
        </p:nvSpPr>
        <p:spPr>
          <a:xfrm>
            <a:off x="5174255" y="3192194"/>
            <a:ext cx="1838174" cy="500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6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440" y="0"/>
                </a:lnTo>
                <a:cubicBezTo>
                  <a:pt x="18440" y="0"/>
                  <a:pt x="3160" y="0"/>
                  <a:pt x="3160" y="0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defTabSz="914400">
              <a:defRPr sz="7200" b="0">
                <a:solidFill>
                  <a:srgbClr val="4C4C4C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sz="3600"/>
          </a:p>
        </p:txBody>
      </p:sp>
      <p:sp>
        <p:nvSpPr>
          <p:cNvPr id="8" name="深度视觉·原创设计 https://www.docer.com/works?userid=22383862"/>
          <p:cNvSpPr/>
          <p:nvPr/>
        </p:nvSpPr>
        <p:spPr>
          <a:xfrm>
            <a:off x="4747142" y="3994507"/>
            <a:ext cx="2697716" cy="5001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3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9447" y="0"/>
                </a:lnTo>
                <a:cubicBezTo>
                  <a:pt x="19447" y="0"/>
                  <a:pt x="2153" y="0"/>
                  <a:pt x="2153" y="0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defTabSz="914400">
              <a:defRPr sz="7200" b="0">
                <a:solidFill>
                  <a:srgbClr val="4C4C4C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sz="3600"/>
          </a:p>
        </p:txBody>
      </p:sp>
      <p:sp>
        <p:nvSpPr>
          <p:cNvPr id="9" name="深度视觉·原创设计 https://www.docer.com/works?userid=22383862"/>
          <p:cNvSpPr/>
          <p:nvPr/>
        </p:nvSpPr>
        <p:spPr>
          <a:xfrm>
            <a:off x="4320027" y="4796819"/>
            <a:ext cx="1934310" cy="5001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003" y="0"/>
                </a:moveTo>
                <a:lnTo>
                  <a:pt x="21600" y="0"/>
                </a:lnTo>
                <a:lnTo>
                  <a:pt x="21228" y="6116"/>
                </a:lnTo>
                <a:cubicBezTo>
                  <a:pt x="20927" y="10705"/>
                  <a:pt x="20586" y="15188"/>
                  <a:pt x="20208" y="19554"/>
                </a:cubicBezTo>
                <a:lnTo>
                  <a:pt x="20020" y="21600"/>
                </a:lnTo>
                <a:lnTo>
                  <a:pt x="19862" y="21600"/>
                </a:lnTo>
                <a:cubicBezTo>
                  <a:pt x="9931" y="21600"/>
                  <a:pt x="0" y="21600"/>
                  <a:pt x="0" y="21600"/>
                </a:cubicBez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defTabSz="914400">
              <a:defRPr sz="7200" b="0">
                <a:solidFill>
                  <a:srgbClr val="4C4C4C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 sz="3600"/>
          </a:p>
        </p:txBody>
      </p:sp>
      <p:sp>
        <p:nvSpPr>
          <p:cNvPr id="10" name="深度视觉·原创设计 https://www.docer.com/works?userid=22383862"/>
          <p:cNvSpPr/>
          <p:nvPr/>
        </p:nvSpPr>
        <p:spPr>
          <a:xfrm>
            <a:off x="4747142" y="3994507"/>
            <a:ext cx="1613270" cy="5001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cubicBezTo>
                  <a:pt x="3600" y="0"/>
                  <a:pt x="12750" y="0"/>
                  <a:pt x="20757" y="0"/>
                </a:cubicBezTo>
                <a:lnTo>
                  <a:pt x="21600" y="0"/>
                </a:lnTo>
                <a:lnTo>
                  <a:pt x="21525" y="4580"/>
                </a:lnTo>
                <a:cubicBezTo>
                  <a:pt x="21415" y="9615"/>
                  <a:pt x="21251" y="14577"/>
                  <a:pt x="21036" y="19453"/>
                </a:cubicBezTo>
                <a:lnTo>
                  <a:pt x="20929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algn="l" defTabSz="914400">
              <a:defRPr sz="3600" b="0">
                <a:solidFill>
                  <a:srgbClr val="1C1F25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1800"/>
          </a:p>
        </p:txBody>
      </p:sp>
      <p:sp>
        <p:nvSpPr>
          <p:cNvPr id="11" name="深度视觉·原创设计 https://www.docer.com/works?userid=22383862"/>
          <p:cNvSpPr/>
          <p:nvPr/>
        </p:nvSpPr>
        <p:spPr>
          <a:xfrm>
            <a:off x="5174255" y="3192195"/>
            <a:ext cx="1192053" cy="500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873" y="0"/>
                </a:moveTo>
                <a:cubicBezTo>
                  <a:pt x="4873" y="0"/>
                  <a:pt x="14077" y="0"/>
                  <a:pt x="20980" y="0"/>
                </a:cubicBezTo>
                <a:lnTo>
                  <a:pt x="21057" y="0"/>
                </a:lnTo>
                <a:lnTo>
                  <a:pt x="21114" y="1104"/>
                </a:lnTo>
                <a:cubicBezTo>
                  <a:pt x="21335" y="6063"/>
                  <a:pt x="21485" y="11102"/>
                  <a:pt x="21560" y="16208"/>
                </a:cubicBez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algn="l" defTabSz="914400">
              <a:defRPr sz="3600" b="0">
                <a:solidFill>
                  <a:srgbClr val="1C1F25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1800"/>
          </a:p>
        </p:txBody>
      </p:sp>
      <p:sp>
        <p:nvSpPr>
          <p:cNvPr id="12" name="深度视觉·原创设计 https://www.docer.com/works?userid=22383862"/>
          <p:cNvSpPr/>
          <p:nvPr/>
        </p:nvSpPr>
        <p:spPr>
          <a:xfrm>
            <a:off x="5601369" y="2118052"/>
            <a:ext cx="693548" cy="783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76" y="0"/>
                </a:moveTo>
                <a:lnTo>
                  <a:pt x="16453" y="3428"/>
                </a:lnTo>
                <a:cubicBezTo>
                  <a:pt x="18561" y="9004"/>
                  <a:pt x="20257" y="14881"/>
                  <a:pt x="21490" y="20994"/>
                </a:cubicBez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12700">
            <a:miter lim="400000"/>
          </a:ln>
        </p:spPr>
        <p:txBody>
          <a:bodyPr lIns="22859" tIns="22859" rIns="22859" bIns="22859" anchor="ctr"/>
          <a:lstStyle/>
          <a:p>
            <a:pPr algn="l" defTabSz="914400">
              <a:defRPr sz="3600" b="0">
                <a:solidFill>
                  <a:srgbClr val="1C1F25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pPr>
            <a:endParaRPr sz="1800"/>
          </a:p>
        </p:txBody>
      </p:sp>
      <p:sp>
        <p:nvSpPr>
          <p:cNvPr id="17" name="深度视觉·原创设计 https://www.docer.com/works?userid=22383862"/>
          <p:cNvSpPr/>
          <p:nvPr/>
        </p:nvSpPr>
        <p:spPr>
          <a:xfrm>
            <a:off x="7220269" y="2118052"/>
            <a:ext cx="3127490" cy="57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8" name="深度视觉·原创设计 https://www.docer.com/works?userid=22383862"/>
          <p:cNvSpPr/>
          <p:nvPr/>
        </p:nvSpPr>
        <p:spPr>
          <a:xfrm>
            <a:off x="7220269" y="1814895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  <p:sp>
        <p:nvSpPr>
          <p:cNvPr id="19" name="深度视觉·原创设计 https://www.docer.com/works?userid=22383862"/>
          <p:cNvSpPr/>
          <p:nvPr/>
        </p:nvSpPr>
        <p:spPr>
          <a:xfrm>
            <a:off x="8022374" y="3994507"/>
            <a:ext cx="3127490" cy="57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0" name="深度视觉·原创设计 https://www.docer.com/works?userid=22383862"/>
          <p:cNvSpPr/>
          <p:nvPr/>
        </p:nvSpPr>
        <p:spPr>
          <a:xfrm>
            <a:off x="8022374" y="369135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  <p:sp>
        <p:nvSpPr>
          <p:cNvPr id="21" name="深度视觉·原创设计 https://www.docer.com/works?userid=22383862"/>
          <p:cNvSpPr/>
          <p:nvPr/>
        </p:nvSpPr>
        <p:spPr>
          <a:xfrm>
            <a:off x="787281" y="5004855"/>
            <a:ext cx="3127490" cy="57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2" name="深度视觉·原创设计 https://www.docer.com/works?userid=22383862"/>
          <p:cNvSpPr/>
          <p:nvPr/>
        </p:nvSpPr>
        <p:spPr>
          <a:xfrm>
            <a:off x="2780203" y="4701698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  <p:sp>
        <p:nvSpPr>
          <p:cNvPr id="23" name="深度视觉·原创设计 https://www.docer.com/works?userid=22383862"/>
          <p:cNvSpPr/>
          <p:nvPr/>
        </p:nvSpPr>
        <p:spPr>
          <a:xfrm>
            <a:off x="1675074" y="3305857"/>
            <a:ext cx="3127490" cy="57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4" name="深度视觉·原创设计 https://www.docer.com/works?userid=22383862"/>
          <p:cNvSpPr/>
          <p:nvPr/>
        </p:nvSpPr>
        <p:spPr>
          <a:xfrm>
            <a:off x="3667996" y="3002700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/>
          <p:nvPr/>
        </p:nvSpPr>
        <p:spPr>
          <a:xfrm>
            <a:off x="1319133" y="2765015"/>
            <a:ext cx="2055475" cy="680948"/>
          </a:xfrm>
          <a:custGeom>
            <a:avLst/>
            <a:gdLst>
              <a:gd name="connsiteX0" fmla="*/ 0 w 4689840"/>
              <a:gd name="connsiteY0" fmla="*/ 0 h 2813904"/>
              <a:gd name="connsiteX1" fmla="*/ 4689840 w 4689840"/>
              <a:gd name="connsiteY1" fmla="*/ 0 h 2813904"/>
              <a:gd name="connsiteX2" fmla="*/ 4689840 w 4689840"/>
              <a:gd name="connsiteY2" fmla="*/ 2813904 h 2813904"/>
              <a:gd name="connsiteX3" fmla="*/ 0 w 4689840"/>
              <a:gd name="connsiteY3" fmla="*/ 2813904 h 2813904"/>
              <a:gd name="connsiteX4" fmla="*/ 0 w 4689840"/>
              <a:gd name="connsiteY4" fmla="*/ 0 h 281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9840" h="2813904">
                <a:moveTo>
                  <a:pt x="0" y="0"/>
                </a:moveTo>
                <a:lnTo>
                  <a:pt x="4689840" y="0"/>
                </a:lnTo>
                <a:lnTo>
                  <a:pt x="4689840" y="2813904"/>
                </a:lnTo>
                <a:lnTo>
                  <a:pt x="0" y="28139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1140" tIns="231140" rIns="231140" bIns="231140" numCol="1" spcCol="1270" anchor="ctr" anchorCtr="0">
            <a:noAutofit/>
          </a:bodyPr>
          <a:lstStyle/>
          <a:p>
            <a:pPr algn="ctr" defTabSz="14446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400" b="1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>
            <a:off x="3818764" y="2765015"/>
            <a:ext cx="2055475" cy="680948"/>
          </a:xfrm>
          <a:custGeom>
            <a:avLst/>
            <a:gdLst>
              <a:gd name="connsiteX0" fmla="*/ 0 w 4689840"/>
              <a:gd name="connsiteY0" fmla="*/ 0 h 2813904"/>
              <a:gd name="connsiteX1" fmla="*/ 4689840 w 4689840"/>
              <a:gd name="connsiteY1" fmla="*/ 0 h 2813904"/>
              <a:gd name="connsiteX2" fmla="*/ 4689840 w 4689840"/>
              <a:gd name="connsiteY2" fmla="*/ 2813904 h 2813904"/>
              <a:gd name="connsiteX3" fmla="*/ 0 w 4689840"/>
              <a:gd name="connsiteY3" fmla="*/ 2813904 h 2813904"/>
              <a:gd name="connsiteX4" fmla="*/ 0 w 4689840"/>
              <a:gd name="connsiteY4" fmla="*/ 0 h 281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9840" h="2813904">
                <a:moveTo>
                  <a:pt x="0" y="0"/>
                </a:moveTo>
                <a:lnTo>
                  <a:pt x="4689840" y="0"/>
                </a:lnTo>
                <a:lnTo>
                  <a:pt x="4689840" y="2813904"/>
                </a:lnTo>
                <a:lnTo>
                  <a:pt x="0" y="28139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1140" tIns="231140" rIns="231140" bIns="231140" numCol="1" spcCol="1270" anchor="ctr" anchorCtr="0">
            <a:noAutofit/>
          </a:bodyPr>
          <a:lstStyle/>
          <a:p>
            <a:pPr algn="ctr" defTabSz="14446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400" b="1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4" name="深度视觉·原创设计 https://www.docer.com/works?userid=22383862"/>
          <p:cNvSpPr/>
          <p:nvPr/>
        </p:nvSpPr>
        <p:spPr>
          <a:xfrm>
            <a:off x="8817389" y="2765015"/>
            <a:ext cx="2055475" cy="680948"/>
          </a:xfrm>
          <a:custGeom>
            <a:avLst/>
            <a:gdLst>
              <a:gd name="connsiteX0" fmla="*/ 0 w 4689840"/>
              <a:gd name="connsiteY0" fmla="*/ 0 h 2813904"/>
              <a:gd name="connsiteX1" fmla="*/ 4689840 w 4689840"/>
              <a:gd name="connsiteY1" fmla="*/ 0 h 2813904"/>
              <a:gd name="connsiteX2" fmla="*/ 4689840 w 4689840"/>
              <a:gd name="connsiteY2" fmla="*/ 2813904 h 2813904"/>
              <a:gd name="connsiteX3" fmla="*/ 0 w 4689840"/>
              <a:gd name="connsiteY3" fmla="*/ 2813904 h 2813904"/>
              <a:gd name="connsiteX4" fmla="*/ 0 w 4689840"/>
              <a:gd name="connsiteY4" fmla="*/ 0 h 281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9840" h="2813904">
                <a:moveTo>
                  <a:pt x="0" y="0"/>
                </a:moveTo>
                <a:lnTo>
                  <a:pt x="4689840" y="0"/>
                </a:lnTo>
                <a:lnTo>
                  <a:pt x="4689840" y="2813904"/>
                </a:lnTo>
                <a:lnTo>
                  <a:pt x="0" y="28139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1140" tIns="231140" rIns="231140" bIns="231140" numCol="1" spcCol="1270" anchor="ctr" anchorCtr="0">
            <a:noAutofit/>
          </a:bodyPr>
          <a:lstStyle/>
          <a:p>
            <a:pPr algn="ctr" defTabSz="14446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400" b="1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cxnSp>
        <p:nvCxnSpPr>
          <p:cNvPr id="5" name="深度视觉·原创设计 https://www.docer.com/works?userid=22383862"/>
          <p:cNvCxnSpPr/>
          <p:nvPr/>
        </p:nvCxnSpPr>
        <p:spPr>
          <a:xfrm>
            <a:off x="8389337" y="3115389"/>
            <a:ext cx="335091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深度视觉·原创设计 https://www.docer.com/works?userid=22383862"/>
          <p:cNvSpPr txBox="1"/>
          <p:nvPr/>
        </p:nvSpPr>
        <p:spPr>
          <a:xfrm>
            <a:off x="9399332" y="2938790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Roboto" panose="02000000000000000000" charset="0"/>
              </a:rPr>
              <a:t>STEP 04</a:t>
            </a:r>
            <a:endParaRPr lang="en-US" sz="1400" b="1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Roboto" panose="02000000000000000000" charset="0"/>
            </a:endParaRPr>
          </a:p>
        </p:txBody>
      </p:sp>
      <p:sp>
        <p:nvSpPr>
          <p:cNvPr id="7" name="深度视觉·原创设计 https://www.docer.com/works?userid=22383862"/>
          <p:cNvSpPr txBox="1"/>
          <p:nvPr/>
        </p:nvSpPr>
        <p:spPr>
          <a:xfrm>
            <a:off x="1901077" y="2938790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Roboto" panose="02000000000000000000" charset="0"/>
              </a:rPr>
              <a:t>STEP 01</a:t>
            </a:r>
            <a:endParaRPr lang="en-US" sz="1400" b="1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Roboto" panose="02000000000000000000" charset="0"/>
            </a:endParaRPr>
          </a:p>
        </p:txBody>
      </p:sp>
      <p:sp>
        <p:nvSpPr>
          <p:cNvPr id="8" name="深度视觉·原创设计 https://www.docer.com/works?userid=22383862"/>
          <p:cNvSpPr txBox="1"/>
          <p:nvPr/>
        </p:nvSpPr>
        <p:spPr>
          <a:xfrm>
            <a:off x="4389557" y="2938790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Roboto" panose="02000000000000000000" charset="0"/>
              </a:rPr>
              <a:t>STEP 02</a:t>
            </a:r>
            <a:endParaRPr lang="en-US" sz="1400" b="1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Roboto" panose="02000000000000000000" charset="0"/>
            </a:endParaRPr>
          </a:p>
        </p:txBody>
      </p:sp>
      <p:sp>
        <p:nvSpPr>
          <p:cNvPr id="9" name="深度视觉·原创设计 https://www.docer.com/works?userid=22383862"/>
          <p:cNvSpPr/>
          <p:nvPr/>
        </p:nvSpPr>
        <p:spPr>
          <a:xfrm>
            <a:off x="6296110" y="2765015"/>
            <a:ext cx="2055475" cy="680948"/>
          </a:xfrm>
          <a:custGeom>
            <a:avLst/>
            <a:gdLst>
              <a:gd name="connsiteX0" fmla="*/ 0 w 4689840"/>
              <a:gd name="connsiteY0" fmla="*/ 0 h 2813904"/>
              <a:gd name="connsiteX1" fmla="*/ 4689840 w 4689840"/>
              <a:gd name="connsiteY1" fmla="*/ 0 h 2813904"/>
              <a:gd name="connsiteX2" fmla="*/ 4689840 w 4689840"/>
              <a:gd name="connsiteY2" fmla="*/ 2813904 h 2813904"/>
              <a:gd name="connsiteX3" fmla="*/ 0 w 4689840"/>
              <a:gd name="connsiteY3" fmla="*/ 2813904 h 2813904"/>
              <a:gd name="connsiteX4" fmla="*/ 0 w 4689840"/>
              <a:gd name="connsiteY4" fmla="*/ 0 h 281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9840" h="2813904">
                <a:moveTo>
                  <a:pt x="0" y="0"/>
                </a:moveTo>
                <a:lnTo>
                  <a:pt x="4689840" y="0"/>
                </a:lnTo>
                <a:lnTo>
                  <a:pt x="4689840" y="2813904"/>
                </a:lnTo>
                <a:lnTo>
                  <a:pt x="0" y="28139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1140" tIns="231140" rIns="231140" bIns="231140" numCol="1" spcCol="1270" anchor="ctr" anchorCtr="0">
            <a:noAutofit/>
          </a:bodyPr>
          <a:lstStyle/>
          <a:p>
            <a:pPr algn="ctr" defTabSz="14446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400" b="1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0" name="深度视觉·原创设计 https://www.docer.com/works?userid=22383862"/>
          <p:cNvSpPr txBox="1"/>
          <p:nvPr/>
        </p:nvSpPr>
        <p:spPr>
          <a:xfrm>
            <a:off x="6878053" y="2938790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Roboto" panose="02000000000000000000" charset="0"/>
              </a:rPr>
              <a:t>STEP 03</a:t>
            </a:r>
            <a:endParaRPr lang="en-US" sz="1400" b="1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Roboto" panose="02000000000000000000" charset="0"/>
            </a:endParaRPr>
          </a:p>
        </p:txBody>
      </p:sp>
      <p:cxnSp>
        <p:nvCxnSpPr>
          <p:cNvPr id="11" name="深度视觉·原创设计 https://www.docer.com/works?userid=22383862"/>
          <p:cNvCxnSpPr/>
          <p:nvPr/>
        </p:nvCxnSpPr>
        <p:spPr>
          <a:xfrm>
            <a:off x="3429141" y="3106047"/>
            <a:ext cx="335091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深度视觉·原创设计 https://www.docer.com/works?userid=22383862"/>
          <p:cNvCxnSpPr/>
          <p:nvPr/>
        </p:nvCxnSpPr>
        <p:spPr>
          <a:xfrm>
            <a:off x="5917629" y="3115389"/>
            <a:ext cx="335091" cy="0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深度视觉·原创设计 https://www.docer.com/works?userid=22383862"/>
          <p:cNvSpPr/>
          <p:nvPr/>
        </p:nvSpPr>
        <p:spPr>
          <a:xfrm>
            <a:off x="1365120" y="4178465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4" name="深度视觉·原创设计 https://www.docer.com/works?userid=22383862"/>
          <p:cNvSpPr/>
          <p:nvPr/>
        </p:nvSpPr>
        <p:spPr>
          <a:xfrm>
            <a:off x="1823590" y="3848935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15" name="深度视觉·原创设计 https://www.docer.com/works?userid=22383862"/>
          <p:cNvSpPr/>
          <p:nvPr/>
        </p:nvSpPr>
        <p:spPr>
          <a:xfrm>
            <a:off x="3864751" y="4178465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6" name="深度视觉·原创设计 https://www.docer.com/works?userid=22383862"/>
          <p:cNvSpPr/>
          <p:nvPr/>
        </p:nvSpPr>
        <p:spPr>
          <a:xfrm>
            <a:off x="4323221" y="3848935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17" name="深度视觉·原创设计 https://www.docer.com/works?userid=22383862"/>
          <p:cNvSpPr/>
          <p:nvPr/>
        </p:nvSpPr>
        <p:spPr>
          <a:xfrm>
            <a:off x="6299288" y="4178465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18" name="深度视觉·原创设计 https://www.docer.com/works?userid=22383862"/>
          <p:cNvSpPr/>
          <p:nvPr/>
        </p:nvSpPr>
        <p:spPr>
          <a:xfrm>
            <a:off x="6757758" y="3848935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19" name="深度视觉·原创设计 https://www.docer.com/works?userid=22383862"/>
          <p:cNvSpPr/>
          <p:nvPr/>
        </p:nvSpPr>
        <p:spPr>
          <a:xfrm>
            <a:off x="8817392" y="4178465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0" name="深度视觉·原创设计 https://www.docer.com/works?userid=22383862"/>
          <p:cNvSpPr/>
          <p:nvPr/>
        </p:nvSpPr>
        <p:spPr>
          <a:xfrm>
            <a:off x="9275862" y="3848935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grpSp>
        <p:nvGrpSpPr>
          <p:cNvPr id="2" name="深度视觉·原创设计 https://www.docer.com/works?userid=22383862"/>
          <p:cNvGrpSpPr/>
          <p:nvPr/>
        </p:nvGrpSpPr>
        <p:grpSpPr>
          <a:xfrm>
            <a:off x="4265406" y="2074208"/>
            <a:ext cx="2869515" cy="1102345"/>
            <a:chOff x="4265406" y="1831139"/>
            <a:chExt cx="2869515" cy="1102345"/>
          </a:xfrm>
          <a:solidFill>
            <a:schemeClr val="accent1"/>
          </a:solidFill>
        </p:grpSpPr>
        <p:sp>
          <p:nvSpPr>
            <p:cNvPr id="3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4643870" y="2133123"/>
              <a:ext cx="1719960" cy="4983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4" name="深度视觉·原创设计 https://www.docer.com/works?userid=22383862"/>
            <p:cNvSpPr/>
            <p:nvPr/>
          </p:nvSpPr>
          <p:spPr bwMode="auto">
            <a:xfrm>
              <a:off x="4265406" y="1895176"/>
              <a:ext cx="423432" cy="974268"/>
            </a:xfrm>
            <a:custGeom>
              <a:avLst/>
              <a:gdLst>
                <a:gd name="T0" fmla="*/ 0 w 113"/>
                <a:gd name="T1" fmla="*/ 130 h 260"/>
                <a:gd name="T2" fmla="*/ 113 w 113"/>
                <a:gd name="T3" fmla="*/ 260 h 260"/>
                <a:gd name="T4" fmla="*/ 113 w 113"/>
                <a:gd name="T5" fmla="*/ 130 h 260"/>
                <a:gd name="T6" fmla="*/ 113 w 113"/>
                <a:gd name="T7" fmla="*/ 0 h 260"/>
                <a:gd name="T8" fmla="*/ 0 w 113"/>
                <a:gd name="T9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0">
                  <a:moveTo>
                    <a:pt x="0" y="130"/>
                  </a:moveTo>
                  <a:lnTo>
                    <a:pt x="113" y="260"/>
                  </a:lnTo>
                  <a:lnTo>
                    <a:pt x="113" y="130"/>
                  </a:lnTo>
                  <a:lnTo>
                    <a:pt x="113" y="0"/>
                  </a:lnTo>
                  <a:lnTo>
                    <a:pt x="0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5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6032576" y="1831139"/>
              <a:ext cx="1102345" cy="1102345"/>
            </a:xfrm>
            <a:prstGeom prst="ellipse">
              <a:avLst/>
            </a:prstGeom>
            <a:grpFill/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27432" rtlCol="0" anchor="ctr"/>
            <a:lstStyle/>
            <a:p>
              <a:pPr algn="ctr"/>
              <a:endParaRPr lang="en-US" sz="24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grpSp>
        <p:nvGrpSpPr>
          <p:cNvPr id="6" name="深度视觉·原创设计 https://www.docer.com/works?userid=22383862"/>
          <p:cNvGrpSpPr/>
          <p:nvPr/>
        </p:nvGrpSpPr>
        <p:grpSpPr>
          <a:xfrm>
            <a:off x="4265406" y="3982213"/>
            <a:ext cx="2869515" cy="1102345"/>
            <a:chOff x="4265406" y="3739144"/>
            <a:chExt cx="2869515" cy="1102345"/>
          </a:xfrm>
        </p:grpSpPr>
        <p:sp>
          <p:nvSpPr>
            <p:cNvPr id="7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4643870" y="4041128"/>
              <a:ext cx="1719960" cy="4983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8" name="深度视觉·原创设计 https://www.docer.com/works?userid=22383862"/>
            <p:cNvSpPr/>
            <p:nvPr/>
          </p:nvSpPr>
          <p:spPr bwMode="auto">
            <a:xfrm>
              <a:off x="4265406" y="3803181"/>
              <a:ext cx="423432" cy="974268"/>
            </a:xfrm>
            <a:custGeom>
              <a:avLst/>
              <a:gdLst>
                <a:gd name="T0" fmla="*/ 0 w 113"/>
                <a:gd name="T1" fmla="*/ 130 h 260"/>
                <a:gd name="T2" fmla="*/ 113 w 113"/>
                <a:gd name="T3" fmla="*/ 260 h 260"/>
                <a:gd name="T4" fmla="*/ 113 w 113"/>
                <a:gd name="T5" fmla="*/ 130 h 260"/>
                <a:gd name="T6" fmla="*/ 113 w 113"/>
                <a:gd name="T7" fmla="*/ 0 h 260"/>
                <a:gd name="T8" fmla="*/ 0 w 113"/>
                <a:gd name="T9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0">
                  <a:moveTo>
                    <a:pt x="0" y="130"/>
                  </a:moveTo>
                  <a:lnTo>
                    <a:pt x="113" y="260"/>
                  </a:lnTo>
                  <a:lnTo>
                    <a:pt x="113" y="130"/>
                  </a:lnTo>
                  <a:lnTo>
                    <a:pt x="113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9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6032576" y="3739144"/>
              <a:ext cx="1102345" cy="1102345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" tIns="45720" rIns="0" bIns="0" rtlCol="0" anchor="ctr"/>
            <a:lstStyle/>
            <a:p>
              <a:pPr algn="ctr"/>
              <a:endParaRPr lang="ru-RU" sz="24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grpSp>
        <p:nvGrpSpPr>
          <p:cNvPr id="10" name="深度视觉·原创设计 https://www.docer.com/works?userid=22383862"/>
          <p:cNvGrpSpPr/>
          <p:nvPr/>
        </p:nvGrpSpPr>
        <p:grpSpPr>
          <a:xfrm>
            <a:off x="5057079" y="3028210"/>
            <a:ext cx="2869515" cy="1102345"/>
            <a:chOff x="5057079" y="2785141"/>
            <a:chExt cx="2869515" cy="1102345"/>
          </a:xfrm>
        </p:grpSpPr>
        <p:sp>
          <p:nvSpPr>
            <p:cNvPr id="11" name="深度视觉·原创设计 https://www.docer.com/works?userid=22383862"/>
            <p:cNvSpPr>
              <a:spLocks noChangeArrowheads="1"/>
            </p:cNvSpPr>
            <p:nvPr/>
          </p:nvSpPr>
          <p:spPr bwMode="auto">
            <a:xfrm flipH="1">
              <a:off x="5828170" y="3087125"/>
              <a:ext cx="1719960" cy="4983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2" name="深度视觉·原创设计 https://www.docer.com/works?userid=22383862"/>
            <p:cNvSpPr/>
            <p:nvPr/>
          </p:nvSpPr>
          <p:spPr bwMode="auto">
            <a:xfrm flipH="1">
              <a:off x="7503162" y="2849179"/>
              <a:ext cx="423432" cy="974268"/>
            </a:xfrm>
            <a:custGeom>
              <a:avLst/>
              <a:gdLst>
                <a:gd name="T0" fmla="*/ 0 w 113"/>
                <a:gd name="T1" fmla="*/ 130 h 260"/>
                <a:gd name="T2" fmla="*/ 113 w 113"/>
                <a:gd name="T3" fmla="*/ 260 h 260"/>
                <a:gd name="T4" fmla="*/ 113 w 113"/>
                <a:gd name="T5" fmla="*/ 130 h 260"/>
                <a:gd name="T6" fmla="*/ 113 w 113"/>
                <a:gd name="T7" fmla="*/ 0 h 260"/>
                <a:gd name="T8" fmla="*/ 0 w 113"/>
                <a:gd name="T9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0">
                  <a:moveTo>
                    <a:pt x="0" y="130"/>
                  </a:moveTo>
                  <a:lnTo>
                    <a:pt x="113" y="260"/>
                  </a:lnTo>
                  <a:lnTo>
                    <a:pt x="113" y="130"/>
                  </a:lnTo>
                  <a:lnTo>
                    <a:pt x="113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3" name="深度视觉·原创设计 https://www.docer.com/works?userid=22383862"/>
            <p:cNvSpPr>
              <a:spLocks noChangeArrowheads="1"/>
            </p:cNvSpPr>
            <p:nvPr/>
          </p:nvSpPr>
          <p:spPr bwMode="auto">
            <a:xfrm flipH="1">
              <a:off x="5057079" y="2785141"/>
              <a:ext cx="1102343" cy="1102345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4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grpSp>
        <p:nvGrpSpPr>
          <p:cNvPr id="14" name="深度视觉·原创设计 https://www.docer.com/works?userid=22383862"/>
          <p:cNvGrpSpPr/>
          <p:nvPr/>
        </p:nvGrpSpPr>
        <p:grpSpPr>
          <a:xfrm>
            <a:off x="5057079" y="4936216"/>
            <a:ext cx="2869515" cy="1102345"/>
            <a:chOff x="5057079" y="4693147"/>
            <a:chExt cx="2869515" cy="1102345"/>
          </a:xfrm>
          <a:solidFill>
            <a:schemeClr val="accent3"/>
          </a:solidFill>
        </p:grpSpPr>
        <p:sp>
          <p:nvSpPr>
            <p:cNvPr id="15" name="深度视觉·原创设计 https://www.docer.com/works?userid=22383862"/>
            <p:cNvSpPr>
              <a:spLocks noChangeArrowheads="1"/>
            </p:cNvSpPr>
            <p:nvPr/>
          </p:nvSpPr>
          <p:spPr bwMode="auto">
            <a:xfrm flipH="1">
              <a:off x="5828170" y="4995131"/>
              <a:ext cx="1719960" cy="4983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6" name="深度视觉·原创设计 https://www.docer.com/works?userid=22383862"/>
            <p:cNvSpPr/>
            <p:nvPr/>
          </p:nvSpPr>
          <p:spPr bwMode="auto">
            <a:xfrm flipH="1">
              <a:off x="7503162" y="4757184"/>
              <a:ext cx="423432" cy="974268"/>
            </a:xfrm>
            <a:custGeom>
              <a:avLst/>
              <a:gdLst>
                <a:gd name="T0" fmla="*/ 0 w 113"/>
                <a:gd name="T1" fmla="*/ 130 h 260"/>
                <a:gd name="T2" fmla="*/ 113 w 113"/>
                <a:gd name="T3" fmla="*/ 260 h 260"/>
                <a:gd name="T4" fmla="*/ 113 w 113"/>
                <a:gd name="T5" fmla="*/ 130 h 260"/>
                <a:gd name="T6" fmla="*/ 113 w 113"/>
                <a:gd name="T7" fmla="*/ 0 h 260"/>
                <a:gd name="T8" fmla="*/ 0 w 113"/>
                <a:gd name="T9" fmla="*/ 13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60">
                  <a:moveTo>
                    <a:pt x="0" y="130"/>
                  </a:moveTo>
                  <a:lnTo>
                    <a:pt x="113" y="260"/>
                  </a:lnTo>
                  <a:lnTo>
                    <a:pt x="113" y="130"/>
                  </a:lnTo>
                  <a:lnTo>
                    <a:pt x="113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7" name="深度视觉·原创设计 https://www.docer.com/works?userid=22383862"/>
            <p:cNvSpPr>
              <a:spLocks noChangeArrowheads="1"/>
            </p:cNvSpPr>
            <p:nvPr/>
          </p:nvSpPr>
          <p:spPr bwMode="auto">
            <a:xfrm flipH="1">
              <a:off x="5057079" y="4693147"/>
              <a:ext cx="1102343" cy="1102345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64008" rtlCol="0" anchor="ctr"/>
            <a:lstStyle/>
            <a:p>
              <a:pPr algn="ctr"/>
              <a:endParaRPr lang="en-US" sz="24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sp>
        <p:nvSpPr>
          <p:cNvPr id="18" name="深度视觉·原创设计 https://www.docer.com/works?userid=22383862"/>
          <p:cNvSpPr/>
          <p:nvPr/>
        </p:nvSpPr>
        <p:spPr>
          <a:xfrm>
            <a:off x="5130253" y="2398406"/>
            <a:ext cx="470000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Montserrat" panose="02000000000000000000" pitchFamily="2" charset="0"/>
              </a:rPr>
              <a:t>01</a:t>
            </a:r>
            <a:endParaRPr lang="en-US" sz="2000" dirty="0">
              <a:solidFill>
                <a:srgbClr val="FFFFFF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Montserrat" panose="02000000000000000000" pitchFamily="2" charset="0"/>
            </a:endParaRPr>
          </a:p>
        </p:txBody>
      </p:sp>
      <p:sp>
        <p:nvSpPr>
          <p:cNvPr id="19" name="深度视觉·原创设计 https://www.docer.com/works?userid=22383862"/>
          <p:cNvSpPr/>
          <p:nvPr/>
        </p:nvSpPr>
        <p:spPr>
          <a:xfrm>
            <a:off x="6595731" y="3366726"/>
            <a:ext cx="470000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Montserrat" panose="02000000000000000000" pitchFamily="2" charset="0"/>
              </a:rPr>
              <a:t>02</a:t>
            </a:r>
            <a:endParaRPr lang="en-US" sz="2000" dirty="0">
              <a:solidFill>
                <a:srgbClr val="FFFFFF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Montserrat" panose="02000000000000000000" pitchFamily="2" charset="0"/>
            </a:endParaRPr>
          </a:p>
        </p:txBody>
      </p:sp>
      <p:sp>
        <p:nvSpPr>
          <p:cNvPr id="20" name="深度视觉·原创设计 https://www.docer.com/works?userid=22383862"/>
          <p:cNvSpPr/>
          <p:nvPr/>
        </p:nvSpPr>
        <p:spPr>
          <a:xfrm>
            <a:off x="5130253" y="4320728"/>
            <a:ext cx="470000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Montserrat" panose="02000000000000000000" pitchFamily="2" charset="0"/>
              </a:rPr>
              <a:t>03</a:t>
            </a:r>
            <a:endParaRPr lang="en-US" sz="2000" dirty="0">
              <a:solidFill>
                <a:srgbClr val="FFFFFF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Montserrat" panose="02000000000000000000" pitchFamily="2" charset="0"/>
            </a:endParaRPr>
          </a:p>
        </p:txBody>
      </p:sp>
      <p:sp>
        <p:nvSpPr>
          <p:cNvPr id="21" name="深度视觉·原创设计 https://www.docer.com/works?userid=22383862"/>
          <p:cNvSpPr/>
          <p:nvPr/>
        </p:nvSpPr>
        <p:spPr>
          <a:xfrm>
            <a:off x="6595731" y="5274731"/>
            <a:ext cx="470000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Montserrat" panose="02000000000000000000" pitchFamily="2" charset="0"/>
              </a:rPr>
              <a:t>04</a:t>
            </a:r>
            <a:endParaRPr lang="en-US" sz="2000" dirty="0">
              <a:solidFill>
                <a:srgbClr val="FFFFFF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Montserrat" panose="02000000000000000000" pitchFamily="2" charset="0"/>
            </a:endParaRPr>
          </a:p>
        </p:txBody>
      </p:sp>
      <p:sp>
        <p:nvSpPr>
          <p:cNvPr id="22" name="深度视觉·原创设计 https://www.docer.com/works?userid=22383862"/>
          <p:cNvSpPr txBox="1"/>
          <p:nvPr/>
        </p:nvSpPr>
        <p:spPr>
          <a:xfrm>
            <a:off x="5207301" y="341990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keyword</a:t>
            </a:r>
            <a:endParaRPr lang="en-US" sz="1200" dirty="0">
              <a:solidFill>
                <a:srgbClr val="FFFFFF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3" name="深度视觉·原创设计 https://www.docer.com/works?userid=22383862"/>
          <p:cNvSpPr txBox="1"/>
          <p:nvPr/>
        </p:nvSpPr>
        <p:spPr>
          <a:xfrm>
            <a:off x="6198119" y="2416132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keyword</a:t>
            </a:r>
            <a:endParaRPr lang="en-US" sz="1200" dirty="0">
              <a:solidFill>
                <a:srgbClr val="FFFFFF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4" name="深度视觉·原创设计 https://www.docer.com/works?userid=22383862"/>
          <p:cNvSpPr txBox="1"/>
          <p:nvPr/>
        </p:nvSpPr>
        <p:spPr>
          <a:xfrm>
            <a:off x="6195611" y="4354180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keyword</a:t>
            </a:r>
            <a:endParaRPr lang="en-US" sz="1200" dirty="0">
              <a:solidFill>
                <a:srgbClr val="FFFFFF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5" name="深度视觉·原创设计 https://www.docer.com/works?userid=22383862"/>
          <p:cNvSpPr txBox="1"/>
          <p:nvPr/>
        </p:nvSpPr>
        <p:spPr>
          <a:xfrm>
            <a:off x="5204933" y="5325274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keyword</a:t>
            </a:r>
            <a:endParaRPr lang="en-US" sz="1200" dirty="0">
              <a:solidFill>
                <a:srgbClr val="FFFFFF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6" name="深度视觉·原创设计 https://www.docer.com/works?userid=22383862"/>
          <p:cNvSpPr/>
          <p:nvPr/>
        </p:nvSpPr>
        <p:spPr>
          <a:xfrm>
            <a:off x="8294835" y="3312574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7" name="深度视觉·原创设计 https://www.docer.com/works?userid=22383862"/>
          <p:cNvSpPr/>
          <p:nvPr/>
        </p:nvSpPr>
        <p:spPr>
          <a:xfrm>
            <a:off x="8294835" y="3002345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28" name="深度视觉·原创设计 https://www.docer.com/works?userid=22383862"/>
          <p:cNvSpPr/>
          <p:nvPr/>
        </p:nvSpPr>
        <p:spPr>
          <a:xfrm>
            <a:off x="8294835" y="5211400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9" name="深度视觉·原创设计 https://www.docer.com/works?userid=22383862"/>
          <p:cNvSpPr/>
          <p:nvPr/>
        </p:nvSpPr>
        <p:spPr>
          <a:xfrm>
            <a:off x="8294835" y="4901171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30" name="深度视觉·原创设计 https://www.docer.com/works?userid=22383862"/>
          <p:cNvSpPr/>
          <p:nvPr/>
        </p:nvSpPr>
        <p:spPr>
          <a:xfrm>
            <a:off x="1822140" y="4284197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31" name="深度视觉·原创设计 https://www.docer.com/works?userid=22383862"/>
          <p:cNvSpPr/>
          <p:nvPr/>
        </p:nvSpPr>
        <p:spPr>
          <a:xfrm>
            <a:off x="2739487" y="3973968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32" name="深度视觉·原创设计 https://www.docer.com/works?userid=22383862"/>
          <p:cNvSpPr/>
          <p:nvPr/>
        </p:nvSpPr>
        <p:spPr>
          <a:xfrm>
            <a:off x="1822140" y="2389525"/>
            <a:ext cx="2009488" cy="817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33" name="深度视觉·原创设计 https://www.docer.com/works?userid=22383862"/>
          <p:cNvSpPr/>
          <p:nvPr/>
        </p:nvSpPr>
        <p:spPr>
          <a:xfrm>
            <a:off x="2739487" y="2079296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>
            <a:off x="3149600" y="0"/>
            <a:ext cx="9042400" cy="685799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901700" sx="95000" sy="9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>
            <a:off x="1408943" y="2420345"/>
            <a:ext cx="4382257" cy="2017307"/>
          </a:xfrm>
          <a:prstGeom prst="roundRect">
            <a:avLst>
              <a:gd name="adj" fmla="val 10812"/>
            </a:avLst>
          </a:prstGeom>
          <a:solidFill>
            <a:schemeClr val="bg1"/>
          </a:solidFill>
          <a:ln>
            <a:noFill/>
          </a:ln>
          <a:effectLst>
            <a:outerShdw blurRad="1028700" dist="393700" dir="2700000" sx="86000" sy="86000" algn="tl" rotWithShape="0">
              <a:schemeClr val="tx1">
                <a:alpha val="1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深度视觉·原创设计 https://www.docer.com/works?userid=22383862"/>
          <p:cNvSpPr txBox="1"/>
          <p:nvPr/>
        </p:nvSpPr>
        <p:spPr>
          <a:xfrm>
            <a:off x="2426681" y="2921166"/>
            <a:ext cx="234678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目录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5" name="深度视觉·原创设计 https://www.docer.com/works?userid=22383862"/>
          <p:cNvSpPr/>
          <p:nvPr/>
        </p:nvSpPr>
        <p:spPr>
          <a:xfrm>
            <a:off x="6799485" y="1193209"/>
            <a:ext cx="881053" cy="8810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1</a:t>
            </a:r>
            <a:endParaRPr lang="zh-CN" altLang="en-US" sz="4000" b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6" name="深度视觉·原创设计 https://www.docer.com/works?userid=22383862"/>
          <p:cNvSpPr txBox="1"/>
          <p:nvPr/>
        </p:nvSpPr>
        <p:spPr>
          <a:xfrm>
            <a:off x="7950137" y="122602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i="1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公司与团队</a:t>
            </a:r>
            <a:endParaRPr lang="zh-CN" altLang="en-US" sz="2800" b="1" i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7" name="深度视觉·原创设计 https://www.docer.com/works?userid=22383862"/>
          <p:cNvSpPr txBox="1"/>
          <p:nvPr/>
        </p:nvSpPr>
        <p:spPr>
          <a:xfrm>
            <a:off x="7950137" y="1702891"/>
            <a:ext cx="3219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i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Review of work contents details</a:t>
            </a:r>
            <a:endParaRPr lang="zh-CN" altLang="en-US" sz="1600" i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8" name="深度视觉·原创设计 https://www.docer.com/works?userid=22383862"/>
          <p:cNvSpPr/>
          <p:nvPr/>
        </p:nvSpPr>
        <p:spPr>
          <a:xfrm>
            <a:off x="6799485" y="2390052"/>
            <a:ext cx="881053" cy="8810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2</a:t>
            </a:r>
            <a:endParaRPr lang="zh-CN" altLang="en-US" sz="4000" b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9" name="深度视觉·原创设计 https://www.docer.com/works?userid=22383862"/>
          <p:cNvSpPr txBox="1"/>
          <p:nvPr/>
        </p:nvSpPr>
        <p:spPr>
          <a:xfrm>
            <a:off x="7950137" y="242286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i="1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项目介绍</a:t>
            </a:r>
            <a:endParaRPr lang="zh-CN" altLang="en-US" sz="2800" b="1" i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0" name="深度视觉·原创设计 https://www.docer.com/works?userid=22383862"/>
          <p:cNvSpPr txBox="1"/>
          <p:nvPr/>
        </p:nvSpPr>
        <p:spPr>
          <a:xfrm>
            <a:off x="7950137" y="2899734"/>
            <a:ext cx="3233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i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Market data analysis processing</a:t>
            </a:r>
            <a:endParaRPr lang="zh-CN" altLang="en-US" sz="1600" i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1" name="深度视觉·原创设计 https://www.docer.com/works?userid=22383862"/>
          <p:cNvSpPr/>
          <p:nvPr/>
        </p:nvSpPr>
        <p:spPr>
          <a:xfrm>
            <a:off x="6799485" y="3586895"/>
            <a:ext cx="881053" cy="8810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3</a:t>
            </a:r>
            <a:endParaRPr lang="zh-CN" altLang="en-US" sz="4000" b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2" name="深度视觉·原创设计 https://www.docer.com/works?userid=22383862"/>
          <p:cNvSpPr txBox="1"/>
          <p:nvPr/>
        </p:nvSpPr>
        <p:spPr>
          <a:xfrm>
            <a:off x="7950137" y="3619712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i="1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产品与运营</a:t>
            </a:r>
            <a:endParaRPr lang="zh-CN" altLang="en-US" sz="2800" b="1" i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3" name="深度视觉·原创设计 https://www.docer.com/works?userid=22383862"/>
          <p:cNvSpPr txBox="1"/>
          <p:nvPr/>
        </p:nvSpPr>
        <p:spPr>
          <a:xfrm>
            <a:off x="7950137" y="4096577"/>
            <a:ext cx="2710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i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Facing solutions &amp; Method</a:t>
            </a:r>
            <a:endParaRPr lang="zh-CN" altLang="en-US" sz="1600" i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4" name="深度视觉·原创设计 https://www.docer.com/works?userid=22383862"/>
          <p:cNvSpPr/>
          <p:nvPr/>
        </p:nvSpPr>
        <p:spPr>
          <a:xfrm>
            <a:off x="6799485" y="4783737"/>
            <a:ext cx="881053" cy="88105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4</a:t>
            </a:r>
            <a:endParaRPr lang="zh-CN" altLang="en-US" sz="4000" b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5" name="深度视觉·原创设计 https://www.docer.com/works?userid=22383862"/>
          <p:cNvSpPr txBox="1"/>
          <p:nvPr/>
        </p:nvSpPr>
        <p:spPr>
          <a:xfrm>
            <a:off x="7950137" y="481655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i="1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财务与融资</a:t>
            </a:r>
            <a:endParaRPr lang="zh-CN" altLang="en-US" sz="2800" b="1" i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6" name="深度视觉·原创设计 https://www.docer.com/works?userid=22383862"/>
          <p:cNvSpPr txBox="1"/>
          <p:nvPr/>
        </p:nvSpPr>
        <p:spPr>
          <a:xfrm>
            <a:off x="7950137" y="5293419"/>
            <a:ext cx="2736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i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Future work plan &amp; project</a:t>
            </a:r>
            <a:endParaRPr lang="zh-CN" altLang="en-US" sz="1600" i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/>
          <p:nvPr/>
        </p:nvSpPr>
        <p:spPr>
          <a:xfrm>
            <a:off x="348841" y="1335724"/>
            <a:ext cx="2684207" cy="4527755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50" dirty="0"/>
          </a:p>
        </p:txBody>
      </p:sp>
      <p:grpSp>
        <p:nvGrpSpPr>
          <p:cNvPr id="3" name="深度视觉·原创设计 https://www.docer.com/works?userid=22383862"/>
          <p:cNvGrpSpPr/>
          <p:nvPr/>
        </p:nvGrpSpPr>
        <p:grpSpPr>
          <a:xfrm>
            <a:off x="1378725" y="1616182"/>
            <a:ext cx="624436" cy="626531"/>
            <a:chOff x="4906963" y="2173288"/>
            <a:chExt cx="473075" cy="474663"/>
          </a:xfrm>
          <a:solidFill>
            <a:schemeClr val="accent1"/>
          </a:solidFill>
        </p:grpSpPr>
        <p:sp>
          <p:nvSpPr>
            <p:cNvPr id="4" name="深度视觉·原创设计 https://www.docer.com/works?userid=22383862"/>
            <p:cNvSpPr/>
            <p:nvPr/>
          </p:nvSpPr>
          <p:spPr bwMode="auto">
            <a:xfrm>
              <a:off x="4938713" y="2473325"/>
              <a:ext cx="142875" cy="141288"/>
            </a:xfrm>
            <a:custGeom>
              <a:avLst/>
              <a:gdLst>
                <a:gd name="T0" fmla="*/ 40 w 67"/>
                <a:gd name="T1" fmla="*/ 4 h 66"/>
                <a:gd name="T2" fmla="*/ 35 w 67"/>
                <a:gd name="T3" fmla="*/ 3 h 66"/>
                <a:gd name="T4" fmla="*/ 9 w 67"/>
                <a:gd name="T5" fmla="*/ 61 h 66"/>
                <a:gd name="T6" fmla="*/ 64 w 67"/>
                <a:gd name="T7" fmla="*/ 32 h 66"/>
                <a:gd name="T8" fmla="*/ 63 w 67"/>
                <a:gd name="T9" fmla="*/ 27 h 66"/>
                <a:gd name="T10" fmla="*/ 40 w 67"/>
                <a:gd name="T11" fmla="*/ 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66">
                  <a:moveTo>
                    <a:pt x="40" y="4"/>
                  </a:moveTo>
                  <a:cubicBezTo>
                    <a:pt x="37" y="0"/>
                    <a:pt x="36" y="2"/>
                    <a:pt x="35" y="3"/>
                  </a:cubicBezTo>
                  <a:cubicBezTo>
                    <a:pt x="17" y="21"/>
                    <a:pt x="0" y="66"/>
                    <a:pt x="9" y="61"/>
                  </a:cubicBezTo>
                  <a:cubicBezTo>
                    <a:pt x="41" y="46"/>
                    <a:pt x="46" y="50"/>
                    <a:pt x="64" y="32"/>
                  </a:cubicBezTo>
                  <a:cubicBezTo>
                    <a:pt x="65" y="31"/>
                    <a:pt x="67" y="30"/>
                    <a:pt x="63" y="27"/>
                  </a:cubicBezTo>
                  <a:lnTo>
                    <a:pt x="4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AU" sz="450" dirty="0"/>
            </a:p>
          </p:txBody>
        </p:sp>
        <p:sp>
          <p:nvSpPr>
            <p:cNvPr id="5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4906963" y="2173288"/>
              <a:ext cx="473075" cy="474663"/>
            </a:xfrm>
            <a:custGeom>
              <a:avLst/>
              <a:gdLst>
                <a:gd name="T0" fmla="*/ 155 w 223"/>
                <a:gd name="T1" fmla="*/ 145 h 224"/>
                <a:gd name="T2" fmla="*/ 156 w 223"/>
                <a:gd name="T3" fmla="*/ 141 h 224"/>
                <a:gd name="T4" fmla="*/ 204 w 223"/>
                <a:gd name="T5" fmla="*/ 19 h 224"/>
                <a:gd name="T6" fmla="*/ 84 w 223"/>
                <a:gd name="T7" fmla="*/ 67 h 224"/>
                <a:gd name="T8" fmla="*/ 78 w 223"/>
                <a:gd name="T9" fmla="*/ 69 h 224"/>
                <a:gd name="T10" fmla="*/ 65 w 223"/>
                <a:gd name="T11" fmla="*/ 65 h 224"/>
                <a:gd name="T12" fmla="*/ 53 w 223"/>
                <a:gd name="T13" fmla="*/ 69 h 224"/>
                <a:gd name="T14" fmla="*/ 3 w 223"/>
                <a:gd name="T15" fmla="*/ 119 h 224"/>
                <a:gd name="T16" fmla="*/ 5 w 223"/>
                <a:gd name="T17" fmla="*/ 125 h 224"/>
                <a:gd name="T18" fmla="*/ 41 w 223"/>
                <a:gd name="T19" fmla="*/ 131 h 224"/>
                <a:gd name="T20" fmla="*/ 53 w 223"/>
                <a:gd name="T21" fmla="*/ 127 h 224"/>
                <a:gd name="T22" fmla="*/ 57 w 223"/>
                <a:gd name="T23" fmla="*/ 127 h 224"/>
                <a:gd name="T24" fmla="*/ 96 w 223"/>
                <a:gd name="T25" fmla="*/ 167 h 224"/>
                <a:gd name="T26" fmla="*/ 96 w 223"/>
                <a:gd name="T27" fmla="*/ 170 h 224"/>
                <a:gd name="T28" fmla="*/ 92 w 223"/>
                <a:gd name="T29" fmla="*/ 182 h 224"/>
                <a:gd name="T30" fmla="*/ 98 w 223"/>
                <a:gd name="T31" fmla="*/ 219 h 224"/>
                <a:gd name="T32" fmla="*/ 104 w 223"/>
                <a:gd name="T33" fmla="*/ 221 h 224"/>
                <a:gd name="T34" fmla="*/ 155 w 223"/>
                <a:gd name="T35" fmla="*/ 170 h 224"/>
                <a:gd name="T36" fmla="*/ 158 w 223"/>
                <a:gd name="T37" fmla="*/ 159 h 224"/>
                <a:gd name="T38" fmla="*/ 155 w 223"/>
                <a:gd name="T39" fmla="*/ 145 h 224"/>
                <a:gd name="T40" fmla="*/ 144 w 223"/>
                <a:gd name="T41" fmla="*/ 80 h 224"/>
                <a:gd name="T42" fmla="*/ 144 w 223"/>
                <a:gd name="T43" fmla="*/ 50 h 224"/>
                <a:gd name="T44" fmla="*/ 174 w 223"/>
                <a:gd name="T45" fmla="*/ 50 h 224"/>
                <a:gd name="T46" fmla="*/ 174 w 223"/>
                <a:gd name="T47" fmla="*/ 80 h 224"/>
                <a:gd name="T48" fmla="*/ 144 w 223"/>
                <a:gd name="T49" fmla="*/ 8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224">
                  <a:moveTo>
                    <a:pt x="155" y="145"/>
                  </a:moveTo>
                  <a:cubicBezTo>
                    <a:pt x="154" y="143"/>
                    <a:pt x="156" y="141"/>
                    <a:pt x="156" y="141"/>
                  </a:cubicBezTo>
                  <a:cubicBezTo>
                    <a:pt x="197" y="97"/>
                    <a:pt x="223" y="38"/>
                    <a:pt x="204" y="19"/>
                  </a:cubicBezTo>
                  <a:cubicBezTo>
                    <a:pt x="185" y="0"/>
                    <a:pt x="128" y="26"/>
                    <a:pt x="84" y="67"/>
                  </a:cubicBezTo>
                  <a:cubicBezTo>
                    <a:pt x="83" y="68"/>
                    <a:pt x="81" y="69"/>
                    <a:pt x="78" y="69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1" y="64"/>
                    <a:pt x="56" y="66"/>
                    <a:pt x="53" y="69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0" y="122"/>
                    <a:pt x="1" y="124"/>
                    <a:pt x="5" y="125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5" y="131"/>
                    <a:pt x="50" y="130"/>
                    <a:pt x="53" y="127"/>
                  </a:cubicBezTo>
                  <a:cubicBezTo>
                    <a:pt x="53" y="127"/>
                    <a:pt x="55" y="125"/>
                    <a:pt x="57" y="127"/>
                  </a:cubicBezTo>
                  <a:cubicBezTo>
                    <a:pt x="67" y="137"/>
                    <a:pt x="86" y="157"/>
                    <a:pt x="96" y="167"/>
                  </a:cubicBezTo>
                  <a:cubicBezTo>
                    <a:pt x="98" y="168"/>
                    <a:pt x="96" y="170"/>
                    <a:pt x="96" y="170"/>
                  </a:cubicBezTo>
                  <a:cubicBezTo>
                    <a:pt x="94" y="173"/>
                    <a:pt x="92" y="179"/>
                    <a:pt x="92" y="182"/>
                  </a:cubicBezTo>
                  <a:cubicBezTo>
                    <a:pt x="98" y="219"/>
                    <a:pt x="98" y="219"/>
                    <a:pt x="98" y="219"/>
                  </a:cubicBezTo>
                  <a:cubicBezTo>
                    <a:pt x="99" y="223"/>
                    <a:pt x="102" y="224"/>
                    <a:pt x="104" y="221"/>
                  </a:cubicBezTo>
                  <a:cubicBezTo>
                    <a:pt x="155" y="170"/>
                    <a:pt x="155" y="170"/>
                    <a:pt x="155" y="170"/>
                  </a:cubicBezTo>
                  <a:cubicBezTo>
                    <a:pt x="157" y="168"/>
                    <a:pt x="159" y="162"/>
                    <a:pt x="158" y="159"/>
                  </a:cubicBezTo>
                  <a:lnTo>
                    <a:pt x="155" y="145"/>
                  </a:lnTo>
                  <a:close/>
                  <a:moveTo>
                    <a:pt x="144" y="80"/>
                  </a:moveTo>
                  <a:cubicBezTo>
                    <a:pt x="135" y="72"/>
                    <a:pt x="135" y="58"/>
                    <a:pt x="144" y="50"/>
                  </a:cubicBezTo>
                  <a:cubicBezTo>
                    <a:pt x="152" y="41"/>
                    <a:pt x="166" y="41"/>
                    <a:pt x="174" y="50"/>
                  </a:cubicBezTo>
                  <a:cubicBezTo>
                    <a:pt x="183" y="58"/>
                    <a:pt x="183" y="72"/>
                    <a:pt x="174" y="80"/>
                  </a:cubicBezTo>
                  <a:cubicBezTo>
                    <a:pt x="166" y="89"/>
                    <a:pt x="152" y="89"/>
                    <a:pt x="144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AU" sz="450" dirty="0"/>
            </a:p>
          </p:txBody>
        </p:sp>
      </p:grpSp>
      <p:sp>
        <p:nvSpPr>
          <p:cNvPr id="6" name="深度视觉·原创设计 https://www.docer.com/works?userid=22383862"/>
          <p:cNvSpPr/>
          <p:nvPr/>
        </p:nvSpPr>
        <p:spPr>
          <a:xfrm>
            <a:off x="742900" y="5091954"/>
            <a:ext cx="1843088" cy="4572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accent2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MORE</a:t>
            </a:r>
            <a:endParaRPr lang="en-GB" sz="1600" b="1" dirty="0">
              <a:solidFill>
                <a:schemeClr val="accent2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7" name="深度视觉·原创设计 https://www.docer.com/works?userid=22383862"/>
          <p:cNvSpPr/>
          <p:nvPr/>
        </p:nvSpPr>
        <p:spPr>
          <a:xfrm>
            <a:off x="3292205" y="1335724"/>
            <a:ext cx="2684207" cy="452775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6400" sx="103000" sy="103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50" dirty="0"/>
          </a:p>
        </p:txBody>
      </p:sp>
      <p:sp>
        <p:nvSpPr>
          <p:cNvPr id="8" name="深度视觉·原创设计 https://www.docer.com/works?userid=22383862"/>
          <p:cNvSpPr/>
          <p:nvPr/>
        </p:nvSpPr>
        <p:spPr>
          <a:xfrm>
            <a:off x="3686264" y="5091954"/>
            <a:ext cx="1843088" cy="457200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Source Han Sans CN" panose="020B0500000000000000" pitchFamily="34" charset="-128"/>
                <a:ea typeface="Source Han Sans CN" panose="020B0500000000000000" pitchFamily="34" charset="-128"/>
              </a:rPr>
              <a:t>MORE</a:t>
            </a:r>
            <a:endParaRPr lang="en-GB" sz="1600" b="1" dirty="0"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grpSp>
        <p:nvGrpSpPr>
          <p:cNvPr id="9" name="深度视觉·原创设计 https://www.docer.com/works?userid=22383862"/>
          <p:cNvGrpSpPr/>
          <p:nvPr/>
        </p:nvGrpSpPr>
        <p:grpSpPr>
          <a:xfrm>
            <a:off x="4440217" y="1601186"/>
            <a:ext cx="360306" cy="733569"/>
            <a:chOff x="2087563" y="2211388"/>
            <a:chExt cx="220663" cy="449262"/>
          </a:xfrm>
          <a:solidFill>
            <a:schemeClr val="bg2"/>
          </a:solidFill>
        </p:grpSpPr>
        <p:sp>
          <p:nvSpPr>
            <p:cNvPr id="10" name="深度视觉·原创设计 https://www.docer.com/works?userid=22383862"/>
            <p:cNvSpPr/>
            <p:nvPr/>
          </p:nvSpPr>
          <p:spPr bwMode="auto">
            <a:xfrm>
              <a:off x="2132013" y="2211388"/>
              <a:ext cx="133350" cy="82550"/>
            </a:xfrm>
            <a:custGeom>
              <a:avLst/>
              <a:gdLst>
                <a:gd name="T0" fmla="*/ 61 w 63"/>
                <a:gd name="T1" fmla="*/ 30 h 39"/>
                <a:gd name="T2" fmla="*/ 51 w 63"/>
                <a:gd name="T3" fmla="*/ 39 h 39"/>
                <a:gd name="T4" fmla="*/ 12 w 63"/>
                <a:gd name="T5" fmla="*/ 39 h 39"/>
                <a:gd name="T6" fmla="*/ 2 w 63"/>
                <a:gd name="T7" fmla="*/ 30 h 39"/>
                <a:gd name="T8" fmla="*/ 0 w 63"/>
                <a:gd name="T9" fmla="*/ 9 h 39"/>
                <a:gd name="T10" fmla="*/ 9 w 63"/>
                <a:gd name="T11" fmla="*/ 0 h 39"/>
                <a:gd name="T12" fmla="*/ 54 w 63"/>
                <a:gd name="T13" fmla="*/ 0 h 39"/>
                <a:gd name="T14" fmla="*/ 62 w 63"/>
                <a:gd name="T15" fmla="*/ 9 h 39"/>
                <a:gd name="T16" fmla="*/ 61 w 63"/>
                <a:gd name="T17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39">
                  <a:moveTo>
                    <a:pt x="61" y="30"/>
                  </a:moveTo>
                  <a:cubicBezTo>
                    <a:pt x="60" y="35"/>
                    <a:pt x="56" y="39"/>
                    <a:pt x="51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7" y="39"/>
                    <a:pt x="2" y="35"/>
                    <a:pt x="2" y="3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9" y="0"/>
                    <a:pt x="63" y="4"/>
                    <a:pt x="62" y="9"/>
                  </a:cubicBezTo>
                  <a:lnTo>
                    <a:pt x="61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AU" sz="450" dirty="0"/>
            </a:p>
          </p:txBody>
        </p:sp>
        <p:sp>
          <p:nvSpPr>
            <p:cNvPr id="11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2087563" y="2317750"/>
              <a:ext cx="220663" cy="342900"/>
            </a:xfrm>
            <a:custGeom>
              <a:avLst/>
              <a:gdLst>
                <a:gd name="T0" fmla="*/ 103 w 104"/>
                <a:gd name="T1" fmla="*/ 107 h 162"/>
                <a:gd name="T2" fmla="*/ 83 w 104"/>
                <a:gd name="T3" fmla="*/ 9 h 162"/>
                <a:gd name="T4" fmla="*/ 72 w 104"/>
                <a:gd name="T5" fmla="*/ 0 h 162"/>
                <a:gd name="T6" fmla="*/ 33 w 104"/>
                <a:gd name="T7" fmla="*/ 0 h 162"/>
                <a:gd name="T8" fmla="*/ 22 w 104"/>
                <a:gd name="T9" fmla="*/ 9 h 162"/>
                <a:gd name="T10" fmla="*/ 1 w 104"/>
                <a:gd name="T11" fmla="*/ 107 h 162"/>
                <a:gd name="T12" fmla="*/ 6 w 104"/>
                <a:gd name="T13" fmla="*/ 122 h 162"/>
                <a:gd name="T14" fmla="*/ 45 w 104"/>
                <a:gd name="T15" fmla="*/ 159 h 162"/>
                <a:gd name="T16" fmla="*/ 59 w 104"/>
                <a:gd name="T17" fmla="*/ 159 h 162"/>
                <a:gd name="T18" fmla="*/ 98 w 104"/>
                <a:gd name="T19" fmla="*/ 122 h 162"/>
                <a:gd name="T20" fmla="*/ 103 w 104"/>
                <a:gd name="T21" fmla="*/ 107 h 162"/>
                <a:gd name="T22" fmla="*/ 24 w 104"/>
                <a:gd name="T23" fmla="*/ 54 h 162"/>
                <a:gd name="T24" fmla="*/ 26 w 104"/>
                <a:gd name="T25" fmla="*/ 44 h 162"/>
                <a:gd name="T26" fmla="*/ 27 w 104"/>
                <a:gd name="T27" fmla="*/ 43 h 162"/>
                <a:gd name="T28" fmla="*/ 72 w 104"/>
                <a:gd name="T29" fmla="*/ 22 h 162"/>
                <a:gd name="T30" fmla="*/ 73 w 104"/>
                <a:gd name="T31" fmla="*/ 23 h 162"/>
                <a:gd name="T32" fmla="*/ 73 w 104"/>
                <a:gd name="T33" fmla="*/ 24 h 162"/>
                <a:gd name="T34" fmla="*/ 74 w 104"/>
                <a:gd name="T35" fmla="*/ 30 h 162"/>
                <a:gd name="T36" fmla="*/ 74 w 104"/>
                <a:gd name="T37" fmla="*/ 31 h 162"/>
                <a:gd name="T38" fmla="*/ 25 w 104"/>
                <a:gd name="T39" fmla="*/ 55 h 162"/>
                <a:gd name="T40" fmla="*/ 24 w 104"/>
                <a:gd name="T41" fmla="*/ 54 h 162"/>
                <a:gd name="T42" fmla="*/ 15 w 104"/>
                <a:gd name="T43" fmla="*/ 99 h 162"/>
                <a:gd name="T44" fmla="*/ 17 w 104"/>
                <a:gd name="T45" fmla="*/ 90 h 162"/>
                <a:gd name="T46" fmla="*/ 18 w 104"/>
                <a:gd name="T47" fmla="*/ 89 h 162"/>
                <a:gd name="T48" fmla="*/ 79 w 104"/>
                <a:gd name="T49" fmla="*/ 59 h 162"/>
                <a:gd name="T50" fmla="*/ 80 w 104"/>
                <a:gd name="T51" fmla="*/ 60 h 162"/>
                <a:gd name="T52" fmla="*/ 82 w 104"/>
                <a:gd name="T53" fmla="*/ 67 h 162"/>
                <a:gd name="T54" fmla="*/ 81 w 104"/>
                <a:gd name="T55" fmla="*/ 68 h 162"/>
                <a:gd name="T56" fmla="*/ 15 w 104"/>
                <a:gd name="T57" fmla="*/ 100 h 162"/>
                <a:gd name="T58" fmla="*/ 15 w 104"/>
                <a:gd name="T59" fmla="*/ 99 h 162"/>
                <a:gd name="T60" fmla="*/ 89 w 104"/>
                <a:gd name="T61" fmla="*/ 105 h 162"/>
                <a:gd name="T62" fmla="*/ 33 w 104"/>
                <a:gd name="T63" fmla="*/ 132 h 162"/>
                <a:gd name="T64" fmla="*/ 31 w 104"/>
                <a:gd name="T65" fmla="*/ 132 h 162"/>
                <a:gd name="T66" fmla="*/ 26 w 104"/>
                <a:gd name="T67" fmla="*/ 127 h 162"/>
                <a:gd name="T68" fmla="*/ 26 w 104"/>
                <a:gd name="T69" fmla="*/ 125 h 162"/>
                <a:gd name="T70" fmla="*/ 87 w 104"/>
                <a:gd name="T71" fmla="*/ 96 h 162"/>
                <a:gd name="T72" fmla="*/ 88 w 104"/>
                <a:gd name="T73" fmla="*/ 97 h 162"/>
                <a:gd name="T74" fmla="*/ 90 w 104"/>
                <a:gd name="T75" fmla="*/ 104 h 162"/>
                <a:gd name="T76" fmla="*/ 89 w 104"/>
                <a:gd name="T77" fmla="*/ 10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62">
                  <a:moveTo>
                    <a:pt x="103" y="107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2" y="4"/>
                    <a:pt x="77" y="0"/>
                    <a:pt x="7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8" y="0"/>
                    <a:pt x="23" y="4"/>
                    <a:pt x="22" y="9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0" y="112"/>
                    <a:pt x="2" y="119"/>
                    <a:pt x="6" y="122"/>
                  </a:cubicBezTo>
                  <a:cubicBezTo>
                    <a:pt x="45" y="159"/>
                    <a:pt x="45" y="159"/>
                    <a:pt x="45" y="159"/>
                  </a:cubicBezTo>
                  <a:cubicBezTo>
                    <a:pt x="49" y="162"/>
                    <a:pt x="55" y="162"/>
                    <a:pt x="59" y="159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102" y="119"/>
                    <a:pt x="104" y="112"/>
                    <a:pt x="103" y="107"/>
                  </a:cubicBezTo>
                  <a:close/>
                  <a:moveTo>
                    <a:pt x="24" y="54"/>
                  </a:moveTo>
                  <a:cubicBezTo>
                    <a:pt x="25" y="51"/>
                    <a:pt x="26" y="47"/>
                    <a:pt x="26" y="44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2" y="22"/>
                    <a:pt x="72" y="22"/>
                    <a:pt x="73" y="23"/>
                  </a:cubicBezTo>
                  <a:cubicBezTo>
                    <a:pt x="73" y="23"/>
                    <a:pt x="73" y="23"/>
                    <a:pt x="73" y="24"/>
                  </a:cubicBezTo>
                  <a:cubicBezTo>
                    <a:pt x="73" y="24"/>
                    <a:pt x="74" y="29"/>
                    <a:pt x="74" y="3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5" y="55"/>
                    <a:pt x="24" y="55"/>
                    <a:pt x="24" y="54"/>
                  </a:cubicBezTo>
                  <a:close/>
                  <a:moveTo>
                    <a:pt x="15" y="99"/>
                  </a:moveTo>
                  <a:cubicBezTo>
                    <a:pt x="15" y="97"/>
                    <a:pt x="16" y="92"/>
                    <a:pt x="17" y="90"/>
                  </a:cubicBezTo>
                  <a:cubicBezTo>
                    <a:pt x="17" y="89"/>
                    <a:pt x="18" y="89"/>
                    <a:pt x="18" y="89"/>
                  </a:cubicBezTo>
                  <a:cubicBezTo>
                    <a:pt x="79" y="59"/>
                    <a:pt x="79" y="59"/>
                    <a:pt x="79" y="59"/>
                  </a:cubicBezTo>
                  <a:cubicBezTo>
                    <a:pt x="79" y="59"/>
                    <a:pt x="80" y="58"/>
                    <a:pt x="80" y="60"/>
                  </a:cubicBezTo>
                  <a:cubicBezTo>
                    <a:pt x="81" y="61"/>
                    <a:pt x="82" y="65"/>
                    <a:pt x="82" y="67"/>
                  </a:cubicBezTo>
                  <a:cubicBezTo>
                    <a:pt x="82" y="68"/>
                    <a:pt x="81" y="68"/>
                    <a:pt x="81" y="6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5" y="100"/>
                    <a:pt x="15" y="101"/>
                    <a:pt x="15" y="99"/>
                  </a:cubicBezTo>
                  <a:close/>
                  <a:moveTo>
                    <a:pt x="89" y="105"/>
                  </a:moveTo>
                  <a:cubicBezTo>
                    <a:pt x="33" y="132"/>
                    <a:pt x="33" y="132"/>
                    <a:pt x="33" y="132"/>
                  </a:cubicBezTo>
                  <a:cubicBezTo>
                    <a:pt x="33" y="132"/>
                    <a:pt x="32" y="133"/>
                    <a:pt x="31" y="132"/>
                  </a:cubicBezTo>
                  <a:cubicBezTo>
                    <a:pt x="30" y="131"/>
                    <a:pt x="27" y="129"/>
                    <a:pt x="26" y="127"/>
                  </a:cubicBezTo>
                  <a:cubicBezTo>
                    <a:pt x="25" y="126"/>
                    <a:pt x="26" y="125"/>
                    <a:pt x="26" y="125"/>
                  </a:cubicBezTo>
                  <a:cubicBezTo>
                    <a:pt x="87" y="96"/>
                    <a:pt x="87" y="96"/>
                    <a:pt x="87" y="96"/>
                  </a:cubicBezTo>
                  <a:cubicBezTo>
                    <a:pt x="87" y="96"/>
                    <a:pt x="88" y="95"/>
                    <a:pt x="88" y="97"/>
                  </a:cubicBezTo>
                  <a:cubicBezTo>
                    <a:pt x="88" y="98"/>
                    <a:pt x="89" y="102"/>
                    <a:pt x="90" y="104"/>
                  </a:cubicBezTo>
                  <a:cubicBezTo>
                    <a:pt x="90" y="105"/>
                    <a:pt x="89" y="105"/>
                    <a:pt x="8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AU" sz="450" dirty="0"/>
            </a:p>
          </p:txBody>
        </p:sp>
      </p:grpSp>
      <p:sp>
        <p:nvSpPr>
          <p:cNvPr id="12" name="深度视觉·原创设计 https://www.docer.com/works?userid=22383862"/>
          <p:cNvSpPr/>
          <p:nvPr/>
        </p:nvSpPr>
        <p:spPr>
          <a:xfrm>
            <a:off x="6235569" y="1335724"/>
            <a:ext cx="2684207" cy="452775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50" dirty="0"/>
          </a:p>
        </p:txBody>
      </p:sp>
      <p:sp>
        <p:nvSpPr>
          <p:cNvPr id="13" name="深度视觉·原创设计 https://www.docer.com/works?userid=22383862"/>
          <p:cNvSpPr/>
          <p:nvPr/>
        </p:nvSpPr>
        <p:spPr>
          <a:xfrm>
            <a:off x="6629628" y="5091954"/>
            <a:ext cx="1843088" cy="4572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accent2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MORE</a:t>
            </a:r>
            <a:endParaRPr lang="en-GB" sz="1600" b="1" dirty="0">
              <a:solidFill>
                <a:schemeClr val="accent2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grpSp>
        <p:nvGrpSpPr>
          <p:cNvPr id="14" name="深度视觉·原创设计 https://www.docer.com/works?userid=22383862"/>
          <p:cNvGrpSpPr/>
          <p:nvPr/>
        </p:nvGrpSpPr>
        <p:grpSpPr>
          <a:xfrm>
            <a:off x="7250632" y="1689761"/>
            <a:ext cx="654078" cy="644908"/>
            <a:chOff x="4989513" y="5064125"/>
            <a:chExt cx="339726" cy="334963"/>
          </a:xfrm>
          <a:solidFill>
            <a:schemeClr val="accent1"/>
          </a:solidFill>
        </p:grpSpPr>
        <p:sp>
          <p:nvSpPr>
            <p:cNvPr id="15" name="深度视觉·原创设计 https://www.docer.com/works?userid=22383862"/>
            <p:cNvSpPr/>
            <p:nvPr/>
          </p:nvSpPr>
          <p:spPr bwMode="auto">
            <a:xfrm>
              <a:off x="5019676" y="5089525"/>
              <a:ext cx="309563" cy="309563"/>
            </a:xfrm>
            <a:custGeom>
              <a:avLst/>
              <a:gdLst>
                <a:gd name="T0" fmla="*/ 73 w 146"/>
                <a:gd name="T1" fmla="*/ 0 h 146"/>
                <a:gd name="T2" fmla="*/ 34 w 146"/>
                <a:gd name="T3" fmla="*/ 11 h 146"/>
                <a:gd name="T4" fmla="*/ 33 w 146"/>
                <a:gd name="T5" fmla="*/ 14 h 146"/>
                <a:gd name="T6" fmla="*/ 40 w 146"/>
                <a:gd name="T7" fmla="*/ 21 h 146"/>
                <a:gd name="T8" fmla="*/ 43 w 146"/>
                <a:gd name="T9" fmla="*/ 21 h 146"/>
                <a:gd name="T10" fmla="*/ 73 w 146"/>
                <a:gd name="T11" fmla="*/ 13 h 146"/>
                <a:gd name="T12" fmla="*/ 133 w 146"/>
                <a:gd name="T13" fmla="*/ 73 h 146"/>
                <a:gd name="T14" fmla="*/ 73 w 146"/>
                <a:gd name="T15" fmla="*/ 133 h 146"/>
                <a:gd name="T16" fmla="*/ 13 w 146"/>
                <a:gd name="T17" fmla="*/ 73 h 146"/>
                <a:gd name="T18" fmla="*/ 19 w 146"/>
                <a:gd name="T19" fmla="*/ 45 h 146"/>
                <a:gd name="T20" fmla="*/ 19 w 146"/>
                <a:gd name="T21" fmla="*/ 42 h 146"/>
                <a:gd name="T22" fmla="*/ 13 w 146"/>
                <a:gd name="T23" fmla="*/ 36 h 146"/>
                <a:gd name="T24" fmla="*/ 10 w 146"/>
                <a:gd name="T25" fmla="*/ 36 h 146"/>
                <a:gd name="T26" fmla="*/ 0 w 146"/>
                <a:gd name="T27" fmla="*/ 73 h 146"/>
                <a:gd name="T28" fmla="*/ 73 w 146"/>
                <a:gd name="T29" fmla="*/ 146 h 146"/>
                <a:gd name="T30" fmla="*/ 146 w 146"/>
                <a:gd name="T31" fmla="*/ 73 h 146"/>
                <a:gd name="T32" fmla="*/ 73 w 146"/>
                <a:gd name="T33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146">
                  <a:moveTo>
                    <a:pt x="73" y="0"/>
                  </a:moveTo>
                  <a:cubicBezTo>
                    <a:pt x="58" y="0"/>
                    <a:pt x="45" y="4"/>
                    <a:pt x="34" y="11"/>
                  </a:cubicBezTo>
                  <a:cubicBezTo>
                    <a:pt x="33" y="12"/>
                    <a:pt x="32" y="12"/>
                    <a:pt x="33" y="14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1" y="22"/>
                    <a:pt x="42" y="21"/>
                    <a:pt x="43" y="21"/>
                  </a:cubicBezTo>
                  <a:cubicBezTo>
                    <a:pt x="52" y="16"/>
                    <a:pt x="62" y="13"/>
                    <a:pt x="73" y="13"/>
                  </a:cubicBezTo>
                  <a:cubicBezTo>
                    <a:pt x="106" y="13"/>
                    <a:pt x="133" y="40"/>
                    <a:pt x="133" y="73"/>
                  </a:cubicBezTo>
                  <a:cubicBezTo>
                    <a:pt x="133" y="106"/>
                    <a:pt x="106" y="133"/>
                    <a:pt x="73" y="133"/>
                  </a:cubicBezTo>
                  <a:cubicBezTo>
                    <a:pt x="40" y="133"/>
                    <a:pt x="13" y="106"/>
                    <a:pt x="13" y="73"/>
                  </a:cubicBezTo>
                  <a:cubicBezTo>
                    <a:pt x="13" y="63"/>
                    <a:pt x="15" y="54"/>
                    <a:pt x="19" y="45"/>
                  </a:cubicBezTo>
                  <a:cubicBezTo>
                    <a:pt x="20" y="45"/>
                    <a:pt x="20" y="43"/>
                    <a:pt x="19" y="42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1" y="34"/>
                    <a:pt x="10" y="35"/>
                    <a:pt x="10" y="36"/>
                  </a:cubicBezTo>
                  <a:cubicBezTo>
                    <a:pt x="3" y="47"/>
                    <a:pt x="0" y="60"/>
                    <a:pt x="0" y="73"/>
                  </a:cubicBezTo>
                  <a:cubicBezTo>
                    <a:pt x="0" y="113"/>
                    <a:pt x="33" y="146"/>
                    <a:pt x="73" y="146"/>
                  </a:cubicBezTo>
                  <a:cubicBezTo>
                    <a:pt x="113" y="146"/>
                    <a:pt x="146" y="113"/>
                    <a:pt x="146" y="73"/>
                  </a:cubicBezTo>
                  <a:cubicBezTo>
                    <a:pt x="146" y="33"/>
                    <a:pt x="113" y="0"/>
                    <a:pt x="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AU" sz="450" dirty="0"/>
            </a:p>
          </p:txBody>
        </p:sp>
        <p:sp>
          <p:nvSpPr>
            <p:cNvPr id="16" name="深度视觉·原创设计 https://www.docer.com/works?userid=22383862"/>
            <p:cNvSpPr/>
            <p:nvPr/>
          </p:nvSpPr>
          <p:spPr bwMode="auto">
            <a:xfrm>
              <a:off x="4989513" y="5064125"/>
              <a:ext cx="190500" cy="190500"/>
            </a:xfrm>
            <a:custGeom>
              <a:avLst/>
              <a:gdLst>
                <a:gd name="T0" fmla="*/ 85 w 90"/>
                <a:gd name="T1" fmla="*/ 90 h 90"/>
                <a:gd name="T2" fmla="*/ 78 w 90"/>
                <a:gd name="T3" fmla="*/ 87 h 90"/>
                <a:gd name="T4" fmla="*/ 23 w 90"/>
                <a:gd name="T5" fmla="*/ 32 h 90"/>
                <a:gd name="T6" fmla="*/ 18 w 90"/>
                <a:gd name="T7" fmla="*/ 30 h 90"/>
                <a:gd name="T8" fmla="*/ 12 w 90"/>
                <a:gd name="T9" fmla="*/ 27 h 90"/>
                <a:gd name="T10" fmla="*/ 2 w 90"/>
                <a:gd name="T11" fmla="*/ 18 h 90"/>
                <a:gd name="T12" fmla="*/ 3 w 90"/>
                <a:gd name="T13" fmla="*/ 13 h 90"/>
                <a:gd name="T14" fmla="*/ 7 w 90"/>
                <a:gd name="T15" fmla="*/ 12 h 90"/>
                <a:gd name="T16" fmla="*/ 12 w 90"/>
                <a:gd name="T17" fmla="*/ 7 h 90"/>
                <a:gd name="T18" fmla="*/ 14 w 90"/>
                <a:gd name="T19" fmla="*/ 3 h 90"/>
                <a:gd name="T20" fmla="*/ 18 w 90"/>
                <a:gd name="T21" fmla="*/ 2 h 90"/>
                <a:gd name="T22" fmla="*/ 28 w 90"/>
                <a:gd name="T23" fmla="*/ 11 h 90"/>
                <a:gd name="T24" fmla="*/ 30 w 90"/>
                <a:gd name="T25" fmla="*/ 17 h 90"/>
                <a:gd name="T26" fmla="*/ 32 w 90"/>
                <a:gd name="T27" fmla="*/ 23 h 90"/>
                <a:gd name="T28" fmla="*/ 87 w 90"/>
                <a:gd name="T29" fmla="*/ 78 h 90"/>
                <a:gd name="T30" fmla="*/ 90 w 90"/>
                <a:gd name="T31" fmla="*/ 85 h 90"/>
                <a:gd name="T32" fmla="*/ 90 w 90"/>
                <a:gd name="T33" fmla="*/ 86 h 90"/>
                <a:gd name="T34" fmla="*/ 86 w 90"/>
                <a:gd name="T35" fmla="*/ 90 h 90"/>
                <a:gd name="T36" fmla="*/ 85 w 90"/>
                <a:gd name="T3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" h="90">
                  <a:moveTo>
                    <a:pt x="85" y="90"/>
                  </a:moveTo>
                  <a:cubicBezTo>
                    <a:pt x="83" y="90"/>
                    <a:pt x="80" y="88"/>
                    <a:pt x="78" y="87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0"/>
                    <a:pt x="19" y="29"/>
                    <a:pt x="18" y="30"/>
                  </a:cubicBezTo>
                  <a:cubicBezTo>
                    <a:pt x="16" y="30"/>
                    <a:pt x="13" y="29"/>
                    <a:pt x="1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0" y="16"/>
                    <a:pt x="1" y="14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1"/>
                    <a:pt x="12" y="9"/>
                    <a:pt x="12" y="7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1"/>
                    <a:pt x="16" y="0"/>
                    <a:pt x="18" y="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9" y="13"/>
                    <a:pt x="30" y="16"/>
                    <a:pt x="30" y="17"/>
                  </a:cubicBezTo>
                  <a:cubicBezTo>
                    <a:pt x="29" y="19"/>
                    <a:pt x="30" y="21"/>
                    <a:pt x="32" y="23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9" y="80"/>
                    <a:pt x="90" y="83"/>
                    <a:pt x="90" y="85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8"/>
                    <a:pt x="89" y="90"/>
                    <a:pt x="86" y="90"/>
                  </a:cubicBezTo>
                  <a:lnTo>
                    <a:pt x="85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AU" sz="450" dirty="0"/>
            </a:p>
          </p:txBody>
        </p:sp>
        <p:sp>
          <p:nvSpPr>
            <p:cNvPr id="17" name="深度视觉·原创设计 https://www.docer.com/works?userid=22383862"/>
            <p:cNvSpPr/>
            <p:nvPr/>
          </p:nvSpPr>
          <p:spPr bwMode="auto">
            <a:xfrm>
              <a:off x="5129213" y="5199063"/>
              <a:ext cx="90488" cy="88900"/>
            </a:xfrm>
            <a:custGeom>
              <a:avLst/>
              <a:gdLst>
                <a:gd name="T0" fmla="*/ 21 w 42"/>
                <a:gd name="T1" fmla="*/ 2 h 42"/>
                <a:gd name="T2" fmla="*/ 27 w 42"/>
                <a:gd name="T3" fmla="*/ 8 h 42"/>
                <a:gd name="T4" fmla="*/ 33 w 42"/>
                <a:gd name="T5" fmla="*/ 21 h 42"/>
                <a:gd name="T6" fmla="*/ 33 w 42"/>
                <a:gd name="T7" fmla="*/ 22 h 42"/>
                <a:gd name="T8" fmla="*/ 30 w 42"/>
                <a:gd name="T9" fmla="*/ 31 h 42"/>
                <a:gd name="T10" fmla="*/ 21 w 42"/>
                <a:gd name="T11" fmla="*/ 35 h 42"/>
                <a:gd name="T12" fmla="*/ 19 w 42"/>
                <a:gd name="T13" fmla="*/ 35 h 42"/>
                <a:gd name="T14" fmla="*/ 19 w 42"/>
                <a:gd name="T15" fmla="*/ 35 h 42"/>
                <a:gd name="T16" fmla="*/ 6 w 42"/>
                <a:gd name="T17" fmla="*/ 29 h 42"/>
                <a:gd name="T18" fmla="*/ 3 w 42"/>
                <a:gd name="T19" fmla="*/ 26 h 42"/>
                <a:gd name="T20" fmla="*/ 1 w 42"/>
                <a:gd name="T21" fmla="*/ 27 h 42"/>
                <a:gd name="T22" fmla="*/ 21 w 42"/>
                <a:gd name="T23" fmla="*/ 42 h 42"/>
                <a:gd name="T24" fmla="*/ 42 w 42"/>
                <a:gd name="T25" fmla="*/ 21 h 42"/>
                <a:gd name="T26" fmla="*/ 23 w 42"/>
                <a:gd name="T27" fmla="*/ 0 h 42"/>
                <a:gd name="T28" fmla="*/ 21 w 42"/>
                <a:gd name="T2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42">
                  <a:moveTo>
                    <a:pt x="21" y="2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30" y="11"/>
                    <a:pt x="33" y="16"/>
                    <a:pt x="33" y="21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5"/>
                    <a:pt x="32" y="29"/>
                    <a:pt x="30" y="31"/>
                  </a:cubicBezTo>
                  <a:cubicBezTo>
                    <a:pt x="27" y="34"/>
                    <a:pt x="24" y="35"/>
                    <a:pt x="21" y="35"/>
                  </a:cubicBezTo>
                  <a:cubicBezTo>
                    <a:pt x="20" y="35"/>
                    <a:pt x="20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4" y="34"/>
                    <a:pt x="9" y="32"/>
                    <a:pt x="6" y="29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22"/>
                    <a:pt x="1" y="26"/>
                    <a:pt x="1" y="27"/>
                  </a:cubicBezTo>
                  <a:cubicBezTo>
                    <a:pt x="4" y="36"/>
                    <a:pt x="12" y="42"/>
                    <a:pt x="21" y="42"/>
                  </a:cubicBezTo>
                  <a:cubicBezTo>
                    <a:pt x="32" y="42"/>
                    <a:pt x="42" y="32"/>
                    <a:pt x="42" y="21"/>
                  </a:cubicBezTo>
                  <a:cubicBezTo>
                    <a:pt x="42" y="10"/>
                    <a:pt x="34" y="2"/>
                    <a:pt x="23" y="0"/>
                  </a:cubicBezTo>
                  <a:cubicBezTo>
                    <a:pt x="23" y="0"/>
                    <a:pt x="19" y="0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AU" sz="450" dirty="0"/>
            </a:p>
          </p:txBody>
        </p:sp>
        <p:sp>
          <p:nvSpPr>
            <p:cNvPr id="18" name="深度视觉·原创设计 https://www.docer.com/works?userid=22383862"/>
            <p:cNvSpPr/>
            <p:nvPr/>
          </p:nvSpPr>
          <p:spPr bwMode="auto">
            <a:xfrm>
              <a:off x="5075238" y="5143500"/>
              <a:ext cx="198438" cy="200025"/>
            </a:xfrm>
            <a:custGeom>
              <a:avLst/>
              <a:gdLst>
                <a:gd name="T0" fmla="*/ 47 w 94"/>
                <a:gd name="T1" fmla="*/ 0 h 94"/>
                <a:gd name="T2" fmla="*/ 27 w 94"/>
                <a:gd name="T3" fmla="*/ 4 h 94"/>
                <a:gd name="T4" fmla="*/ 26 w 94"/>
                <a:gd name="T5" fmla="*/ 7 h 94"/>
                <a:gd name="T6" fmla="*/ 34 w 94"/>
                <a:gd name="T7" fmla="*/ 14 h 94"/>
                <a:gd name="T8" fmla="*/ 37 w 94"/>
                <a:gd name="T9" fmla="*/ 15 h 94"/>
                <a:gd name="T10" fmla="*/ 47 w 94"/>
                <a:gd name="T11" fmla="*/ 13 h 94"/>
                <a:gd name="T12" fmla="*/ 81 w 94"/>
                <a:gd name="T13" fmla="*/ 47 h 94"/>
                <a:gd name="T14" fmla="*/ 47 w 94"/>
                <a:gd name="T15" fmla="*/ 81 h 94"/>
                <a:gd name="T16" fmla="*/ 13 w 94"/>
                <a:gd name="T17" fmla="*/ 47 h 94"/>
                <a:gd name="T18" fmla="*/ 14 w 94"/>
                <a:gd name="T19" fmla="*/ 39 h 94"/>
                <a:gd name="T20" fmla="*/ 14 w 94"/>
                <a:gd name="T21" fmla="*/ 37 h 94"/>
                <a:gd name="T22" fmla="*/ 6 w 94"/>
                <a:gd name="T23" fmla="*/ 29 h 94"/>
                <a:gd name="T24" fmla="*/ 3 w 94"/>
                <a:gd name="T25" fmla="*/ 29 h 94"/>
                <a:gd name="T26" fmla="*/ 0 w 94"/>
                <a:gd name="T27" fmla="*/ 47 h 94"/>
                <a:gd name="T28" fmla="*/ 47 w 94"/>
                <a:gd name="T29" fmla="*/ 94 h 94"/>
                <a:gd name="T30" fmla="*/ 94 w 94"/>
                <a:gd name="T31" fmla="*/ 47 h 94"/>
                <a:gd name="T32" fmla="*/ 47 w 94"/>
                <a:gd name="T3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94">
                  <a:moveTo>
                    <a:pt x="47" y="0"/>
                  </a:moveTo>
                  <a:cubicBezTo>
                    <a:pt x="40" y="0"/>
                    <a:pt x="33" y="2"/>
                    <a:pt x="27" y="4"/>
                  </a:cubicBezTo>
                  <a:cubicBezTo>
                    <a:pt x="26" y="5"/>
                    <a:pt x="25" y="5"/>
                    <a:pt x="26" y="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5"/>
                    <a:pt x="36" y="15"/>
                    <a:pt x="37" y="15"/>
                  </a:cubicBezTo>
                  <a:cubicBezTo>
                    <a:pt x="40" y="14"/>
                    <a:pt x="43" y="13"/>
                    <a:pt x="47" y="13"/>
                  </a:cubicBezTo>
                  <a:cubicBezTo>
                    <a:pt x="66" y="13"/>
                    <a:pt x="81" y="28"/>
                    <a:pt x="81" y="47"/>
                  </a:cubicBezTo>
                  <a:cubicBezTo>
                    <a:pt x="81" y="66"/>
                    <a:pt x="66" y="81"/>
                    <a:pt x="47" y="81"/>
                  </a:cubicBezTo>
                  <a:cubicBezTo>
                    <a:pt x="28" y="81"/>
                    <a:pt x="13" y="66"/>
                    <a:pt x="13" y="47"/>
                  </a:cubicBezTo>
                  <a:cubicBezTo>
                    <a:pt x="13" y="44"/>
                    <a:pt x="13" y="42"/>
                    <a:pt x="14" y="39"/>
                  </a:cubicBezTo>
                  <a:cubicBezTo>
                    <a:pt x="14" y="39"/>
                    <a:pt x="15" y="38"/>
                    <a:pt x="14" y="37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8"/>
                    <a:pt x="4" y="29"/>
                    <a:pt x="3" y="29"/>
                  </a:cubicBezTo>
                  <a:cubicBezTo>
                    <a:pt x="1" y="35"/>
                    <a:pt x="0" y="41"/>
                    <a:pt x="0" y="47"/>
                  </a:cubicBezTo>
                  <a:cubicBezTo>
                    <a:pt x="0" y="73"/>
                    <a:pt x="21" y="94"/>
                    <a:pt x="47" y="94"/>
                  </a:cubicBezTo>
                  <a:cubicBezTo>
                    <a:pt x="73" y="94"/>
                    <a:pt x="94" y="73"/>
                    <a:pt x="94" y="47"/>
                  </a:cubicBezTo>
                  <a:cubicBezTo>
                    <a:pt x="94" y="21"/>
                    <a:pt x="73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45720" tIns="22860" rIns="45720" bIns="22860" numCol="1" anchor="t" anchorCtr="0" compatLnSpc="1"/>
            <a:lstStyle/>
            <a:p>
              <a:endParaRPr lang="en-AU" sz="450" dirty="0"/>
            </a:p>
          </p:txBody>
        </p:sp>
      </p:grpSp>
      <p:sp>
        <p:nvSpPr>
          <p:cNvPr id="19" name="深度视觉·原创设计 https://www.docer.com/works?userid=22383862"/>
          <p:cNvSpPr/>
          <p:nvPr/>
        </p:nvSpPr>
        <p:spPr>
          <a:xfrm>
            <a:off x="9178933" y="1335724"/>
            <a:ext cx="2684207" cy="452775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50" dirty="0"/>
          </a:p>
        </p:txBody>
      </p:sp>
      <p:sp>
        <p:nvSpPr>
          <p:cNvPr id="20" name="深度视觉·原创设计 https://www.docer.com/works?userid=22383862"/>
          <p:cNvSpPr/>
          <p:nvPr/>
        </p:nvSpPr>
        <p:spPr>
          <a:xfrm>
            <a:off x="9572992" y="5091954"/>
            <a:ext cx="1843088" cy="4572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accent2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MORE</a:t>
            </a:r>
            <a:endParaRPr lang="en-GB" sz="1600" b="1" dirty="0">
              <a:solidFill>
                <a:schemeClr val="accent2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1" name="深度视觉·原创设计 https://www.docer.com/works?userid=22383862"/>
          <p:cNvSpPr>
            <a:spLocks noEditPoints="1"/>
          </p:cNvSpPr>
          <p:nvPr/>
        </p:nvSpPr>
        <p:spPr bwMode="auto">
          <a:xfrm>
            <a:off x="10304116" y="1726548"/>
            <a:ext cx="571335" cy="571335"/>
          </a:xfrm>
          <a:custGeom>
            <a:avLst/>
            <a:gdLst>
              <a:gd name="T0" fmla="*/ 473 w 548"/>
              <a:gd name="T1" fmla="*/ 86 h 548"/>
              <a:gd name="T2" fmla="*/ 468 w 548"/>
              <a:gd name="T3" fmla="*/ 82 h 548"/>
              <a:gd name="T4" fmla="*/ 464 w 548"/>
              <a:gd name="T5" fmla="*/ 77 h 548"/>
              <a:gd name="T6" fmla="*/ 458 w 548"/>
              <a:gd name="T7" fmla="*/ 73 h 548"/>
              <a:gd name="T8" fmla="*/ 90 w 548"/>
              <a:gd name="T9" fmla="*/ 73 h 548"/>
              <a:gd name="T10" fmla="*/ 86 w 548"/>
              <a:gd name="T11" fmla="*/ 77 h 548"/>
              <a:gd name="T12" fmla="*/ 81 w 548"/>
              <a:gd name="T13" fmla="*/ 82 h 548"/>
              <a:gd name="T14" fmla="*/ 75 w 548"/>
              <a:gd name="T15" fmla="*/ 86 h 548"/>
              <a:gd name="T16" fmla="*/ 0 w 548"/>
              <a:gd name="T17" fmla="*/ 273 h 548"/>
              <a:gd name="T18" fmla="*/ 90 w 548"/>
              <a:gd name="T19" fmla="*/ 476 h 548"/>
              <a:gd name="T20" fmla="*/ 458 w 548"/>
              <a:gd name="T21" fmla="*/ 476 h 548"/>
              <a:gd name="T22" fmla="*/ 548 w 548"/>
              <a:gd name="T23" fmla="*/ 273 h 548"/>
              <a:gd name="T24" fmla="*/ 229 w 548"/>
              <a:gd name="T25" fmla="*/ 37 h 548"/>
              <a:gd name="T26" fmla="*/ 112 w 548"/>
              <a:gd name="T27" fmla="*/ 95 h 548"/>
              <a:gd name="T28" fmla="*/ 90 w 548"/>
              <a:gd name="T29" fmla="*/ 118 h 548"/>
              <a:gd name="T30" fmla="*/ 120 w 548"/>
              <a:gd name="T31" fmla="*/ 259 h 548"/>
              <a:gd name="T32" fmla="*/ 90 w 548"/>
              <a:gd name="T33" fmla="*/ 118 h 548"/>
              <a:gd name="T34" fmla="*/ 120 w 548"/>
              <a:gd name="T35" fmla="*/ 290 h 548"/>
              <a:gd name="T36" fmla="*/ 90 w 548"/>
              <a:gd name="T37" fmla="*/ 430 h 548"/>
              <a:gd name="T38" fmla="*/ 112 w 548"/>
              <a:gd name="T39" fmla="*/ 454 h 548"/>
              <a:gd name="T40" fmla="*/ 229 w 548"/>
              <a:gd name="T41" fmla="*/ 511 h 548"/>
              <a:gd name="T42" fmla="*/ 259 w 548"/>
              <a:gd name="T43" fmla="*/ 493 h 548"/>
              <a:gd name="T44" fmla="*/ 217 w 548"/>
              <a:gd name="T45" fmla="*/ 456 h 548"/>
              <a:gd name="T46" fmla="*/ 185 w 548"/>
              <a:gd name="T47" fmla="*/ 408 h 548"/>
              <a:gd name="T48" fmla="*/ 259 w 548"/>
              <a:gd name="T49" fmla="*/ 493 h 548"/>
              <a:gd name="T50" fmla="*/ 171 w 548"/>
              <a:gd name="T51" fmla="*/ 378 h 548"/>
              <a:gd name="T52" fmla="*/ 154 w 548"/>
              <a:gd name="T53" fmla="*/ 315 h 548"/>
              <a:gd name="T54" fmla="*/ 259 w 548"/>
              <a:gd name="T55" fmla="*/ 290 h 548"/>
              <a:gd name="T56" fmla="*/ 259 w 548"/>
              <a:gd name="T57" fmla="*/ 259 h 548"/>
              <a:gd name="T58" fmla="*/ 154 w 548"/>
              <a:gd name="T59" fmla="*/ 232 h 548"/>
              <a:gd name="T60" fmla="*/ 171 w 548"/>
              <a:gd name="T61" fmla="*/ 170 h 548"/>
              <a:gd name="T62" fmla="*/ 259 w 548"/>
              <a:gd name="T63" fmla="*/ 259 h 548"/>
              <a:gd name="T64" fmla="*/ 185 w 548"/>
              <a:gd name="T65" fmla="*/ 141 h 548"/>
              <a:gd name="T66" fmla="*/ 217 w 548"/>
              <a:gd name="T67" fmla="*/ 92 h 548"/>
              <a:gd name="T68" fmla="*/ 259 w 548"/>
              <a:gd name="T69" fmla="*/ 53 h 548"/>
              <a:gd name="T70" fmla="*/ 515 w 548"/>
              <a:gd name="T71" fmla="*/ 259 h 548"/>
              <a:gd name="T72" fmla="*/ 406 w 548"/>
              <a:gd name="T73" fmla="*/ 155 h 548"/>
              <a:gd name="T74" fmla="*/ 515 w 548"/>
              <a:gd name="T75" fmla="*/ 259 h 548"/>
              <a:gd name="T76" fmla="*/ 393 w 548"/>
              <a:gd name="T77" fmla="*/ 127 h 548"/>
              <a:gd name="T78" fmla="*/ 436 w 548"/>
              <a:gd name="T79" fmla="*/ 95 h 548"/>
              <a:gd name="T80" fmla="*/ 304 w 548"/>
              <a:gd name="T81" fmla="*/ 65 h 548"/>
              <a:gd name="T82" fmla="*/ 353 w 548"/>
              <a:gd name="T83" fmla="*/ 123 h 548"/>
              <a:gd name="T84" fmla="*/ 289 w 548"/>
              <a:gd name="T85" fmla="*/ 157 h 548"/>
              <a:gd name="T86" fmla="*/ 289 w 548"/>
              <a:gd name="T87" fmla="*/ 189 h 548"/>
              <a:gd name="T88" fmla="*/ 385 w 548"/>
              <a:gd name="T89" fmla="*/ 194 h 548"/>
              <a:gd name="T90" fmla="*/ 397 w 548"/>
              <a:gd name="T91" fmla="*/ 259 h 548"/>
              <a:gd name="T92" fmla="*/ 289 w 548"/>
              <a:gd name="T93" fmla="*/ 189 h 548"/>
              <a:gd name="T94" fmla="*/ 397 w 548"/>
              <a:gd name="T95" fmla="*/ 290 h 548"/>
              <a:gd name="T96" fmla="*/ 385 w 548"/>
              <a:gd name="T97" fmla="*/ 355 h 548"/>
              <a:gd name="T98" fmla="*/ 289 w 548"/>
              <a:gd name="T99" fmla="*/ 359 h 548"/>
              <a:gd name="T100" fmla="*/ 289 w 548"/>
              <a:gd name="T101" fmla="*/ 493 h 548"/>
              <a:gd name="T102" fmla="*/ 363 w 548"/>
              <a:gd name="T103" fmla="*/ 408 h 548"/>
              <a:gd name="T104" fmla="*/ 331 w 548"/>
              <a:gd name="T105" fmla="*/ 456 h 548"/>
              <a:gd name="T106" fmla="*/ 289 w 548"/>
              <a:gd name="T107" fmla="*/ 493 h 548"/>
              <a:gd name="T108" fmla="*/ 393 w 548"/>
              <a:gd name="T109" fmla="*/ 421 h 548"/>
              <a:gd name="T110" fmla="*/ 319 w 548"/>
              <a:gd name="T111" fmla="*/ 511 h 548"/>
              <a:gd name="T112" fmla="*/ 406 w 548"/>
              <a:gd name="T113" fmla="*/ 392 h 548"/>
              <a:gd name="T114" fmla="*/ 515 w 548"/>
              <a:gd name="T115" fmla="*/ 290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8" h="548">
                <a:moveTo>
                  <a:pt x="481" y="95"/>
                </a:moveTo>
                <a:cubicBezTo>
                  <a:pt x="478" y="92"/>
                  <a:pt x="475" y="89"/>
                  <a:pt x="473" y="86"/>
                </a:cubicBezTo>
                <a:cubicBezTo>
                  <a:pt x="473" y="86"/>
                  <a:pt x="473" y="86"/>
                  <a:pt x="471" y="84"/>
                </a:cubicBezTo>
                <a:cubicBezTo>
                  <a:pt x="471" y="83"/>
                  <a:pt x="470" y="83"/>
                  <a:pt x="468" y="82"/>
                </a:cubicBezTo>
                <a:cubicBezTo>
                  <a:pt x="468" y="82"/>
                  <a:pt x="468" y="80"/>
                  <a:pt x="467" y="80"/>
                </a:cubicBezTo>
                <a:cubicBezTo>
                  <a:pt x="467" y="79"/>
                  <a:pt x="465" y="77"/>
                  <a:pt x="464" y="77"/>
                </a:cubicBezTo>
                <a:cubicBezTo>
                  <a:pt x="462" y="76"/>
                  <a:pt x="462" y="76"/>
                  <a:pt x="462" y="76"/>
                </a:cubicBezTo>
                <a:cubicBezTo>
                  <a:pt x="461" y="74"/>
                  <a:pt x="459" y="73"/>
                  <a:pt x="458" y="73"/>
                </a:cubicBezTo>
                <a:cubicBezTo>
                  <a:pt x="411" y="27"/>
                  <a:pt x="346" y="0"/>
                  <a:pt x="275" y="0"/>
                </a:cubicBezTo>
                <a:cubicBezTo>
                  <a:pt x="204" y="0"/>
                  <a:pt x="139" y="27"/>
                  <a:pt x="90" y="73"/>
                </a:cubicBezTo>
                <a:cubicBezTo>
                  <a:pt x="89" y="73"/>
                  <a:pt x="87" y="74"/>
                  <a:pt x="86" y="76"/>
                </a:cubicBezTo>
                <a:cubicBezTo>
                  <a:pt x="86" y="76"/>
                  <a:pt x="86" y="76"/>
                  <a:pt x="86" y="77"/>
                </a:cubicBezTo>
                <a:cubicBezTo>
                  <a:pt x="84" y="77"/>
                  <a:pt x="83" y="79"/>
                  <a:pt x="81" y="80"/>
                </a:cubicBezTo>
                <a:cubicBezTo>
                  <a:pt x="81" y="82"/>
                  <a:pt x="81" y="82"/>
                  <a:pt x="81" y="82"/>
                </a:cubicBezTo>
                <a:cubicBezTo>
                  <a:pt x="80" y="83"/>
                  <a:pt x="78" y="83"/>
                  <a:pt x="77" y="84"/>
                </a:cubicBezTo>
                <a:cubicBezTo>
                  <a:pt x="77" y="86"/>
                  <a:pt x="77" y="86"/>
                  <a:pt x="75" y="86"/>
                </a:cubicBezTo>
                <a:cubicBezTo>
                  <a:pt x="74" y="89"/>
                  <a:pt x="71" y="92"/>
                  <a:pt x="68" y="95"/>
                </a:cubicBezTo>
                <a:cubicBezTo>
                  <a:pt x="25" y="144"/>
                  <a:pt x="0" y="206"/>
                  <a:pt x="0" y="273"/>
                </a:cubicBezTo>
                <a:cubicBezTo>
                  <a:pt x="0" y="343"/>
                  <a:pt x="25" y="405"/>
                  <a:pt x="68" y="454"/>
                </a:cubicBezTo>
                <a:cubicBezTo>
                  <a:pt x="74" y="461"/>
                  <a:pt x="83" y="468"/>
                  <a:pt x="90" y="476"/>
                </a:cubicBezTo>
                <a:cubicBezTo>
                  <a:pt x="139" y="520"/>
                  <a:pt x="204" y="548"/>
                  <a:pt x="275" y="548"/>
                </a:cubicBezTo>
                <a:cubicBezTo>
                  <a:pt x="346" y="548"/>
                  <a:pt x="409" y="520"/>
                  <a:pt x="458" y="476"/>
                </a:cubicBezTo>
                <a:cubicBezTo>
                  <a:pt x="467" y="468"/>
                  <a:pt x="474" y="461"/>
                  <a:pt x="481" y="454"/>
                </a:cubicBezTo>
                <a:cubicBezTo>
                  <a:pt x="523" y="405"/>
                  <a:pt x="548" y="343"/>
                  <a:pt x="548" y="273"/>
                </a:cubicBezTo>
                <a:cubicBezTo>
                  <a:pt x="548" y="206"/>
                  <a:pt x="523" y="144"/>
                  <a:pt x="481" y="95"/>
                </a:cubicBezTo>
                <a:close/>
                <a:moveTo>
                  <a:pt x="229" y="37"/>
                </a:moveTo>
                <a:cubicBezTo>
                  <a:pt x="199" y="61"/>
                  <a:pt x="174" y="92"/>
                  <a:pt x="157" y="127"/>
                </a:cubicBezTo>
                <a:cubicBezTo>
                  <a:pt x="140" y="118"/>
                  <a:pt x="126" y="107"/>
                  <a:pt x="112" y="95"/>
                </a:cubicBezTo>
                <a:cubicBezTo>
                  <a:pt x="145" y="65"/>
                  <a:pt x="185" y="45"/>
                  <a:pt x="229" y="37"/>
                </a:cubicBezTo>
                <a:close/>
                <a:moveTo>
                  <a:pt x="90" y="118"/>
                </a:moveTo>
                <a:cubicBezTo>
                  <a:pt x="106" y="133"/>
                  <a:pt x="124" y="145"/>
                  <a:pt x="142" y="155"/>
                </a:cubicBezTo>
                <a:cubicBezTo>
                  <a:pt x="130" y="188"/>
                  <a:pt x="121" y="222"/>
                  <a:pt x="120" y="259"/>
                </a:cubicBezTo>
                <a:cubicBezTo>
                  <a:pt x="34" y="259"/>
                  <a:pt x="34" y="259"/>
                  <a:pt x="34" y="259"/>
                </a:cubicBezTo>
                <a:cubicBezTo>
                  <a:pt x="37" y="206"/>
                  <a:pt x="58" y="157"/>
                  <a:pt x="90" y="118"/>
                </a:cubicBezTo>
                <a:close/>
                <a:moveTo>
                  <a:pt x="34" y="290"/>
                </a:moveTo>
                <a:cubicBezTo>
                  <a:pt x="120" y="290"/>
                  <a:pt x="120" y="290"/>
                  <a:pt x="120" y="290"/>
                </a:cubicBezTo>
                <a:cubicBezTo>
                  <a:pt x="121" y="327"/>
                  <a:pt x="130" y="361"/>
                  <a:pt x="142" y="392"/>
                </a:cubicBezTo>
                <a:cubicBezTo>
                  <a:pt x="124" y="402"/>
                  <a:pt x="106" y="415"/>
                  <a:pt x="90" y="430"/>
                </a:cubicBezTo>
                <a:cubicBezTo>
                  <a:pt x="58" y="392"/>
                  <a:pt x="37" y="343"/>
                  <a:pt x="34" y="290"/>
                </a:cubicBezTo>
                <a:close/>
                <a:moveTo>
                  <a:pt x="112" y="454"/>
                </a:moveTo>
                <a:cubicBezTo>
                  <a:pt x="126" y="440"/>
                  <a:pt x="140" y="430"/>
                  <a:pt x="157" y="421"/>
                </a:cubicBezTo>
                <a:cubicBezTo>
                  <a:pt x="174" y="456"/>
                  <a:pt x="199" y="486"/>
                  <a:pt x="229" y="511"/>
                </a:cubicBezTo>
                <a:cubicBezTo>
                  <a:pt x="185" y="502"/>
                  <a:pt x="145" y="482"/>
                  <a:pt x="112" y="454"/>
                </a:cubicBezTo>
                <a:close/>
                <a:moveTo>
                  <a:pt x="259" y="493"/>
                </a:moveTo>
                <a:cubicBezTo>
                  <a:pt x="254" y="490"/>
                  <a:pt x="250" y="486"/>
                  <a:pt x="244" y="483"/>
                </a:cubicBezTo>
                <a:cubicBezTo>
                  <a:pt x="235" y="474"/>
                  <a:pt x="226" y="465"/>
                  <a:pt x="217" y="456"/>
                </a:cubicBezTo>
                <a:cubicBezTo>
                  <a:pt x="210" y="446"/>
                  <a:pt x="202" y="436"/>
                  <a:pt x="195" y="425"/>
                </a:cubicBezTo>
                <a:cubicBezTo>
                  <a:pt x="191" y="420"/>
                  <a:pt x="188" y="414"/>
                  <a:pt x="185" y="408"/>
                </a:cubicBezTo>
                <a:cubicBezTo>
                  <a:pt x="208" y="399"/>
                  <a:pt x="232" y="393"/>
                  <a:pt x="259" y="390"/>
                </a:cubicBezTo>
                <a:lnTo>
                  <a:pt x="259" y="493"/>
                </a:lnTo>
                <a:close/>
                <a:moveTo>
                  <a:pt x="259" y="359"/>
                </a:moveTo>
                <a:cubicBezTo>
                  <a:pt x="227" y="361"/>
                  <a:pt x="198" y="368"/>
                  <a:pt x="171" y="378"/>
                </a:cubicBezTo>
                <a:cubicBezTo>
                  <a:pt x="168" y="371"/>
                  <a:pt x="166" y="362"/>
                  <a:pt x="163" y="355"/>
                </a:cubicBezTo>
                <a:cubicBezTo>
                  <a:pt x="158" y="341"/>
                  <a:pt x="157" y="328"/>
                  <a:pt x="154" y="315"/>
                </a:cubicBezTo>
                <a:cubicBezTo>
                  <a:pt x="152" y="307"/>
                  <a:pt x="152" y="299"/>
                  <a:pt x="151" y="290"/>
                </a:cubicBezTo>
                <a:cubicBezTo>
                  <a:pt x="259" y="290"/>
                  <a:pt x="259" y="290"/>
                  <a:pt x="259" y="290"/>
                </a:cubicBezTo>
                <a:lnTo>
                  <a:pt x="259" y="359"/>
                </a:lnTo>
                <a:close/>
                <a:moveTo>
                  <a:pt x="259" y="259"/>
                </a:moveTo>
                <a:cubicBezTo>
                  <a:pt x="151" y="259"/>
                  <a:pt x="151" y="259"/>
                  <a:pt x="151" y="259"/>
                </a:cubicBezTo>
                <a:cubicBezTo>
                  <a:pt x="152" y="250"/>
                  <a:pt x="152" y="241"/>
                  <a:pt x="154" y="232"/>
                </a:cubicBezTo>
                <a:cubicBezTo>
                  <a:pt x="157" y="219"/>
                  <a:pt x="158" y="207"/>
                  <a:pt x="163" y="194"/>
                </a:cubicBezTo>
                <a:cubicBezTo>
                  <a:pt x="166" y="185"/>
                  <a:pt x="168" y="177"/>
                  <a:pt x="171" y="170"/>
                </a:cubicBezTo>
                <a:cubicBezTo>
                  <a:pt x="198" y="180"/>
                  <a:pt x="227" y="188"/>
                  <a:pt x="259" y="189"/>
                </a:cubicBezTo>
                <a:lnTo>
                  <a:pt x="259" y="259"/>
                </a:lnTo>
                <a:close/>
                <a:moveTo>
                  <a:pt x="259" y="157"/>
                </a:moveTo>
                <a:cubicBezTo>
                  <a:pt x="232" y="155"/>
                  <a:pt x="208" y="149"/>
                  <a:pt x="185" y="141"/>
                </a:cubicBezTo>
                <a:cubicBezTo>
                  <a:pt x="188" y="135"/>
                  <a:pt x="191" y="129"/>
                  <a:pt x="195" y="123"/>
                </a:cubicBezTo>
                <a:cubicBezTo>
                  <a:pt x="202" y="113"/>
                  <a:pt x="210" y="102"/>
                  <a:pt x="217" y="92"/>
                </a:cubicBezTo>
                <a:cubicBezTo>
                  <a:pt x="226" y="83"/>
                  <a:pt x="235" y="74"/>
                  <a:pt x="244" y="65"/>
                </a:cubicBezTo>
                <a:cubicBezTo>
                  <a:pt x="250" y="61"/>
                  <a:pt x="254" y="58"/>
                  <a:pt x="259" y="53"/>
                </a:cubicBezTo>
                <a:lnTo>
                  <a:pt x="259" y="157"/>
                </a:lnTo>
                <a:close/>
                <a:moveTo>
                  <a:pt x="515" y="259"/>
                </a:moveTo>
                <a:cubicBezTo>
                  <a:pt x="428" y="259"/>
                  <a:pt x="428" y="259"/>
                  <a:pt x="428" y="259"/>
                </a:cubicBezTo>
                <a:cubicBezTo>
                  <a:pt x="427" y="222"/>
                  <a:pt x="419" y="188"/>
                  <a:pt x="406" y="155"/>
                </a:cubicBezTo>
                <a:cubicBezTo>
                  <a:pt x="425" y="145"/>
                  <a:pt x="443" y="133"/>
                  <a:pt x="458" y="118"/>
                </a:cubicBezTo>
                <a:cubicBezTo>
                  <a:pt x="490" y="157"/>
                  <a:pt x="512" y="206"/>
                  <a:pt x="515" y="259"/>
                </a:cubicBezTo>
                <a:close/>
                <a:moveTo>
                  <a:pt x="436" y="95"/>
                </a:moveTo>
                <a:cubicBezTo>
                  <a:pt x="422" y="107"/>
                  <a:pt x="408" y="118"/>
                  <a:pt x="393" y="127"/>
                </a:cubicBezTo>
                <a:cubicBezTo>
                  <a:pt x="374" y="92"/>
                  <a:pt x="349" y="61"/>
                  <a:pt x="319" y="37"/>
                </a:cubicBezTo>
                <a:cubicBezTo>
                  <a:pt x="363" y="45"/>
                  <a:pt x="403" y="65"/>
                  <a:pt x="436" y="95"/>
                </a:cubicBezTo>
                <a:close/>
                <a:moveTo>
                  <a:pt x="289" y="53"/>
                </a:moveTo>
                <a:cubicBezTo>
                  <a:pt x="295" y="58"/>
                  <a:pt x="300" y="61"/>
                  <a:pt x="304" y="65"/>
                </a:cubicBezTo>
                <a:cubicBezTo>
                  <a:pt x="313" y="74"/>
                  <a:pt x="322" y="83"/>
                  <a:pt x="331" y="92"/>
                </a:cubicBezTo>
                <a:cubicBezTo>
                  <a:pt x="340" y="102"/>
                  <a:pt x="347" y="113"/>
                  <a:pt x="353" y="123"/>
                </a:cubicBezTo>
                <a:cubicBezTo>
                  <a:pt x="357" y="129"/>
                  <a:pt x="360" y="135"/>
                  <a:pt x="363" y="141"/>
                </a:cubicBezTo>
                <a:cubicBezTo>
                  <a:pt x="341" y="149"/>
                  <a:pt x="316" y="155"/>
                  <a:pt x="289" y="157"/>
                </a:cubicBezTo>
                <a:lnTo>
                  <a:pt x="289" y="53"/>
                </a:lnTo>
                <a:close/>
                <a:moveTo>
                  <a:pt x="289" y="189"/>
                </a:moveTo>
                <a:cubicBezTo>
                  <a:pt x="321" y="188"/>
                  <a:pt x="350" y="180"/>
                  <a:pt x="378" y="170"/>
                </a:cubicBezTo>
                <a:cubicBezTo>
                  <a:pt x="381" y="177"/>
                  <a:pt x="384" y="185"/>
                  <a:pt x="385" y="194"/>
                </a:cubicBezTo>
                <a:cubicBezTo>
                  <a:pt x="390" y="207"/>
                  <a:pt x="393" y="219"/>
                  <a:pt x="394" y="232"/>
                </a:cubicBezTo>
                <a:cubicBezTo>
                  <a:pt x="396" y="241"/>
                  <a:pt x="397" y="250"/>
                  <a:pt x="397" y="259"/>
                </a:cubicBezTo>
                <a:cubicBezTo>
                  <a:pt x="289" y="259"/>
                  <a:pt x="289" y="259"/>
                  <a:pt x="289" y="259"/>
                </a:cubicBezTo>
                <a:lnTo>
                  <a:pt x="289" y="189"/>
                </a:lnTo>
                <a:close/>
                <a:moveTo>
                  <a:pt x="289" y="290"/>
                </a:moveTo>
                <a:cubicBezTo>
                  <a:pt x="397" y="290"/>
                  <a:pt x="397" y="290"/>
                  <a:pt x="397" y="290"/>
                </a:cubicBezTo>
                <a:cubicBezTo>
                  <a:pt x="397" y="299"/>
                  <a:pt x="396" y="307"/>
                  <a:pt x="394" y="315"/>
                </a:cubicBezTo>
                <a:cubicBezTo>
                  <a:pt x="393" y="328"/>
                  <a:pt x="390" y="341"/>
                  <a:pt x="385" y="355"/>
                </a:cubicBezTo>
                <a:cubicBezTo>
                  <a:pt x="384" y="362"/>
                  <a:pt x="381" y="371"/>
                  <a:pt x="378" y="378"/>
                </a:cubicBezTo>
                <a:cubicBezTo>
                  <a:pt x="350" y="368"/>
                  <a:pt x="321" y="361"/>
                  <a:pt x="289" y="359"/>
                </a:cubicBezTo>
                <a:lnTo>
                  <a:pt x="289" y="290"/>
                </a:lnTo>
                <a:close/>
                <a:moveTo>
                  <a:pt x="289" y="493"/>
                </a:moveTo>
                <a:cubicBezTo>
                  <a:pt x="289" y="390"/>
                  <a:pt x="289" y="390"/>
                  <a:pt x="289" y="390"/>
                </a:cubicBezTo>
                <a:cubicBezTo>
                  <a:pt x="316" y="393"/>
                  <a:pt x="341" y="399"/>
                  <a:pt x="363" y="408"/>
                </a:cubicBezTo>
                <a:cubicBezTo>
                  <a:pt x="360" y="414"/>
                  <a:pt x="357" y="420"/>
                  <a:pt x="353" y="425"/>
                </a:cubicBezTo>
                <a:cubicBezTo>
                  <a:pt x="347" y="436"/>
                  <a:pt x="340" y="446"/>
                  <a:pt x="331" y="456"/>
                </a:cubicBezTo>
                <a:cubicBezTo>
                  <a:pt x="322" y="465"/>
                  <a:pt x="313" y="474"/>
                  <a:pt x="304" y="483"/>
                </a:cubicBezTo>
                <a:cubicBezTo>
                  <a:pt x="300" y="486"/>
                  <a:pt x="295" y="490"/>
                  <a:pt x="289" y="493"/>
                </a:cubicBezTo>
                <a:close/>
                <a:moveTo>
                  <a:pt x="319" y="511"/>
                </a:moveTo>
                <a:cubicBezTo>
                  <a:pt x="349" y="486"/>
                  <a:pt x="374" y="456"/>
                  <a:pt x="393" y="421"/>
                </a:cubicBezTo>
                <a:cubicBezTo>
                  <a:pt x="408" y="430"/>
                  <a:pt x="422" y="440"/>
                  <a:pt x="436" y="454"/>
                </a:cubicBezTo>
                <a:cubicBezTo>
                  <a:pt x="403" y="482"/>
                  <a:pt x="363" y="502"/>
                  <a:pt x="319" y="511"/>
                </a:cubicBezTo>
                <a:close/>
                <a:moveTo>
                  <a:pt x="458" y="430"/>
                </a:moveTo>
                <a:cubicBezTo>
                  <a:pt x="443" y="415"/>
                  <a:pt x="425" y="402"/>
                  <a:pt x="406" y="392"/>
                </a:cubicBezTo>
                <a:cubicBezTo>
                  <a:pt x="419" y="361"/>
                  <a:pt x="427" y="327"/>
                  <a:pt x="428" y="290"/>
                </a:cubicBezTo>
                <a:cubicBezTo>
                  <a:pt x="515" y="290"/>
                  <a:pt x="515" y="290"/>
                  <a:pt x="515" y="290"/>
                </a:cubicBezTo>
                <a:cubicBezTo>
                  <a:pt x="512" y="343"/>
                  <a:pt x="490" y="392"/>
                  <a:pt x="458" y="4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endParaRPr lang="en-AU" sz="450" dirty="0"/>
          </a:p>
        </p:txBody>
      </p:sp>
      <p:sp>
        <p:nvSpPr>
          <p:cNvPr id="22" name="深度视觉·原创设计 https://www.docer.com/works?userid=22383862"/>
          <p:cNvSpPr/>
          <p:nvPr/>
        </p:nvSpPr>
        <p:spPr>
          <a:xfrm>
            <a:off x="604477" y="3156773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3" name="深度视觉·原创设计 https://www.docer.com/works?userid=22383862"/>
          <p:cNvSpPr/>
          <p:nvPr/>
        </p:nvSpPr>
        <p:spPr>
          <a:xfrm>
            <a:off x="1062947" y="2827243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24" name="深度视觉·原创设计 https://www.docer.com/works?userid=22383862"/>
          <p:cNvSpPr/>
          <p:nvPr/>
        </p:nvSpPr>
        <p:spPr>
          <a:xfrm>
            <a:off x="6581251" y="3156773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5" name="深度视觉·原创设计 https://www.docer.com/works?userid=22383862"/>
          <p:cNvSpPr/>
          <p:nvPr/>
        </p:nvSpPr>
        <p:spPr>
          <a:xfrm>
            <a:off x="7039721" y="2827243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26" name="深度视觉·原创设计 https://www.docer.com/works?userid=22383862"/>
          <p:cNvSpPr/>
          <p:nvPr/>
        </p:nvSpPr>
        <p:spPr>
          <a:xfrm>
            <a:off x="9572992" y="3156773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7" name="深度视觉·原创设计 https://www.docer.com/works?userid=22383862"/>
          <p:cNvSpPr/>
          <p:nvPr/>
        </p:nvSpPr>
        <p:spPr>
          <a:xfrm>
            <a:off x="10031462" y="2827243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  <p:sp>
        <p:nvSpPr>
          <p:cNvPr id="28" name="深度视觉·原创设计 https://www.docer.com/works?userid=22383862"/>
          <p:cNvSpPr/>
          <p:nvPr/>
        </p:nvSpPr>
        <p:spPr>
          <a:xfrm>
            <a:off x="3623413" y="3156773"/>
            <a:ext cx="2009488" cy="1116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FZHei-B01S" panose="02010601030101010101" pitchFamily="2" charset="-122"/>
            </a:endParaRPr>
          </a:p>
        </p:txBody>
      </p:sp>
      <p:sp>
        <p:nvSpPr>
          <p:cNvPr id="29" name="深度视觉·原创设计 https://www.docer.com/works?userid=22383862"/>
          <p:cNvSpPr/>
          <p:nvPr/>
        </p:nvSpPr>
        <p:spPr>
          <a:xfrm>
            <a:off x="4081883" y="2827243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Normal" panose="020B0400000000000000" pitchFamily="34" charset="-122"/>
                <a:ea typeface="思源黑体 CN Normal" panose="020B0400000000000000" pitchFamily="34" charset="-122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Normal" panose="020B0400000000000000" pitchFamily="34" charset="-122"/>
              <a:ea typeface="思源黑体 CN Normal" panose="020B0400000000000000" pitchFamily="34" charset="-122"/>
              <a:cs typeface="Open Sans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>
            <a:off x="9746108" y="0"/>
            <a:ext cx="2445892" cy="685799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901700" sx="95000" sy="9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>
            <a:off x="9746107" y="2011571"/>
            <a:ext cx="271195" cy="28348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深度视觉·原创设计 https://www.docer.com/works?userid=22383862"/>
          <p:cNvSpPr/>
          <p:nvPr/>
        </p:nvSpPr>
        <p:spPr>
          <a:xfrm>
            <a:off x="5880401" y="1662064"/>
            <a:ext cx="3191680" cy="3533872"/>
          </a:xfrm>
          <a:prstGeom prst="roundRect">
            <a:avLst>
              <a:gd name="adj" fmla="val 10812"/>
            </a:avLst>
          </a:prstGeom>
          <a:solidFill>
            <a:schemeClr val="bg1"/>
          </a:solidFill>
          <a:ln>
            <a:noFill/>
          </a:ln>
          <a:effectLst>
            <a:outerShdw blurRad="1028700" dist="393700" dir="2700000" sx="86000" sy="86000" algn="tl" rotWithShape="0">
              <a:schemeClr val="tx1">
                <a:alpha val="1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深度视觉·原创设计 https://www.docer.com/works?userid=22383862"/>
          <p:cNvSpPr/>
          <p:nvPr/>
        </p:nvSpPr>
        <p:spPr>
          <a:xfrm>
            <a:off x="6040904" y="1839774"/>
            <a:ext cx="2870674" cy="3178450"/>
          </a:xfrm>
          <a:prstGeom prst="roundRect">
            <a:avLst>
              <a:gd name="adj" fmla="val 10812"/>
            </a:avLst>
          </a:prstGeom>
          <a:blipFill>
            <a:blip r:embed="rId1"/>
            <a:stretch>
              <a:fillRect t="-6448" b="-6448"/>
            </a:stretch>
          </a:blipFill>
          <a:ln>
            <a:noFill/>
          </a:ln>
          <a:effectLst>
            <a:outerShdw blurRad="1028700" dist="393700" dir="2700000" sx="86000" sy="86000" algn="tl" rotWithShape="0">
              <a:schemeClr val="tx1">
                <a:alpha val="12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深度视觉·原创设计 https://www.docer.com/works?userid=22383862"/>
          <p:cNvSpPr txBox="1"/>
          <p:nvPr/>
        </p:nvSpPr>
        <p:spPr>
          <a:xfrm>
            <a:off x="770896" y="3737388"/>
            <a:ext cx="4774940" cy="89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amet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adipiscing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elit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. Maecenas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porttitor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congue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massa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.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Fusce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posuere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, magna sed pulvinar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ultricies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,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purus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lectus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malesuada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Source Han Sans SC Light" panose="020B0500000000000000" pitchFamily="34" charset="-128"/>
                <a:ea typeface="Source Han Sans SC Light" panose="020B0500000000000000" pitchFamily="34" charset="-128"/>
                <a:cs typeface="+mn-ea"/>
                <a:sym typeface="+mn-lt"/>
              </a:rPr>
              <a:t> libero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 Light" panose="020B0500000000000000" pitchFamily="34" charset="-128"/>
              <a:ea typeface="Source Han Sans SC Light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2" name="深度视觉·原创设计 https://www.docer.com/works?userid=22383862"/>
          <p:cNvSpPr/>
          <p:nvPr/>
        </p:nvSpPr>
        <p:spPr>
          <a:xfrm>
            <a:off x="686706" y="4944308"/>
            <a:ext cx="2279186" cy="41388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600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XXX</a:t>
            </a:r>
            <a:endParaRPr kumimoji="0" lang="en-US" altLang="zh-CN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cxnSp>
        <p:nvCxnSpPr>
          <p:cNvPr id="13" name="深度视觉·原创设计 https://www.docer.com/works?userid=22383862"/>
          <p:cNvCxnSpPr/>
          <p:nvPr/>
        </p:nvCxnSpPr>
        <p:spPr>
          <a:xfrm>
            <a:off x="780577" y="3389713"/>
            <a:ext cx="476525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深度视觉·原创设计 https://www.docer.com/works?userid=22383862"/>
          <p:cNvSpPr/>
          <p:nvPr/>
        </p:nvSpPr>
        <p:spPr>
          <a:xfrm>
            <a:off x="780577" y="3362725"/>
            <a:ext cx="1195900" cy="485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5" name="深度视觉·原创设计 https://www.docer.com/works?userid=22383862"/>
          <p:cNvSpPr txBox="1"/>
          <p:nvPr/>
        </p:nvSpPr>
        <p:spPr>
          <a:xfrm>
            <a:off x="686706" y="2020948"/>
            <a:ext cx="414655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谢谢观看</a:t>
            </a:r>
            <a:endParaRPr lang="zh-CN" altLang="en-US" sz="60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6" name="深度视觉·原创设计 https://www.docer.com/works?userid=22383862"/>
          <p:cNvSpPr txBox="1"/>
          <p:nvPr/>
        </p:nvSpPr>
        <p:spPr>
          <a:xfrm>
            <a:off x="686706" y="1504078"/>
            <a:ext cx="2011680" cy="4603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此处添加名称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 rot="5400000">
            <a:off x="5045530" y="517073"/>
            <a:ext cx="2100939" cy="85344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901700" sx="95000" sy="9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 rot="5400000">
            <a:off x="5960403" y="2451972"/>
            <a:ext cx="271195" cy="28348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深度视觉·原创设计 https://www.docer.com/works?userid=22383862"/>
          <p:cNvSpPr txBox="1"/>
          <p:nvPr/>
        </p:nvSpPr>
        <p:spPr>
          <a:xfrm>
            <a:off x="4593027" y="2277254"/>
            <a:ext cx="30059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公司与团队</a:t>
            </a:r>
            <a:endParaRPr 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0" name="深度视觉·原创设计 https://www.docer.com/works?userid=22383862"/>
          <p:cNvSpPr txBox="1"/>
          <p:nvPr/>
        </p:nvSpPr>
        <p:spPr>
          <a:xfrm>
            <a:off x="4798148" y="3039390"/>
            <a:ext cx="2595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pc="150"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altLang="zh-CN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Information Of Title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1" name="深度视觉·原创设计 https://www.docer.com/works?userid=22383862"/>
          <p:cNvSpPr/>
          <p:nvPr/>
        </p:nvSpPr>
        <p:spPr>
          <a:xfrm>
            <a:off x="5511802" y="852455"/>
            <a:ext cx="1168400" cy="1168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4" name="深度视觉·原创设计 https://www.docer.com/works?userid=22383862"/>
          <p:cNvSpPr txBox="1"/>
          <p:nvPr>
            <p:custDataLst>
              <p:tags r:id="rId1"/>
            </p:custDataLst>
          </p:nvPr>
        </p:nvSpPr>
        <p:spPr>
          <a:xfrm>
            <a:off x="2912250" y="4474460"/>
            <a:ext cx="6367498" cy="8908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dirty="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zh-CN" altLang="en-US" dirty="0"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>
            <a:spLocks noChangeArrowheads="1"/>
          </p:cNvSpPr>
          <p:nvPr/>
        </p:nvSpPr>
        <p:spPr bwMode="auto">
          <a:xfrm rot="10800000">
            <a:off x="8245434" y="4008637"/>
            <a:ext cx="2792990" cy="1401786"/>
          </a:xfrm>
          <a:custGeom>
            <a:avLst/>
            <a:gdLst>
              <a:gd name="T0" fmla="*/ 5874 w 7875"/>
              <a:gd name="T1" fmla="*/ 1811 h 3594"/>
              <a:gd name="T2" fmla="*/ 7874 w 7875"/>
              <a:gd name="T3" fmla="*/ 0 h 3594"/>
              <a:gd name="T4" fmla="*/ 1969 w 7875"/>
              <a:gd name="T5" fmla="*/ 0 h 3594"/>
              <a:gd name="T6" fmla="*/ 0 w 7875"/>
              <a:gd name="T7" fmla="*/ 1811 h 3594"/>
              <a:gd name="T8" fmla="*/ 1969 w 7875"/>
              <a:gd name="T9" fmla="*/ 3593 h 3594"/>
              <a:gd name="T10" fmla="*/ 7874 w 7875"/>
              <a:gd name="T11" fmla="*/ 3593 h 3594"/>
              <a:gd name="T12" fmla="*/ 5874 w 7875"/>
              <a:gd name="T13" fmla="*/ 1811 h 3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75" h="3594">
                <a:moveTo>
                  <a:pt x="5874" y="1811"/>
                </a:moveTo>
                <a:lnTo>
                  <a:pt x="7874" y="0"/>
                </a:lnTo>
                <a:lnTo>
                  <a:pt x="1969" y="0"/>
                </a:lnTo>
                <a:lnTo>
                  <a:pt x="0" y="1811"/>
                </a:lnTo>
                <a:lnTo>
                  <a:pt x="1969" y="3593"/>
                </a:lnTo>
                <a:lnTo>
                  <a:pt x="7874" y="3593"/>
                </a:lnTo>
                <a:lnTo>
                  <a:pt x="5874" y="1811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" name="深度视觉·原创设计 https://www.docer.com/works?userid=22383862"/>
          <p:cNvSpPr>
            <a:spLocks noChangeArrowheads="1"/>
          </p:cNvSpPr>
          <p:nvPr/>
        </p:nvSpPr>
        <p:spPr bwMode="auto">
          <a:xfrm>
            <a:off x="9006310" y="4360336"/>
            <a:ext cx="1203101" cy="738033"/>
          </a:xfrm>
          <a:custGeom>
            <a:avLst/>
            <a:gdLst>
              <a:gd name="T0" fmla="*/ 585 w 1564"/>
              <a:gd name="T1" fmla="*/ 610 h 871"/>
              <a:gd name="T2" fmla="*/ 451 w 1564"/>
              <a:gd name="T3" fmla="*/ 744 h 871"/>
              <a:gd name="T4" fmla="*/ 585 w 1564"/>
              <a:gd name="T5" fmla="*/ 870 h 871"/>
              <a:gd name="T6" fmla="*/ 710 w 1564"/>
              <a:gd name="T7" fmla="*/ 744 h 871"/>
              <a:gd name="T8" fmla="*/ 585 w 1564"/>
              <a:gd name="T9" fmla="*/ 610 h 871"/>
              <a:gd name="T10" fmla="*/ 585 w 1564"/>
              <a:gd name="T11" fmla="*/ 811 h 871"/>
              <a:gd name="T12" fmla="*/ 518 w 1564"/>
              <a:gd name="T13" fmla="*/ 744 h 871"/>
              <a:gd name="T14" fmla="*/ 585 w 1564"/>
              <a:gd name="T15" fmla="*/ 677 h 871"/>
              <a:gd name="T16" fmla="*/ 643 w 1564"/>
              <a:gd name="T17" fmla="*/ 744 h 871"/>
              <a:gd name="T18" fmla="*/ 585 w 1564"/>
              <a:gd name="T19" fmla="*/ 811 h 871"/>
              <a:gd name="T20" fmla="*/ 1563 w 1564"/>
              <a:gd name="T21" fmla="*/ 519 h 871"/>
              <a:gd name="T22" fmla="*/ 1563 w 1564"/>
              <a:gd name="T23" fmla="*/ 652 h 871"/>
              <a:gd name="T24" fmla="*/ 1505 w 1564"/>
              <a:gd name="T25" fmla="*/ 719 h 871"/>
              <a:gd name="T26" fmla="*/ 1429 w 1564"/>
              <a:gd name="T27" fmla="*/ 719 h 871"/>
              <a:gd name="T28" fmla="*/ 1262 w 1564"/>
              <a:gd name="T29" fmla="*/ 569 h 871"/>
              <a:gd name="T30" fmla="*/ 1095 w 1564"/>
              <a:gd name="T31" fmla="*/ 719 h 871"/>
              <a:gd name="T32" fmla="*/ 752 w 1564"/>
              <a:gd name="T33" fmla="*/ 719 h 871"/>
              <a:gd name="T34" fmla="*/ 585 w 1564"/>
              <a:gd name="T35" fmla="*/ 569 h 871"/>
              <a:gd name="T36" fmla="*/ 409 w 1564"/>
              <a:gd name="T37" fmla="*/ 719 h 871"/>
              <a:gd name="T38" fmla="*/ 326 w 1564"/>
              <a:gd name="T39" fmla="*/ 719 h 871"/>
              <a:gd name="T40" fmla="*/ 267 w 1564"/>
              <a:gd name="T41" fmla="*/ 652 h 871"/>
              <a:gd name="T42" fmla="*/ 267 w 1564"/>
              <a:gd name="T43" fmla="*/ 519 h 871"/>
              <a:gd name="T44" fmla="*/ 1563 w 1564"/>
              <a:gd name="T45" fmla="*/ 519 h 871"/>
              <a:gd name="T46" fmla="*/ 1262 w 1564"/>
              <a:gd name="T47" fmla="*/ 610 h 871"/>
              <a:gd name="T48" fmla="*/ 1128 w 1564"/>
              <a:gd name="T49" fmla="*/ 744 h 871"/>
              <a:gd name="T50" fmla="*/ 1262 w 1564"/>
              <a:gd name="T51" fmla="*/ 870 h 871"/>
              <a:gd name="T52" fmla="*/ 1396 w 1564"/>
              <a:gd name="T53" fmla="*/ 744 h 871"/>
              <a:gd name="T54" fmla="*/ 1262 w 1564"/>
              <a:gd name="T55" fmla="*/ 610 h 871"/>
              <a:gd name="T56" fmla="*/ 1262 w 1564"/>
              <a:gd name="T57" fmla="*/ 811 h 871"/>
              <a:gd name="T58" fmla="*/ 1195 w 1564"/>
              <a:gd name="T59" fmla="*/ 744 h 871"/>
              <a:gd name="T60" fmla="*/ 1262 w 1564"/>
              <a:gd name="T61" fmla="*/ 677 h 871"/>
              <a:gd name="T62" fmla="*/ 1329 w 1564"/>
              <a:gd name="T63" fmla="*/ 744 h 871"/>
              <a:gd name="T64" fmla="*/ 1262 w 1564"/>
              <a:gd name="T65" fmla="*/ 811 h 871"/>
              <a:gd name="T66" fmla="*/ 1538 w 1564"/>
              <a:gd name="T67" fmla="*/ 376 h 871"/>
              <a:gd name="T68" fmla="*/ 1295 w 1564"/>
              <a:gd name="T69" fmla="*/ 134 h 871"/>
              <a:gd name="T70" fmla="*/ 1229 w 1564"/>
              <a:gd name="T71" fmla="*/ 109 h 871"/>
              <a:gd name="T72" fmla="*/ 1112 w 1564"/>
              <a:gd name="T73" fmla="*/ 109 h 871"/>
              <a:gd name="T74" fmla="*/ 1112 w 1564"/>
              <a:gd name="T75" fmla="*/ 59 h 871"/>
              <a:gd name="T76" fmla="*/ 1045 w 1564"/>
              <a:gd name="T77" fmla="*/ 0 h 871"/>
              <a:gd name="T78" fmla="*/ 326 w 1564"/>
              <a:gd name="T79" fmla="*/ 0 h 871"/>
              <a:gd name="T80" fmla="*/ 267 w 1564"/>
              <a:gd name="T81" fmla="*/ 59 h 871"/>
              <a:gd name="T82" fmla="*/ 267 w 1564"/>
              <a:gd name="T83" fmla="*/ 75 h 871"/>
              <a:gd name="T84" fmla="*/ 8 w 1564"/>
              <a:gd name="T85" fmla="*/ 101 h 871"/>
              <a:gd name="T86" fmla="*/ 459 w 1564"/>
              <a:gd name="T87" fmla="*/ 159 h 871"/>
              <a:gd name="T88" fmla="*/ 0 w 1564"/>
              <a:gd name="T89" fmla="*/ 209 h 871"/>
              <a:gd name="T90" fmla="*/ 459 w 1564"/>
              <a:gd name="T91" fmla="*/ 268 h 871"/>
              <a:gd name="T92" fmla="*/ 0 w 1564"/>
              <a:gd name="T93" fmla="*/ 309 h 871"/>
              <a:gd name="T94" fmla="*/ 267 w 1564"/>
              <a:gd name="T95" fmla="*/ 360 h 871"/>
              <a:gd name="T96" fmla="*/ 267 w 1564"/>
              <a:gd name="T97" fmla="*/ 485 h 871"/>
              <a:gd name="T98" fmla="*/ 1563 w 1564"/>
              <a:gd name="T99" fmla="*/ 485 h 871"/>
              <a:gd name="T100" fmla="*/ 1563 w 1564"/>
              <a:gd name="T101" fmla="*/ 435 h 871"/>
              <a:gd name="T102" fmla="*/ 1538 w 1564"/>
              <a:gd name="T103" fmla="*/ 376 h 871"/>
              <a:gd name="T104" fmla="*/ 1429 w 1564"/>
              <a:gd name="T105" fmla="*/ 385 h 871"/>
              <a:gd name="T106" fmla="*/ 1195 w 1564"/>
              <a:gd name="T107" fmla="*/ 385 h 871"/>
              <a:gd name="T108" fmla="*/ 1178 w 1564"/>
              <a:gd name="T109" fmla="*/ 376 h 871"/>
              <a:gd name="T110" fmla="*/ 1178 w 1564"/>
              <a:gd name="T111" fmla="*/ 193 h 871"/>
              <a:gd name="T112" fmla="*/ 1195 w 1564"/>
              <a:gd name="T113" fmla="*/ 184 h 871"/>
              <a:gd name="T114" fmla="*/ 1237 w 1564"/>
              <a:gd name="T115" fmla="*/ 184 h 871"/>
              <a:gd name="T116" fmla="*/ 1245 w 1564"/>
              <a:gd name="T117" fmla="*/ 184 h 871"/>
              <a:gd name="T118" fmla="*/ 1438 w 1564"/>
              <a:gd name="T119" fmla="*/ 368 h 871"/>
              <a:gd name="T120" fmla="*/ 1429 w 1564"/>
              <a:gd name="T121" fmla="*/ 385 h 871"/>
              <a:gd name="T122" fmla="*/ 1429 w 1564"/>
              <a:gd name="T123" fmla="*/ 385 h 871"/>
              <a:gd name="T124" fmla="*/ 1429 w 1564"/>
              <a:gd name="T125" fmla="*/ 385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4" h="871">
                <a:moveTo>
                  <a:pt x="585" y="610"/>
                </a:moveTo>
                <a:cubicBezTo>
                  <a:pt x="510" y="610"/>
                  <a:pt x="451" y="669"/>
                  <a:pt x="451" y="744"/>
                </a:cubicBezTo>
                <a:cubicBezTo>
                  <a:pt x="451" y="820"/>
                  <a:pt x="510" y="870"/>
                  <a:pt x="585" y="870"/>
                </a:cubicBezTo>
                <a:cubicBezTo>
                  <a:pt x="652" y="870"/>
                  <a:pt x="710" y="820"/>
                  <a:pt x="710" y="744"/>
                </a:cubicBezTo>
                <a:cubicBezTo>
                  <a:pt x="710" y="669"/>
                  <a:pt x="652" y="610"/>
                  <a:pt x="585" y="610"/>
                </a:cubicBezTo>
                <a:close/>
                <a:moveTo>
                  <a:pt x="585" y="811"/>
                </a:moveTo>
                <a:cubicBezTo>
                  <a:pt x="543" y="811"/>
                  <a:pt x="518" y="778"/>
                  <a:pt x="518" y="744"/>
                </a:cubicBezTo>
                <a:cubicBezTo>
                  <a:pt x="518" y="711"/>
                  <a:pt x="543" y="677"/>
                  <a:pt x="585" y="677"/>
                </a:cubicBezTo>
                <a:cubicBezTo>
                  <a:pt x="618" y="677"/>
                  <a:pt x="643" y="711"/>
                  <a:pt x="643" y="744"/>
                </a:cubicBezTo>
                <a:cubicBezTo>
                  <a:pt x="643" y="778"/>
                  <a:pt x="618" y="811"/>
                  <a:pt x="585" y="811"/>
                </a:cubicBezTo>
                <a:close/>
                <a:moveTo>
                  <a:pt x="1563" y="519"/>
                </a:moveTo>
                <a:cubicBezTo>
                  <a:pt x="1563" y="652"/>
                  <a:pt x="1563" y="652"/>
                  <a:pt x="1563" y="652"/>
                </a:cubicBezTo>
                <a:cubicBezTo>
                  <a:pt x="1563" y="694"/>
                  <a:pt x="1538" y="719"/>
                  <a:pt x="1505" y="719"/>
                </a:cubicBezTo>
                <a:cubicBezTo>
                  <a:pt x="1429" y="719"/>
                  <a:pt x="1429" y="719"/>
                  <a:pt x="1429" y="719"/>
                </a:cubicBezTo>
                <a:cubicBezTo>
                  <a:pt x="1421" y="636"/>
                  <a:pt x="1346" y="569"/>
                  <a:pt x="1262" y="569"/>
                </a:cubicBezTo>
                <a:cubicBezTo>
                  <a:pt x="1178" y="569"/>
                  <a:pt x="1103" y="636"/>
                  <a:pt x="1095" y="719"/>
                </a:cubicBezTo>
                <a:cubicBezTo>
                  <a:pt x="752" y="719"/>
                  <a:pt x="752" y="719"/>
                  <a:pt x="752" y="719"/>
                </a:cubicBezTo>
                <a:cubicBezTo>
                  <a:pt x="735" y="636"/>
                  <a:pt x="669" y="569"/>
                  <a:pt x="585" y="569"/>
                </a:cubicBezTo>
                <a:cubicBezTo>
                  <a:pt x="493" y="569"/>
                  <a:pt x="426" y="636"/>
                  <a:pt x="409" y="719"/>
                </a:cubicBezTo>
                <a:cubicBezTo>
                  <a:pt x="326" y="719"/>
                  <a:pt x="326" y="719"/>
                  <a:pt x="326" y="719"/>
                </a:cubicBezTo>
                <a:cubicBezTo>
                  <a:pt x="292" y="719"/>
                  <a:pt x="267" y="694"/>
                  <a:pt x="267" y="652"/>
                </a:cubicBezTo>
                <a:cubicBezTo>
                  <a:pt x="267" y="519"/>
                  <a:pt x="267" y="519"/>
                  <a:pt x="267" y="519"/>
                </a:cubicBezTo>
                <a:lnTo>
                  <a:pt x="1563" y="519"/>
                </a:lnTo>
                <a:close/>
                <a:moveTo>
                  <a:pt x="1262" y="610"/>
                </a:moveTo>
                <a:cubicBezTo>
                  <a:pt x="1187" y="610"/>
                  <a:pt x="1128" y="669"/>
                  <a:pt x="1128" y="744"/>
                </a:cubicBezTo>
                <a:cubicBezTo>
                  <a:pt x="1128" y="820"/>
                  <a:pt x="1187" y="870"/>
                  <a:pt x="1262" y="870"/>
                </a:cubicBezTo>
                <a:cubicBezTo>
                  <a:pt x="1337" y="870"/>
                  <a:pt x="1396" y="820"/>
                  <a:pt x="1396" y="744"/>
                </a:cubicBezTo>
                <a:cubicBezTo>
                  <a:pt x="1396" y="669"/>
                  <a:pt x="1337" y="610"/>
                  <a:pt x="1262" y="610"/>
                </a:cubicBezTo>
                <a:close/>
                <a:moveTo>
                  <a:pt x="1262" y="811"/>
                </a:moveTo>
                <a:cubicBezTo>
                  <a:pt x="1229" y="811"/>
                  <a:pt x="1195" y="778"/>
                  <a:pt x="1195" y="744"/>
                </a:cubicBezTo>
                <a:cubicBezTo>
                  <a:pt x="1195" y="711"/>
                  <a:pt x="1229" y="677"/>
                  <a:pt x="1262" y="677"/>
                </a:cubicBezTo>
                <a:cubicBezTo>
                  <a:pt x="1295" y="677"/>
                  <a:pt x="1329" y="711"/>
                  <a:pt x="1329" y="744"/>
                </a:cubicBezTo>
                <a:cubicBezTo>
                  <a:pt x="1329" y="778"/>
                  <a:pt x="1295" y="811"/>
                  <a:pt x="1262" y="811"/>
                </a:cubicBezTo>
                <a:close/>
                <a:moveTo>
                  <a:pt x="1538" y="376"/>
                </a:moveTo>
                <a:cubicBezTo>
                  <a:pt x="1295" y="134"/>
                  <a:pt x="1295" y="134"/>
                  <a:pt x="1295" y="134"/>
                </a:cubicBezTo>
                <a:cubicBezTo>
                  <a:pt x="1279" y="117"/>
                  <a:pt x="1254" y="109"/>
                  <a:pt x="1229" y="109"/>
                </a:cubicBezTo>
                <a:cubicBezTo>
                  <a:pt x="1112" y="109"/>
                  <a:pt x="1112" y="109"/>
                  <a:pt x="1112" y="109"/>
                </a:cubicBezTo>
                <a:cubicBezTo>
                  <a:pt x="1112" y="59"/>
                  <a:pt x="1112" y="59"/>
                  <a:pt x="1112" y="59"/>
                </a:cubicBezTo>
                <a:cubicBezTo>
                  <a:pt x="1112" y="25"/>
                  <a:pt x="1078" y="0"/>
                  <a:pt x="1045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292" y="0"/>
                  <a:pt x="267" y="25"/>
                  <a:pt x="267" y="59"/>
                </a:cubicBezTo>
                <a:cubicBezTo>
                  <a:pt x="267" y="75"/>
                  <a:pt x="267" y="75"/>
                  <a:pt x="267" y="75"/>
                </a:cubicBezTo>
                <a:cubicBezTo>
                  <a:pt x="8" y="101"/>
                  <a:pt x="8" y="101"/>
                  <a:pt x="8" y="101"/>
                </a:cubicBezTo>
                <a:cubicBezTo>
                  <a:pt x="459" y="159"/>
                  <a:pt x="459" y="159"/>
                  <a:pt x="459" y="159"/>
                </a:cubicBezTo>
                <a:cubicBezTo>
                  <a:pt x="0" y="209"/>
                  <a:pt x="0" y="209"/>
                  <a:pt x="0" y="209"/>
                </a:cubicBezTo>
                <a:cubicBezTo>
                  <a:pt x="459" y="268"/>
                  <a:pt x="459" y="268"/>
                  <a:pt x="459" y="268"/>
                </a:cubicBezTo>
                <a:cubicBezTo>
                  <a:pt x="0" y="309"/>
                  <a:pt x="0" y="309"/>
                  <a:pt x="0" y="309"/>
                </a:cubicBezTo>
                <a:cubicBezTo>
                  <a:pt x="267" y="360"/>
                  <a:pt x="267" y="360"/>
                  <a:pt x="267" y="360"/>
                </a:cubicBezTo>
                <a:cubicBezTo>
                  <a:pt x="267" y="485"/>
                  <a:pt x="267" y="485"/>
                  <a:pt x="267" y="485"/>
                </a:cubicBezTo>
                <a:cubicBezTo>
                  <a:pt x="1563" y="485"/>
                  <a:pt x="1563" y="485"/>
                  <a:pt x="1563" y="485"/>
                </a:cubicBezTo>
                <a:cubicBezTo>
                  <a:pt x="1563" y="435"/>
                  <a:pt x="1563" y="435"/>
                  <a:pt x="1563" y="435"/>
                </a:cubicBezTo>
                <a:cubicBezTo>
                  <a:pt x="1563" y="410"/>
                  <a:pt x="1555" y="393"/>
                  <a:pt x="1538" y="376"/>
                </a:cubicBezTo>
                <a:close/>
                <a:moveTo>
                  <a:pt x="1429" y="385"/>
                </a:moveTo>
                <a:cubicBezTo>
                  <a:pt x="1195" y="385"/>
                  <a:pt x="1195" y="385"/>
                  <a:pt x="1195" y="385"/>
                </a:cubicBezTo>
                <a:cubicBezTo>
                  <a:pt x="1187" y="385"/>
                  <a:pt x="1178" y="376"/>
                  <a:pt x="1178" y="376"/>
                </a:cubicBezTo>
                <a:cubicBezTo>
                  <a:pt x="1178" y="193"/>
                  <a:pt x="1178" y="193"/>
                  <a:pt x="1178" y="193"/>
                </a:cubicBezTo>
                <a:cubicBezTo>
                  <a:pt x="1178" y="184"/>
                  <a:pt x="1187" y="184"/>
                  <a:pt x="1195" y="184"/>
                </a:cubicBezTo>
                <a:cubicBezTo>
                  <a:pt x="1237" y="184"/>
                  <a:pt x="1237" y="184"/>
                  <a:pt x="1237" y="184"/>
                </a:cubicBezTo>
                <a:lnTo>
                  <a:pt x="1245" y="184"/>
                </a:lnTo>
                <a:cubicBezTo>
                  <a:pt x="1438" y="368"/>
                  <a:pt x="1438" y="368"/>
                  <a:pt x="1438" y="368"/>
                </a:cubicBezTo>
                <a:cubicBezTo>
                  <a:pt x="1446" y="376"/>
                  <a:pt x="1438" y="385"/>
                  <a:pt x="1429" y="385"/>
                </a:cubicBezTo>
                <a:close/>
                <a:moveTo>
                  <a:pt x="1429" y="385"/>
                </a:moveTo>
                <a:lnTo>
                  <a:pt x="1429" y="3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879" tIns="60939" rIns="121879" bIns="60939" anchor="ctr"/>
          <a:lstStyle/>
          <a:p>
            <a:pPr>
              <a:defRPr/>
            </a:pPr>
            <a:endParaRPr lang="en-US">
              <a:latin typeface="+mj-lt"/>
            </a:endParaRPr>
          </a:p>
        </p:txBody>
      </p:sp>
      <p:sp>
        <p:nvSpPr>
          <p:cNvPr id="4" name="深度视觉·原创设计 https://www.docer.com/works?userid=22383862"/>
          <p:cNvSpPr>
            <a:spLocks noChangeArrowheads="1"/>
          </p:cNvSpPr>
          <p:nvPr/>
        </p:nvSpPr>
        <p:spPr bwMode="auto">
          <a:xfrm rot="10800000">
            <a:off x="1186502" y="4008637"/>
            <a:ext cx="2792990" cy="1401786"/>
          </a:xfrm>
          <a:custGeom>
            <a:avLst/>
            <a:gdLst>
              <a:gd name="T0" fmla="*/ 5874 w 7875"/>
              <a:gd name="T1" fmla="*/ 1811 h 3594"/>
              <a:gd name="T2" fmla="*/ 7874 w 7875"/>
              <a:gd name="T3" fmla="*/ 0 h 3594"/>
              <a:gd name="T4" fmla="*/ 1969 w 7875"/>
              <a:gd name="T5" fmla="*/ 0 h 3594"/>
              <a:gd name="T6" fmla="*/ 0 w 7875"/>
              <a:gd name="T7" fmla="*/ 1811 h 3594"/>
              <a:gd name="T8" fmla="*/ 1969 w 7875"/>
              <a:gd name="T9" fmla="*/ 3593 h 3594"/>
              <a:gd name="T10" fmla="*/ 7874 w 7875"/>
              <a:gd name="T11" fmla="*/ 3593 h 3594"/>
              <a:gd name="T12" fmla="*/ 5874 w 7875"/>
              <a:gd name="T13" fmla="*/ 1811 h 3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75" h="3594">
                <a:moveTo>
                  <a:pt x="5874" y="1811"/>
                </a:moveTo>
                <a:lnTo>
                  <a:pt x="7874" y="0"/>
                </a:lnTo>
                <a:lnTo>
                  <a:pt x="1969" y="0"/>
                </a:lnTo>
                <a:lnTo>
                  <a:pt x="0" y="1811"/>
                </a:lnTo>
                <a:lnTo>
                  <a:pt x="1969" y="3593"/>
                </a:lnTo>
                <a:lnTo>
                  <a:pt x="7874" y="3593"/>
                </a:lnTo>
                <a:lnTo>
                  <a:pt x="5874" y="1811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grpSp>
        <p:nvGrpSpPr>
          <p:cNvPr id="5" name="深度视觉·原创设计 https://www.docer.com/works?userid=22383862"/>
          <p:cNvGrpSpPr/>
          <p:nvPr/>
        </p:nvGrpSpPr>
        <p:grpSpPr bwMode="auto">
          <a:xfrm>
            <a:off x="2167697" y="4142245"/>
            <a:ext cx="866261" cy="943734"/>
            <a:chOff x="1569458" y="688424"/>
            <a:chExt cx="334962" cy="331788"/>
          </a:xfrm>
          <a:solidFill>
            <a:schemeClr val="bg1"/>
          </a:solidFill>
        </p:grpSpPr>
        <p:sp>
          <p:nvSpPr>
            <p:cNvPr id="6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587500" y="901699"/>
              <a:ext cx="42863" cy="77788"/>
            </a:xfrm>
            <a:custGeom>
              <a:avLst/>
              <a:gdLst>
                <a:gd name="T0" fmla="*/ 0 w 118"/>
                <a:gd name="T1" fmla="*/ 183 h 218"/>
                <a:gd name="T2" fmla="*/ 25 w 118"/>
                <a:gd name="T3" fmla="*/ 217 h 218"/>
                <a:gd name="T4" fmla="*/ 84 w 118"/>
                <a:gd name="T5" fmla="*/ 217 h 218"/>
                <a:gd name="T6" fmla="*/ 117 w 118"/>
                <a:gd name="T7" fmla="*/ 183 h 218"/>
                <a:gd name="T8" fmla="*/ 117 w 118"/>
                <a:gd name="T9" fmla="*/ 0 h 218"/>
                <a:gd name="T10" fmla="*/ 17 w 118"/>
                <a:gd name="T11" fmla="*/ 91 h 218"/>
                <a:gd name="T12" fmla="*/ 0 w 118"/>
                <a:gd name="T13" fmla="*/ 75 h 218"/>
                <a:gd name="T14" fmla="*/ 0 w 118"/>
                <a:gd name="T15" fmla="*/ 183 h 218"/>
                <a:gd name="T16" fmla="*/ 0 w 118"/>
                <a:gd name="T17" fmla="*/ 183 h 218"/>
                <a:gd name="T18" fmla="*/ 0 w 118"/>
                <a:gd name="T19" fmla="*/ 183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218">
                  <a:moveTo>
                    <a:pt x="0" y="183"/>
                  </a:moveTo>
                  <a:cubicBezTo>
                    <a:pt x="0" y="200"/>
                    <a:pt x="8" y="217"/>
                    <a:pt x="25" y="217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100" y="217"/>
                    <a:pt x="117" y="200"/>
                    <a:pt x="117" y="183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0" y="75"/>
                    <a:pt x="0" y="75"/>
                    <a:pt x="0" y="75"/>
                  </a:cubicBezTo>
                  <a:lnTo>
                    <a:pt x="0" y="183"/>
                  </a:lnTo>
                  <a:close/>
                  <a:moveTo>
                    <a:pt x="0" y="183"/>
                  </a:moveTo>
                  <a:lnTo>
                    <a:pt x="0" y="183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7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657350" y="858837"/>
              <a:ext cx="42863" cy="120650"/>
            </a:xfrm>
            <a:custGeom>
              <a:avLst/>
              <a:gdLst>
                <a:gd name="T0" fmla="*/ 0 w 118"/>
                <a:gd name="T1" fmla="*/ 301 h 336"/>
                <a:gd name="T2" fmla="*/ 34 w 118"/>
                <a:gd name="T3" fmla="*/ 335 h 336"/>
                <a:gd name="T4" fmla="*/ 84 w 118"/>
                <a:gd name="T5" fmla="*/ 335 h 336"/>
                <a:gd name="T6" fmla="*/ 117 w 118"/>
                <a:gd name="T7" fmla="*/ 301 h 336"/>
                <a:gd name="T8" fmla="*/ 117 w 118"/>
                <a:gd name="T9" fmla="*/ 76 h 336"/>
                <a:gd name="T10" fmla="*/ 42 w 118"/>
                <a:gd name="T11" fmla="*/ 0 h 336"/>
                <a:gd name="T12" fmla="*/ 0 w 118"/>
                <a:gd name="T13" fmla="*/ 42 h 336"/>
                <a:gd name="T14" fmla="*/ 0 w 118"/>
                <a:gd name="T15" fmla="*/ 301 h 336"/>
                <a:gd name="T16" fmla="*/ 0 w 118"/>
                <a:gd name="T17" fmla="*/ 301 h 336"/>
                <a:gd name="T18" fmla="*/ 0 w 118"/>
                <a:gd name="T19" fmla="*/ 301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336">
                  <a:moveTo>
                    <a:pt x="0" y="301"/>
                  </a:moveTo>
                  <a:cubicBezTo>
                    <a:pt x="0" y="318"/>
                    <a:pt x="17" y="335"/>
                    <a:pt x="34" y="335"/>
                  </a:cubicBezTo>
                  <a:cubicBezTo>
                    <a:pt x="84" y="335"/>
                    <a:pt x="84" y="335"/>
                    <a:pt x="84" y="335"/>
                  </a:cubicBezTo>
                  <a:cubicBezTo>
                    <a:pt x="101" y="335"/>
                    <a:pt x="117" y="318"/>
                    <a:pt x="117" y="301"/>
                  </a:cubicBezTo>
                  <a:cubicBezTo>
                    <a:pt x="117" y="76"/>
                    <a:pt x="117" y="76"/>
                    <a:pt x="117" y="76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0" y="301"/>
                  </a:lnTo>
                  <a:close/>
                  <a:moveTo>
                    <a:pt x="0" y="301"/>
                  </a:moveTo>
                  <a:lnTo>
                    <a:pt x="0" y="30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8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727200" y="858837"/>
              <a:ext cx="42863" cy="120650"/>
            </a:xfrm>
            <a:custGeom>
              <a:avLst/>
              <a:gdLst>
                <a:gd name="T0" fmla="*/ 92 w 118"/>
                <a:gd name="T1" fmla="*/ 335 h 336"/>
                <a:gd name="T2" fmla="*/ 117 w 118"/>
                <a:gd name="T3" fmla="*/ 301 h 336"/>
                <a:gd name="T4" fmla="*/ 117 w 118"/>
                <a:gd name="T5" fmla="*/ 0 h 336"/>
                <a:gd name="T6" fmla="*/ 0 w 118"/>
                <a:gd name="T7" fmla="*/ 118 h 336"/>
                <a:gd name="T8" fmla="*/ 0 w 118"/>
                <a:gd name="T9" fmla="*/ 301 h 336"/>
                <a:gd name="T10" fmla="*/ 33 w 118"/>
                <a:gd name="T11" fmla="*/ 335 h 336"/>
                <a:gd name="T12" fmla="*/ 92 w 118"/>
                <a:gd name="T13" fmla="*/ 335 h 336"/>
                <a:gd name="T14" fmla="*/ 92 w 118"/>
                <a:gd name="T15" fmla="*/ 335 h 336"/>
                <a:gd name="T16" fmla="*/ 92 w 118"/>
                <a:gd name="T17" fmla="*/ 335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36">
                  <a:moveTo>
                    <a:pt x="92" y="335"/>
                  </a:moveTo>
                  <a:cubicBezTo>
                    <a:pt x="108" y="335"/>
                    <a:pt x="117" y="318"/>
                    <a:pt x="117" y="30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318"/>
                    <a:pt x="16" y="335"/>
                    <a:pt x="33" y="335"/>
                  </a:cubicBezTo>
                  <a:lnTo>
                    <a:pt x="92" y="335"/>
                  </a:lnTo>
                  <a:close/>
                  <a:moveTo>
                    <a:pt x="92" y="335"/>
                  </a:moveTo>
                  <a:lnTo>
                    <a:pt x="92" y="33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9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795463" y="817562"/>
              <a:ext cx="46037" cy="163512"/>
            </a:xfrm>
            <a:custGeom>
              <a:avLst/>
              <a:gdLst>
                <a:gd name="T0" fmla="*/ 0 w 126"/>
                <a:gd name="T1" fmla="*/ 41 h 452"/>
                <a:gd name="T2" fmla="*/ 0 w 126"/>
                <a:gd name="T3" fmla="*/ 417 h 452"/>
                <a:gd name="T4" fmla="*/ 33 w 126"/>
                <a:gd name="T5" fmla="*/ 451 h 452"/>
                <a:gd name="T6" fmla="*/ 92 w 126"/>
                <a:gd name="T7" fmla="*/ 451 h 452"/>
                <a:gd name="T8" fmla="*/ 125 w 126"/>
                <a:gd name="T9" fmla="*/ 417 h 452"/>
                <a:gd name="T10" fmla="*/ 125 w 126"/>
                <a:gd name="T11" fmla="*/ 66 h 452"/>
                <a:gd name="T12" fmla="*/ 50 w 126"/>
                <a:gd name="T13" fmla="*/ 0 h 452"/>
                <a:gd name="T14" fmla="*/ 0 w 126"/>
                <a:gd name="T15" fmla="*/ 41 h 452"/>
                <a:gd name="T16" fmla="*/ 0 w 126"/>
                <a:gd name="T17" fmla="*/ 41 h 452"/>
                <a:gd name="T18" fmla="*/ 0 w 126"/>
                <a:gd name="T19" fmla="*/ 4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452">
                  <a:moveTo>
                    <a:pt x="0" y="41"/>
                  </a:moveTo>
                  <a:cubicBezTo>
                    <a:pt x="0" y="417"/>
                    <a:pt x="0" y="417"/>
                    <a:pt x="0" y="417"/>
                  </a:cubicBezTo>
                  <a:cubicBezTo>
                    <a:pt x="0" y="434"/>
                    <a:pt x="17" y="451"/>
                    <a:pt x="33" y="451"/>
                  </a:cubicBezTo>
                  <a:cubicBezTo>
                    <a:pt x="92" y="451"/>
                    <a:pt x="92" y="451"/>
                    <a:pt x="92" y="451"/>
                  </a:cubicBezTo>
                  <a:cubicBezTo>
                    <a:pt x="109" y="451"/>
                    <a:pt x="125" y="434"/>
                    <a:pt x="125" y="417"/>
                  </a:cubicBezTo>
                  <a:cubicBezTo>
                    <a:pt x="125" y="66"/>
                    <a:pt x="125" y="66"/>
                    <a:pt x="125" y="66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0" y="41"/>
                  </a:lnTo>
                  <a:close/>
                  <a:moveTo>
                    <a:pt x="0" y="41"/>
                  </a:move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0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576388" y="744537"/>
              <a:ext cx="261937" cy="163512"/>
            </a:xfrm>
            <a:custGeom>
              <a:avLst/>
              <a:gdLst>
                <a:gd name="T0" fmla="*/ 234 w 728"/>
                <a:gd name="T1" fmla="*/ 284 h 452"/>
                <a:gd name="T2" fmla="*/ 292 w 728"/>
                <a:gd name="T3" fmla="*/ 284 h 452"/>
                <a:gd name="T4" fmla="*/ 359 w 728"/>
                <a:gd name="T5" fmla="*/ 351 h 452"/>
                <a:gd name="T6" fmla="*/ 401 w 728"/>
                <a:gd name="T7" fmla="*/ 368 h 452"/>
                <a:gd name="T8" fmla="*/ 434 w 728"/>
                <a:gd name="T9" fmla="*/ 351 h 452"/>
                <a:gd name="T10" fmla="*/ 660 w 728"/>
                <a:gd name="T11" fmla="*/ 134 h 452"/>
                <a:gd name="T12" fmla="*/ 694 w 728"/>
                <a:gd name="T13" fmla="*/ 167 h 452"/>
                <a:gd name="T14" fmla="*/ 710 w 728"/>
                <a:gd name="T15" fmla="*/ 175 h 452"/>
                <a:gd name="T16" fmla="*/ 727 w 728"/>
                <a:gd name="T17" fmla="*/ 159 h 452"/>
                <a:gd name="T18" fmla="*/ 727 w 728"/>
                <a:gd name="T19" fmla="*/ 33 h 452"/>
                <a:gd name="T20" fmla="*/ 719 w 728"/>
                <a:gd name="T21" fmla="*/ 8 h 452"/>
                <a:gd name="T22" fmla="*/ 694 w 728"/>
                <a:gd name="T23" fmla="*/ 0 h 452"/>
                <a:gd name="T24" fmla="*/ 568 w 728"/>
                <a:gd name="T25" fmla="*/ 0 h 452"/>
                <a:gd name="T26" fmla="*/ 551 w 728"/>
                <a:gd name="T27" fmla="*/ 8 h 452"/>
                <a:gd name="T28" fmla="*/ 551 w 728"/>
                <a:gd name="T29" fmla="*/ 33 h 452"/>
                <a:gd name="T30" fmla="*/ 585 w 728"/>
                <a:gd name="T31" fmla="*/ 58 h 452"/>
                <a:gd name="T32" fmla="*/ 426 w 728"/>
                <a:gd name="T33" fmla="*/ 217 h 452"/>
                <a:gd name="T34" fmla="*/ 401 w 728"/>
                <a:gd name="T35" fmla="*/ 225 h 452"/>
                <a:gd name="T36" fmla="*/ 368 w 728"/>
                <a:gd name="T37" fmla="*/ 217 h 452"/>
                <a:gd name="T38" fmla="*/ 292 w 728"/>
                <a:gd name="T39" fmla="*/ 142 h 452"/>
                <a:gd name="T40" fmla="*/ 234 w 728"/>
                <a:gd name="T41" fmla="*/ 142 h 452"/>
                <a:gd name="T42" fmla="*/ 8 w 728"/>
                <a:gd name="T43" fmla="*/ 359 h 452"/>
                <a:gd name="T44" fmla="*/ 0 w 728"/>
                <a:gd name="T45" fmla="*/ 393 h 452"/>
                <a:gd name="T46" fmla="*/ 8 w 728"/>
                <a:gd name="T47" fmla="*/ 426 h 452"/>
                <a:gd name="T48" fmla="*/ 25 w 728"/>
                <a:gd name="T49" fmla="*/ 435 h 452"/>
                <a:gd name="T50" fmla="*/ 83 w 728"/>
                <a:gd name="T51" fmla="*/ 435 h 452"/>
                <a:gd name="T52" fmla="*/ 234 w 728"/>
                <a:gd name="T53" fmla="*/ 284 h 452"/>
                <a:gd name="T54" fmla="*/ 234 w 728"/>
                <a:gd name="T55" fmla="*/ 284 h 452"/>
                <a:gd name="T56" fmla="*/ 234 w 728"/>
                <a:gd name="T57" fmla="*/ 28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8" h="452">
                  <a:moveTo>
                    <a:pt x="234" y="284"/>
                  </a:moveTo>
                  <a:cubicBezTo>
                    <a:pt x="250" y="267"/>
                    <a:pt x="276" y="267"/>
                    <a:pt x="292" y="284"/>
                  </a:cubicBezTo>
                  <a:cubicBezTo>
                    <a:pt x="359" y="351"/>
                    <a:pt x="359" y="351"/>
                    <a:pt x="359" y="351"/>
                  </a:cubicBezTo>
                  <a:cubicBezTo>
                    <a:pt x="376" y="368"/>
                    <a:pt x="384" y="368"/>
                    <a:pt x="401" y="368"/>
                  </a:cubicBezTo>
                  <a:cubicBezTo>
                    <a:pt x="418" y="368"/>
                    <a:pt x="426" y="368"/>
                    <a:pt x="434" y="351"/>
                  </a:cubicBezTo>
                  <a:cubicBezTo>
                    <a:pt x="660" y="134"/>
                    <a:pt x="660" y="134"/>
                    <a:pt x="660" y="134"/>
                  </a:cubicBezTo>
                  <a:cubicBezTo>
                    <a:pt x="694" y="167"/>
                    <a:pt x="694" y="167"/>
                    <a:pt x="694" y="167"/>
                  </a:cubicBezTo>
                  <a:cubicBezTo>
                    <a:pt x="702" y="175"/>
                    <a:pt x="710" y="175"/>
                    <a:pt x="710" y="175"/>
                  </a:cubicBezTo>
                  <a:cubicBezTo>
                    <a:pt x="719" y="175"/>
                    <a:pt x="727" y="167"/>
                    <a:pt x="727" y="159"/>
                  </a:cubicBezTo>
                  <a:cubicBezTo>
                    <a:pt x="727" y="33"/>
                    <a:pt x="727" y="33"/>
                    <a:pt x="727" y="33"/>
                  </a:cubicBezTo>
                  <a:cubicBezTo>
                    <a:pt x="727" y="25"/>
                    <a:pt x="727" y="16"/>
                    <a:pt x="719" y="8"/>
                  </a:cubicBezTo>
                  <a:cubicBezTo>
                    <a:pt x="710" y="0"/>
                    <a:pt x="702" y="0"/>
                    <a:pt x="694" y="0"/>
                  </a:cubicBezTo>
                  <a:cubicBezTo>
                    <a:pt x="568" y="0"/>
                    <a:pt x="568" y="0"/>
                    <a:pt x="568" y="0"/>
                  </a:cubicBezTo>
                  <a:cubicBezTo>
                    <a:pt x="560" y="0"/>
                    <a:pt x="551" y="0"/>
                    <a:pt x="551" y="8"/>
                  </a:cubicBezTo>
                  <a:cubicBezTo>
                    <a:pt x="543" y="16"/>
                    <a:pt x="551" y="25"/>
                    <a:pt x="551" y="33"/>
                  </a:cubicBezTo>
                  <a:cubicBezTo>
                    <a:pt x="585" y="58"/>
                    <a:pt x="585" y="58"/>
                    <a:pt x="585" y="58"/>
                  </a:cubicBezTo>
                  <a:cubicBezTo>
                    <a:pt x="426" y="217"/>
                    <a:pt x="426" y="217"/>
                    <a:pt x="426" y="217"/>
                  </a:cubicBezTo>
                  <a:cubicBezTo>
                    <a:pt x="426" y="225"/>
                    <a:pt x="409" y="225"/>
                    <a:pt x="401" y="225"/>
                  </a:cubicBezTo>
                  <a:cubicBezTo>
                    <a:pt x="393" y="225"/>
                    <a:pt x="376" y="225"/>
                    <a:pt x="368" y="217"/>
                  </a:cubicBezTo>
                  <a:cubicBezTo>
                    <a:pt x="292" y="142"/>
                    <a:pt x="292" y="142"/>
                    <a:pt x="292" y="142"/>
                  </a:cubicBezTo>
                  <a:cubicBezTo>
                    <a:pt x="276" y="125"/>
                    <a:pt x="250" y="125"/>
                    <a:pt x="234" y="142"/>
                  </a:cubicBezTo>
                  <a:cubicBezTo>
                    <a:pt x="8" y="359"/>
                    <a:pt x="8" y="359"/>
                    <a:pt x="8" y="359"/>
                  </a:cubicBezTo>
                  <a:cubicBezTo>
                    <a:pt x="0" y="368"/>
                    <a:pt x="0" y="384"/>
                    <a:pt x="0" y="393"/>
                  </a:cubicBezTo>
                  <a:cubicBezTo>
                    <a:pt x="0" y="410"/>
                    <a:pt x="0" y="418"/>
                    <a:pt x="8" y="426"/>
                  </a:cubicBezTo>
                  <a:cubicBezTo>
                    <a:pt x="25" y="435"/>
                    <a:pt x="25" y="435"/>
                    <a:pt x="25" y="435"/>
                  </a:cubicBezTo>
                  <a:cubicBezTo>
                    <a:pt x="41" y="451"/>
                    <a:pt x="67" y="451"/>
                    <a:pt x="83" y="435"/>
                  </a:cubicBezTo>
                  <a:lnTo>
                    <a:pt x="234" y="284"/>
                  </a:lnTo>
                  <a:close/>
                  <a:moveTo>
                    <a:pt x="234" y="284"/>
                  </a:moveTo>
                  <a:lnTo>
                    <a:pt x="234" y="28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1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569458" y="688424"/>
              <a:ext cx="334962" cy="331788"/>
            </a:xfrm>
            <a:custGeom>
              <a:avLst/>
              <a:gdLst>
                <a:gd name="T0" fmla="*/ 887 w 929"/>
                <a:gd name="T1" fmla="*/ 0 h 921"/>
                <a:gd name="T2" fmla="*/ 836 w 929"/>
                <a:gd name="T3" fmla="*/ 50 h 921"/>
                <a:gd name="T4" fmla="*/ 836 w 929"/>
                <a:gd name="T5" fmla="*/ 837 h 921"/>
                <a:gd name="T6" fmla="*/ 51 w 929"/>
                <a:gd name="T7" fmla="*/ 837 h 921"/>
                <a:gd name="T8" fmla="*/ 0 w 929"/>
                <a:gd name="T9" fmla="*/ 878 h 921"/>
                <a:gd name="T10" fmla="*/ 51 w 929"/>
                <a:gd name="T11" fmla="*/ 920 h 921"/>
                <a:gd name="T12" fmla="*/ 887 w 929"/>
                <a:gd name="T13" fmla="*/ 920 h 921"/>
                <a:gd name="T14" fmla="*/ 928 w 929"/>
                <a:gd name="T15" fmla="*/ 878 h 921"/>
                <a:gd name="T16" fmla="*/ 928 w 929"/>
                <a:gd name="T17" fmla="*/ 50 h 921"/>
                <a:gd name="T18" fmla="*/ 887 w 929"/>
                <a:gd name="T19" fmla="*/ 0 h 921"/>
                <a:gd name="T20" fmla="*/ 887 w 929"/>
                <a:gd name="T21" fmla="*/ 0 h 921"/>
                <a:gd name="T22" fmla="*/ 887 w 929"/>
                <a:gd name="T23" fmla="*/ 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29" h="921">
                  <a:moveTo>
                    <a:pt x="887" y="0"/>
                  </a:moveTo>
                  <a:cubicBezTo>
                    <a:pt x="862" y="0"/>
                    <a:pt x="836" y="26"/>
                    <a:pt x="836" y="50"/>
                  </a:cubicBezTo>
                  <a:cubicBezTo>
                    <a:pt x="836" y="837"/>
                    <a:pt x="836" y="837"/>
                    <a:pt x="836" y="837"/>
                  </a:cubicBezTo>
                  <a:cubicBezTo>
                    <a:pt x="51" y="837"/>
                    <a:pt x="51" y="837"/>
                    <a:pt x="51" y="837"/>
                  </a:cubicBezTo>
                  <a:cubicBezTo>
                    <a:pt x="26" y="837"/>
                    <a:pt x="0" y="853"/>
                    <a:pt x="0" y="878"/>
                  </a:cubicBezTo>
                  <a:cubicBezTo>
                    <a:pt x="0" y="903"/>
                    <a:pt x="26" y="920"/>
                    <a:pt x="51" y="920"/>
                  </a:cubicBezTo>
                  <a:cubicBezTo>
                    <a:pt x="887" y="920"/>
                    <a:pt x="887" y="920"/>
                    <a:pt x="887" y="920"/>
                  </a:cubicBezTo>
                  <a:cubicBezTo>
                    <a:pt x="912" y="920"/>
                    <a:pt x="928" y="903"/>
                    <a:pt x="928" y="878"/>
                  </a:cubicBezTo>
                  <a:cubicBezTo>
                    <a:pt x="928" y="50"/>
                    <a:pt x="928" y="50"/>
                    <a:pt x="928" y="50"/>
                  </a:cubicBezTo>
                  <a:cubicBezTo>
                    <a:pt x="928" y="26"/>
                    <a:pt x="903" y="0"/>
                    <a:pt x="887" y="0"/>
                  </a:cubicBezTo>
                  <a:close/>
                  <a:moveTo>
                    <a:pt x="887" y="0"/>
                  </a:moveTo>
                  <a:lnTo>
                    <a:pt x="887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</p:grpSp>
      <p:sp>
        <p:nvSpPr>
          <p:cNvPr id="12" name="深度视觉·原创设计 https://www.docer.com/works?userid=22383862"/>
          <p:cNvSpPr>
            <a:spLocks noChangeArrowheads="1"/>
          </p:cNvSpPr>
          <p:nvPr/>
        </p:nvSpPr>
        <p:spPr bwMode="auto">
          <a:xfrm rot="10800000">
            <a:off x="5891421" y="4008637"/>
            <a:ext cx="2792990" cy="1401786"/>
          </a:xfrm>
          <a:custGeom>
            <a:avLst/>
            <a:gdLst>
              <a:gd name="T0" fmla="*/ 5874 w 7875"/>
              <a:gd name="T1" fmla="*/ 1811 h 3594"/>
              <a:gd name="T2" fmla="*/ 7874 w 7875"/>
              <a:gd name="T3" fmla="*/ 0 h 3594"/>
              <a:gd name="T4" fmla="*/ 1969 w 7875"/>
              <a:gd name="T5" fmla="*/ 0 h 3594"/>
              <a:gd name="T6" fmla="*/ 0 w 7875"/>
              <a:gd name="T7" fmla="*/ 1811 h 3594"/>
              <a:gd name="T8" fmla="*/ 1969 w 7875"/>
              <a:gd name="T9" fmla="*/ 3593 h 3594"/>
              <a:gd name="T10" fmla="*/ 7874 w 7875"/>
              <a:gd name="T11" fmla="*/ 3593 h 3594"/>
              <a:gd name="T12" fmla="*/ 5874 w 7875"/>
              <a:gd name="T13" fmla="*/ 1811 h 3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75" h="3594">
                <a:moveTo>
                  <a:pt x="5874" y="1811"/>
                </a:moveTo>
                <a:lnTo>
                  <a:pt x="7874" y="0"/>
                </a:lnTo>
                <a:lnTo>
                  <a:pt x="1969" y="0"/>
                </a:lnTo>
                <a:lnTo>
                  <a:pt x="0" y="1811"/>
                </a:lnTo>
                <a:lnTo>
                  <a:pt x="1969" y="3593"/>
                </a:lnTo>
                <a:lnTo>
                  <a:pt x="7874" y="3593"/>
                </a:lnTo>
                <a:lnTo>
                  <a:pt x="5874" y="1811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grpSp>
        <p:nvGrpSpPr>
          <p:cNvPr id="13" name="深度视觉·原创设计 https://www.docer.com/works?userid=22383862"/>
          <p:cNvGrpSpPr/>
          <p:nvPr/>
        </p:nvGrpSpPr>
        <p:grpSpPr bwMode="auto">
          <a:xfrm>
            <a:off x="6894432" y="4323470"/>
            <a:ext cx="827460" cy="804708"/>
            <a:chOff x="1530350" y="5719762"/>
            <a:chExt cx="452438" cy="400050"/>
          </a:xfrm>
          <a:solidFill>
            <a:schemeClr val="bg1"/>
          </a:solidFill>
        </p:grpSpPr>
        <p:sp>
          <p:nvSpPr>
            <p:cNvPr id="14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593850" y="5921374"/>
              <a:ext cx="42863" cy="39688"/>
            </a:xfrm>
            <a:custGeom>
              <a:avLst/>
              <a:gdLst>
                <a:gd name="T0" fmla="*/ 0 w 118"/>
                <a:gd name="T1" fmla="*/ 0 h 110"/>
                <a:gd name="T2" fmla="*/ 117 w 118"/>
                <a:gd name="T3" fmla="*/ 0 h 110"/>
                <a:gd name="T4" fmla="*/ 117 w 118"/>
                <a:gd name="T5" fmla="*/ 109 h 110"/>
                <a:gd name="T6" fmla="*/ 0 w 118"/>
                <a:gd name="T7" fmla="*/ 109 h 110"/>
                <a:gd name="T8" fmla="*/ 0 w 118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0"/>
                  </a:moveTo>
                  <a:lnTo>
                    <a:pt x="117" y="0"/>
                  </a:lnTo>
                  <a:lnTo>
                    <a:pt x="117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5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593850" y="5984874"/>
              <a:ext cx="42863" cy="39688"/>
            </a:xfrm>
            <a:custGeom>
              <a:avLst/>
              <a:gdLst>
                <a:gd name="T0" fmla="*/ 0 w 118"/>
                <a:gd name="T1" fmla="*/ 0 h 110"/>
                <a:gd name="T2" fmla="*/ 117 w 118"/>
                <a:gd name="T3" fmla="*/ 0 h 110"/>
                <a:gd name="T4" fmla="*/ 117 w 118"/>
                <a:gd name="T5" fmla="*/ 109 h 110"/>
                <a:gd name="T6" fmla="*/ 0 w 118"/>
                <a:gd name="T7" fmla="*/ 109 h 110"/>
                <a:gd name="T8" fmla="*/ 0 w 118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0"/>
                  </a:moveTo>
                  <a:lnTo>
                    <a:pt x="117" y="0"/>
                  </a:lnTo>
                  <a:lnTo>
                    <a:pt x="117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6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663700" y="5857874"/>
              <a:ext cx="39688" cy="39688"/>
            </a:xfrm>
            <a:custGeom>
              <a:avLst/>
              <a:gdLst>
                <a:gd name="T0" fmla="*/ 0 w 110"/>
                <a:gd name="T1" fmla="*/ 0 h 110"/>
                <a:gd name="T2" fmla="*/ 109 w 110"/>
                <a:gd name="T3" fmla="*/ 0 h 110"/>
                <a:gd name="T4" fmla="*/ 109 w 110"/>
                <a:gd name="T5" fmla="*/ 109 h 110"/>
                <a:gd name="T6" fmla="*/ 0 w 110"/>
                <a:gd name="T7" fmla="*/ 109 h 110"/>
                <a:gd name="T8" fmla="*/ 0 w 11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09" y="0"/>
                  </a:lnTo>
                  <a:lnTo>
                    <a:pt x="109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7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663700" y="5921374"/>
              <a:ext cx="39688" cy="39688"/>
            </a:xfrm>
            <a:custGeom>
              <a:avLst/>
              <a:gdLst>
                <a:gd name="T0" fmla="*/ 0 w 110"/>
                <a:gd name="T1" fmla="*/ 0 h 110"/>
                <a:gd name="T2" fmla="*/ 109 w 110"/>
                <a:gd name="T3" fmla="*/ 0 h 110"/>
                <a:gd name="T4" fmla="*/ 109 w 110"/>
                <a:gd name="T5" fmla="*/ 109 h 110"/>
                <a:gd name="T6" fmla="*/ 0 w 110"/>
                <a:gd name="T7" fmla="*/ 109 h 110"/>
                <a:gd name="T8" fmla="*/ 0 w 11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09" y="0"/>
                  </a:lnTo>
                  <a:lnTo>
                    <a:pt x="109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8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663700" y="5984874"/>
              <a:ext cx="39688" cy="39688"/>
            </a:xfrm>
            <a:custGeom>
              <a:avLst/>
              <a:gdLst>
                <a:gd name="T0" fmla="*/ 0 w 110"/>
                <a:gd name="T1" fmla="*/ 0 h 110"/>
                <a:gd name="T2" fmla="*/ 109 w 110"/>
                <a:gd name="T3" fmla="*/ 0 h 110"/>
                <a:gd name="T4" fmla="*/ 109 w 110"/>
                <a:gd name="T5" fmla="*/ 109 h 110"/>
                <a:gd name="T6" fmla="*/ 0 w 110"/>
                <a:gd name="T7" fmla="*/ 109 h 110"/>
                <a:gd name="T8" fmla="*/ 0 w 110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10">
                  <a:moveTo>
                    <a:pt x="0" y="0"/>
                  </a:moveTo>
                  <a:lnTo>
                    <a:pt x="109" y="0"/>
                  </a:lnTo>
                  <a:lnTo>
                    <a:pt x="109" y="109"/>
                  </a:lnTo>
                  <a:lnTo>
                    <a:pt x="0" y="10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  <p:sp>
          <p:nvSpPr>
            <p:cNvPr id="19" name="深度视觉·原创设计 https://www.docer.com/works?userid=22383862"/>
            <p:cNvSpPr>
              <a:spLocks noChangeArrowheads="1"/>
            </p:cNvSpPr>
            <p:nvPr/>
          </p:nvSpPr>
          <p:spPr bwMode="auto">
            <a:xfrm>
              <a:off x="1530350" y="5719762"/>
              <a:ext cx="452438" cy="400050"/>
            </a:xfrm>
            <a:custGeom>
              <a:avLst/>
              <a:gdLst>
                <a:gd name="T0" fmla="*/ 1029 w 1255"/>
                <a:gd name="T1" fmla="*/ 75 h 1113"/>
                <a:gd name="T2" fmla="*/ 75 w 1255"/>
                <a:gd name="T3" fmla="*/ 0 h 1113"/>
                <a:gd name="T4" fmla="*/ 0 w 1255"/>
                <a:gd name="T5" fmla="*/ 953 h 1113"/>
                <a:gd name="T6" fmla="*/ 644 w 1255"/>
                <a:gd name="T7" fmla="*/ 1029 h 1113"/>
                <a:gd name="T8" fmla="*/ 1254 w 1255"/>
                <a:gd name="T9" fmla="*/ 736 h 1113"/>
                <a:gd name="T10" fmla="*/ 335 w 1255"/>
                <a:gd name="T11" fmla="*/ 75 h 1113"/>
                <a:gd name="T12" fmla="*/ 694 w 1255"/>
                <a:gd name="T13" fmla="*/ 167 h 1113"/>
                <a:gd name="T14" fmla="*/ 335 w 1255"/>
                <a:gd name="T15" fmla="*/ 75 h 1113"/>
                <a:gd name="T16" fmla="*/ 937 w 1255"/>
                <a:gd name="T17" fmla="*/ 251 h 1113"/>
                <a:gd name="T18" fmla="*/ 878 w 1255"/>
                <a:gd name="T19" fmla="*/ 368 h 1113"/>
                <a:gd name="T20" fmla="*/ 661 w 1255"/>
                <a:gd name="T21" fmla="*/ 385 h 1113"/>
                <a:gd name="T22" fmla="*/ 552 w 1255"/>
                <a:gd name="T23" fmla="*/ 494 h 1113"/>
                <a:gd name="T24" fmla="*/ 510 w 1255"/>
                <a:gd name="T25" fmla="*/ 736 h 1113"/>
                <a:gd name="T26" fmla="*/ 92 w 1255"/>
                <a:gd name="T27" fmla="*/ 920 h 1113"/>
                <a:gd name="T28" fmla="*/ 845 w 1255"/>
                <a:gd name="T29" fmla="*/ 435 h 1113"/>
                <a:gd name="T30" fmla="*/ 911 w 1255"/>
                <a:gd name="T31" fmla="*/ 435 h 1113"/>
                <a:gd name="T32" fmla="*/ 845 w 1255"/>
                <a:gd name="T33" fmla="*/ 435 h 1113"/>
                <a:gd name="T34" fmla="*/ 577 w 1255"/>
                <a:gd name="T35" fmla="*/ 769 h 1113"/>
                <a:gd name="T36" fmla="*/ 577 w 1255"/>
                <a:gd name="T37" fmla="*/ 703 h 1113"/>
                <a:gd name="T38" fmla="*/ 878 w 1255"/>
                <a:gd name="T39" fmla="*/ 1079 h 1113"/>
                <a:gd name="T40" fmla="*/ 878 w 1255"/>
                <a:gd name="T41" fmla="*/ 1004 h 1113"/>
                <a:gd name="T42" fmla="*/ 878 w 1255"/>
                <a:gd name="T43" fmla="*/ 1079 h 1113"/>
                <a:gd name="T44" fmla="*/ 945 w 1255"/>
                <a:gd name="T45" fmla="*/ 728 h 1113"/>
                <a:gd name="T46" fmla="*/ 878 w 1255"/>
                <a:gd name="T47" fmla="*/ 803 h 1113"/>
                <a:gd name="T48" fmla="*/ 661 w 1255"/>
                <a:gd name="T49" fmla="*/ 627 h 1113"/>
                <a:gd name="T50" fmla="*/ 694 w 1255"/>
                <a:gd name="T51" fmla="*/ 585 h 1113"/>
                <a:gd name="T52" fmla="*/ 878 w 1255"/>
                <a:gd name="T53" fmla="*/ 669 h 1113"/>
                <a:gd name="T54" fmla="*/ 1045 w 1255"/>
                <a:gd name="T55" fmla="*/ 544 h 1113"/>
                <a:gd name="T56" fmla="*/ 1087 w 1255"/>
                <a:gd name="T57" fmla="*/ 585 h 1113"/>
                <a:gd name="T58" fmla="*/ 1146 w 1255"/>
                <a:gd name="T59" fmla="*/ 736 h 1113"/>
                <a:gd name="T60" fmla="*/ 1221 w 1255"/>
                <a:gd name="T61" fmla="*/ 736 h 1113"/>
                <a:gd name="T62" fmla="*/ 1179 w 1255"/>
                <a:gd name="T63" fmla="*/ 769 h 1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55" h="1113">
                  <a:moveTo>
                    <a:pt x="1029" y="402"/>
                  </a:moveTo>
                  <a:cubicBezTo>
                    <a:pt x="1029" y="75"/>
                    <a:pt x="1029" y="75"/>
                    <a:pt x="1029" y="75"/>
                  </a:cubicBezTo>
                  <a:cubicBezTo>
                    <a:pt x="1029" y="34"/>
                    <a:pt x="995" y="0"/>
                    <a:pt x="953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4" y="0"/>
                    <a:pt x="0" y="34"/>
                    <a:pt x="0" y="75"/>
                  </a:cubicBezTo>
                  <a:cubicBezTo>
                    <a:pt x="0" y="953"/>
                    <a:pt x="0" y="953"/>
                    <a:pt x="0" y="953"/>
                  </a:cubicBezTo>
                  <a:cubicBezTo>
                    <a:pt x="0" y="995"/>
                    <a:pt x="34" y="1029"/>
                    <a:pt x="75" y="1029"/>
                  </a:cubicBezTo>
                  <a:cubicBezTo>
                    <a:pt x="644" y="1029"/>
                    <a:pt x="644" y="1029"/>
                    <a:pt x="644" y="1029"/>
                  </a:cubicBezTo>
                  <a:cubicBezTo>
                    <a:pt x="711" y="1079"/>
                    <a:pt x="795" y="1112"/>
                    <a:pt x="878" y="1112"/>
                  </a:cubicBezTo>
                  <a:cubicBezTo>
                    <a:pt x="1087" y="1112"/>
                    <a:pt x="1254" y="945"/>
                    <a:pt x="1254" y="736"/>
                  </a:cubicBezTo>
                  <a:cubicBezTo>
                    <a:pt x="1254" y="585"/>
                    <a:pt x="1162" y="460"/>
                    <a:pt x="1029" y="402"/>
                  </a:cubicBezTo>
                  <a:close/>
                  <a:moveTo>
                    <a:pt x="335" y="75"/>
                  </a:moveTo>
                  <a:cubicBezTo>
                    <a:pt x="694" y="75"/>
                    <a:pt x="694" y="75"/>
                    <a:pt x="694" y="75"/>
                  </a:cubicBezTo>
                  <a:cubicBezTo>
                    <a:pt x="694" y="167"/>
                    <a:pt x="694" y="167"/>
                    <a:pt x="694" y="167"/>
                  </a:cubicBezTo>
                  <a:cubicBezTo>
                    <a:pt x="335" y="167"/>
                    <a:pt x="335" y="167"/>
                    <a:pt x="335" y="167"/>
                  </a:cubicBezTo>
                  <a:lnTo>
                    <a:pt x="335" y="75"/>
                  </a:lnTo>
                  <a:close/>
                  <a:moveTo>
                    <a:pt x="92" y="251"/>
                  </a:moveTo>
                  <a:cubicBezTo>
                    <a:pt x="937" y="251"/>
                    <a:pt x="937" y="251"/>
                    <a:pt x="937" y="251"/>
                  </a:cubicBezTo>
                  <a:cubicBezTo>
                    <a:pt x="937" y="368"/>
                    <a:pt x="937" y="368"/>
                    <a:pt x="937" y="368"/>
                  </a:cubicBezTo>
                  <a:cubicBezTo>
                    <a:pt x="920" y="368"/>
                    <a:pt x="895" y="368"/>
                    <a:pt x="878" y="368"/>
                  </a:cubicBezTo>
                  <a:cubicBezTo>
                    <a:pt x="795" y="368"/>
                    <a:pt x="719" y="393"/>
                    <a:pt x="661" y="435"/>
                  </a:cubicBezTo>
                  <a:cubicBezTo>
                    <a:pt x="661" y="385"/>
                    <a:pt x="661" y="385"/>
                    <a:pt x="661" y="385"/>
                  </a:cubicBezTo>
                  <a:cubicBezTo>
                    <a:pt x="552" y="385"/>
                    <a:pt x="552" y="385"/>
                    <a:pt x="552" y="385"/>
                  </a:cubicBezTo>
                  <a:cubicBezTo>
                    <a:pt x="552" y="494"/>
                    <a:pt x="552" y="494"/>
                    <a:pt x="552" y="494"/>
                  </a:cubicBezTo>
                  <a:cubicBezTo>
                    <a:pt x="602" y="494"/>
                    <a:pt x="602" y="494"/>
                    <a:pt x="602" y="494"/>
                  </a:cubicBezTo>
                  <a:cubicBezTo>
                    <a:pt x="544" y="560"/>
                    <a:pt x="510" y="644"/>
                    <a:pt x="510" y="736"/>
                  </a:cubicBezTo>
                  <a:cubicBezTo>
                    <a:pt x="510" y="803"/>
                    <a:pt x="527" y="870"/>
                    <a:pt x="560" y="920"/>
                  </a:cubicBezTo>
                  <a:cubicBezTo>
                    <a:pt x="92" y="920"/>
                    <a:pt x="92" y="920"/>
                    <a:pt x="92" y="920"/>
                  </a:cubicBezTo>
                  <a:lnTo>
                    <a:pt x="92" y="251"/>
                  </a:lnTo>
                  <a:close/>
                  <a:moveTo>
                    <a:pt x="845" y="435"/>
                  </a:moveTo>
                  <a:cubicBezTo>
                    <a:pt x="845" y="418"/>
                    <a:pt x="861" y="402"/>
                    <a:pt x="878" y="402"/>
                  </a:cubicBezTo>
                  <a:cubicBezTo>
                    <a:pt x="895" y="402"/>
                    <a:pt x="911" y="418"/>
                    <a:pt x="911" y="435"/>
                  </a:cubicBezTo>
                  <a:cubicBezTo>
                    <a:pt x="911" y="452"/>
                    <a:pt x="895" y="468"/>
                    <a:pt x="878" y="468"/>
                  </a:cubicBezTo>
                  <a:cubicBezTo>
                    <a:pt x="861" y="468"/>
                    <a:pt x="845" y="452"/>
                    <a:pt x="845" y="435"/>
                  </a:cubicBezTo>
                  <a:close/>
                  <a:moveTo>
                    <a:pt x="610" y="736"/>
                  </a:moveTo>
                  <a:cubicBezTo>
                    <a:pt x="610" y="761"/>
                    <a:pt x="594" y="769"/>
                    <a:pt x="577" y="769"/>
                  </a:cubicBezTo>
                  <a:cubicBezTo>
                    <a:pt x="560" y="769"/>
                    <a:pt x="544" y="761"/>
                    <a:pt x="544" y="736"/>
                  </a:cubicBezTo>
                  <a:cubicBezTo>
                    <a:pt x="544" y="719"/>
                    <a:pt x="560" y="703"/>
                    <a:pt x="577" y="703"/>
                  </a:cubicBezTo>
                  <a:cubicBezTo>
                    <a:pt x="594" y="703"/>
                    <a:pt x="610" y="719"/>
                    <a:pt x="610" y="736"/>
                  </a:cubicBezTo>
                  <a:close/>
                  <a:moveTo>
                    <a:pt x="878" y="1079"/>
                  </a:moveTo>
                  <a:cubicBezTo>
                    <a:pt x="861" y="1079"/>
                    <a:pt x="845" y="1062"/>
                    <a:pt x="845" y="1045"/>
                  </a:cubicBezTo>
                  <a:cubicBezTo>
                    <a:pt x="845" y="1020"/>
                    <a:pt x="861" y="1004"/>
                    <a:pt x="878" y="1004"/>
                  </a:cubicBezTo>
                  <a:cubicBezTo>
                    <a:pt x="895" y="1004"/>
                    <a:pt x="911" y="1020"/>
                    <a:pt x="911" y="1045"/>
                  </a:cubicBezTo>
                  <a:cubicBezTo>
                    <a:pt x="911" y="1062"/>
                    <a:pt x="895" y="1079"/>
                    <a:pt x="878" y="1079"/>
                  </a:cubicBezTo>
                  <a:close/>
                  <a:moveTo>
                    <a:pt x="1087" y="585"/>
                  </a:moveTo>
                  <a:cubicBezTo>
                    <a:pt x="945" y="728"/>
                    <a:pt x="945" y="728"/>
                    <a:pt x="945" y="728"/>
                  </a:cubicBezTo>
                  <a:lnTo>
                    <a:pt x="945" y="736"/>
                  </a:lnTo>
                  <a:cubicBezTo>
                    <a:pt x="945" y="778"/>
                    <a:pt x="920" y="803"/>
                    <a:pt x="878" y="803"/>
                  </a:cubicBezTo>
                  <a:cubicBezTo>
                    <a:pt x="845" y="803"/>
                    <a:pt x="811" y="778"/>
                    <a:pt x="811" y="744"/>
                  </a:cubicBezTo>
                  <a:cubicBezTo>
                    <a:pt x="661" y="627"/>
                    <a:pt x="661" y="627"/>
                    <a:pt x="661" y="627"/>
                  </a:cubicBezTo>
                  <a:cubicBezTo>
                    <a:pt x="652" y="619"/>
                    <a:pt x="644" y="594"/>
                    <a:pt x="652" y="585"/>
                  </a:cubicBezTo>
                  <a:cubicBezTo>
                    <a:pt x="661" y="577"/>
                    <a:pt x="686" y="569"/>
                    <a:pt x="694" y="585"/>
                  </a:cubicBezTo>
                  <a:cubicBezTo>
                    <a:pt x="836" y="686"/>
                    <a:pt x="836" y="686"/>
                    <a:pt x="836" y="686"/>
                  </a:cubicBezTo>
                  <a:cubicBezTo>
                    <a:pt x="845" y="677"/>
                    <a:pt x="861" y="669"/>
                    <a:pt x="878" y="669"/>
                  </a:cubicBezTo>
                  <a:cubicBezTo>
                    <a:pt x="895" y="669"/>
                    <a:pt x="903" y="677"/>
                    <a:pt x="911" y="677"/>
                  </a:cubicBezTo>
                  <a:cubicBezTo>
                    <a:pt x="1045" y="544"/>
                    <a:pt x="1045" y="544"/>
                    <a:pt x="1045" y="544"/>
                  </a:cubicBezTo>
                  <a:cubicBezTo>
                    <a:pt x="1062" y="535"/>
                    <a:pt x="1079" y="535"/>
                    <a:pt x="1087" y="544"/>
                  </a:cubicBezTo>
                  <a:cubicBezTo>
                    <a:pt x="1104" y="552"/>
                    <a:pt x="1096" y="569"/>
                    <a:pt x="1087" y="585"/>
                  </a:cubicBezTo>
                  <a:close/>
                  <a:moveTo>
                    <a:pt x="1179" y="769"/>
                  </a:moveTo>
                  <a:cubicBezTo>
                    <a:pt x="1162" y="769"/>
                    <a:pt x="1146" y="761"/>
                    <a:pt x="1146" y="736"/>
                  </a:cubicBezTo>
                  <a:cubicBezTo>
                    <a:pt x="1146" y="719"/>
                    <a:pt x="1162" y="703"/>
                    <a:pt x="1179" y="703"/>
                  </a:cubicBezTo>
                  <a:cubicBezTo>
                    <a:pt x="1204" y="703"/>
                    <a:pt x="1221" y="719"/>
                    <a:pt x="1221" y="736"/>
                  </a:cubicBezTo>
                  <a:cubicBezTo>
                    <a:pt x="1221" y="761"/>
                    <a:pt x="1204" y="769"/>
                    <a:pt x="1179" y="769"/>
                  </a:cubicBezTo>
                  <a:close/>
                  <a:moveTo>
                    <a:pt x="1179" y="769"/>
                  </a:moveTo>
                  <a:lnTo>
                    <a:pt x="1179" y="76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j-lt"/>
              </a:endParaRPr>
            </a:p>
          </p:txBody>
        </p:sp>
      </p:grpSp>
      <p:sp>
        <p:nvSpPr>
          <p:cNvPr id="20" name="深度视觉·原创设计 https://www.docer.com/works?userid=22383862"/>
          <p:cNvSpPr>
            <a:spLocks noChangeArrowheads="1"/>
          </p:cNvSpPr>
          <p:nvPr/>
        </p:nvSpPr>
        <p:spPr bwMode="auto">
          <a:xfrm rot="10800000">
            <a:off x="3516562" y="4008637"/>
            <a:ext cx="2792990" cy="1401786"/>
          </a:xfrm>
          <a:custGeom>
            <a:avLst/>
            <a:gdLst>
              <a:gd name="T0" fmla="*/ 5874 w 7875"/>
              <a:gd name="T1" fmla="*/ 1811 h 3594"/>
              <a:gd name="T2" fmla="*/ 7874 w 7875"/>
              <a:gd name="T3" fmla="*/ 0 h 3594"/>
              <a:gd name="T4" fmla="*/ 1969 w 7875"/>
              <a:gd name="T5" fmla="*/ 0 h 3594"/>
              <a:gd name="T6" fmla="*/ 0 w 7875"/>
              <a:gd name="T7" fmla="*/ 1811 h 3594"/>
              <a:gd name="T8" fmla="*/ 1969 w 7875"/>
              <a:gd name="T9" fmla="*/ 3593 h 3594"/>
              <a:gd name="T10" fmla="*/ 7874 w 7875"/>
              <a:gd name="T11" fmla="*/ 3593 h 3594"/>
              <a:gd name="T12" fmla="*/ 5874 w 7875"/>
              <a:gd name="T13" fmla="*/ 1811 h 3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75" h="3594">
                <a:moveTo>
                  <a:pt x="5874" y="1811"/>
                </a:moveTo>
                <a:lnTo>
                  <a:pt x="7874" y="0"/>
                </a:lnTo>
                <a:lnTo>
                  <a:pt x="1969" y="0"/>
                </a:lnTo>
                <a:lnTo>
                  <a:pt x="0" y="1811"/>
                </a:lnTo>
                <a:lnTo>
                  <a:pt x="1969" y="3593"/>
                </a:lnTo>
                <a:lnTo>
                  <a:pt x="7874" y="3593"/>
                </a:lnTo>
                <a:lnTo>
                  <a:pt x="5874" y="1811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21" name="深度视觉·原创设计 https://www.docer.com/works?userid=22383862"/>
          <p:cNvSpPr>
            <a:spLocks noChangeArrowheads="1"/>
          </p:cNvSpPr>
          <p:nvPr/>
        </p:nvSpPr>
        <p:spPr bwMode="auto">
          <a:xfrm>
            <a:off x="4479336" y="4361008"/>
            <a:ext cx="896078" cy="723820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879" tIns="60939" rIns="121879" bIns="60939" anchor="ctr"/>
          <a:lstStyle/>
          <a:p>
            <a:pPr>
              <a:defRPr/>
            </a:pPr>
            <a:endParaRPr lang="en-US">
              <a:latin typeface="+mj-lt"/>
            </a:endParaRPr>
          </a:p>
        </p:txBody>
      </p:sp>
      <p:sp>
        <p:nvSpPr>
          <p:cNvPr id="24" name="深度视觉·原创设计 https://www.docer.com/works?userid=22383862"/>
          <p:cNvSpPr txBox="1"/>
          <p:nvPr/>
        </p:nvSpPr>
        <p:spPr>
          <a:xfrm>
            <a:off x="1567893" y="2221811"/>
            <a:ext cx="3766624" cy="102385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5" name="深度视觉·原创设计 https://www.docer.com/works?userid=22383862"/>
          <p:cNvSpPr txBox="1"/>
          <p:nvPr/>
        </p:nvSpPr>
        <p:spPr>
          <a:xfrm>
            <a:off x="1567893" y="169859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添加页面标题内容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26" name="深度视觉·原创设计 https://www.docer.com/works?userid=22383862"/>
          <p:cNvSpPr txBox="1"/>
          <p:nvPr/>
        </p:nvSpPr>
        <p:spPr>
          <a:xfrm>
            <a:off x="6442787" y="2221811"/>
            <a:ext cx="3766624" cy="1023854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7" name="深度视觉·原创设计 https://www.docer.com/works?userid=22383862"/>
          <p:cNvSpPr txBox="1"/>
          <p:nvPr/>
        </p:nvSpPr>
        <p:spPr>
          <a:xfrm>
            <a:off x="6442787" y="169859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添加页面标题内容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 txBox="1"/>
          <p:nvPr/>
        </p:nvSpPr>
        <p:spPr>
          <a:xfrm>
            <a:off x="1183341" y="2176106"/>
            <a:ext cx="2950669" cy="1717991"/>
          </a:xfrm>
          <a:prstGeom prst="rect">
            <a:avLst/>
          </a:prstGeom>
          <a:blipFill>
            <a:blip r:embed="rId1"/>
            <a:stretch>
              <a:fillRect t="-7251" b="-7251"/>
            </a:stretch>
          </a:blipFill>
        </p:spPr>
      </p:sp>
      <p:sp>
        <p:nvSpPr>
          <p:cNvPr id="3" name="深度视觉·原创设计 https://www.docer.com/works?userid=22383862"/>
          <p:cNvSpPr txBox="1"/>
          <p:nvPr/>
        </p:nvSpPr>
        <p:spPr>
          <a:xfrm>
            <a:off x="4659085" y="2176106"/>
            <a:ext cx="2950669" cy="1717991"/>
          </a:xfrm>
          <a:prstGeom prst="rect">
            <a:avLst/>
          </a:prstGeom>
          <a:blipFill>
            <a:blip r:embed="rId2"/>
            <a:stretch>
              <a:fillRect t="-7251" b="-7251"/>
            </a:stretch>
          </a:blipFill>
        </p:spPr>
      </p:sp>
      <p:sp>
        <p:nvSpPr>
          <p:cNvPr id="4" name="深度视觉·原创设计 https://www.docer.com/works?userid=22383862"/>
          <p:cNvSpPr txBox="1"/>
          <p:nvPr/>
        </p:nvSpPr>
        <p:spPr>
          <a:xfrm>
            <a:off x="8134829" y="2176106"/>
            <a:ext cx="2950669" cy="1717991"/>
          </a:xfrm>
          <a:prstGeom prst="rect">
            <a:avLst/>
          </a:prstGeom>
          <a:blipFill>
            <a:blip r:embed="rId3"/>
            <a:stretch>
              <a:fillRect t="-78814" b="-78814"/>
            </a:stretch>
          </a:blipFill>
        </p:spPr>
      </p:sp>
      <p:sp>
        <p:nvSpPr>
          <p:cNvPr id="5" name="深度视觉·原创设计 https://www.docer.com/works?userid=22383862"/>
          <p:cNvSpPr/>
          <p:nvPr/>
        </p:nvSpPr>
        <p:spPr>
          <a:xfrm>
            <a:off x="1407960" y="4707534"/>
            <a:ext cx="2351240" cy="83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6" name="深度视觉·原创设计 https://www.docer.com/works?userid=22383862"/>
          <p:cNvSpPr/>
          <p:nvPr/>
        </p:nvSpPr>
        <p:spPr>
          <a:xfrm>
            <a:off x="2037306" y="4340822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  <p:sp>
        <p:nvSpPr>
          <p:cNvPr id="7" name="深度视觉·原创设计 https://www.docer.com/works?userid=22383862"/>
          <p:cNvSpPr/>
          <p:nvPr/>
        </p:nvSpPr>
        <p:spPr>
          <a:xfrm>
            <a:off x="4920380" y="4707534"/>
            <a:ext cx="2351240" cy="83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8" name="深度视觉·原创设计 https://www.docer.com/works?userid=22383862"/>
          <p:cNvSpPr/>
          <p:nvPr/>
        </p:nvSpPr>
        <p:spPr>
          <a:xfrm>
            <a:off x="5549726" y="4340822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  <p:sp>
        <p:nvSpPr>
          <p:cNvPr id="9" name="深度视觉·原创设计 https://www.docer.com/works?userid=22383862"/>
          <p:cNvSpPr/>
          <p:nvPr/>
        </p:nvSpPr>
        <p:spPr>
          <a:xfrm>
            <a:off x="8432800" y="4707534"/>
            <a:ext cx="2351240" cy="83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0" name="深度视觉·原创设计 https://www.docer.com/works?userid=22383862"/>
          <p:cNvSpPr/>
          <p:nvPr/>
        </p:nvSpPr>
        <p:spPr>
          <a:xfrm>
            <a:off x="9062146" y="4340822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/>
          <p:nvPr/>
        </p:nvSpPr>
        <p:spPr>
          <a:xfrm>
            <a:off x="6177324" y="2489611"/>
            <a:ext cx="1085125" cy="119070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 flipH="1">
            <a:off x="5713259" y="4095275"/>
            <a:ext cx="1514996" cy="842006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" name="深度视觉·原创设计 https://www.docer.com/works?userid=22383862"/>
          <p:cNvSpPr/>
          <p:nvPr/>
        </p:nvSpPr>
        <p:spPr>
          <a:xfrm flipH="1">
            <a:off x="5067609" y="2650430"/>
            <a:ext cx="538733" cy="1826837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286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5" name="深度视觉·原创设计 https://www.docer.com/works?userid=22383862"/>
          <p:cNvGrpSpPr/>
          <p:nvPr/>
        </p:nvGrpSpPr>
        <p:grpSpPr>
          <a:xfrm>
            <a:off x="5216994" y="2053756"/>
            <a:ext cx="1465435" cy="1465751"/>
            <a:chOff x="0" y="0"/>
            <a:chExt cx="2931632" cy="29315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" name="深度视觉·原创设计 https://www.docer.com/works?userid=22383862"/>
            <p:cNvSpPr/>
            <p:nvPr/>
          </p:nvSpPr>
          <p:spPr>
            <a:xfrm>
              <a:off x="0" y="0"/>
              <a:ext cx="2931633" cy="2931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99" y="10800"/>
                  </a:moveTo>
                  <a:cubicBezTo>
                    <a:pt x="5499" y="7873"/>
                    <a:pt x="7872" y="5499"/>
                    <a:pt x="10800" y="5499"/>
                  </a:cubicBezTo>
                  <a:cubicBezTo>
                    <a:pt x="13728" y="5499"/>
                    <a:pt x="16100" y="7873"/>
                    <a:pt x="16100" y="10800"/>
                  </a:cubicBezTo>
                  <a:cubicBezTo>
                    <a:pt x="16100" y="13728"/>
                    <a:pt x="13728" y="16102"/>
                    <a:pt x="10800" y="16102"/>
                  </a:cubicBezTo>
                  <a:cubicBezTo>
                    <a:pt x="7872" y="16102"/>
                    <a:pt x="5499" y="13728"/>
                    <a:pt x="5499" y="10800"/>
                  </a:cubicBezTo>
                  <a:close/>
                  <a:moveTo>
                    <a:pt x="0" y="9882"/>
                  </a:moveTo>
                  <a:lnTo>
                    <a:pt x="0" y="11719"/>
                  </a:lnTo>
                  <a:cubicBezTo>
                    <a:pt x="0" y="12204"/>
                    <a:pt x="397" y="12601"/>
                    <a:pt x="881" y="12601"/>
                  </a:cubicBezTo>
                  <a:lnTo>
                    <a:pt x="1963" y="12601"/>
                  </a:lnTo>
                  <a:cubicBezTo>
                    <a:pt x="2448" y="12601"/>
                    <a:pt x="2966" y="12979"/>
                    <a:pt x="3113" y="13440"/>
                  </a:cubicBezTo>
                  <a:lnTo>
                    <a:pt x="3495" y="14370"/>
                  </a:lnTo>
                  <a:cubicBezTo>
                    <a:pt x="3719" y="14800"/>
                    <a:pt x="3622" y="15433"/>
                    <a:pt x="3279" y="15776"/>
                  </a:cubicBezTo>
                  <a:lnTo>
                    <a:pt x="2514" y="16541"/>
                  </a:lnTo>
                  <a:cubicBezTo>
                    <a:pt x="2171" y="16883"/>
                    <a:pt x="2171" y="17445"/>
                    <a:pt x="2514" y="17788"/>
                  </a:cubicBezTo>
                  <a:lnTo>
                    <a:pt x="3813" y="19087"/>
                  </a:lnTo>
                  <a:cubicBezTo>
                    <a:pt x="4155" y="19429"/>
                    <a:pt x="4717" y="19429"/>
                    <a:pt x="5060" y="19087"/>
                  </a:cubicBezTo>
                  <a:lnTo>
                    <a:pt x="5825" y="18321"/>
                  </a:lnTo>
                  <a:cubicBezTo>
                    <a:pt x="6167" y="17979"/>
                    <a:pt x="6800" y="17881"/>
                    <a:pt x="7230" y="18105"/>
                  </a:cubicBezTo>
                  <a:lnTo>
                    <a:pt x="8160" y="18487"/>
                  </a:lnTo>
                  <a:cubicBezTo>
                    <a:pt x="8622" y="18635"/>
                    <a:pt x="9000" y="19153"/>
                    <a:pt x="9000" y="19638"/>
                  </a:cubicBezTo>
                  <a:lnTo>
                    <a:pt x="9000" y="20720"/>
                  </a:lnTo>
                  <a:cubicBezTo>
                    <a:pt x="9000" y="21204"/>
                    <a:pt x="9397" y="21600"/>
                    <a:pt x="9881" y="21600"/>
                  </a:cubicBezTo>
                  <a:lnTo>
                    <a:pt x="11719" y="21600"/>
                  </a:lnTo>
                  <a:cubicBezTo>
                    <a:pt x="12203" y="21600"/>
                    <a:pt x="12600" y="21204"/>
                    <a:pt x="12600" y="20720"/>
                  </a:cubicBezTo>
                  <a:lnTo>
                    <a:pt x="12600" y="19638"/>
                  </a:lnTo>
                  <a:cubicBezTo>
                    <a:pt x="12600" y="19153"/>
                    <a:pt x="12978" y="18635"/>
                    <a:pt x="13439" y="18487"/>
                  </a:cubicBezTo>
                  <a:lnTo>
                    <a:pt x="14370" y="18105"/>
                  </a:lnTo>
                  <a:cubicBezTo>
                    <a:pt x="14801" y="17881"/>
                    <a:pt x="15432" y="17979"/>
                    <a:pt x="15775" y="18321"/>
                  </a:cubicBezTo>
                  <a:lnTo>
                    <a:pt x="16540" y="19087"/>
                  </a:lnTo>
                  <a:cubicBezTo>
                    <a:pt x="16883" y="19429"/>
                    <a:pt x="17444" y="19429"/>
                    <a:pt x="17787" y="19087"/>
                  </a:cubicBezTo>
                  <a:lnTo>
                    <a:pt x="19086" y="17788"/>
                  </a:lnTo>
                  <a:cubicBezTo>
                    <a:pt x="19429" y="17445"/>
                    <a:pt x="19429" y="16883"/>
                    <a:pt x="19086" y="16541"/>
                  </a:cubicBezTo>
                  <a:lnTo>
                    <a:pt x="18321" y="15776"/>
                  </a:lnTo>
                  <a:cubicBezTo>
                    <a:pt x="17978" y="15433"/>
                    <a:pt x="17880" y="14800"/>
                    <a:pt x="18104" y="14370"/>
                  </a:cubicBezTo>
                  <a:lnTo>
                    <a:pt x="18487" y="13440"/>
                  </a:lnTo>
                  <a:cubicBezTo>
                    <a:pt x="18634" y="12979"/>
                    <a:pt x="19152" y="12601"/>
                    <a:pt x="19637" y="12601"/>
                  </a:cubicBezTo>
                  <a:lnTo>
                    <a:pt x="20718" y="12601"/>
                  </a:lnTo>
                  <a:cubicBezTo>
                    <a:pt x="21203" y="12601"/>
                    <a:pt x="21600" y="12204"/>
                    <a:pt x="21600" y="11719"/>
                  </a:cubicBezTo>
                  <a:lnTo>
                    <a:pt x="21600" y="9882"/>
                  </a:lnTo>
                  <a:cubicBezTo>
                    <a:pt x="21600" y="9397"/>
                    <a:pt x="21203" y="9000"/>
                    <a:pt x="20718" y="9000"/>
                  </a:cubicBezTo>
                  <a:lnTo>
                    <a:pt x="19637" y="9000"/>
                  </a:lnTo>
                  <a:cubicBezTo>
                    <a:pt x="19152" y="9000"/>
                    <a:pt x="18634" y="8622"/>
                    <a:pt x="18487" y="8160"/>
                  </a:cubicBezTo>
                  <a:lnTo>
                    <a:pt x="18104" y="7230"/>
                  </a:lnTo>
                  <a:cubicBezTo>
                    <a:pt x="17880" y="6800"/>
                    <a:pt x="17978" y="6168"/>
                    <a:pt x="18321" y="5824"/>
                  </a:cubicBezTo>
                  <a:lnTo>
                    <a:pt x="19086" y="5060"/>
                  </a:lnTo>
                  <a:cubicBezTo>
                    <a:pt x="19429" y="4717"/>
                    <a:pt x="19429" y="4156"/>
                    <a:pt x="19086" y="3813"/>
                  </a:cubicBezTo>
                  <a:lnTo>
                    <a:pt x="17787" y="2514"/>
                  </a:lnTo>
                  <a:cubicBezTo>
                    <a:pt x="17444" y="2171"/>
                    <a:pt x="16883" y="2171"/>
                    <a:pt x="16540" y="2514"/>
                  </a:cubicBezTo>
                  <a:lnTo>
                    <a:pt x="15775" y="3279"/>
                  </a:lnTo>
                  <a:cubicBezTo>
                    <a:pt x="15432" y="3622"/>
                    <a:pt x="14801" y="3719"/>
                    <a:pt x="14370" y="3495"/>
                  </a:cubicBezTo>
                  <a:lnTo>
                    <a:pt x="13439" y="3113"/>
                  </a:lnTo>
                  <a:cubicBezTo>
                    <a:pt x="12978" y="2966"/>
                    <a:pt x="12600" y="2448"/>
                    <a:pt x="12600" y="1963"/>
                  </a:cubicBezTo>
                  <a:lnTo>
                    <a:pt x="12600" y="882"/>
                  </a:lnTo>
                  <a:cubicBezTo>
                    <a:pt x="12600" y="397"/>
                    <a:pt x="12203" y="0"/>
                    <a:pt x="11719" y="0"/>
                  </a:cubicBezTo>
                  <a:lnTo>
                    <a:pt x="9881" y="0"/>
                  </a:lnTo>
                  <a:cubicBezTo>
                    <a:pt x="9397" y="0"/>
                    <a:pt x="9000" y="397"/>
                    <a:pt x="9000" y="882"/>
                  </a:cubicBezTo>
                  <a:lnTo>
                    <a:pt x="9000" y="1963"/>
                  </a:lnTo>
                  <a:cubicBezTo>
                    <a:pt x="9000" y="2448"/>
                    <a:pt x="8622" y="2966"/>
                    <a:pt x="8160" y="3113"/>
                  </a:cubicBezTo>
                  <a:lnTo>
                    <a:pt x="7230" y="3495"/>
                  </a:lnTo>
                  <a:cubicBezTo>
                    <a:pt x="6800" y="3719"/>
                    <a:pt x="6167" y="3622"/>
                    <a:pt x="5825" y="3279"/>
                  </a:cubicBezTo>
                  <a:lnTo>
                    <a:pt x="5060" y="2514"/>
                  </a:lnTo>
                  <a:cubicBezTo>
                    <a:pt x="4717" y="2171"/>
                    <a:pt x="4155" y="2171"/>
                    <a:pt x="3813" y="2514"/>
                  </a:cubicBezTo>
                  <a:lnTo>
                    <a:pt x="2514" y="3813"/>
                  </a:lnTo>
                  <a:cubicBezTo>
                    <a:pt x="2171" y="4156"/>
                    <a:pt x="2171" y="4717"/>
                    <a:pt x="2514" y="5060"/>
                  </a:cubicBezTo>
                  <a:lnTo>
                    <a:pt x="3279" y="5824"/>
                  </a:lnTo>
                  <a:cubicBezTo>
                    <a:pt x="3622" y="6168"/>
                    <a:pt x="3719" y="6800"/>
                    <a:pt x="3495" y="7230"/>
                  </a:cubicBezTo>
                  <a:lnTo>
                    <a:pt x="3113" y="8160"/>
                  </a:lnTo>
                  <a:cubicBezTo>
                    <a:pt x="2966" y="8622"/>
                    <a:pt x="2448" y="9000"/>
                    <a:pt x="1963" y="9000"/>
                  </a:cubicBezTo>
                  <a:lnTo>
                    <a:pt x="881" y="9000"/>
                  </a:lnTo>
                  <a:cubicBezTo>
                    <a:pt x="397" y="9000"/>
                    <a:pt x="0" y="9397"/>
                    <a:pt x="0" y="9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</a:p>
          </p:txBody>
        </p:sp>
        <p:sp>
          <p:nvSpPr>
            <p:cNvPr id="7" name="深度视觉·原创设计 https://www.docer.com/works?userid=22383862"/>
            <p:cNvSpPr/>
            <p:nvPr/>
          </p:nvSpPr>
          <p:spPr>
            <a:xfrm>
              <a:off x="1127129" y="1209139"/>
              <a:ext cx="677375" cy="514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4" h="21471" extrusionOk="0">
                  <a:moveTo>
                    <a:pt x="18032" y="19451"/>
                  </a:moveTo>
                  <a:cubicBezTo>
                    <a:pt x="17963" y="19995"/>
                    <a:pt x="19395" y="20889"/>
                    <a:pt x="19531" y="19300"/>
                  </a:cubicBezTo>
                  <a:cubicBezTo>
                    <a:pt x="20147" y="12135"/>
                    <a:pt x="19089" y="10074"/>
                    <a:pt x="19089" y="10074"/>
                  </a:cubicBezTo>
                  <a:lnTo>
                    <a:pt x="17607" y="11177"/>
                  </a:lnTo>
                  <a:cubicBezTo>
                    <a:pt x="17607" y="11176"/>
                    <a:pt x="18864" y="12766"/>
                    <a:pt x="18032" y="19451"/>
                  </a:cubicBezTo>
                  <a:close/>
                  <a:moveTo>
                    <a:pt x="20735" y="6972"/>
                  </a:moveTo>
                  <a:lnTo>
                    <a:pt x="11888" y="386"/>
                  </a:lnTo>
                  <a:cubicBezTo>
                    <a:pt x="11196" y="-129"/>
                    <a:pt x="10061" y="-129"/>
                    <a:pt x="9368" y="386"/>
                  </a:cubicBezTo>
                  <a:lnTo>
                    <a:pt x="520" y="6972"/>
                  </a:lnTo>
                  <a:cubicBezTo>
                    <a:pt x="-173" y="7488"/>
                    <a:pt x="-173" y="8332"/>
                    <a:pt x="520" y="8848"/>
                  </a:cubicBezTo>
                  <a:lnTo>
                    <a:pt x="9367" y="15434"/>
                  </a:lnTo>
                  <a:cubicBezTo>
                    <a:pt x="10060" y="15949"/>
                    <a:pt x="11195" y="15949"/>
                    <a:pt x="11887" y="15434"/>
                  </a:cubicBezTo>
                  <a:lnTo>
                    <a:pt x="17607" y="11176"/>
                  </a:lnTo>
                  <a:lnTo>
                    <a:pt x="11405" y="9245"/>
                  </a:lnTo>
                  <a:cubicBezTo>
                    <a:pt x="11166" y="9323"/>
                    <a:pt x="10903" y="9366"/>
                    <a:pt x="10628" y="9366"/>
                  </a:cubicBezTo>
                  <a:cubicBezTo>
                    <a:pt x="9510" y="9366"/>
                    <a:pt x="8605" y="8652"/>
                    <a:pt x="8605" y="7769"/>
                  </a:cubicBezTo>
                  <a:cubicBezTo>
                    <a:pt x="8605" y="6883"/>
                    <a:pt x="9511" y="6168"/>
                    <a:pt x="10628" y="6168"/>
                  </a:cubicBezTo>
                  <a:cubicBezTo>
                    <a:pt x="11495" y="6168"/>
                    <a:pt x="12233" y="6602"/>
                    <a:pt x="12520" y="7205"/>
                  </a:cubicBezTo>
                  <a:lnTo>
                    <a:pt x="19089" y="10071"/>
                  </a:lnTo>
                  <a:lnTo>
                    <a:pt x="20735" y="8847"/>
                  </a:lnTo>
                  <a:cubicBezTo>
                    <a:pt x="21427" y="8332"/>
                    <a:pt x="21427" y="7488"/>
                    <a:pt x="20735" y="6972"/>
                  </a:cubicBezTo>
                  <a:close/>
                  <a:moveTo>
                    <a:pt x="3510" y="13897"/>
                  </a:moveTo>
                  <a:cubicBezTo>
                    <a:pt x="4003" y="16551"/>
                    <a:pt x="4630" y="17712"/>
                    <a:pt x="6722" y="18928"/>
                  </a:cubicBezTo>
                  <a:cubicBezTo>
                    <a:pt x="8814" y="20143"/>
                    <a:pt x="9808" y="21471"/>
                    <a:pt x="10628" y="21471"/>
                  </a:cubicBezTo>
                  <a:cubicBezTo>
                    <a:pt x="11448" y="21471"/>
                    <a:pt x="12379" y="20310"/>
                    <a:pt x="14471" y="19092"/>
                  </a:cubicBezTo>
                  <a:cubicBezTo>
                    <a:pt x="16563" y="17876"/>
                    <a:pt x="16004" y="17506"/>
                    <a:pt x="16497" y="14852"/>
                  </a:cubicBezTo>
                  <a:lnTo>
                    <a:pt x="10628" y="18646"/>
                  </a:lnTo>
                  <a:cubicBezTo>
                    <a:pt x="10628" y="18646"/>
                    <a:pt x="3510" y="13897"/>
                    <a:pt x="3510" y="13897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3656" tIns="43656" rIns="43656" bIns="43656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</a:p>
          </p:txBody>
        </p:sp>
      </p:grpSp>
      <p:grpSp>
        <p:nvGrpSpPr>
          <p:cNvPr id="8" name="深度视觉·原创设计 https://www.docer.com/works?userid=22383862"/>
          <p:cNvGrpSpPr/>
          <p:nvPr/>
        </p:nvGrpSpPr>
        <p:grpSpPr>
          <a:xfrm>
            <a:off x="6458329" y="3284126"/>
            <a:ext cx="1142130" cy="1142429"/>
            <a:chOff x="0" y="0"/>
            <a:chExt cx="2284855" cy="2284855"/>
          </a:xfrm>
        </p:grpSpPr>
        <p:sp>
          <p:nvSpPr>
            <p:cNvPr id="9" name="深度视觉·原创设计 https://www.docer.com/works?userid=22383862"/>
            <p:cNvSpPr/>
            <p:nvPr/>
          </p:nvSpPr>
          <p:spPr>
            <a:xfrm>
              <a:off x="0" y="0"/>
              <a:ext cx="2284856" cy="22848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99" y="10800"/>
                  </a:moveTo>
                  <a:cubicBezTo>
                    <a:pt x="5499" y="7872"/>
                    <a:pt x="7872" y="5500"/>
                    <a:pt x="10800" y="5500"/>
                  </a:cubicBezTo>
                  <a:cubicBezTo>
                    <a:pt x="13728" y="5500"/>
                    <a:pt x="16101" y="7872"/>
                    <a:pt x="16101" y="10800"/>
                  </a:cubicBezTo>
                  <a:cubicBezTo>
                    <a:pt x="16101" y="13728"/>
                    <a:pt x="13728" y="16101"/>
                    <a:pt x="10800" y="16101"/>
                  </a:cubicBezTo>
                  <a:cubicBezTo>
                    <a:pt x="7872" y="16101"/>
                    <a:pt x="5499" y="13728"/>
                    <a:pt x="5499" y="10800"/>
                  </a:cubicBezTo>
                  <a:close/>
                  <a:moveTo>
                    <a:pt x="0" y="9882"/>
                  </a:moveTo>
                  <a:lnTo>
                    <a:pt x="0" y="11719"/>
                  </a:lnTo>
                  <a:cubicBezTo>
                    <a:pt x="0" y="12204"/>
                    <a:pt x="397" y="12601"/>
                    <a:pt x="882" y="12601"/>
                  </a:cubicBezTo>
                  <a:lnTo>
                    <a:pt x="1963" y="12601"/>
                  </a:lnTo>
                  <a:cubicBezTo>
                    <a:pt x="2448" y="12601"/>
                    <a:pt x="2965" y="12978"/>
                    <a:pt x="3113" y="13439"/>
                  </a:cubicBezTo>
                  <a:lnTo>
                    <a:pt x="3495" y="14371"/>
                  </a:lnTo>
                  <a:cubicBezTo>
                    <a:pt x="3719" y="14800"/>
                    <a:pt x="3621" y="15433"/>
                    <a:pt x="3279" y="15776"/>
                  </a:cubicBezTo>
                  <a:lnTo>
                    <a:pt x="2514" y="16541"/>
                  </a:lnTo>
                  <a:cubicBezTo>
                    <a:pt x="2170" y="16884"/>
                    <a:pt x="2170" y="17444"/>
                    <a:pt x="2514" y="17787"/>
                  </a:cubicBezTo>
                  <a:lnTo>
                    <a:pt x="3812" y="19087"/>
                  </a:lnTo>
                  <a:cubicBezTo>
                    <a:pt x="4156" y="19430"/>
                    <a:pt x="4716" y="19430"/>
                    <a:pt x="5059" y="19087"/>
                  </a:cubicBezTo>
                  <a:lnTo>
                    <a:pt x="5824" y="18321"/>
                  </a:lnTo>
                  <a:cubicBezTo>
                    <a:pt x="6167" y="17979"/>
                    <a:pt x="6800" y="17882"/>
                    <a:pt x="7230" y="18105"/>
                  </a:cubicBezTo>
                  <a:lnTo>
                    <a:pt x="8160" y="18487"/>
                  </a:lnTo>
                  <a:cubicBezTo>
                    <a:pt x="8622" y="18635"/>
                    <a:pt x="9001" y="19152"/>
                    <a:pt x="9001" y="19637"/>
                  </a:cubicBezTo>
                  <a:lnTo>
                    <a:pt x="9001" y="20718"/>
                  </a:lnTo>
                  <a:cubicBezTo>
                    <a:pt x="9001" y="21203"/>
                    <a:pt x="9398" y="21600"/>
                    <a:pt x="9882" y="21600"/>
                  </a:cubicBezTo>
                  <a:lnTo>
                    <a:pt x="11718" y="21600"/>
                  </a:lnTo>
                  <a:cubicBezTo>
                    <a:pt x="12204" y="21600"/>
                    <a:pt x="12601" y="21203"/>
                    <a:pt x="12601" y="20718"/>
                  </a:cubicBezTo>
                  <a:lnTo>
                    <a:pt x="12601" y="19637"/>
                  </a:lnTo>
                  <a:cubicBezTo>
                    <a:pt x="12601" y="19152"/>
                    <a:pt x="12978" y="18635"/>
                    <a:pt x="13440" y="18487"/>
                  </a:cubicBezTo>
                  <a:lnTo>
                    <a:pt x="14370" y="18105"/>
                  </a:lnTo>
                  <a:cubicBezTo>
                    <a:pt x="14800" y="17882"/>
                    <a:pt x="15433" y="17979"/>
                    <a:pt x="15775" y="18321"/>
                  </a:cubicBezTo>
                  <a:lnTo>
                    <a:pt x="16541" y="19087"/>
                  </a:lnTo>
                  <a:cubicBezTo>
                    <a:pt x="16884" y="19430"/>
                    <a:pt x="17444" y="19430"/>
                    <a:pt x="17788" y="19087"/>
                  </a:cubicBezTo>
                  <a:lnTo>
                    <a:pt x="19087" y="17787"/>
                  </a:lnTo>
                  <a:cubicBezTo>
                    <a:pt x="19430" y="17444"/>
                    <a:pt x="19430" y="16884"/>
                    <a:pt x="19087" y="16541"/>
                  </a:cubicBezTo>
                  <a:lnTo>
                    <a:pt x="18321" y="15776"/>
                  </a:lnTo>
                  <a:cubicBezTo>
                    <a:pt x="17979" y="15433"/>
                    <a:pt x="17882" y="14801"/>
                    <a:pt x="18105" y="14371"/>
                  </a:cubicBezTo>
                  <a:lnTo>
                    <a:pt x="18487" y="13439"/>
                  </a:lnTo>
                  <a:cubicBezTo>
                    <a:pt x="18635" y="12978"/>
                    <a:pt x="19152" y="12601"/>
                    <a:pt x="19637" y="12601"/>
                  </a:cubicBezTo>
                  <a:lnTo>
                    <a:pt x="20718" y="12601"/>
                  </a:lnTo>
                  <a:cubicBezTo>
                    <a:pt x="21203" y="12601"/>
                    <a:pt x="21600" y="12204"/>
                    <a:pt x="21600" y="11719"/>
                  </a:cubicBezTo>
                  <a:lnTo>
                    <a:pt x="21600" y="9882"/>
                  </a:lnTo>
                  <a:cubicBezTo>
                    <a:pt x="21600" y="9396"/>
                    <a:pt x="21203" y="8999"/>
                    <a:pt x="20718" y="8999"/>
                  </a:cubicBezTo>
                  <a:lnTo>
                    <a:pt x="19637" y="8999"/>
                  </a:lnTo>
                  <a:cubicBezTo>
                    <a:pt x="19152" y="8999"/>
                    <a:pt x="18635" y="8623"/>
                    <a:pt x="18487" y="8161"/>
                  </a:cubicBezTo>
                  <a:lnTo>
                    <a:pt x="18105" y="7229"/>
                  </a:lnTo>
                  <a:cubicBezTo>
                    <a:pt x="17882" y="6800"/>
                    <a:pt x="17979" y="6167"/>
                    <a:pt x="18321" y="5825"/>
                  </a:cubicBezTo>
                  <a:lnTo>
                    <a:pt x="19087" y="5060"/>
                  </a:lnTo>
                  <a:cubicBezTo>
                    <a:pt x="19430" y="4718"/>
                    <a:pt x="19430" y="4156"/>
                    <a:pt x="19087" y="3813"/>
                  </a:cubicBezTo>
                  <a:lnTo>
                    <a:pt x="17788" y="2514"/>
                  </a:lnTo>
                  <a:cubicBezTo>
                    <a:pt x="17444" y="2171"/>
                    <a:pt x="16884" y="2171"/>
                    <a:pt x="16541" y="2514"/>
                  </a:cubicBezTo>
                  <a:lnTo>
                    <a:pt x="15775" y="3279"/>
                  </a:lnTo>
                  <a:cubicBezTo>
                    <a:pt x="15433" y="3621"/>
                    <a:pt x="14800" y="3718"/>
                    <a:pt x="14370" y="3495"/>
                  </a:cubicBezTo>
                  <a:lnTo>
                    <a:pt x="13440" y="3114"/>
                  </a:lnTo>
                  <a:cubicBezTo>
                    <a:pt x="12978" y="2965"/>
                    <a:pt x="12601" y="2448"/>
                    <a:pt x="12601" y="1963"/>
                  </a:cubicBezTo>
                  <a:lnTo>
                    <a:pt x="12601" y="882"/>
                  </a:lnTo>
                  <a:cubicBezTo>
                    <a:pt x="12601" y="397"/>
                    <a:pt x="12204" y="0"/>
                    <a:pt x="11718" y="0"/>
                  </a:cubicBezTo>
                  <a:lnTo>
                    <a:pt x="9882" y="0"/>
                  </a:lnTo>
                  <a:cubicBezTo>
                    <a:pt x="9398" y="0"/>
                    <a:pt x="9001" y="397"/>
                    <a:pt x="9001" y="882"/>
                  </a:cubicBezTo>
                  <a:lnTo>
                    <a:pt x="9001" y="1963"/>
                  </a:lnTo>
                  <a:cubicBezTo>
                    <a:pt x="9001" y="2448"/>
                    <a:pt x="8622" y="2965"/>
                    <a:pt x="8160" y="3114"/>
                  </a:cubicBezTo>
                  <a:lnTo>
                    <a:pt x="7230" y="3495"/>
                  </a:lnTo>
                  <a:cubicBezTo>
                    <a:pt x="6800" y="3718"/>
                    <a:pt x="6167" y="3621"/>
                    <a:pt x="5824" y="3279"/>
                  </a:cubicBezTo>
                  <a:lnTo>
                    <a:pt x="5059" y="2514"/>
                  </a:lnTo>
                  <a:cubicBezTo>
                    <a:pt x="4716" y="2171"/>
                    <a:pt x="4156" y="2171"/>
                    <a:pt x="3812" y="2514"/>
                  </a:cubicBezTo>
                  <a:lnTo>
                    <a:pt x="2514" y="3813"/>
                  </a:lnTo>
                  <a:cubicBezTo>
                    <a:pt x="2170" y="4156"/>
                    <a:pt x="2170" y="4718"/>
                    <a:pt x="2514" y="5060"/>
                  </a:cubicBezTo>
                  <a:lnTo>
                    <a:pt x="3279" y="5825"/>
                  </a:lnTo>
                  <a:cubicBezTo>
                    <a:pt x="3621" y="6167"/>
                    <a:pt x="3719" y="6800"/>
                    <a:pt x="3495" y="7229"/>
                  </a:cubicBezTo>
                  <a:lnTo>
                    <a:pt x="3113" y="8161"/>
                  </a:lnTo>
                  <a:cubicBezTo>
                    <a:pt x="2965" y="8623"/>
                    <a:pt x="2448" y="8999"/>
                    <a:pt x="1963" y="8999"/>
                  </a:cubicBezTo>
                  <a:lnTo>
                    <a:pt x="882" y="8999"/>
                  </a:lnTo>
                  <a:cubicBezTo>
                    <a:pt x="397" y="8999"/>
                    <a:pt x="0" y="9396"/>
                    <a:pt x="0" y="9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</a:p>
          </p:txBody>
        </p:sp>
        <p:sp>
          <p:nvSpPr>
            <p:cNvPr id="10" name="深度视觉·原创设计 https://www.docer.com/works?userid=22383862"/>
            <p:cNvSpPr/>
            <p:nvPr/>
          </p:nvSpPr>
          <p:spPr>
            <a:xfrm>
              <a:off x="1008535" y="887835"/>
              <a:ext cx="267786" cy="514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5" h="21600" extrusionOk="0">
                  <a:moveTo>
                    <a:pt x="13265" y="19105"/>
                  </a:moveTo>
                  <a:lnTo>
                    <a:pt x="13265" y="21214"/>
                  </a:lnTo>
                  <a:cubicBezTo>
                    <a:pt x="13265" y="21431"/>
                    <a:pt x="12941" y="21600"/>
                    <a:pt x="12525" y="21600"/>
                  </a:cubicBezTo>
                  <a:lnTo>
                    <a:pt x="9407" y="21600"/>
                  </a:lnTo>
                  <a:cubicBezTo>
                    <a:pt x="9014" y="21600"/>
                    <a:pt x="8667" y="21431"/>
                    <a:pt x="8667" y="21214"/>
                  </a:cubicBezTo>
                  <a:lnTo>
                    <a:pt x="8667" y="19105"/>
                  </a:lnTo>
                  <a:cubicBezTo>
                    <a:pt x="3262" y="18707"/>
                    <a:pt x="305" y="17020"/>
                    <a:pt x="189" y="16947"/>
                  </a:cubicBezTo>
                  <a:cubicBezTo>
                    <a:pt x="-42" y="16803"/>
                    <a:pt x="-65" y="16598"/>
                    <a:pt x="143" y="16453"/>
                  </a:cubicBezTo>
                  <a:lnTo>
                    <a:pt x="2522" y="14826"/>
                  </a:lnTo>
                  <a:cubicBezTo>
                    <a:pt x="2638" y="14742"/>
                    <a:pt x="2846" y="14693"/>
                    <a:pt x="3054" y="14681"/>
                  </a:cubicBezTo>
                  <a:cubicBezTo>
                    <a:pt x="3262" y="14669"/>
                    <a:pt x="3470" y="14705"/>
                    <a:pt x="3608" y="14790"/>
                  </a:cubicBezTo>
                  <a:cubicBezTo>
                    <a:pt x="3654" y="14802"/>
                    <a:pt x="6889" y="16417"/>
                    <a:pt x="10978" y="16417"/>
                  </a:cubicBezTo>
                  <a:cubicBezTo>
                    <a:pt x="13242" y="16417"/>
                    <a:pt x="15690" y="15790"/>
                    <a:pt x="15690" y="14428"/>
                  </a:cubicBezTo>
                  <a:cubicBezTo>
                    <a:pt x="15690" y="13271"/>
                    <a:pt x="12964" y="12704"/>
                    <a:pt x="9846" y="12054"/>
                  </a:cubicBezTo>
                  <a:cubicBezTo>
                    <a:pt x="5687" y="11198"/>
                    <a:pt x="513" y="10113"/>
                    <a:pt x="513" y="7088"/>
                  </a:cubicBezTo>
                  <a:cubicBezTo>
                    <a:pt x="513" y="4870"/>
                    <a:pt x="3839" y="3038"/>
                    <a:pt x="8667" y="2555"/>
                  </a:cubicBezTo>
                  <a:lnTo>
                    <a:pt x="8667" y="386"/>
                  </a:lnTo>
                  <a:cubicBezTo>
                    <a:pt x="8667" y="169"/>
                    <a:pt x="9014" y="0"/>
                    <a:pt x="9407" y="0"/>
                  </a:cubicBezTo>
                  <a:lnTo>
                    <a:pt x="12525" y="0"/>
                  </a:lnTo>
                  <a:cubicBezTo>
                    <a:pt x="12941" y="0"/>
                    <a:pt x="13265" y="169"/>
                    <a:pt x="13265" y="386"/>
                  </a:cubicBezTo>
                  <a:lnTo>
                    <a:pt x="13265" y="2507"/>
                  </a:lnTo>
                  <a:cubicBezTo>
                    <a:pt x="17954" y="2784"/>
                    <a:pt x="20449" y="4110"/>
                    <a:pt x="20542" y="4158"/>
                  </a:cubicBezTo>
                  <a:cubicBezTo>
                    <a:pt x="20773" y="4291"/>
                    <a:pt x="20819" y="4472"/>
                    <a:pt x="20657" y="4617"/>
                  </a:cubicBezTo>
                  <a:lnTo>
                    <a:pt x="18786" y="6376"/>
                  </a:lnTo>
                  <a:cubicBezTo>
                    <a:pt x="18670" y="6485"/>
                    <a:pt x="18486" y="6557"/>
                    <a:pt x="18255" y="6569"/>
                  </a:cubicBezTo>
                  <a:cubicBezTo>
                    <a:pt x="18024" y="6593"/>
                    <a:pt x="17816" y="6557"/>
                    <a:pt x="17631" y="6485"/>
                  </a:cubicBezTo>
                  <a:cubicBezTo>
                    <a:pt x="17608" y="6473"/>
                    <a:pt x="14812" y="5183"/>
                    <a:pt x="11347" y="5183"/>
                  </a:cubicBezTo>
                  <a:cubicBezTo>
                    <a:pt x="8413" y="5183"/>
                    <a:pt x="6380" y="5942"/>
                    <a:pt x="6380" y="7039"/>
                  </a:cubicBezTo>
                  <a:cubicBezTo>
                    <a:pt x="6380" y="8317"/>
                    <a:pt x="9199" y="8883"/>
                    <a:pt x="12479" y="9546"/>
                  </a:cubicBezTo>
                  <a:cubicBezTo>
                    <a:pt x="16730" y="10402"/>
                    <a:pt x="21535" y="11379"/>
                    <a:pt x="21535" y="14283"/>
                  </a:cubicBezTo>
                  <a:cubicBezTo>
                    <a:pt x="21535" y="16742"/>
                    <a:pt x="18162" y="18683"/>
                    <a:pt x="13265" y="19105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</a:p>
          </p:txBody>
        </p:sp>
      </p:grpSp>
      <p:grpSp>
        <p:nvGrpSpPr>
          <p:cNvPr id="11" name="深度视觉·原创设计 https://www.docer.com/works?userid=22383862"/>
          <p:cNvGrpSpPr/>
          <p:nvPr/>
        </p:nvGrpSpPr>
        <p:grpSpPr>
          <a:xfrm>
            <a:off x="4630181" y="3600185"/>
            <a:ext cx="1831730" cy="1832186"/>
            <a:chOff x="0" y="0"/>
            <a:chExt cx="3664414" cy="3664369"/>
          </a:xfrm>
          <a:solidFill>
            <a:schemeClr val="accent1"/>
          </a:solidFill>
        </p:grpSpPr>
        <p:sp>
          <p:nvSpPr>
            <p:cNvPr id="12" name="深度视觉·原创设计 https://www.docer.com/works?userid=22383862"/>
            <p:cNvSpPr/>
            <p:nvPr/>
          </p:nvSpPr>
          <p:spPr>
            <a:xfrm>
              <a:off x="0" y="0"/>
              <a:ext cx="3664415" cy="3664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99" y="10800"/>
                  </a:moveTo>
                  <a:cubicBezTo>
                    <a:pt x="5499" y="7872"/>
                    <a:pt x="7872" y="5499"/>
                    <a:pt x="10800" y="5499"/>
                  </a:cubicBezTo>
                  <a:cubicBezTo>
                    <a:pt x="13727" y="5499"/>
                    <a:pt x="16101" y="7872"/>
                    <a:pt x="16101" y="10800"/>
                  </a:cubicBezTo>
                  <a:cubicBezTo>
                    <a:pt x="16101" y="13727"/>
                    <a:pt x="13727" y="16101"/>
                    <a:pt x="10800" y="16101"/>
                  </a:cubicBezTo>
                  <a:cubicBezTo>
                    <a:pt x="7872" y="16101"/>
                    <a:pt x="5499" y="13727"/>
                    <a:pt x="5499" y="10800"/>
                  </a:cubicBezTo>
                  <a:close/>
                  <a:moveTo>
                    <a:pt x="0" y="9882"/>
                  </a:moveTo>
                  <a:lnTo>
                    <a:pt x="0" y="11719"/>
                  </a:lnTo>
                  <a:cubicBezTo>
                    <a:pt x="0" y="12203"/>
                    <a:pt x="397" y="12600"/>
                    <a:pt x="882" y="12600"/>
                  </a:cubicBezTo>
                  <a:lnTo>
                    <a:pt x="1963" y="12600"/>
                  </a:lnTo>
                  <a:cubicBezTo>
                    <a:pt x="2448" y="12600"/>
                    <a:pt x="2965" y="12978"/>
                    <a:pt x="3113" y="13440"/>
                  </a:cubicBezTo>
                  <a:lnTo>
                    <a:pt x="3495" y="14369"/>
                  </a:lnTo>
                  <a:cubicBezTo>
                    <a:pt x="3719" y="14800"/>
                    <a:pt x="3622" y="15433"/>
                    <a:pt x="3279" y="15776"/>
                  </a:cubicBezTo>
                  <a:lnTo>
                    <a:pt x="2514" y="16541"/>
                  </a:lnTo>
                  <a:cubicBezTo>
                    <a:pt x="2171" y="16884"/>
                    <a:pt x="2171" y="17444"/>
                    <a:pt x="2514" y="17788"/>
                  </a:cubicBezTo>
                  <a:lnTo>
                    <a:pt x="3812" y="19086"/>
                  </a:lnTo>
                  <a:cubicBezTo>
                    <a:pt x="4155" y="19429"/>
                    <a:pt x="4717" y="19429"/>
                    <a:pt x="5060" y="19086"/>
                  </a:cubicBezTo>
                  <a:lnTo>
                    <a:pt x="5825" y="18321"/>
                  </a:lnTo>
                  <a:cubicBezTo>
                    <a:pt x="6168" y="17978"/>
                    <a:pt x="6800" y="17880"/>
                    <a:pt x="7230" y="18105"/>
                  </a:cubicBezTo>
                  <a:lnTo>
                    <a:pt x="8160" y="18487"/>
                  </a:lnTo>
                  <a:cubicBezTo>
                    <a:pt x="8622" y="18634"/>
                    <a:pt x="9000" y="19152"/>
                    <a:pt x="9000" y="19637"/>
                  </a:cubicBezTo>
                  <a:lnTo>
                    <a:pt x="9000" y="20719"/>
                  </a:lnTo>
                  <a:cubicBezTo>
                    <a:pt x="9000" y="21203"/>
                    <a:pt x="9396" y="21600"/>
                    <a:pt x="9881" y="21600"/>
                  </a:cubicBezTo>
                  <a:lnTo>
                    <a:pt x="11718" y="21600"/>
                  </a:lnTo>
                  <a:cubicBezTo>
                    <a:pt x="12203" y="21600"/>
                    <a:pt x="12600" y="21203"/>
                    <a:pt x="12600" y="20719"/>
                  </a:cubicBezTo>
                  <a:lnTo>
                    <a:pt x="12600" y="19637"/>
                  </a:lnTo>
                  <a:cubicBezTo>
                    <a:pt x="12600" y="19152"/>
                    <a:pt x="12978" y="18634"/>
                    <a:pt x="13439" y="18487"/>
                  </a:cubicBezTo>
                  <a:lnTo>
                    <a:pt x="14370" y="18105"/>
                  </a:lnTo>
                  <a:cubicBezTo>
                    <a:pt x="14800" y="17880"/>
                    <a:pt x="15432" y="17978"/>
                    <a:pt x="15775" y="18321"/>
                  </a:cubicBezTo>
                  <a:lnTo>
                    <a:pt x="16540" y="19086"/>
                  </a:lnTo>
                  <a:cubicBezTo>
                    <a:pt x="16883" y="19429"/>
                    <a:pt x="17444" y="19429"/>
                    <a:pt x="17787" y="19086"/>
                  </a:cubicBezTo>
                  <a:lnTo>
                    <a:pt x="19086" y="17788"/>
                  </a:lnTo>
                  <a:cubicBezTo>
                    <a:pt x="19429" y="17444"/>
                    <a:pt x="19429" y="16884"/>
                    <a:pt x="19086" y="16541"/>
                  </a:cubicBezTo>
                  <a:lnTo>
                    <a:pt x="18321" y="15776"/>
                  </a:lnTo>
                  <a:cubicBezTo>
                    <a:pt x="17978" y="15433"/>
                    <a:pt x="17881" y="14800"/>
                    <a:pt x="18105" y="14369"/>
                  </a:cubicBezTo>
                  <a:lnTo>
                    <a:pt x="18486" y="13440"/>
                  </a:lnTo>
                  <a:cubicBezTo>
                    <a:pt x="18634" y="12978"/>
                    <a:pt x="19152" y="12600"/>
                    <a:pt x="19637" y="12600"/>
                  </a:cubicBezTo>
                  <a:lnTo>
                    <a:pt x="20718" y="12600"/>
                  </a:lnTo>
                  <a:cubicBezTo>
                    <a:pt x="21203" y="12600"/>
                    <a:pt x="21600" y="12203"/>
                    <a:pt x="21600" y="11719"/>
                  </a:cubicBezTo>
                  <a:lnTo>
                    <a:pt x="21600" y="9882"/>
                  </a:lnTo>
                  <a:cubicBezTo>
                    <a:pt x="21600" y="9397"/>
                    <a:pt x="21203" y="9000"/>
                    <a:pt x="20718" y="9000"/>
                  </a:cubicBezTo>
                  <a:lnTo>
                    <a:pt x="19637" y="9000"/>
                  </a:lnTo>
                  <a:cubicBezTo>
                    <a:pt x="19152" y="9000"/>
                    <a:pt x="18634" y="8622"/>
                    <a:pt x="18486" y="8161"/>
                  </a:cubicBezTo>
                  <a:lnTo>
                    <a:pt x="18105" y="7230"/>
                  </a:lnTo>
                  <a:cubicBezTo>
                    <a:pt x="17881" y="6800"/>
                    <a:pt x="17978" y="6168"/>
                    <a:pt x="18321" y="5825"/>
                  </a:cubicBezTo>
                  <a:lnTo>
                    <a:pt x="19086" y="5059"/>
                  </a:lnTo>
                  <a:cubicBezTo>
                    <a:pt x="19429" y="4717"/>
                    <a:pt x="19429" y="4156"/>
                    <a:pt x="19086" y="3812"/>
                  </a:cubicBezTo>
                  <a:lnTo>
                    <a:pt x="17787" y="2514"/>
                  </a:lnTo>
                  <a:cubicBezTo>
                    <a:pt x="17444" y="2171"/>
                    <a:pt x="16883" y="2171"/>
                    <a:pt x="16540" y="2514"/>
                  </a:cubicBezTo>
                  <a:lnTo>
                    <a:pt x="15775" y="3279"/>
                  </a:lnTo>
                  <a:cubicBezTo>
                    <a:pt x="15432" y="3622"/>
                    <a:pt x="14800" y="3719"/>
                    <a:pt x="14370" y="3495"/>
                  </a:cubicBezTo>
                  <a:lnTo>
                    <a:pt x="13439" y="3113"/>
                  </a:lnTo>
                  <a:cubicBezTo>
                    <a:pt x="12978" y="2965"/>
                    <a:pt x="12600" y="2448"/>
                    <a:pt x="12600" y="1963"/>
                  </a:cubicBezTo>
                  <a:lnTo>
                    <a:pt x="12600" y="882"/>
                  </a:lnTo>
                  <a:cubicBezTo>
                    <a:pt x="12600" y="396"/>
                    <a:pt x="12203" y="0"/>
                    <a:pt x="11718" y="0"/>
                  </a:cubicBezTo>
                  <a:lnTo>
                    <a:pt x="9881" y="0"/>
                  </a:lnTo>
                  <a:cubicBezTo>
                    <a:pt x="9396" y="0"/>
                    <a:pt x="9000" y="396"/>
                    <a:pt x="9000" y="882"/>
                  </a:cubicBezTo>
                  <a:lnTo>
                    <a:pt x="9000" y="1963"/>
                  </a:lnTo>
                  <a:cubicBezTo>
                    <a:pt x="9000" y="2448"/>
                    <a:pt x="8622" y="2965"/>
                    <a:pt x="8160" y="3113"/>
                  </a:cubicBezTo>
                  <a:lnTo>
                    <a:pt x="7230" y="3495"/>
                  </a:lnTo>
                  <a:cubicBezTo>
                    <a:pt x="6800" y="3719"/>
                    <a:pt x="6168" y="3622"/>
                    <a:pt x="5825" y="3279"/>
                  </a:cubicBezTo>
                  <a:lnTo>
                    <a:pt x="5060" y="2514"/>
                  </a:lnTo>
                  <a:cubicBezTo>
                    <a:pt x="4717" y="2171"/>
                    <a:pt x="4155" y="2171"/>
                    <a:pt x="3812" y="2514"/>
                  </a:cubicBezTo>
                  <a:lnTo>
                    <a:pt x="2514" y="3812"/>
                  </a:lnTo>
                  <a:cubicBezTo>
                    <a:pt x="2171" y="4156"/>
                    <a:pt x="2171" y="4717"/>
                    <a:pt x="2514" y="5059"/>
                  </a:cubicBezTo>
                  <a:lnTo>
                    <a:pt x="3279" y="5825"/>
                  </a:lnTo>
                  <a:cubicBezTo>
                    <a:pt x="3622" y="6168"/>
                    <a:pt x="3719" y="6800"/>
                    <a:pt x="3495" y="7230"/>
                  </a:cubicBezTo>
                  <a:lnTo>
                    <a:pt x="3113" y="8161"/>
                  </a:lnTo>
                  <a:cubicBezTo>
                    <a:pt x="2965" y="8622"/>
                    <a:pt x="2448" y="9000"/>
                    <a:pt x="1963" y="9000"/>
                  </a:cubicBezTo>
                  <a:lnTo>
                    <a:pt x="882" y="9000"/>
                  </a:lnTo>
                  <a:cubicBezTo>
                    <a:pt x="397" y="9000"/>
                    <a:pt x="0" y="9397"/>
                    <a:pt x="0" y="988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</a:p>
          </p:txBody>
        </p:sp>
        <p:sp>
          <p:nvSpPr>
            <p:cNvPr id="13" name="深度视觉·原创设计 https://www.docer.com/works?userid=22383862"/>
            <p:cNvSpPr/>
            <p:nvPr/>
          </p:nvSpPr>
          <p:spPr>
            <a:xfrm>
              <a:off x="1446118" y="1574790"/>
              <a:ext cx="772179" cy="514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0" y="19710"/>
                  </a:moveTo>
                  <a:cubicBezTo>
                    <a:pt x="11880" y="19558"/>
                    <a:pt x="11801" y="19440"/>
                    <a:pt x="11700" y="19440"/>
                  </a:cubicBezTo>
                  <a:lnTo>
                    <a:pt x="9900" y="19440"/>
                  </a:lnTo>
                  <a:cubicBezTo>
                    <a:pt x="9799" y="19440"/>
                    <a:pt x="9720" y="19558"/>
                    <a:pt x="9720" y="19710"/>
                  </a:cubicBezTo>
                  <a:cubicBezTo>
                    <a:pt x="9720" y="19862"/>
                    <a:pt x="9799" y="19980"/>
                    <a:pt x="9900" y="19980"/>
                  </a:cubicBezTo>
                  <a:lnTo>
                    <a:pt x="11700" y="19980"/>
                  </a:lnTo>
                  <a:cubicBezTo>
                    <a:pt x="11801" y="19980"/>
                    <a:pt x="11880" y="19862"/>
                    <a:pt x="11880" y="19710"/>
                  </a:cubicBezTo>
                  <a:close/>
                  <a:moveTo>
                    <a:pt x="4320" y="14580"/>
                  </a:moveTo>
                  <a:cubicBezTo>
                    <a:pt x="4320" y="14867"/>
                    <a:pt x="4489" y="15120"/>
                    <a:pt x="4680" y="15120"/>
                  </a:cubicBezTo>
                  <a:lnTo>
                    <a:pt x="16920" y="15120"/>
                  </a:lnTo>
                  <a:cubicBezTo>
                    <a:pt x="17111" y="15120"/>
                    <a:pt x="17280" y="14867"/>
                    <a:pt x="17280" y="14580"/>
                  </a:cubicBezTo>
                  <a:lnTo>
                    <a:pt x="17280" y="2700"/>
                  </a:lnTo>
                  <a:cubicBezTo>
                    <a:pt x="17280" y="2413"/>
                    <a:pt x="17111" y="2160"/>
                    <a:pt x="16920" y="2160"/>
                  </a:cubicBezTo>
                  <a:lnTo>
                    <a:pt x="4680" y="2160"/>
                  </a:lnTo>
                  <a:cubicBezTo>
                    <a:pt x="4489" y="2160"/>
                    <a:pt x="4320" y="2413"/>
                    <a:pt x="4320" y="2700"/>
                  </a:cubicBezTo>
                  <a:cubicBezTo>
                    <a:pt x="4320" y="2700"/>
                    <a:pt x="4320" y="14580"/>
                    <a:pt x="4320" y="14580"/>
                  </a:cubicBezTo>
                  <a:close/>
                  <a:moveTo>
                    <a:pt x="2880" y="14580"/>
                  </a:moveTo>
                  <a:lnTo>
                    <a:pt x="2880" y="2700"/>
                  </a:lnTo>
                  <a:cubicBezTo>
                    <a:pt x="2880" y="1215"/>
                    <a:pt x="3690" y="0"/>
                    <a:pt x="4680" y="0"/>
                  </a:cubicBezTo>
                  <a:lnTo>
                    <a:pt x="16920" y="0"/>
                  </a:lnTo>
                  <a:cubicBezTo>
                    <a:pt x="17910" y="0"/>
                    <a:pt x="18720" y="1215"/>
                    <a:pt x="18720" y="2700"/>
                  </a:cubicBezTo>
                  <a:lnTo>
                    <a:pt x="18720" y="14580"/>
                  </a:lnTo>
                  <a:cubicBezTo>
                    <a:pt x="18720" y="16065"/>
                    <a:pt x="17910" y="17280"/>
                    <a:pt x="16920" y="17280"/>
                  </a:cubicBezTo>
                  <a:lnTo>
                    <a:pt x="4680" y="17280"/>
                  </a:lnTo>
                  <a:cubicBezTo>
                    <a:pt x="3690" y="17280"/>
                    <a:pt x="2880" y="16065"/>
                    <a:pt x="2880" y="14580"/>
                  </a:cubicBezTo>
                  <a:close/>
                  <a:moveTo>
                    <a:pt x="21600" y="18360"/>
                  </a:moveTo>
                  <a:lnTo>
                    <a:pt x="21600" y="19980"/>
                  </a:lnTo>
                  <a:cubicBezTo>
                    <a:pt x="21600" y="20874"/>
                    <a:pt x="20790" y="21600"/>
                    <a:pt x="19800" y="21600"/>
                  </a:cubicBezTo>
                  <a:lnTo>
                    <a:pt x="1800" y="21600"/>
                  </a:lnTo>
                  <a:cubicBezTo>
                    <a:pt x="810" y="21600"/>
                    <a:pt x="0" y="20874"/>
                    <a:pt x="0" y="19980"/>
                  </a:cubicBezTo>
                  <a:lnTo>
                    <a:pt x="0" y="18360"/>
                  </a:lnTo>
                  <a:lnTo>
                    <a:pt x="1800" y="18360"/>
                  </a:lnTo>
                  <a:lnTo>
                    <a:pt x="19800" y="18360"/>
                  </a:lnTo>
                  <a:cubicBezTo>
                    <a:pt x="19800" y="18360"/>
                    <a:pt x="21600" y="18360"/>
                    <a:pt x="21600" y="1836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2286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Source Sans Pro Light"/>
                  <a:ea typeface="Source Sans Pro Light"/>
                  <a:cs typeface="Source Sans Pro Light"/>
                  <a:sym typeface="Source Sans Pro Light"/>
                </a:defRPr>
              </a:pPr>
            </a:p>
          </p:txBody>
        </p:sp>
      </p:grpSp>
      <p:sp>
        <p:nvSpPr>
          <p:cNvPr id="14" name="深度视觉·原创设计 https://www.docer.com/works?userid=22383862"/>
          <p:cNvSpPr/>
          <p:nvPr/>
        </p:nvSpPr>
        <p:spPr>
          <a:xfrm>
            <a:off x="7181544" y="2068210"/>
            <a:ext cx="4572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1</a:t>
            </a:r>
            <a:endParaRPr lang="en-US" sz="3200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15" name="深度视觉·原创设计 https://www.docer.com/works?userid=22383862"/>
          <p:cNvSpPr/>
          <p:nvPr/>
        </p:nvSpPr>
        <p:spPr>
          <a:xfrm>
            <a:off x="8082733" y="3775987"/>
            <a:ext cx="4572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2</a:t>
            </a:r>
            <a:endParaRPr lang="en-US" sz="3200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16" name="深度视觉·原创设计 https://www.docer.com/works?userid=22383862"/>
          <p:cNvSpPr/>
          <p:nvPr/>
        </p:nvSpPr>
        <p:spPr>
          <a:xfrm>
            <a:off x="3873803" y="4433728"/>
            <a:ext cx="4572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3200" dirty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3</a:t>
            </a:r>
            <a:endParaRPr lang="en-US" sz="3200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17" name="深度视觉·原创设计 https://www.docer.com/works?userid=22383862"/>
          <p:cNvSpPr/>
          <p:nvPr/>
        </p:nvSpPr>
        <p:spPr>
          <a:xfrm>
            <a:off x="8082733" y="2236260"/>
            <a:ext cx="2664436" cy="83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8" name="深度视觉·原创设计 https://www.docer.com/works?userid=22383862"/>
          <p:cNvSpPr/>
          <p:nvPr/>
        </p:nvSpPr>
        <p:spPr>
          <a:xfrm>
            <a:off x="8082733" y="1933103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  <p:sp>
        <p:nvSpPr>
          <p:cNvPr id="19" name="深度视觉·原创设计 https://www.docer.com/works?userid=22383862"/>
          <p:cNvSpPr/>
          <p:nvPr/>
        </p:nvSpPr>
        <p:spPr>
          <a:xfrm>
            <a:off x="8817251" y="4022066"/>
            <a:ext cx="2664436" cy="83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0" name="深度视觉·原创设计 https://www.docer.com/works?userid=22383862"/>
          <p:cNvSpPr/>
          <p:nvPr/>
        </p:nvSpPr>
        <p:spPr>
          <a:xfrm>
            <a:off x="8817251" y="3718909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  <p:sp>
        <p:nvSpPr>
          <p:cNvPr id="21" name="深度视觉·原创设计 https://www.docer.com/works?userid=22383862"/>
          <p:cNvSpPr/>
          <p:nvPr/>
        </p:nvSpPr>
        <p:spPr>
          <a:xfrm>
            <a:off x="890852" y="4736885"/>
            <a:ext cx="2664436" cy="83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2" name="深度视觉·原创设计 https://www.docer.com/works?userid=22383862"/>
          <p:cNvSpPr/>
          <p:nvPr/>
        </p:nvSpPr>
        <p:spPr>
          <a:xfrm>
            <a:off x="2436982" y="4433728"/>
            <a:ext cx="1092141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/>
          <p:nvPr/>
        </p:nvSpPr>
        <p:spPr>
          <a:xfrm rot="5400000">
            <a:off x="7964186" y="1795364"/>
            <a:ext cx="5325984" cy="3129643"/>
          </a:xfrm>
          <a:prstGeom prst="rect">
            <a:avLst/>
          </a:prstGeom>
          <a:solidFill>
            <a:schemeClr val="accent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深度视觉·原创设计 https://www.docer.com/works?userid=22383862"/>
          <p:cNvSpPr txBox="1"/>
          <p:nvPr/>
        </p:nvSpPr>
        <p:spPr>
          <a:xfrm>
            <a:off x="6247636" y="979716"/>
            <a:ext cx="5568044" cy="2808514"/>
          </a:xfrm>
          <a:custGeom>
            <a:avLst/>
            <a:gdLst>
              <a:gd name="connsiteX0" fmla="*/ 1113609 w 5568044"/>
              <a:gd name="connsiteY0" fmla="*/ 0 h 2808514"/>
              <a:gd name="connsiteX1" fmla="*/ 5568044 w 5568044"/>
              <a:gd name="connsiteY1" fmla="*/ 0 h 2808514"/>
              <a:gd name="connsiteX2" fmla="*/ 5568044 w 5568044"/>
              <a:gd name="connsiteY2" fmla="*/ 2808514 h 2808514"/>
              <a:gd name="connsiteX3" fmla="*/ 0 w 5568044"/>
              <a:gd name="connsiteY3" fmla="*/ 2808514 h 280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8044" h="2808514">
                <a:moveTo>
                  <a:pt x="1113609" y="0"/>
                </a:moveTo>
                <a:lnTo>
                  <a:pt x="5568044" y="0"/>
                </a:lnTo>
                <a:lnTo>
                  <a:pt x="5568044" y="2808514"/>
                </a:lnTo>
                <a:lnTo>
                  <a:pt x="0" y="2808514"/>
                </a:lnTo>
                <a:close/>
              </a:path>
            </a:pathLst>
          </a:custGeom>
          <a:blipFill>
            <a:blip r:embed="rId1"/>
            <a:stretch>
              <a:fillRect t="-78319" b="-78319"/>
            </a:stretch>
          </a:blipFill>
        </p:spPr>
      </p:sp>
      <p:sp>
        <p:nvSpPr>
          <p:cNvPr id="12" name="深度视觉·原创设计 https://www.docer.com/works?userid=22383862"/>
          <p:cNvSpPr txBox="1"/>
          <p:nvPr/>
        </p:nvSpPr>
        <p:spPr>
          <a:xfrm>
            <a:off x="4712750" y="4049486"/>
            <a:ext cx="7102930" cy="2808514"/>
          </a:xfrm>
          <a:custGeom>
            <a:avLst/>
            <a:gdLst>
              <a:gd name="connsiteX0" fmla="*/ 1420586 w 7102930"/>
              <a:gd name="connsiteY0" fmla="*/ 0 h 2808514"/>
              <a:gd name="connsiteX1" fmla="*/ 7102930 w 7102930"/>
              <a:gd name="connsiteY1" fmla="*/ 0 h 2808514"/>
              <a:gd name="connsiteX2" fmla="*/ 7102930 w 7102930"/>
              <a:gd name="connsiteY2" fmla="*/ 2808514 h 2808514"/>
              <a:gd name="connsiteX3" fmla="*/ 0 w 7102930"/>
              <a:gd name="connsiteY3" fmla="*/ 2808514 h 2808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02930" h="2808514">
                <a:moveTo>
                  <a:pt x="1420586" y="0"/>
                </a:moveTo>
                <a:lnTo>
                  <a:pt x="7102930" y="0"/>
                </a:lnTo>
                <a:lnTo>
                  <a:pt x="7102930" y="2808514"/>
                </a:lnTo>
                <a:lnTo>
                  <a:pt x="0" y="2808514"/>
                </a:lnTo>
                <a:close/>
              </a:path>
            </a:pathLst>
          </a:custGeom>
          <a:blipFill>
            <a:blip r:embed="rId2"/>
            <a:stretch>
              <a:fillRect t="-34302" b="-34302"/>
            </a:stretch>
          </a:blipFill>
        </p:spPr>
      </p:sp>
      <p:sp>
        <p:nvSpPr>
          <p:cNvPr id="13" name="深度视觉·原创设计 https://www.docer.com/works?userid=22383862"/>
          <p:cNvSpPr txBox="1"/>
          <p:nvPr/>
        </p:nvSpPr>
        <p:spPr>
          <a:xfrm>
            <a:off x="780082" y="1088204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页面标题内容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4" name="深度视觉·原创设计 https://www.docer.com/works?userid=22383862"/>
          <p:cNvSpPr txBox="1"/>
          <p:nvPr/>
        </p:nvSpPr>
        <p:spPr>
          <a:xfrm>
            <a:off x="780082" y="1813015"/>
            <a:ext cx="4861302" cy="840470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请在此处添加具体内容，文字尽量言简意赅，简单说明即可，不必过于繁琐，注意板面美观度。请在此处添加具体内容，文字尽量言简意赅，简单说明即可。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5" name="深度视觉·原创设计 https://www.docer.com/works?userid=22383862"/>
          <p:cNvSpPr txBox="1"/>
          <p:nvPr/>
        </p:nvSpPr>
        <p:spPr>
          <a:xfrm>
            <a:off x="780082" y="3085050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01</a:t>
            </a:r>
            <a:endParaRPr lang="en-US" sz="32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6" name="深度视觉·原创设计 https://www.docer.com/works?userid=22383862"/>
          <p:cNvSpPr txBox="1"/>
          <p:nvPr/>
        </p:nvSpPr>
        <p:spPr>
          <a:xfrm>
            <a:off x="780082" y="4395101"/>
            <a:ext cx="790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02</a:t>
            </a:r>
            <a:endParaRPr lang="en-US" sz="3200" dirty="0">
              <a:solidFill>
                <a:schemeClr val="accent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7" name="深度视觉·原创设计 https://www.docer.com/works?userid=22383862"/>
          <p:cNvSpPr/>
          <p:nvPr/>
        </p:nvSpPr>
        <p:spPr>
          <a:xfrm>
            <a:off x="1570336" y="3380871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8" name="深度视觉·原创设计 https://www.docer.com/works?userid=22383862"/>
          <p:cNvSpPr/>
          <p:nvPr/>
        </p:nvSpPr>
        <p:spPr>
          <a:xfrm>
            <a:off x="1570336" y="3030656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  <p:sp>
        <p:nvSpPr>
          <p:cNvPr id="19" name="深度视觉·原创设计 https://www.docer.com/works?userid=22383862"/>
          <p:cNvSpPr/>
          <p:nvPr/>
        </p:nvSpPr>
        <p:spPr>
          <a:xfrm>
            <a:off x="1570336" y="4684054"/>
            <a:ext cx="3577055" cy="577907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lvl="0" algn="l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20" name="深度视觉·原创设计 https://www.docer.com/works?userid=22383862"/>
          <p:cNvSpPr/>
          <p:nvPr/>
        </p:nvSpPr>
        <p:spPr>
          <a:xfrm>
            <a:off x="1570336" y="4333839"/>
            <a:ext cx="1934520" cy="375920"/>
          </a:xfrm>
          <a:prstGeom prst="rect">
            <a:avLst/>
          </a:prstGeom>
        </p:spPr>
        <p:txBody>
          <a:bodyPr wrap="square" lIns="91433" tIns="45716" rIns="91433" bIns="45716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60" b="1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Open Sans" pitchFamily="34" charset="0"/>
                <a:sym typeface="+mn-ea"/>
              </a:rPr>
              <a:t>添加标题</a:t>
            </a:r>
            <a:endParaRPr kumimoji="0" lang="zh-CN" altLang="en-US" sz="186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Open Sans" pitchFamily="3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15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15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深度视觉·原创设计 https://www.docer.com/works?userid=22383862"/>
          <p:cNvSpPr/>
          <p:nvPr/>
        </p:nvSpPr>
        <p:spPr>
          <a:xfrm rot="5400000">
            <a:off x="5045530" y="517073"/>
            <a:ext cx="2100939" cy="85344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901700" sx="95000" sy="95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深度视觉·原创设计 https://www.docer.com/works?userid=22383862"/>
          <p:cNvSpPr/>
          <p:nvPr/>
        </p:nvSpPr>
        <p:spPr>
          <a:xfrm rot="5400000">
            <a:off x="5960403" y="2451972"/>
            <a:ext cx="271195" cy="28348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深度视觉·原创设计 https://www.docer.com/works?userid=22383862"/>
          <p:cNvSpPr txBox="1"/>
          <p:nvPr/>
        </p:nvSpPr>
        <p:spPr>
          <a:xfrm>
            <a:off x="4875155" y="2277254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项目介绍</a:t>
            </a:r>
            <a:endParaRPr 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0" name="深度视觉·原创设计 https://www.docer.com/works?userid=22383862"/>
          <p:cNvSpPr txBox="1"/>
          <p:nvPr/>
        </p:nvSpPr>
        <p:spPr>
          <a:xfrm>
            <a:off x="4798148" y="3039390"/>
            <a:ext cx="2595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pc="150">
                <a:solidFill>
                  <a:schemeClr val="tx2"/>
                </a:solidFill>
              </a:defRPr>
            </a:lvl1pPr>
          </a:lstStyle>
          <a:p>
            <a:pPr algn="ctr"/>
            <a:r>
              <a:rPr lang="en-US" altLang="zh-CN" sz="14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Information Of Title</a:t>
            </a:r>
            <a:endParaRPr lang="en-US" altLang="zh-CN" sz="1400" spc="3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1" name="深度视觉·原创设计 https://www.docer.com/works?userid=22383862"/>
          <p:cNvSpPr/>
          <p:nvPr/>
        </p:nvSpPr>
        <p:spPr>
          <a:xfrm>
            <a:off x="5511802" y="852455"/>
            <a:ext cx="1168400" cy="1168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0</a:t>
            </a: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14" name="深度视觉·原创设计 https://www.docer.com/works?userid=22383862"/>
          <p:cNvSpPr txBox="1"/>
          <p:nvPr>
            <p:custDataLst>
              <p:tags r:id="rId1"/>
            </p:custDataLst>
          </p:nvPr>
        </p:nvSpPr>
        <p:spPr>
          <a:xfrm>
            <a:off x="2912250" y="4474460"/>
            <a:ext cx="6367498" cy="8908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defTabSz="457200"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latin typeface="Source Han Sans CN Normal" panose="020B0400000000000000" pitchFamily="34" charset="-128"/>
                <a:ea typeface="Source Han Sans CN Normal" panose="020B0400000000000000" pitchFamily="34" charset="-128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en-US" dirty="0"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rPr>
              <a:t>您的内容打在这里，或者通过复制您的文本后，在此框中选择粘贴，并选择只保留文字。在此录入上述图表的综合描述说明，在此录入上述图综合容表的打在这里，或者通过复制您的文本后，在此框中选择粘贴，并选择只保留文字。</a:t>
            </a:r>
            <a:endParaRPr lang="zh-CN" altLang="en-US" dirty="0"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深度视觉·原创设计 https://www.docer.com/works?userid=22383862"/>
          <p:cNvSpPr/>
          <p:nvPr/>
        </p:nvSpPr>
        <p:spPr>
          <a:xfrm rot="10800000">
            <a:off x="5216524" y="0"/>
            <a:ext cx="1758952" cy="354475"/>
          </a:xfrm>
          <a:custGeom>
            <a:avLst/>
            <a:gdLst>
              <a:gd name="connsiteX0" fmla="*/ 550981 w 2344943"/>
              <a:gd name="connsiteY0" fmla="*/ 0 h 407428"/>
              <a:gd name="connsiteX1" fmla="*/ 940996 w 2344943"/>
              <a:gd name="connsiteY1" fmla="*/ 0 h 407428"/>
              <a:gd name="connsiteX2" fmla="*/ 1403945 w 2344943"/>
              <a:gd name="connsiteY2" fmla="*/ 0 h 407428"/>
              <a:gd name="connsiteX3" fmla="*/ 1793961 w 2344943"/>
              <a:gd name="connsiteY3" fmla="*/ 0 h 407428"/>
              <a:gd name="connsiteX4" fmla="*/ 2288061 w 2344943"/>
              <a:gd name="connsiteY4" fmla="*/ 355358 h 407428"/>
              <a:gd name="connsiteX5" fmla="*/ 2344943 w 2344943"/>
              <a:gd name="connsiteY5" fmla="*/ 407428 h 407428"/>
              <a:gd name="connsiteX6" fmla="*/ 0 w 2344943"/>
              <a:gd name="connsiteY6" fmla="*/ 407428 h 407428"/>
              <a:gd name="connsiteX7" fmla="*/ 56882 w 2344943"/>
              <a:gd name="connsiteY7" fmla="*/ 355358 h 407428"/>
              <a:gd name="connsiteX8" fmla="*/ 550981 w 2344943"/>
              <a:gd name="connsiteY8" fmla="*/ 0 h 40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44943" h="407428">
                <a:moveTo>
                  <a:pt x="550981" y="0"/>
                </a:moveTo>
                <a:lnTo>
                  <a:pt x="940996" y="0"/>
                </a:lnTo>
                <a:lnTo>
                  <a:pt x="1403945" y="0"/>
                </a:lnTo>
                <a:lnTo>
                  <a:pt x="1793961" y="0"/>
                </a:lnTo>
                <a:cubicBezTo>
                  <a:pt x="2111814" y="387"/>
                  <a:pt x="2144200" y="198956"/>
                  <a:pt x="2288061" y="355358"/>
                </a:cubicBezTo>
                <a:lnTo>
                  <a:pt x="2344943" y="407428"/>
                </a:lnTo>
                <a:lnTo>
                  <a:pt x="0" y="407428"/>
                </a:lnTo>
                <a:lnTo>
                  <a:pt x="56882" y="355358"/>
                </a:lnTo>
                <a:cubicBezTo>
                  <a:pt x="200743" y="198956"/>
                  <a:pt x="233129" y="387"/>
                  <a:pt x="55098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深度视觉·原创设计 https://www.docer.com/works?userid=22383862"/>
          <p:cNvSpPr txBox="1"/>
          <p:nvPr/>
        </p:nvSpPr>
        <p:spPr>
          <a:xfrm>
            <a:off x="4942285" y="564569"/>
            <a:ext cx="230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cs typeface="+mn-ea"/>
                <a:sym typeface="+mn-lt"/>
              </a:rPr>
              <a:t>输入您的标题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2" name="深度视觉·原创设计 https://www.docer.com/works?userid=22383862"/>
          <p:cNvSpPr/>
          <p:nvPr/>
        </p:nvSpPr>
        <p:spPr bwMode="auto">
          <a:xfrm>
            <a:off x="6165381" y="-1252654"/>
            <a:ext cx="37844" cy="9363308"/>
          </a:xfrm>
          <a:custGeom>
            <a:avLst/>
            <a:gdLst>
              <a:gd name="T0" fmla="*/ 4 w 8"/>
              <a:gd name="T1" fmla="*/ 2002 h 2002"/>
              <a:gd name="T2" fmla="*/ 0 w 8"/>
              <a:gd name="T3" fmla="*/ 1998 h 2002"/>
              <a:gd name="T4" fmla="*/ 0 w 8"/>
              <a:gd name="T5" fmla="*/ 4 h 2002"/>
              <a:gd name="T6" fmla="*/ 4 w 8"/>
              <a:gd name="T7" fmla="*/ 0 h 2002"/>
              <a:gd name="T8" fmla="*/ 8 w 8"/>
              <a:gd name="T9" fmla="*/ 4 h 2002"/>
              <a:gd name="T10" fmla="*/ 8 w 8"/>
              <a:gd name="T11" fmla="*/ 1998 h 2002"/>
              <a:gd name="T12" fmla="*/ 4 w 8"/>
              <a:gd name="T13" fmla="*/ 2002 h 2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002">
                <a:moveTo>
                  <a:pt x="4" y="2002"/>
                </a:moveTo>
                <a:cubicBezTo>
                  <a:pt x="2" y="2002"/>
                  <a:pt x="0" y="2000"/>
                  <a:pt x="0" y="199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1998"/>
                  <a:pt x="8" y="1998"/>
                  <a:pt x="8" y="1998"/>
                </a:cubicBezTo>
                <a:cubicBezTo>
                  <a:pt x="8" y="2000"/>
                  <a:pt x="6" y="2002"/>
                  <a:pt x="4" y="200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" name="深度视觉·原创设计 https://www.docer.com/works?userid=22383862"/>
          <p:cNvSpPr>
            <a:spLocks noChangeArrowheads="1"/>
          </p:cNvSpPr>
          <p:nvPr/>
        </p:nvSpPr>
        <p:spPr bwMode="auto">
          <a:xfrm>
            <a:off x="5891011" y="1718805"/>
            <a:ext cx="555050" cy="561357"/>
          </a:xfrm>
          <a:prstGeom prst="ellipse">
            <a:avLst/>
          </a:prstGeom>
          <a:solidFill>
            <a:schemeClr val="accent2"/>
          </a:solidFill>
          <a:ln w="28575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4" name="深度视觉·原创设计 https://www.docer.com/works?userid=22383862"/>
          <p:cNvSpPr>
            <a:spLocks noChangeArrowheads="1"/>
          </p:cNvSpPr>
          <p:nvPr/>
        </p:nvSpPr>
        <p:spPr bwMode="auto">
          <a:xfrm>
            <a:off x="5891011" y="4566588"/>
            <a:ext cx="555050" cy="558204"/>
          </a:xfrm>
          <a:prstGeom prst="ellipse">
            <a:avLst/>
          </a:prstGeom>
          <a:solidFill>
            <a:schemeClr val="accent3"/>
          </a:solidFill>
          <a:ln w="28575" cap="flat">
            <a:solidFill>
              <a:srgbClr val="FFFFFF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5" name="深度视觉·原创设计 https://www.docer.com/works?userid=22383862"/>
          <p:cNvSpPr/>
          <p:nvPr/>
        </p:nvSpPr>
        <p:spPr bwMode="auto">
          <a:xfrm>
            <a:off x="1226702" y="1668346"/>
            <a:ext cx="3869579" cy="681197"/>
          </a:xfrm>
          <a:custGeom>
            <a:avLst/>
            <a:gdLst>
              <a:gd name="T0" fmla="*/ 19 w 827"/>
              <a:gd name="T1" fmla="*/ 0 h 146"/>
              <a:gd name="T2" fmla="*/ 773 w 827"/>
              <a:gd name="T3" fmla="*/ 0 h 146"/>
              <a:gd name="T4" fmla="*/ 792 w 827"/>
              <a:gd name="T5" fmla="*/ 19 h 146"/>
              <a:gd name="T6" fmla="*/ 792 w 827"/>
              <a:gd name="T7" fmla="*/ 39 h 146"/>
              <a:gd name="T8" fmla="*/ 827 w 827"/>
              <a:gd name="T9" fmla="*/ 73 h 146"/>
              <a:gd name="T10" fmla="*/ 792 w 827"/>
              <a:gd name="T11" fmla="*/ 106 h 146"/>
              <a:gd name="T12" fmla="*/ 792 w 827"/>
              <a:gd name="T13" fmla="*/ 127 h 146"/>
              <a:gd name="T14" fmla="*/ 773 w 827"/>
              <a:gd name="T15" fmla="*/ 146 h 146"/>
              <a:gd name="T16" fmla="*/ 19 w 827"/>
              <a:gd name="T17" fmla="*/ 146 h 146"/>
              <a:gd name="T18" fmla="*/ 0 w 827"/>
              <a:gd name="T19" fmla="*/ 127 h 146"/>
              <a:gd name="T20" fmla="*/ 0 w 827"/>
              <a:gd name="T21" fmla="*/ 19 h 146"/>
              <a:gd name="T22" fmla="*/ 19 w 827"/>
              <a:gd name="T23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7" h="146">
                <a:moveTo>
                  <a:pt x="19" y="0"/>
                </a:moveTo>
                <a:cubicBezTo>
                  <a:pt x="773" y="0"/>
                  <a:pt x="773" y="0"/>
                  <a:pt x="773" y="0"/>
                </a:cubicBezTo>
                <a:cubicBezTo>
                  <a:pt x="783" y="0"/>
                  <a:pt x="792" y="8"/>
                  <a:pt x="792" y="19"/>
                </a:cubicBezTo>
                <a:cubicBezTo>
                  <a:pt x="792" y="39"/>
                  <a:pt x="792" y="39"/>
                  <a:pt x="792" y="39"/>
                </a:cubicBezTo>
                <a:cubicBezTo>
                  <a:pt x="827" y="73"/>
                  <a:pt x="827" y="73"/>
                  <a:pt x="827" y="73"/>
                </a:cubicBezTo>
                <a:cubicBezTo>
                  <a:pt x="792" y="106"/>
                  <a:pt x="792" y="106"/>
                  <a:pt x="792" y="106"/>
                </a:cubicBezTo>
                <a:cubicBezTo>
                  <a:pt x="792" y="127"/>
                  <a:pt x="792" y="127"/>
                  <a:pt x="792" y="127"/>
                </a:cubicBezTo>
                <a:cubicBezTo>
                  <a:pt x="792" y="137"/>
                  <a:pt x="783" y="146"/>
                  <a:pt x="773" y="146"/>
                </a:cubicBezTo>
                <a:cubicBezTo>
                  <a:pt x="19" y="146"/>
                  <a:pt x="19" y="146"/>
                  <a:pt x="19" y="146"/>
                </a:cubicBezTo>
                <a:cubicBezTo>
                  <a:pt x="9" y="146"/>
                  <a:pt x="0" y="137"/>
                  <a:pt x="0" y="12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8"/>
                  <a:pt x="9" y="0"/>
                  <a:pt x="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6" name="深度视觉·原创设计 https://www.docer.com/works?userid=22383862"/>
          <p:cNvSpPr/>
          <p:nvPr/>
        </p:nvSpPr>
        <p:spPr bwMode="auto">
          <a:xfrm>
            <a:off x="7095721" y="4516129"/>
            <a:ext cx="3869579" cy="678044"/>
          </a:xfrm>
          <a:custGeom>
            <a:avLst/>
            <a:gdLst>
              <a:gd name="T0" fmla="*/ 808 w 827"/>
              <a:gd name="T1" fmla="*/ 0 h 145"/>
              <a:gd name="T2" fmla="*/ 54 w 827"/>
              <a:gd name="T3" fmla="*/ 0 h 145"/>
              <a:gd name="T4" fmla="*/ 36 w 827"/>
              <a:gd name="T5" fmla="*/ 18 h 145"/>
              <a:gd name="T6" fmla="*/ 36 w 827"/>
              <a:gd name="T7" fmla="*/ 39 h 145"/>
              <a:gd name="T8" fmla="*/ 0 w 827"/>
              <a:gd name="T9" fmla="*/ 73 h 145"/>
              <a:gd name="T10" fmla="*/ 36 w 827"/>
              <a:gd name="T11" fmla="*/ 106 h 145"/>
              <a:gd name="T12" fmla="*/ 36 w 827"/>
              <a:gd name="T13" fmla="*/ 127 h 145"/>
              <a:gd name="T14" fmla="*/ 54 w 827"/>
              <a:gd name="T15" fmla="*/ 145 h 145"/>
              <a:gd name="T16" fmla="*/ 808 w 827"/>
              <a:gd name="T17" fmla="*/ 145 h 145"/>
              <a:gd name="T18" fmla="*/ 827 w 827"/>
              <a:gd name="T19" fmla="*/ 127 h 145"/>
              <a:gd name="T20" fmla="*/ 827 w 827"/>
              <a:gd name="T21" fmla="*/ 18 h 145"/>
              <a:gd name="T22" fmla="*/ 808 w 827"/>
              <a:gd name="T2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7" h="145">
                <a:moveTo>
                  <a:pt x="808" y="0"/>
                </a:moveTo>
                <a:cubicBezTo>
                  <a:pt x="54" y="0"/>
                  <a:pt x="54" y="0"/>
                  <a:pt x="54" y="0"/>
                </a:cubicBezTo>
                <a:cubicBezTo>
                  <a:pt x="44" y="0"/>
                  <a:pt x="36" y="8"/>
                  <a:pt x="36" y="18"/>
                </a:cubicBezTo>
                <a:cubicBezTo>
                  <a:pt x="36" y="39"/>
                  <a:pt x="36" y="39"/>
                  <a:pt x="36" y="39"/>
                </a:cubicBezTo>
                <a:cubicBezTo>
                  <a:pt x="0" y="73"/>
                  <a:pt x="0" y="73"/>
                  <a:pt x="0" y="73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27"/>
                  <a:pt x="36" y="127"/>
                  <a:pt x="36" y="127"/>
                </a:cubicBezTo>
                <a:cubicBezTo>
                  <a:pt x="36" y="137"/>
                  <a:pt x="44" y="145"/>
                  <a:pt x="54" y="145"/>
                </a:cubicBezTo>
                <a:cubicBezTo>
                  <a:pt x="808" y="145"/>
                  <a:pt x="808" y="145"/>
                  <a:pt x="808" y="145"/>
                </a:cubicBezTo>
                <a:cubicBezTo>
                  <a:pt x="818" y="145"/>
                  <a:pt x="827" y="137"/>
                  <a:pt x="827" y="127"/>
                </a:cubicBezTo>
                <a:cubicBezTo>
                  <a:pt x="827" y="18"/>
                  <a:pt x="827" y="18"/>
                  <a:pt x="827" y="18"/>
                </a:cubicBezTo>
                <a:cubicBezTo>
                  <a:pt x="827" y="8"/>
                  <a:pt x="818" y="0"/>
                  <a:pt x="8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grpSp>
        <p:nvGrpSpPr>
          <p:cNvPr id="7" name="深度视觉·原创设计 https://www.docer.com/works?userid=22383862"/>
          <p:cNvGrpSpPr/>
          <p:nvPr/>
        </p:nvGrpSpPr>
        <p:grpSpPr>
          <a:xfrm>
            <a:off x="2920985" y="869094"/>
            <a:ext cx="481012" cy="481013"/>
            <a:chOff x="7144279" y="2887135"/>
            <a:chExt cx="481012" cy="481013"/>
          </a:xfrm>
          <a:solidFill>
            <a:schemeClr val="accent2"/>
          </a:solidFill>
        </p:grpSpPr>
        <p:sp>
          <p:nvSpPr>
            <p:cNvPr id="8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7144279" y="2887135"/>
              <a:ext cx="481012" cy="48101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Source Han Sans SC" panose="020B0500000000000000" pitchFamily="34" charset="-128"/>
                <a:ea typeface="Source Han Sans SC" panose="020B0500000000000000" pitchFamily="34" charset="-128"/>
              </a:endParaRPr>
            </a:p>
          </p:txBody>
        </p:sp>
        <p:sp>
          <p:nvSpPr>
            <p:cNvPr id="9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7280804" y="3022072"/>
              <a:ext cx="209550" cy="21113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Source Han Sans SC" panose="020B0500000000000000" pitchFamily="34" charset="-128"/>
                <a:ea typeface="Source Han Sans SC" panose="020B0500000000000000" pitchFamily="34" charset="-128"/>
              </a:endParaRPr>
            </a:p>
          </p:txBody>
        </p:sp>
        <p:sp>
          <p:nvSpPr>
            <p:cNvPr id="10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7325254" y="3066522"/>
              <a:ext cx="120650" cy="120650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Source Han Sans SC" panose="020B0500000000000000" pitchFamily="34" charset="-128"/>
                <a:ea typeface="Source Han Sans SC" panose="020B0500000000000000" pitchFamily="34" charset="-128"/>
              </a:endParaRPr>
            </a:p>
          </p:txBody>
        </p:sp>
      </p:grpSp>
      <p:grpSp>
        <p:nvGrpSpPr>
          <p:cNvPr id="11" name="深度视觉·原创设计 https://www.docer.com/works?userid=22383862"/>
          <p:cNvGrpSpPr/>
          <p:nvPr/>
        </p:nvGrpSpPr>
        <p:grpSpPr>
          <a:xfrm>
            <a:off x="8865410" y="3708032"/>
            <a:ext cx="330200" cy="482600"/>
            <a:chOff x="6258454" y="3849160"/>
            <a:chExt cx="330200" cy="482600"/>
          </a:xfrm>
          <a:solidFill>
            <a:schemeClr val="accent3"/>
          </a:solidFill>
        </p:grpSpPr>
        <p:sp>
          <p:nvSpPr>
            <p:cNvPr id="12" name="深度视觉·原创设计 https://www.docer.com/works?userid=22383862"/>
            <p:cNvSpPr>
              <a:spLocks noEditPoints="1"/>
            </p:cNvSpPr>
            <p:nvPr/>
          </p:nvSpPr>
          <p:spPr bwMode="auto">
            <a:xfrm>
              <a:off x="6258454" y="3849160"/>
              <a:ext cx="330200" cy="482600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Source Han Sans SC" panose="020B0500000000000000" pitchFamily="34" charset="-128"/>
                <a:ea typeface="Source Han Sans SC" panose="020B0500000000000000" pitchFamily="34" charset="-128"/>
              </a:endParaRPr>
            </a:p>
          </p:txBody>
        </p:sp>
        <p:sp>
          <p:nvSpPr>
            <p:cNvPr id="13" name="深度视觉·原创设计 https://www.docer.com/works?userid=22383862"/>
            <p:cNvSpPr/>
            <p:nvPr/>
          </p:nvSpPr>
          <p:spPr bwMode="auto">
            <a:xfrm>
              <a:off x="6333066" y="3925360"/>
              <a:ext cx="96837" cy="96838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latin typeface="Source Han Sans SC" panose="020B0500000000000000" pitchFamily="34" charset="-128"/>
                <a:ea typeface="Source Han Sans SC" panose="020B0500000000000000" pitchFamily="34" charset="-128"/>
              </a:endParaRPr>
            </a:p>
          </p:txBody>
        </p:sp>
      </p:grpSp>
      <p:sp>
        <p:nvSpPr>
          <p:cNvPr id="14" name="深度视觉·原创设计 https://www.docer.com/works?userid=22383862"/>
          <p:cNvSpPr txBox="1"/>
          <p:nvPr/>
        </p:nvSpPr>
        <p:spPr>
          <a:xfrm>
            <a:off x="8334261" y="4661024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Text Here</a:t>
            </a:r>
            <a:endParaRPr lang="en-US" b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6" name="深度视觉·原创设计 https://www.docer.com/works?userid=22383862"/>
          <p:cNvSpPr txBox="1"/>
          <p:nvPr/>
        </p:nvSpPr>
        <p:spPr>
          <a:xfrm>
            <a:off x="2465242" y="1814817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</a:rPr>
              <a:t>Text Here</a:t>
            </a:r>
            <a:endParaRPr lang="en-US" b="1" dirty="0">
              <a:solidFill>
                <a:schemeClr val="bg1"/>
              </a:solidFill>
              <a:latin typeface="Source Han Sans SC" panose="020B0500000000000000" pitchFamily="34" charset="-128"/>
              <a:ea typeface="Source Han Sans SC" panose="020B0500000000000000" pitchFamily="34" charset="-128"/>
            </a:endParaRPr>
          </a:p>
        </p:txBody>
      </p:sp>
      <p:sp>
        <p:nvSpPr>
          <p:cNvPr id="18" name="深度视觉·原创设计 https://www.docer.com/works?userid=22383862"/>
          <p:cNvSpPr/>
          <p:nvPr/>
        </p:nvSpPr>
        <p:spPr>
          <a:xfrm>
            <a:off x="2816507" y="4609340"/>
            <a:ext cx="2630774" cy="83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  <p:sp>
        <p:nvSpPr>
          <p:cNvPr id="19" name="深度视觉·原创设计 https://www.docer.com/works?userid=22383862"/>
          <p:cNvSpPr/>
          <p:nvPr/>
        </p:nvSpPr>
        <p:spPr>
          <a:xfrm>
            <a:off x="6991019" y="1591746"/>
            <a:ext cx="2630774" cy="834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Source Han Sans SC" panose="020B0500000000000000" pitchFamily="34" charset="-128"/>
                <a:ea typeface="Source Han Sans SC" panose="020B0500000000000000" pitchFamily="34" charset="-128"/>
                <a:sym typeface="FZHei-B01S" panose="02010601030101010101" pitchFamily="2" charset="-122"/>
              </a:rPr>
              <a:t>请在此处添加具体内容，文字尽量言简意赅，简单说明即可，不必过于繁琐，注意板面美观度。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Source Han Sans SC" panose="020B0500000000000000" pitchFamily="34" charset="-128"/>
              <a:ea typeface="Source Han Sans SC" panose="020B0500000000000000" pitchFamily="34" charset="-128"/>
              <a:sym typeface="FZHei-B01S" panose="02010601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tags/tag1.xml><?xml version="1.0" encoding="utf-8"?>
<p:tagLst xmlns:p="http://schemas.openxmlformats.org/presentationml/2006/main">
  <p:tag name="PA" val="v5.1.0"/>
</p:tagLst>
</file>

<file path=ppt/tags/tag2.xml><?xml version="1.0" encoding="utf-8"?>
<p:tagLst xmlns:p="http://schemas.openxmlformats.org/presentationml/2006/main">
  <p:tag name="PA" val="v5.1.0"/>
</p:tagLst>
</file>

<file path=ppt/tags/tag3.xml><?xml version="1.0" encoding="utf-8"?>
<p:tagLst xmlns:p="http://schemas.openxmlformats.org/presentationml/2006/main">
  <p:tag name="PA" val="v5.1.0"/>
</p:tagLst>
</file>

<file path=ppt/tags/tag4.xml><?xml version="1.0" encoding="utf-8"?>
<p:tagLst xmlns:p="http://schemas.openxmlformats.org/presentationml/2006/main">
  <p:tag name="PA" val="v5.1.0"/>
</p:tagLst>
</file>

<file path=ppt/theme/theme1.xml><?xml version="1.0" encoding="utf-8"?>
<a:theme xmlns:a="http://schemas.openxmlformats.org/drawingml/2006/main" name="Office 主题​​">
  <a:themeElements>
    <a:clrScheme name="自定义 1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3C3D4"/>
      </a:accent1>
      <a:accent2>
        <a:srgbClr val="FEB464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3198</Words>
  <Application>WPS 演示</Application>
  <PresentationFormat>宽屏</PresentationFormat>
  <Paragraphs>319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57" baseType="lpstr">
      <vt:lpstr>Arial</vt:lpstr>
      <vt:lpstr>宋体</vt:lpstr>
      <vt:lpstr>Wingdings</vt:lpstr>
      <vt:lpstr>Source Han Sans SC Light</vt:lpstr>
      <vt:lpstr>Yu Gothic UI</vt:lpstr>
      <vt:lpstr>Source Han Sans SC</vt:lpstr>
      <vt:lpstr>Source Han Sans CN Normal</vt:lpstr>
      <vt:lpstr>思源黑体</vt:lpstr>
      <vt:lpstr>FZHei-B01S</vt:lpstr>
      <vt:lpstr>Open Sans</vt:lpstr>
      <vt:lpstr>Helvetica</vt:lpstr>
      <vt:lpstr>Source Sans Pro Light</vt:lpstr>
      <vt:lpstr>Lato Heavy</vt:lpstr>
      <vt:lpstr>Lato</vt:lpstr>
      <vt:lpstr>等线</vt:lpstr>
      <vt:lpstr>微软雅黑</vt:lpstr>
      <vt:lpstr>Arial Unicode MS</vt:lpstr>
      <vt:lpstr>等线 Light</vt:lpstr>
      <vt:lpstr>Calibri</vt:lpstr>
      <vt:lpstr>Calibri</vt:lpstr>
      <vt:lpstr>Open Sans</vt:lpstr>
      <vt:lpstr>Gill Sans</vt:lpstr>
      <vt:lpstr>Arial</vt:lpstr>
      <vt:lpstr>思源黑体 CN Normal</vt:lpstr>
      <vt:lpstr>Helvetica Light</vt:lpstr>
      <vt:lpstr>Source Han Sans CN</vt:lpstr>
      <vt:lpstr>Segoe UI</vt:lpstr>
      <vt:lpstr>Lato Light</vt:lpstr>
      <vt:lpstr>Roboto</vt:lpstr>
      <vt:lpstr>Montserrat</vt:lpstr>
      <vt:lpstr>黑体</vt:lpstr>
      <vt:lpstr>Menk Amglang Tig</vt:lpstr>
      <vt:lpstr>Menk Xvsiga Tig</vt:lpstr>
      <vt:lpstr>Yu Gothic UI Semilight</vt:lpstr>
      <vt:lpstr>Verdana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铭</cp:lastModifiedBy>
  <cp:revision>11</cp:revision>
  <dcterms:created xsi:type="dcterms:W3CDTF">2021-06-07T16:05:00Z</dcterms:created>
  <dcterms:modified xsi:type="dcterms:W3CDTF">2022-01-04T06:06:25Z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TemplateUUID">
    <vt:lpwstr>v1.0_mb_6tW4iFVzUtaF7wiLlRLr6Q==</vt:lpwstr>
  </property>
  <property fmtid="{D5CDD505-2E9C-101B-9397-08002B2CF9AE}" pid="4" name="ICV">
    <vt:lpwstr>BBBD25995CA24F15AA10303292395362</vt:lpwstr>
  </property>
</Properties>
</file>