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3"/>
  </p:sldMasterIdLst>
  <p:notesMasterIdLst>
    <p:notesMasterId r:id="rId5"/>
  </p:notesMasterIdLst>
  <p:sldIdLst>
    <p:sldId id="299" r:id="rId4"/>
    <p:sldId id="257" r:id="rId6"/>
    <p:sldId id="301" r:id="rId7"/>
    <p:sldId id="280" r:id="rId8"/>
    <p:sldId id="297" r:id="rId9"/>
    <p:sldId id="300" r:id="rId10"/>
    <p:sldId id="256" r:id="rId11"/>
    <p:sldId id="303" r:id="rId12"/>
    <p:sldId id="287" r:id="rId13"/>
    <p:sldId id="279" r:id="rId14"/>
    <p:sldId id="285" r:id="rId15"/>
    <p:sldId id="304" r:id="rId16"/>
    <p:sldId id="281" r:id="rId17"/>
    <p:sldId id="309" r:id="rId18"/>
    <p:sldId id="290" r:id="rId19"/>
    <p:sldId id="286" r:id="rId20"/>
    <p:sldId id="295" r:id="rId21"/>
    <p:sldId id="282" r:id="rId22"/>
    <p:sldId id="305" r:id="rId23"/>
    <p:sldId id="306" r:id="rId24"/>
    <p:sldId id="289" r:id="rId25"/>
    <p:sldId id="307" r:id="rId26"/>
    <p:sldId id="296" r:id="rId27"/>
    <p:sldId id="284" r:id="rId28"/>
    <p:sldId id="308" r:id="rId29"/>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99968"/>
    <a:srgbClr val="73C9CA"/>
    <a:srgbClr val="FFFFFF"/>
    <a:srgbClr val="ADE9F1"/>
    <a:srgbClr val="E2F7FA"/>
    <a:srgbClr val="CCFFFF"/>
    <a:srgbClr val="FDDAE0"/>
    <a:srgbClr val="F9FDFE"/>
    <a:srgbClr val="A4A4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03" autoAdjust="0"/>
    <p:restoredTop sz="94660"/>
  </p:normalViewPr>
  <p:slideViewPr>
    <p:cSldViewPr snapToGrid="0">
      <p:cViewPr>
        <p:scale>
          <a:sx n="66" d="100"/>
          <a:sy n="66" d="100"/>
        </p:scale>
        <p:origin x="-2136" y="-10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3" Type="http://schemas.openxmlformats.org/officeDocument/2006/relationships/tags" Target="tags/tag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9CB968-7910-46EF-94E3-C2ECC7B8A2A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DFE9A6E-47CE-4D57-A5F3-21ECAD73E7E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FE9A6E-47CE-4D57-A5F3-21ECAD73E7E8}"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FE9A6E-47CE-4D57-A5F3-21ECAD73E7E8}"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FE9A6E-47CE-4D57-A5F3-21ECAD73E7E8}"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FE9A6E-47CE-4D57-A5F3-21ECAD73E7E8}"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FE9A6E-47CE-4D57-A5F3-21ECAD73E7E8}"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FE9A6E-47CE-4D57-A5F3-21ECAD73E7E8}"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DFE9A6E-47CE-4D57-A5F3-21ECAD73E7E8}"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FE9A6E-47CE-4D57-A5F3-21ECAD73E7E8}"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FE9A6E-47CE-4D57-A5F3-21ECAD73E7E8}"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ED8A9B0-80EF-A34D-B345-E2DEC5501E01}" type="slidenum">
              <a:rPr lang="en-US" smtClean="0"/>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FE9A6E-47CE-4D57-A5F3-21ECAD73E7E8}"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FE9A6E-47CE-4D57-A5F3-21ECAD73E7E8}"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FE9A6E-47CE-4D57-A5F3-21ECAD73E7E8}"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FE9A6E-47CE-4D57-A5F3-21ECAD73E7E8}"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FE9A6E-47CE-4D57-A5F3-21ECAD73E7E8}"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FE9A6E-47CE-4D57-A5F3-21ECAD73E7E8}"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FE9A6E-47CE-4D57-A5F3-21ECAD73E7E8}"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FE9A6E-47CE-4D57-A5F3-21ECAD73E7E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FE9A6E-47CE-4D57-A5F3-21ECAD73E7E8}"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FE9A6E-47CE-4D57-A5F3-21ECAD73E7E8}"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FE9A6E-47CE-4D57-A5F3-21ECAD73E7E8}"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FE9A6E-47CE-4D57-A5F3-21ECAD73E7E8}"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FE9A6E-47CE-4D57-A5F3-21ECAD73E7E8}"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FE9A6E-47CE-4D57-A5F3-21ECAD73E7E8}"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DFE9A6E-47CE-4D57-A5F3-21ECAD73E7E8}"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jieri/"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17AD44E4-D14C-4302-9883-FA01BBAE594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F56D450-603B-49A3-975F-A3C9E47039F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rgbClr val="CC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17AD44E4-D14C-4302-9883-FA01BBAE594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F56D450-603B-49A3-975F-A3C9E47039F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rgbClr val="CC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17AD44E4-D14C-4302-9883-FA01BBAE594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F56D450-603B-49A3-975F-A3C9E47039F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CC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17AD44E4-D14C-4302-9883-FA01BBAE594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F56D450-603B-49A3-975F-A3C9E47039F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1_Placeholder">
    <p:bg>
      <p:bgPr>
        <a:solidFill>
          <a:srgbClr val="CCFFFF"/>
        </a:solidFill>
        <a:effectLst/>
      </p:bgPr>
    </p:bg>
    <p:spTree>
      <p:nvGrpSpPr>
        <p:cNvPr id="1" name=""/>
        <p:cNvGrpSpPr/>
        <p:nvPr/>
      </p:nvGrpSpPr>
      <p:grpSpPr>
        <a:xfrm>
          <a:off x="0" y="0"/>
          <a:ext cx="0" cy="0"/>
          <a:chOff x="0" y="0"/>
          <a:chExt cx="0" cy="0"/>
        </a:xfrm>
      </p:grpSpPr>
      <p:sp>
        <p:nvSpPr>
          <p:cNvPr id="5" name="Picture Placeholder 2"/>
          <p:cNvSpPr>
            <a:spLocks noGrp="1"/>
          </p:cNvSpPr>
          <p:nvPr>
            <p:ph type="pic" sz="quarter" idx="26"/>
          </p:nvPr>
        </p:nvSpPr>
        <p:spPr>
          <a:xfrm>
            <a:off x="1" y="350424"/>
            <a:ext cx="12191999" cy="2228821"/>
          </a:xfrm>
          <a:solidFill>
            <a:schemeClr val="bg1">
              <a:lumMod val="95000"/>
            </a:schemeClr>
          </a:solidFill>
        </p:spPr>
        <p:txBody>
          <a:bodyPr>
            <a:normAutofit/>
          </a:bodyPr>
          <a:lstStyle>
            <a:lvl1pPr>
              <a:defRPr sz="10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Blank">
    <p:bg>
      <p:bgPr>
        <a:solidFill>
          <a:srgbClr val="CCFFFF"/>
        </a:solidFill>
        <a:effectLst/>
      </p:bgPr>
    </p:bg>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12192000" cy="6858000"/>
          </a:xfrm>
        </p:spPr>
        <p:txBody>
          <a:bodyPr>
            <a:normAutofit/>
          </a:bodyPr>
          <a:lstStyle>
            <a:lvl1pPr>
              <a:defRPr sz="14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5_Placeholder">
    <p:bg>
      <p:bgPr>
        <a:solidFill>
          <a:srgbClr val="CCFFFF"/>
        </a:solidFill>
        <a:effectLst/>
      </p:bgPr>
    </p:bg>
    <p:spTree>
      <p:nvGrpSpPr>
        <p:cNvPr id="1" name=""/>
        <p:cNvGrpSpPr/>
        <p:nvPr/>
      </p:nvGrpSpPr>
      <p:grpSpPr>
        <a:xfrm>
          <a:off x="0" y="0"/>
          <a:ext cx="0" cy="0"/>
          <a:chOff x="0" y="0"/>
          <a:chExt cx="0" cy="0"/>
        </a:xfrm>
      </p:grpSpPr>
      <p:sp>
        <p:nvSpPr>
          <p:cNvPr id="5" name="Picture Placeholder 2"/>
          <p:cNvSpPr>
            <a:spLocks noGrp="1"/>
          </p:cNvSpPr>
          <p:nvPr>
            <p:ph type="pic" sz="quarter" idx="24"/>
          </p:nvPr>
        </p:nvSpPr>
        <p:spPr>
          <a:xfrm>
            <a:off x="4298799" y="0"/>
            <a:ext cx="7893201" cy="6858000"/>
          </a:xfrm>
          <a:solidFill>
            <a:schemeClr val="bg1">
              <a:lumMod val="95000"/>
            </a:schemeClr>
          </a:solidFill>
        </p:spPr>
        <p:txBody>
          <a:bodyPr>
            <a:normAutofit/>
          </a:bodyPr>
          <a:lstStyle>
            <a:lvl1pPr>
              <a:defRPr sz="1400"/>
            </a:lvl1pPr>
          </a:lstStyle>
          <a:p>
            <a:endParaRPr lang="en-US"/>
          </a:p>
        </p:txBody>
      </p:sp>
      <p:sp>
        <p:nvSpPr>
          <p:cNvPr id="6" name="Picture Placeholder 2"/>
          <p:cNvSpPr>
            <a:spLocks noGrp="1"/>
          </p:cNvSpPr>
          <p:nvPr>
            <p:ph type="pic" sz="quarter" idx="25"/>
          </p:nvPr>
        </p:nvSpPr>
        <p:spPr>
          <a:xfrm>
            <a:off x="1380278" y="1487864"/>
            <a:ext cx="1504580" cy="1504188"/>
          </a:xfrm>
          <a:prstGeom prst="ellipse">
            <a:avLst/>
          </a:prstGeom>
          <a:solidFill>
            <a:schemeClr val="bg1">
              <a:lumMod val="95000"/>
            </a:schemeClr>
          </a:solidFill>
        </p:spPr>
        <p:txBody>
          <a:bodyPr>
            <a:normAutofit/>
          </a:bodyPr>
          <a:lstStyle>
            <a:lvl1pPr>
              <a:defRPr sz="14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6_Portfolio Three">
    <p:bg>
      <p:bgPr>
        <a:solidFill>
          <a:srgbClr val="CCFFFF"/>
        </a:solidFill>
        <a:effectLst/>
      </p:bgPr>
    </p:bg>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0"/>
            <a:ext cx="2027819" cy="3429000"/>
          </a:xfrm>
        </p:spPr>
        <p:txBody>
          <a:bodyPr>
            <a:normAutofit/>
          </a:bodyPr>
          <a:lstStyle>
            <a:lvl1pPr>
              <a:defRPr sz="800"/>
            </a:lvl1pPr>
          </a:lstStyle>
          <a:p>
            <a:endParaRPr lang="en-US"/>
          </a:p>
        </p:txBody>
      </p:sp>
      <p:sp>
        <p:nvSpPr>
          <p:cNvPr id="15" name="Picture Placeholder 2"/>
          <p:cNvSpPr>
            <a:spLocks noGrp="1"/>
          </p:cNvSpPr>
          <p:nvPr>
            <p:ph type="pic" sz="quarter" idx="11"/>
          </p:nvPr>
        </p:nvSpPr>
        <p:spPr>
          <a:xfrm>
            <a:off x="2027819" y="0"/>
            <a:ext cx="2030954" cy="3429000"/>
          </a:xfrm>
        </p:spPr>
        <p:txBody>
          <a:bodyPr>
            <a:normAutofit/>
          </a:bodyPr>
          <a:lstStyle>
            <a:lvl1pPr>
              <a:defRPr sz="800"/>
            </a:lvl1pPr>
          </a:lstStyle>
          <a:p>
            <a:endParaRPr lang="en-US"/>
          </a:p>
        </p:txBody>
      </p:sp>
      <p:sp>
        <p:nvSpPr>
          <p:cNvPr id="16" name="Picture Placeholder 2"/>
          <p:cNvSpPr>
            <a:spLocks noGrp="1"/>
          </p:cNvSpPr>
          <p:nvPr>
            <p:ph type="pic" sz="quarter" idx="12"/>
          </p:nvPr>
        </p:nvSpPr>
        <p:spPr>
          <a:xfrm>
            <a:off x="4064260" y="0"/>
            <a:ext cx="2041238" cy="3429000"/>
          </a:xfrm>
        </p:spPr>
        <p:txBody>
          <a:bodyPr>
            <a:normAutofit/>
          </a:bodyPr>
          <a:lstStyle>
            <a:lvl1pPr>
              <a:defRPr sz="800"/>
            </a:lvl1pPr>
          </a:lstStyle>
          <a:p>
            <a:endParaRPr lang="en-US"/>
          </a:p>
        </p:txBody>
      </p:sp>
      <p:sp>
        <p:nvSpPr>
          <p:cNvPr id="19" name="Picture Placeholder 2"/>
          <p:cNvSpPr>
            <a:spLocks noGrp="1"/>
          </p:cNvSpPr>
          <p:nvPr>
            <p:ph type="pic" sz="quarter" idx="15"/>
          </p:nvPr>
        </p:nvSpPr>
        <p:spPr>
          <a:xfrm>
            <a:off x="10142050" y="0"/>
            <a:ext cx="2027819" cy="3429000"/>
          </a:xfrm>
        </p:spPr>
        <p:txBody>
          <a:bodyPr>
            <a:normAutofit/>
          </a:bodyPr>
          <a:lstStyle>
            <a:lvl1pPr>
              <a:defRPr sz="800"/>
            </a:lvl1pPr>
          </a:lstStyle>
          <a:p>
            <a:endParaRPr lang="en-US"/>
          </a:p>
        </p:txBody>
      </p:sp>
      <p:sp>
        <p:nvSpPr>
          <p:cNvPr id="20" name="Picture Placeholder 2"/>
          <p:cNvSpPr>
            <a:spLocks noGrp="1"/>
          </p:cNvSpPr>
          <p:nvPr>
            <p:ph type="pic" sz="quarter" idx="16"/>
          </p:nvPr>
        </p:nvSpPr>
        <p:spPr>
          <a:xfrm>
            <a:off x="0" y="3429000"/>
            <a:ext cx="2027819" cy="3429000"/>
          </a:xfrm>
        </p:spPr>
        <p:txBody>
          <a:bodyPr>
            <a:normAutofit/>
          </a:bodyPr>
          <a:lstStyle>
            <a:lvl1pPr>
              <a:defRPr sz="800"/>
            </a:lvl1pPr>
          </a:lstStyle>
          <a:p>
            <a:endParaRPr lang="en-US"/>
          </a:p>
        </p:txBody>
      </p:sp>
      <p:sp>
        <p:nvSpPr>
          <p:cNvPr id="21" name="Picture Placeholder 2"/>
          <p:cNvSpPr>
            <a:spLocks noGrp="1"/>
          </p:cNvSpPr>
          <p:nvPr>
            <p:ph type="pic" sz="quarter" idx="17"/>
          </p:nvPr>
        </p:nvSpPr>
        <p:spPr>
          <a:xfrm>
            <a:off x="2027819" y="3429000"/>
            <a:ext cx="2030954" cy="3429000"/>
          </a:xfrm>
        </p:spPr>
        <p:txBody>
          <a:bodyPr>
            <a:normAutofit/>
          </a:bodyPr>
          <a:lstStyle>
            <a:lvl1pPr>
              <a:defRPr sz="800"/>
            </a:lvl1pPr>
          </a:lstStyle>
          <a:p>
            <a:endParaRPr lang="en-US"/>
          </a:p>
        </p:txBody>
      </p:sp>
      <p:sp>
        <p:nvSpPr>
          <p:cNvPr id="22" name="Picture Placeholder 2"/>
          <p:cNvSpPr>
            <a:spLocks noGrp="1"/>
          </p:cNvSpPr>
          <p:nvPr>
            <p:ph type="pic" sz="quarter" idx="18"/>
          </p:nvPr>
        </p:nvSpPr>
        <p:spPr>
          <a:xfrm>
            <a:off x="4055637" y="3429000"/>
            <a:ext cx="2044460" cy="3429000"/>
          </a:xfrm>
        </p:spPr>
        <p:txBody>
          <a:bodyPr>
            <a:normAutofit/>
          </a:bodyPr>
          <a:lstStyle>
            <a:lvl1pPr>
              <a:defRPr sz="800"/>
            </a:lvl1pPr>
          </a:lstStyle>
          <a:p>
            <a:endParaRPr lang="en-US"/>
          </a:p>
        </p:txBody>
      </p:sp>
      <p:sp>
        <p:nvSpPr>
          <p:cNvPr id="25" name="Picture Placeholder 2"/>
          <p:cNvSpPr>
            <a:spLocks noGrp="1"/>
          </p:cNvSpPr>
          <p:nvPr>
            <p:ph type="pic" sz="quarter" idx="21"/>
          </p:nvPr>
        </p:nvSpPr>
        <p:spPr>
          <a:xfrm>
            <a:off x="10142050" y="3429000"/>
            <a:ext cx="2027819" cy="3429000"/>
          </a:xfrm>
        </p:spPr>
        <p:txBody>
          <a:bodyPr>
            <a:normAutofit/>
          </a:bodyPr>
          <a:lstStyle>
            <a:lvl1pPr>
              <a:defRPr sz="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0_Placeholder">
    <p:bg>
      <p:bgPr>
        <a:solidFill>
          <a:srgbClr val="CCFFFF"/>
        </a:solidFill>
        <a:effectLst/>
      </p:bgPr>
    </p:bg>
    <p:spTree>
      <p:nvGrpSpPr>
        <p:cNvPr id="1" name=""/>
        <p:cNvGrpSpPr/>
        <p:nvPr/>
      </p:nvGrpSpPr>
      <p:grpSpPr>
        <a:xfrm>
          <a:off x="0" y="0"/>
          <a:ext cx="0" cy="0"/>
          <a:chOff x="0" y="0"/>
          <a:chExt cx="0" cy="0"/>
        </a:xfrm>
      </p:grpSpPr>
      <p:sp>
        <p:nvSpPr>
          <p:cNvPr id="14" name="Picture Placeholder 2"/>
          <p:cNvSpPr>
            <a:spLocks noGrp="1"/>
          </p:cNvSpPr>
          <p:nvPr>
            <p:ph type="pic" sz="quarter" idx="16"/>
          </p:nvPr>
        </p:nvSpPr>
        <p:spPr>
          <a:xfrm>
            <a:off x="0" y="3962400"/>
            <a:ext cx="3046420" cy="2895600"/>
          </a:xfrm>
          <a:solidFill>
            <a:schemeClr val="bg1">
              <a:lumMod val="95000"/>
            </a:schemeClr>
          </a:solidFill>
        </p:spPr>
        <p:txBody>
          <a:bodyPr>
            <a:normAutofit/>
          </a:bodyPr>
          <a:lstStyle>
            <a:lvl1pPr>
              <a:defRPr sz="1400"/>
            </a:lvl1pPr>
          </a:lstStyle>
          <a:p>
            <a:endParaRPr lang="en-US"/>
          </a:p>
        </p:txBody>
      </p:sp>
      <p:sp>
        <p:nvSpPr>
          <p:cNvPr id="15" name="Picture Placeholder 2"/>
          <p:cNvSpPr>
            <a:spLocks noGrp="1"/>
          </p:cNvSpPr>
          <p:nvPr>
            <p:ph type="pic" sz="quarter" idx="17"/>
          </p:nvPr>
        </p:nvSpPr>
        <p:spPr>
          <a:xfrm>
            <a:off x="3046420" y="3962400"/>
            <a:ext cx="3046420" cy="2895600"/>
          </a:xfrm>
          <a:solidFill>
            <a:schemeClr val="bg1">
              <a:lumMod val="95000"/>
            </a:schemeClr>
          </a:solidFill>
        </p:spPr>
        <p:txBody>
          <a:bodyPr>
            <a:normAutofit/>
          </a:bodyPr>
          <a:lstStyle>
            <a:lvl1pPr>
              <a:defRPr sz="1400"/>
            </a:lvl1pPr>
          </a:lstStyle>
          <a:p>
            <a:endParaRPr lang="en-US"/>
          </a:p>
        </p:txBody>
      </p:sp>
      <p:sp>
        <p:nvSpPr>
          <p:cNvPr id="19" name="Picture Placeholder 2"/>
          <p:cNvSpPr>
            <a:spLocks noGrp="1"/>
          </p:cNvSpPr>
          <p:nvPr>
            <p:ph type="pic" sz="quarter" idx="18"/>
          </p:nvPr>
        </p:nvSpPr>
        <p:spPr>
          <a:xfrm>
            <a:off x="6096000" y="3962400"/>
            <a:ext cx="3046420" cy="2895600"/>
          </a:xfrm>
          <a:solidFill>
            <a:schemeClr val="bg1">
              <a:lumMod val="95000"/>
            </a:schemeClr>
          </a:solidFill>
        </p:spPr>
        <p:txBody>
          <a:bodyPr>
            <a:normAutofit/>
          </a:bodyPr>
          <a:lstStyle>
            <a:lvl1pPr>
              <a:defRPr sz="1400"/>
            </a:lvl1pPr>
          </a:lstStyle>
          <a:p>
            <a:endParaRPr lang="en-US"/>
          </a:p>
        </p:txBody>
      </p:sp>
      <p:sp>
        <p:nvSpPr>
          <p:cNvPr id="20" name="Picture Placeholder 2"/>
          <p:cNvSpPr>
            <a:spLocks noGrp="1"/>
          </p:cNvSpPr>
          <p:nvPr>
            <p:ph type="pic" sz="quarter" idx="19"/>
          </p:nvPr>
        </p:nvSpPr>
        <p:spPr>
          <a:xfrm>
            <a:off x="9142420" y="3962400"/>
            <a:ext cx="3046420" cy="2895600"/>
          </a:xfrm>
          <a:solidFill>
            <a:schemeClr val="bg1">
              <a:lumMod val="95000"/>
            </a:schemeClr>
          </a:solidFill>
        </p:spPr>
        <p:txBody>
          <a:bodyPr>
            <a:normAutofit/>
          </a:bodyPr>
          <a:lstStyle>
            <a:lvl1pPr>
              <a:defRPr sz="14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CC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17AD44E4-D14C-4302-9883-FA01BBAE594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F56D450-603B-49A3-975F-A3C9E47039F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CC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17AD44E4-D14C-4302-9883-FA01BBAE594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F56D450-603B-49A3-975F-A3C9E47039F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CC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17AD44E4-D14C-4302-9883-FA01BBAE594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F56D450-603B-49A3-975F-A3C9E47039F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CC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17AD44E4-D14C-4302-9883-FA01BBAE594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F56D450-603B-49A3-975F-A3C9E47039F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bg>
      <p:bgPr>
        <a:solidFill>
          <a:srgbClr val="CC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17AD44E4-D14C-4302-9883-FA01BBAE594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F56D450-603B-49A3-975F-A3C9E47039FD}" type="slidenum">
              <a:rPr lang="zh-CN" altLang="en-US" smtClean="0"/>
            </a:fld>
            <a:endParaRPr lang="zh-CN" altLang="en-US"/>
          </a:p>
        </p:txBody>
      </p:sp>
      <p:sp>
        <p:nvSpPr>
          <p:cNvPr id="11" name="TextBox 10"/>
          <p:cNvSpPr txBox="1"/>
          <p:nvPr userDrawn="1"/>
        </p:nvSpPr>
        <p:spPr>
          <a:xfrm>
            <a:off x="1907703" y="6739570"/>
            <a:ext cx="1440159"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black"/>
                </a:solidFill>
                <a:effectLst/>
                <a:uLnTx/>
                <a:uFillTx/>
                <a:hlinkClick r:id="rId2"/>
              </a:rPr>
              <a:t>节日</a:t>
            </a: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http://www.1ppt.com/jieri/</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CC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7AD44E4-D14C-4302-9883-FA01BBAE594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F56D450-603B-49A3-975F-A3C9E47039F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CC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7AD44E4-D14C-4302-9883-FA01BBAE594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F56D450-603B-49A3-975F-A3C9E47039F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rgbClr val="CC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17AD44E4-D14C-4302-9883-FA01BBAE594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F56D450-603B-49A3-975F-A3C9E47039F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2000"/>
    </mc:Choice>
    <mc:Fallback>
      <p:transition advTm="2000"/>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image" Target="../media/image1.jpeg"/><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AD44E4-D14C-4302-9883-FA01BBAE594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56D450-603B-49A3-975F-A3C9E47039FD}" type="slidenum">
              <a:rPr lang="zh-CN" altLang="en-US" smtClean="0"/>
            </a:fld>
            <a:endParaRPr lang="zh-CN" altLang="en-US"/>
          </a:p>
        </p:txBody>
      </p:sp>
      <p:pic>
        <p:nvPicPr>
          <p:cNvPr id="7" name="图片 6"/>
          <p:cNvPicPr>
            <a:picLocks noChangeAspect="1"/>
          </p:cNvPicPr>
          <p:nvPr userDrawn="1"/>
        </p:nvPicPr>
        <p:blipFill>
          <a:blip r:embed="rId18" cstate="screen"/>
          <a:stretch>
            <a:fillRect/>
          </a:stretch>
        </p:blipFill>
        <p:spPr>
          <a:xfrm>
            <a:off x="0" y="0"/>
            <a:ext cx="12184602"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mc:AlternateContent xmlns:mc="http://schemas.openxmlformats.org/markup-compatibility/2006">
    <mc:Choice xmlns:p14="http://schemas.microsoft.com/office/powerpoint/2010/main" Requires="p14">
      <p:transition p14:dur="0" advTm="2000"/>
    </mc:Choice>
    <mc:Fallback>
      <p:transition advTm="2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4.xml"/><Relationship Id="rId2" Type="http://schemas.openxmlformats.org/officeDocument/2006/relationships/image" Target="../media/image3.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5.xml"/><Relationship Id="rId2" Type="http://schemas.openxmlformats.org/officeDocument/2006/relationships/image" Target="../media/image14.jpeg"/><Relationship Id="rId1" Type="http://schemas.openxmlformats.org/officeDocument/2006/relationships/image" Target="../media/image13.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8.xml"/><Relationship Id="rId2" Type="http://schemas.microsoft.com/office/2007/relationships/hdphoto" Target="../media/image16.wdp"/><Relationship Id="rId1" Type="http://schemas.openxmlformats.org/officeDocument/2006/relationships/image" Target="../media/image15.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3.xml"/><Relationship Id="rId1" Type="http://schemas.openxmlformats.org/officeDocument/2006/relationships/image" Target="../media/image17.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8.xml"/><Relationship Id="rId2" Type="http://schemas.microsoft.com/office/2007/relationships/hdphoto" Target="../media/image19.wdp"/><Relationship Id="rId1" Type="http://schemas.openxmlformats.org/officeDocument/2006/relationships/image" Target="../media/image18.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22.xml"/><Relationship Id="rId7" Type="http://schemas.openxmlformats.org/officeDocument/2006/relationships/slideLayout" Target="../slideLayouts/slideLayout8.xml"/><Relationship Id="rId6" Type="http://schemas.microsoft.com/office/2007/relationships/hdphoto" Target="../media/image25.wdp"/><Relationship Id="rId5" Type="http://schemas.openxmlformats.org/officeDocument/2006/relationships/image" Target="../media/image24.png"/><Relationship Id="rId4" Type="http://schemas.microsoft.com/office/2007/relationships/hdphoto" Target="../media/image23.wdp"/><Relationship Id="rId3" Type="http://schemas.openxmlformats.org/officeDocument/2006/relationships/image" Target="../media/image22.png"/><Relationship Id="rId2" Type="http://schemas.microsoft.com/office/2007/relationships/hdphoto" Target="../media/image21.wdp"/><Relationship Id="rId1" Type="http://schemas.openxmlformats.org/officeDocument/2006/relationships/image" Target="../media/image20.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14.xml"/><Relationship Id="rId2" Type="http://schemas.microsoft.com/office/2007/relationships/hdphoto" Target="../media/image27.wdp"/><Relationship Id="rId1" Type="http://schemas.openxmlformats.org/officeDocument/2006/relationships/image" Target="../media/image26.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14.xml"/><Relationship Id="rId2" Type="http://schemas.openxmlformats.org/officeDocument/2006/relationships/image" Target="../media/image29.png"/><Relationship Id="rId1" Type="http://schemas.openxmlformats.org/officeDocument/2006/relationships/image" Target="../media/image2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8.xml"/><Relationship Id="rId2" Type="http://schemas.microsoft.com/office/2007/relationships/hdphoto" Target="../media/image6.wdp"/><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4.xml"/><Relationship Id="rId2" Type="http://schemas.microsoft.com/office/2007/relationships/hdphoto" Target="../media/image8.wdp"/><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17.xml"/><Relationship Id="rId4" Type="http://schemas.openxmlformats.org/officeDocument/2006/relationships/image" Target="../media/image12.jpeg"/><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screen"/>
          <a:stretch>
            <a:fillRect/>
          </a:stretch>
        </p:blipFill>
        <p:spPr>
          <a:xfrm>
            <a:off x="0" y="0"/>
            <a:ext cx="12184602" cy="6858000"/>
          </a:xfrm>
          <a:prstGeom prst="rect">
            <a:avLst/>
          </a:prstGeom>
        </p:spPr>
      </p:pic>
      <p:pic>
        <p:nvPicPr>
          <p:cNvPr id="7" name="图片 6"/>
          <p:cNvPicPr>
            <a:picLocks noChangeAspect="1"/>
          </p:cNvPicPr>
          <p:nvPr/>
        </p:nvPicPr>
        <p:blipFill rotWithShape="1">
          <a:blip r:embed="rId2" cstate="screen"/>
          <a:srcRect/>
          <a:stretch>
            <a:fillRect/>
          </a:stretch>
        </p:blipFill>
        <p:spPr>
          <a:xfrm>
            <a:off x="0" y="-2082"/>
            <a:ext cx="7264400" cy="4167682"/>
          </a:xfrm>
          <a:prstGeom prst="rect">
            <a:avLst/>
          </a:prstGeom>
        </p:spPr>
      </p:pic>
      <p:sp>
        <p:nvSpPr>
          <p:cNvPr id="12" name="文本框 11"/>
          <p:cNvSpPr txBox="1"/>
          <p:nvPr/>
        </p:nvSpPr>
        <p:spPr>
          <a:xfrm>
            <a:off x="2317629" y="4302224"/>
            <a:ext cx="3416320" cy="646331"/>
          </a:xfrm>
          <a:prstGeom prst="rect">
            <a:avLst/>
          </a:prstGeom>
          <a:noFill/>
        </p:spPr>
        <p:txBody>
          <a:bodyPr wrap="none" rtlCol="0">
            <a:spAutoFit/>
          </a:bodyPr>
          <a:lstStyle/>
          <a:p>
            <a:pPr algn="ctr"/>
            <a:r>
              <a:rPr lang="zh-CN" altLang="en-US" sz="3600" dirty="0">
                <a:solidFill>
                  <a:srgbClr val="499968"/>
                </a:solidFill>
                <a:latin typeface="方正舒体" panose="02010601030101010101" pitchFamily="2" charset="-122"/>
                <a:ea typeface="方正舒体" panose="02010601030101010101" pitchFamily="2" charset="-122"/>
                <a:cs typeface="+mn-ea"/>
                <a:sym typeface="+mn-lt"/>
              </a:rPr>
              <a:t>母亲节</a:t>
            </a:r>
            <a:r>
              <a:rPr lang="zh-CN" altLang="en-US" sz="3600" dirty="0" smtClean="0">
                <a:solidFill>
                  <a:srgbClr val="499968"/>
                </a:solidFill>
                <a:latin typeface="方正舒体" panose="02010601030101010101" pitchFamily="2" charset="-122"/>
                <a:ea typeface="方正舒体" panose="02010601030101010101" pitchFamily="2" charset="-122"/>
                <a:cs typeface="+mn-ea"/>
                <a:sym typeface="+mn-lt"/>
              </a:rPr>
              <a:t>主题模板</a:t>
            </a:r>
            <a:endParaRPr lang="zh-CN" altLang="en-US" sz="3600" dirty="0">
              <a:solidFill>
                <a:srgbClr val="499968"/>
              </a:solidFill>
              <a:latin typeface="方正舒体" panose="02010601030101010101" pitchFamily="2" charset="-122"/>
              <a:ea typeface="方正舒体" panose="02010601030101010101" pitchFamily="2" charset="-122"/>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2000">
        <p15:prstTrans prst="wind"/>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998663" y="1365248"/>
            <a:ext cx="8724900" cy="4546600"/>
            <a:chOff x="2252663" y="1657348"/>
            <a:chExt cx="8724900" cy="4546600"/>
          </a:xfrm>
        </p:grpSpPr>
        <p:sp>
          <p:nvSpPr>
            <p:cNvPr id="17" name="圆角矩形 6"/>
            <p:cNvSpPr>
              <a:spLocks noChangeArrowheads="1"/>
            </p:cNvSpPr>
            <p:nvPr/>
          </p:nvSpPr>
          <p:spPr bwMode="auto">
            <a:xfrm>
              <a:off x="2252663" y="1657348"/>
              <a:ext cx="8724900" cy="1365250"/>
            </a:xfrm>
            <a:prstGeom prst="roundRect">
              <a:avLst>
                <a:gd name="adj" fmla="val 16667"/>
              </a:avLst>
            </a:prstGeom>
            <a:solidFill>
              <a:srgbClr val="73C9CA"/>
            </a:solidFill>
            <a:ln>
              <a:noFill/>
            </a:ln>
          </p:spPr>
          <p:txBody>
            <a:bodyPr anchor="ctr"/>
            <a:lstStyle/>
            <a:p>
              <a:pPr algn="ctr"/>
              <a:endParaRPr lang="zh-CN" altLang="zh-CN">
                <a:solidFill>
                  <a:srgbClr val="FFFFFF"/>
                </a:solidFill>
                <a:cs typeface="+mn-ea"/>
                <a:sym typeface="+mn-lt"/>
              </a:endParaRPr>
            </a:p>
          </p:txBody>
        </p:sp>
        <p:sp>
          <p:nvSpPr>
            <p:cNvPr id="18" name="圆角矩形 25"/>
            <p:cNvSpPr>
              <a:spLocks noChangeArrowheads="1"/>
            </p:cNvSpPr>
            <p:nvPr/>
          </p:nvSpPr>
          <p:spPr bwMode="auto">
            <a:xfrm>
              <a:off x="2252663" y="3248023"/>
              <a:ext cx="8724900" cy="1365250"/>
            </a:xfrm>
            <a:prstGeom prst="roundRect">
              <a:avLst>
                <a:gd name="adj" fmla="val 16667"/>
              </a:avLst>
            </a:prstGeom>
            <a:solidFill>
              <a:srgbClr val="ADE9F1"/>
            </a:solidFill>
            <a:ln>
              <a:noFill/>
            </a:ln>
          </p:spPr>
          <p:txBody>
            <a:bodyPr anchor="ctr"/>
            <a:lstStyle/>
            <a:p>
              <a:pPr algn="ctr"/>
              <a:endParaRPr lang="zh-CN" altLang="zh-CN">
                <a:solidFill>
                  <a:srgbClr val="FFFFFF"/>
                </a:solidFill>
                <a:cs typeface="+mn-ea"/>
                <a:sym typeface="+mn-lt"/>
              </a:endParaRPr>
            </a:p>
          </p:txBody>
        </p:sp>
        <p:sp>
          <p:nvSpPr>
            <p:cNvPr id="19" name="圆角矩形 26"/>
            <p:cNvSpPr>
              <a:spLocks noChangeArrowheads="1"/>
            </p:cNvSpPr>
            <p:nvPr/>
          </p:nvSpPr>
          <p:spPr bwMode="auto">
            <a:xfrm>
              <a:off x="2252663" y="4838698"/>
              <a:ext cx="8724900" cy="1365250"/>
            </a:xfrm>
            <a:prstGeom prst="roundRect">
              <a:avLst>
                <a:gd name="adj" fmla="val 16667"/>
              </a:avLst>
            </a:prstGeom>
            <a:solidFill>
              <a:srgbClr val="73C9CA"/>
            </a:solidFill>
            <a:ln>
              <a:noFill/>
            </a:ln>
          </p:spPr>
          <p:txBody>
            <a:bodyPr anchor="ctr"/>
            <a:lstStyle/>
            <a:p>
              <a:pPr algn="ctr"/>
              <a:endParaRPr lang="zh-CN" altLang="zh-CN">
                <a:solidFill>
                  <a:srgbClr val="FFFFFF"/>
                </a:solidFill>
                <a:cs typeface="+mn-ea"/>
                <a:sym typeface="+mn-lt"/>
              </a:endParaRPr>
            </a:p>
          </p:txBody>
        </p:sp>
        <p:sp>
          <p:nvSpPr>
            <p:cNvPr id="20" name="矩形 27"/>
            <p:cNvSpPr>
              <a:spLocks noChangeArrowheads="1"/>
            </p:cNvSpPr>
            <p:nvPr/>
          </p:nvSpPr>
          <p:spPr bwMode="auto">
            <a:xfrm>
              <a:off x="3752850" y="3248023"/>
              <a:ext cx="6937375" cy="1365250"/>
            </a:xfrm>
            <a:prstGeom prst="rect">
              <a:avLst/>
            </a:prstGeom>
            <a:solidFill>
              <a:srgbClr val="FFFFFF">
                <a:alpha val="50195"/>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zh-CN">
                <a:solidFill>
                  <a:srgbClr val="FFFFFF"/>
                </a:solidFill>
                <a:cs typeface="+mn-ea"/>
                <a:sym typeface="+mn-lt"/>
              </a:endParaRPr>
            </a:p>
          </p:txBody>
        </p:sp>
        <p:sp>
          <p:nvSpPr>
            <p:cNvPr id="21" name="矩形 28"/>
            <p:cNvSpPr>
              <a:spLocks noChangeArrowheads="1"/>
            </p:cNvSpPr>
            <p:nvPr/>
          </p:nvSpPr>
          <p:spPr bwMode="auto">
            <a:xfrm>
              <a:off x="3752850" y="1665286"/>
              <a:ext cx="6937375" cy="1365250"/>
            </a:xfrm>
            <a:prstGeom prst="rect">
              <a:avLst/>
            </a:prstGeom>
            <a:solidFill>
              <a:srgbClr val="FFFFFF">
                <a:alpha val="50195"/>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zh-CN">
                <a:solidFill>
                  <a:srgbClr val="FFFFFF"/>
                </a:solidFill>
                <a:cs typeface="+mn-ea"/>
                <a:sym typeface="+mn-lt"/>
              </a:endParaRPr>
            </a:p>
          </p:txBody>
        </p:sp>
        <p:sp>
          <p:nvSpPr>
            <p:cNvPr id="22" name="矩形 29"/>
            <p:cNvSpPr>
              <a:spLocks noChangeArrowheads="1"/>
            </p:cNvSpPr>
            <p:nvPr/>
          </p:nvSpPr>
          <p:spPr bwMode="auto">
            <a:xfrm>
              <a:off x="3752850" y="4830761"/>
              <a:ext cx="6937375" cy="1365250"/>
            </a:xfrm>
            <a:prstGeom prst="rect">
              <a:avLst/>
            </a:prstGeom>
            <a:solidFill>
              <a:srgbClr val="FFFFFF">
                <a:alpha val="50195"/>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zh-CN">
                <a:solidFill>
                  <a:srgbClr val="FFFFFF"/>
                </a:solidFill>
                <a:cs typeface="+mn-ea"/>
                <a:sym typeface="+mn-lt"/>
              </a:endParaRPr>
            </a:p>
          </p:txBody>
        </p:sp>
        <p:sp>
          <p:nvSpPr>
            <p:cNvPr id="23" name="KSO_Shape"/>
            <p:cNvSpPr>
              <a:spLocks noChangeArrowheads="1"/>
            </p:cNvSpPr>
            <p:nvPr/>
          </p:nvSpPr>
          <p:spPr bwMode="auto">
            <a:xfrm>
              <a:off x="2720975" y="1836736"/>
              <a:ext cx="563563" cy="979487"/>
            </a:xfrm>
            <a:custGeom>
              <a:avLst/>
              <a:gdLst>
                <a:gd name="T0" fmla="*/ 703180 w 3238500"/>
                <a:gd name="T1" fmla="*/ 4435548 h 5638341"/>
                <a:gd name="T2" fmla="*/ 2535317 w 3238500"/>
                <a:gd name="T3" fmla="*/ 4435548 h 5638341"/>
                <a:gd name="T4" fmla="*/ 2535317 w 3238500"/>
                <a:gd name="T5" fmla="*/ 4838393 h 5638341"/>
                <a:gd name="T6" fmla="*/ 703180 w 3238500"/>
                <a:gd name="T7" fmla="*/ 4838393 h 5638341"/>
                <a:gd name="T8" fmla="*/ 703180 w 3238500"/>
                <a:gd name="T9" fmla="*/ 4435548 h 5638341"/>
                <a:gd name="T10" fmla="*/ 703181 w 3238500"/>
                <a:gd name="T11" fmla="*/ 3675025 h 5638341"/>
                <a:gd name="T12" fmla="*/ 2535318 w 3238500"/>
                <a:gd name="T13" fmla="*/ 3675025 h 5638341"/>
                <a:gd name="T14" fmla="*/ 2535318 w 3238500"/>
                <a:gd name="T15" fmla="*/ 4077870 h 5638341"/>
                <a:gd name="T16" fmla="*/ 703181 w 3238500"/>
                <a:gd name="T17" fmla="*/ 4077870 h 5638341"/>
                <a:gd name="T18" fmla="*/ 703181 w 3238500"/>
                <a:gd name="T19" fmla="*/ 3675025 h 5638341"/>
                <a:gd name="T20" fmla="*/ 703181 w 3238500"/>
                <a:gd name="T21" fmla="*/ 2914502 h 5638341"/>
                <a:gd name="T22" fmla="*/ 2535318 w 3238500"/>
                <a:gd name="T23" fmla="*/ 2914502 h 5638341"/>
                <a:gd name="T24" fmla="*/ 2535318 w 3238500"/>
                <a:gd name="T25" fmla="*/ 3317347 h 5638341"/>
                <a:gd name="T26" fmla="*/ 703181 w 3238500"/>
                <a:gd name="T27" fmla="*/ 3317347 h 5638341"/>
                <a:gd name="T28" fmla="*/ 703181 w 3238500"/>
                <a:gd name="T29" fmla="*/ 2914502 h 5638341"/>
                <a:gd name="T30" fmla="*/ 703181 w 3238500"/>
                <a:gd name="T31" fmla="*/ 2153979 h 5638341"/>
                <a:gd name="T32" fmla="*/ 2535318 w 3238500"/>
                <a:gd name="T33" fmla="*/ 2153979 h 5638341"/>
                <a:gd name="T34" fmla="*/ 2535318 w 3238500"/>
                <a:gd name="T35" fmla="*/ 2556824 h 5638341"/>
                <a:gd name="T36" fmla="*/ 703181 w 3238500"/>
                <a:gd name="T37" fmla="*/ 2556824 h 5638341"/>
                <a:gd name="T38" fmla="*/ 703181 w 3238500"/>
                <a:gd name="T39" fmla="*/ 2153979 h 5638341"/>
                <a:gd name="T40" fmla="*/ 703181 w 3238500"/>
                <a:gd name="T41" fmla="*/ 1393456 h 5638341"/>
                <a:gd name="T42" fmla="*/ 2535318 w 3238500"/>
                <a:gd name="T43" fmla="*/ 1393456 h 5638341"/>
                <a:gd name="T44" fmla="*/ 2535318 w 3238500"/>
                <a:gd name="T45" fmla="*/ 1796301 h 5638341"/>
                <a:gd name="T46" fmla="*/ 703181 w 3238500"/>
                <a:gd name="T47" fmla="*/ 1796301 h 5638341"/>
                <a:gd name="T48" fmla="*/ 703181 w 3238500"/>
                <a:gd name="T49" fmla="*/ 1393456 h 5638341"/>
                <a:gd name="T50" fmla="*/ 545879 w 3238500"/>
                <a:gd name="T51" fmla="*/ 854765 h 5638341"/>
                <a:gd name="T52" fmla="*/ 355211 w 3238500"/>
                <a:gd name="T53" fmla="*/ 1045433 h 5638341"/>
                <a:gd name="T54" fmla="*/ 355211 w 3238500"/>
                <a:gd name="T55" fmla="*/ 5115447 h 5638341"/>
                <a:gd name="T56" fmla="*/ 545879 w 3238500"/>
                <a:gd name="T57" fmla="*/ 5306115 h 5638341"/>
                <a:gd name="T58" fmla="*/ 2692622 w 3238500"/>
                <a:gd name="T59" fmla="*/ 5306115 h 5638341"/>
                <a:gd name="T60" fmla="*/ 2883290 w 3238500"/>
                <a:gd name="T61" fmla="*/ 5115447 h 5638341"/>
                <a:gd name="T62" fmla="*/ 2883290 w 3238500"/>
                <a:gd name="T63" fmla="*/ 1045433 h 5638341"/>
                <a:gd name="T64" fmla="*/ 2692622 w 3238500"/>
                <a:gd name="T65" fmla="*/ 854765 h 5638341"/>
                <a:gd name="T66" fmla="*/ 545879 w 3238500"/>
                <a:gd name="T67" fmla="*/ 854765 h 5638341"/>
                <a:gd name="T68" fmla="*/ 1055257 w 3238500"/>
                <a:gd name="T69" fmla="*/ 0 h 5638341"/>
                <a:gd name="T70" fmla="*/ 2197532 w 3238500"/>
                <a:gd name="T71" fmla="*/ 0 h 5638341"/>
                <a:gd name="T72" fmla="*/ 2331244 w 3238500"/>
                <a:gd name="T73" fmla="*/ 133712 h 5638341"/>
                <a:gd name="T74" fmla="*/ 2331244 w 3238500"/>
                <a:gd name="T75" fmla="*/ 522540 h 5638341"/>
                <a:gd name="T76" fmla="*/ 2718105 w 3238500"/>
                <a:gd name="T77" fmla="*/ 522540 h 5638341"/>
                <a:gd name="T78" fmla="*/ 3238500 w 3238500"/>
                <a:gd name="T79" fmla="*/ 1042935 h 5638341"/>
                <a:gd name="T80" fmla="*/ 3238500 w 3238500"/>
                <a:gd name="T81" fmla="*/ 5117946 h 5638341"/>
                <a:gd name="T82" fmla="*/ 2718105 w 3238500"/>
                <a:gd name="T83" fmla="*/ 5638341 h 5638341"/>
                <a:gd name="T84" fmla="*/ 520395 w 3238500"/>
                <a:gd name="T85" fmla="*/ 5638341 h 5638341"/>
                <a:gd name="T86" fmla="*/ 0 w 3238500"/>
                <a:gd name="T87" fmla="*/ 5117946 h 5638341"/>
                <a:gd name="T88" fmla="*/ 0 w 3238500"/>
                <a:gd name="T89" fmla="*/ 1042935 h 5638341"/>
                <a:gd name="T90" fmla="*/ 520395 w 3238500"/>
                <a:gd name="T91" fmla="*/ 522540 h 5638341"/>
                <a:gd name="T92" fmla="*/ 921545 w 3238500"/>
                <a:gd name="T93" fmla="*/ 522540 h 5638341"/>
                <a:gd name="T94" fmla="*/ 921545 w 3238500"/>
                <a:gd name="T95" fmla="*/ 133712 h 5638341"/>
                <a:gd name="T96" fmla="*/ 1055257 w 3238500"/>
                <a:gd name="T97" fmla="*/ 0 h 5638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238500" h="5638341">
                  <a:moveTo>
                    <a:pt x="703180" y="4435548"/>
                  </a:moveTo>
                  <a:lnTo>
                    <a:pt x="2535317" y="4435548"/>
                  </a:lnTo>
                  <a:lnTo>
                    <a:pt x="2535317" y="4838393"/>
                  </a:lnTo>
                  <a:lnTo>
                    <a:pt x="703180" y="4838393"/>
                  </a:lnTo>
                  <a:lnTo>
                    <a:pt x="703180" y="4435548"/>
                  </a:lnTo>
                  <a:close/>
                  <a:moveTo>
                    <a:pt x="703181" y="3675025"/>
                  </a:moveTo>
                  <a:lnTo>
                    <a:pt x="2535318" y="3675025"/>
                  </a:lnTo>
                  <a:lnTo>
                    <a:pt x="2535318" y="4077870"/>
                  </a:lnTo>
                  <a:lnTo>
                    <a:pt x="703181" y="4077870"/>
                  </a:lnTo>
                  <a:lnTo>
                    <a:pt x="703181" y="3675025"/>
                  </a:lnTo>
                  <a:close/>
                  <a:moveTo>
                    <a:pt x="703181" y="2914502"/>
                  </a:moveTo>
                  <a:lnTo>
                    <a:pt x="2535318" y="2914502"/>
                  </a:lnTo>
                  <a:lnTo>
                    <a:pt x="2535318" y="3317347"/>
                  </a:lnTo>
                  <a:lnTo>
                    <a:pt x="703181" y="3317347"/>
                  </a:lnTo>
                  <a:lnTo>
                    <a:pt x="703181" y="2914502"/>
                  </a:lnTo>
                  <a:close/>
                  <a:moveTo>
                    <a:pt x="703181" y="2153979"/>
                  </a:moveTo>
                  <a:lnTo>
                    <a:pt x="2535318" y="2153979"/>
                  </a:lnTo>
                  <a:lnTo>
                    <a:pt x="2535318" y="2556824"/>
                  </a:lnTo>
                  <a:lnTo>
                    <a:pt x="703181" y="2556824"/>
                  </a:lnTo>
                  <a:lnTo>
                    <a:pt x="703181" y="2153979"/>
                  </a:lnTo>
                  <a:close/>
                  <a:moveTo>
                    <a:pt x="703181" y="1393456"/>
                  </a:moveTo>
                  <a:lnTo>
                    <a:pt x="2535318" y="1393456"/>
                  </a:lnTo>
                  <a:lnTo>
                    <a:pt x="2535318" y="1796301"/>
                  </a:lnTo>
                  <a:lnTo>
                    <a:pt x="703181" y="1796301"/>
                  </a:lnTo>
                  <a:lnTo>
                    <a:pt x="703181" y="1393456"/>
                  </a:lnTo>
                  <a:close/>
                  <a:moveTo>
                    <a:pt x="545879" y="854765"/>
                  </a:moveTo>
                  <a:cubicBezTo>
                    <a:pt x="440576" y="854765"/>
                    <a:pt x="355211" y="940130"/>
                    <a:pt x="355211" y="1045433"/>
                  </a:cubicBezTo>
                  <a:lnTo>
                    <a:pt x="355211" y="5115447"/>
                  </a:lnTo>
                  <a:cubicBezTo>
                    <a:pt x="355211" y="5220750"/>
                    <a:pt x="440576" y="5306115"/>
                    <a:pt x="545879" y="5306115"/>
                  </a:cubicBezTo>
                  <a:lnTo>
                    <a:pt x="2692622" y="5306115"/>
                  </a:lnTo>
                  <a:cubicBezTo>
                    <a:pt x="2797925" y="5306115"/>
                    <a:pt x="2883290" y="5220750"/>
                    <a:pt x="2883290" y="5115447"/>
                  </a:cubicBezTo>
                  <a:lnTo>
                    <a:pt x="2883290" y="1045433"/>
                  </a:lnTo>
                  <a:cubicBezTo>
                    <a:pt x="2883290" y="940130"/>
                    <a:pt x="2797925" y="854765"/>
                    <a:pt x="2692622" y="854765"/>
                  </a:cubicBezTo>
                  <a:lnTo>
                    <a:pt x="545879" y="854765"/>
                  </a:lnTo>
                  <a:close/>
                  <a:moveTo>
                    <a:pt x="1055257" y="0"/>
                  </a:moveTo>
                  <a:lnTo>
                    <a:pt x="2197532" y="0"/>
                  </a:lnTo>
                  <a:cubicBezTo>
                    <a:pt x="2271379" y="0"/>
                    <a:pt x="2331244" y="59865"/>
                    <a:pt x="2331244" y="133712"/>
                  </a:cubicBezTo>
                  <a:lnTo>
                    <a:pt x="2331244" y="522540"/>
                  </a:lnTo>
                  <a:lnTo>
                    <a:pt x="2718105" y="522540"/>
                  </a:lnTo>
                  <a:cubicBezTo>
                    <a:pt x="3005511" y="522540"/>
                    <a:pt x="3238500" y="755529"/>
                    <a:pt x="3238500" y="1042935"/>
                  </a:cubicBezTo>
                  <a:lnTo>
                    <a:pt x="3238500" y="5117946"/>
                  </a:lnTo>
                  <a:cubicBezTo>
                    <a:pt x="3238500" y="5405352"/>
                    <a:pt x="3005511" y="5638341"/>
                    <a:pt x="2718105" y="5638341"/>
                  </a:cubicBezTo>
                  <a:lnTo>
                    <a:pt x="520395" y="5638341"/>
                  </a:lnTo>
                  <a:cubicBezTo>
                    <a:pt x="232989" y="5638341"/>
                    <a:pt x="0" y="5405352"/>
                    <a:pt x="0" y="5117946"/>
                  </a:cubicBezTo>
                  <a:lnTo>
                    <a:pt x="0" y="1042935"/>
                  </a:lnTo>
                  <a:cubicBezTo>
                    <a:pt x="0" y="755529"/>
                    <a:pt x="232989" y="522540"/>
                    <a:pt x="520395" y="522540"/>
                  </a:cubicBezTo>
                  <a:lnTo>
                    <a:pt x="921545" y="522540"/>
                  </a:lnTo>
                  <a:lnTo>
                    <a:pt x="921545" y="133712"/>
                  </a:lnTo>
                  <a:cubicBezTo>
                    <a:pt x="921545" y="59865"/>
                    <a:pt x="981410" y="0"/>
                    <a:pt x="1055257" y="0"/>
                  </a:cubicBezTo>
                  <a:close/>
                </a:path>
              </a:pathLst>
            </a:custGeom>
            <a:solidFill>
              <a:schemeClr val="bg1"/>
            </a:solidFill>
            <a:ln>
              <a:noFill/>
            </a:ln>
          </p:spPr>
          <p:txBody>
            <a:bodyPr/>
            <a:lstStyle/>
            <a:p>
              <a:endParaRPr lang="zh-CN" altLang="en-US">
                <a:cs typeface="+mn-ea"/>
                <a:sym typeface="+mn-lt"/>
              </a:endParaRPr>
            </a:p>
          </p:txBody>
        </p:sp>
        <p:sp>
          <p:nvSpPr>
            <p:cNvPr id="24" name="KSO_Shape"/>
            <p:cNvSpPr>
              <a:spLocks noChangeArrowheads="1"/>
            </p:cNvSpPr>
            <p:nvPr/>
          </p:nvSpPr>
          <p:spPr bwMode="auto">
            <a:xfrm>
              <a:off x="2671763" y="3489323"/>
              <a:ext cx="795337" cy="779463"/>
            </a:xfrm>
            <a:custGeom>
              <a:avLst/>
              <a:gdLst>
                <a:gd name="T0" fmla="*/ 1597279 w 2787650"/>
                <a:gd name="T1" fmla="*/ 1636046 h 2727325"/>
                <a:gd name="T2" fmla="*/ 1627294 w 2787650"/>
                <a:gd name="T3" fmla="*/ 2215059 h 2727325"/>
                <a:gd name="T4" fmla="*/ 1883633 w 2787650"/>
                <a:gd name="T5" fmla="*/ 2097942 h 2727325"/>
                <a:gd name="T6" fmla="*/ 2087561 w 2787650"/>
                <a:gd name="T7" fmla="*/ 1909413 h 2727325"/>
                <a:gd name="T8" fmla="*/ 2223831 w 2787650"/>
                <a:gd name="T9" fmla="*/ 1665024 h 2727325"/>
                <a:gd name="T10" fmla="*/ 529196 w 2787650"/>
                <a:gd name="T11" fmla="*/ 1544733 h 2727325"/>
                <a:gd name="T12" fmla="*/ 630842 w 2787650"/>
                <a:gd name="T13" fmla="*/ 1808483 h 2727325"/>
                <a:gd name="T14" fmla="*/ 807453 w 2787650"/>
                <a:gd name="T15" fmla="*/ 2023673 h 2727325"/>
                <a:gd name="T16" fmla="*/ 1042827 w 2787650"/>
                <a:gd name="T17" fmla="*/ 2173481 h 2727325"/>
                <a:gd name="T18" fmla="*/ 1292972 w 2787650"/>
                <a:gd name="T19" fmla="*/ 1687822 h 2727325"/>
                <a:gd name="T20" fmla="*/ 1095077 w 2787650"/>
                <a:gd name="T21" fmla="*/ 1525504 h 2727325"/>
                <a:gd name="T22" fmla="*/ 1297101 w 2787650"/>
                <a:gd name="T23" fmla="*/ 1184350 h 2727325"/>
                <a:gd name="T24" fmla="*/ 1199583 w 2787650"/>
                <a:gd name="T25" fmla="*/ 1302832 h 2727325"/>
                <a:gd name="T26" fmla="*/ 1214830 w 2787650"/>
                <a:gd name="T27" fmla="*/ 1460386 h 2727325"/>
                <a:gd name="T28" fmla="*/ 1333631 w 2787650"/>
                <a:gd name="T29" fmla="*/ 1557904 h 2727325"/>
                <a:gd name="T30" fmla="*/ 1491184 w 2787650"/>
                <a:gd name="T31" fmla="*/ 1542657 h 2727325"/>
                <a:gd name="T32" fmla="*/ 1588385 w 2787650"/>
                <a:gd name="T33" fmla="*/ 1424174 h 2727325"/>
                <a:gd name="T34" fmla="*/ 1572820 w 2787650"/>
                <a:gd name="T35" fmla="*/ 1266303 h 2727325"/>
                <a:gd name="T36" fmla="*/ 1454655 w 2787650"/>
                <a:gd name="T37" fmla="*/ 1168785 h 2727325"/>
                <a:gd name="T38" fmla="*/ 1570279 w 2787650"/>
                <a:gd name="T39" fmla="*/ 1073173 h 2727325"/>
                <a:gd name="T40" fmla="*/ 1723068 w 2787650"/>
                <a:gd name="T41" fmla="*/ 1278691 h 2727325"/>
                <a:gd name="T42" fmla="*/ 2197149 w 2787650"/>
                <a:gd name="T43" fmla="*/ 996602 h 2727325"/>
                <a:gd name="T44" fmla="*/ 2042138 w 2787650"/>
                <a:gd name="T45" fmla="*/ 764591 h 2727325"/>
                <a:gd name="T46" fmla="*/ 1823916 w 2787650"/>
                <a:gd name="T47" fmla="*/ 592566 h 2727325"/>
                <a:gd name="T48" fmla="*/ 1557095 w 2787650"/>
                <a:gd name="T49" fmla="*/ 496397 h 2727325"/>
                <a:gd name="T50" fmla="*/ 1042827 w 2787650"/>
                <a:gd name="T51" fmla="*/ 553527 h 2727325"/>
                <a:gd name="T52" fmla="*/ 807453 w 2787650"/>
                <a:gd name="T53" fmla="*/ 703652 h 2727325"/>
                <a:gd name="T54" fmla="*/ 630842 w 2787650"/>
                <a:gd name="T55" fmla="*/ 918842 h 2727325"/>
                <a:gd name="T56" fmla="*/ 529196 w 2787650"/>
                <a:gd name="T57" fmla="*/ 1182909 h 2727325"/>
                <a:gd name="T58" fmla="*/ 1153524 w 2787650"/>
                <a:gd name="T59" fmla="*/ 1123361 h 2727325"/>
                <a:gd name="T60" fmla="*/ 1107627 w 2787650"/>
                <a:gd name="T61" fmla="*/ 952 h 2727325"/>
                <a:gd name="T62" fmla="*/ 1311873 w 2787650"/>
                <a:gd name="T63" fmla="*/ 257403 h 2727325"/>
                <a:gd name="T64" fmla="*/ 1636823 w 2787650"/>
                <a:gd name="T65" fmla="*/ 28882 h 2727325"/>
                <a:gd name="T66" fmla="*/ 1947798 w 2787650"/>
                <a:gd name="T67" fmla="*/ 80617 h 2727325"/>
                <a:gd name="T68" fmla="*/ 1925880 w 2787650"/>
                <a:gd name="T69" fmla="*/ 390389 h 2727325"/>
                <a:gd name="T70" fmla="*/ 2357242 w 2787650"/>
                <a:gd name="T71" fmla="*/ 435775 h 2727325"/>
                <a:gd name="T72" fmla="*/ 2452853 w 2787650"/>
                <a:gd name="T73" fmla="*/ 451327 h 2727325"/>
                <a:gd name="T74" fmla="*/ 2580228 w 2787650"/>
                <a:gd name="T75" fmla="*/ 730630 h 2727325"/>
                <a:gd name="T76" fmla="*/ 2480805 w 2787650"/>
                <a:gd name="T77" fmla="*/ 1138158 h 2727325"/>
                <a:gd name="T78" fmla="*/ 2784474 w 2787650"/>
                <a:gd name="T79" fmla="*/ 1226709 h 2727325"/>
                <a:gd name="T80" fmla="*/ 2745403 w 2787650"/>
                <a:gd name="T81" fmla="*/ 1543146 h 2727325"/>
                <a:gd name="T82" fmla="*/ 2428712 w 2787650"/>
                <a:gd name="T83" fmla="*/ 1764684 h 2727325"/>
                <a:gd name="T84" fmla="*/ 2602781 w 2787650"/>
                <a:gd name="T85" fmla="*/ 2050334 h 2727325"/>
                <a:gd name="T86" fmla="*/ 2401712 w 2787650"/>
                <a:gd name="T87" fmla="*/ 2304245 h 2727325"/>
                <a:gd name="T88" fmla="*/ 2046585 w 2787650"/>
                <a:gd name="T89" fmla="*/ 2260446 h 2727325"/>
                <a:gd name="T90" fmla="*/ 1977656 w 2787650"/>
                <a:gd name="T91" fmla="*/ 2612113 h 2727325"/>
                <a:gd name="T92" fmla="*/ 1673670 w 2787650"/>
                <a:gd name="T93" fmla="*/ 2724786 h 2727325"/>
                <a:gd name="T94" fmla="*/ 1455448 w 2787650"/>
                <a:gd name="T95" fmla="*/ 2470875 h 2727325"/>
                <a:gd name="T96" fmla="*/ 1147015 w 2787650"/>
                <a:gd name="T97" fmla="*/ 2703521 h 2727325"/>
                <a:gd name="T98" fmla="*/ 834135 w 2787650"/>
                <a:gd name="T99" fmla="*/ 2642900 h 2727325"/>
                <a:gd name="T100" fmla="*/ 843982 w 2787650"/>
                <a:gd name="T101" fmla="*/ 2327097 h 2727325"/>
                <a:gd name="T102" fmla="*/ 424691 w 2787650"/>
                <a:gd name="T103" fmla="*/ 2295041 h 2727325"/>
                <a:gd name="T104" fmla="*/ 197575 w 2787650"/>
                <a:gd name="T105" fmla="*/ 2087786 h 2727325"/>
                <a:gd name="T106" fmla="*/ 213139 w 2787650"/>
                <a:gd name="T107" fmla="*/ 1992252 h 2727325"/>
                <a:gd name="T108" fmla="*/ 303033 w 2787650"/>
                <a:gd name="T109" fmla="*/ 1568855 h 2727325"/>
                <a:gd name="T110" fmla="*/ 1588 w 2787650"/>
                <a:gd name="T111" fmla="*/ 1493951 h 2727325"/>
                <a:gd name="T112" fmla="*/ 48282 w 2787650"/>
                <a:gd name="T113" fmla="*/ 1181640 h 2727325"/>
                <a:gd name="T114" fmla="*/ 366244 w 2787650"/>
                <a:gd name="T115" fmla="*/ 943598 h 2727325"/>
                <a:gd name="T116" fmla="*/ 185187 w 2787650"/>
                <a:gd name="T117" fmla="*/ 670326 h 2727325"/>
                <a:gd name="T118" fmla="*/ 392609 w 2787650"/>
                <a:gd name="T119" fmla="*/ 422762 h 2727325"/>
                <a:gd name="T120" fmla="*/ 757900 w 2787650"/>
                <a:gd name="T121" fmla="*/ 454501 h 2727325"/>
                <a:gd name="T122" fmla="*/ 812217 w 2787650"/>
                <a:gd name="T123" fmla="*/ 109499 h 2727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87650" h="2727325">
                  <a:moveTo>
                    <a:pt x="1725430" y="1438200"/>
                  </a:moveTo>
                  <a:lnTo>
                    <a:pt x="1723068" y="1448633"/>
                  </a:lnTo>
                  <a:lnTo>
                    <a:pt x="1718621" y="1464515"/>
                  </a:lnTo>
                  <a:lnTo>
                    <a:pt x="1712903" y="1480398"/>
                  </a:lnTo>
                  <a:lnTo>
                    <a:pt x="1706868" y="1495963"/>
                  </a:lnTo>
                  <a:lnTo>
                    <a:pt x="1700197" y="1510892"/>
                  </a:lnTo>
                  <a:lnTo>
                    <a:pt x="1692574" y="1525504"/>
                  </a:lnTo>
                  <a:lnTo>
                    <a:pt x="1684632" y="1539480"/>
                  </a:lnTo>
                  <a:lnTo>
                    <a:pt x="1675738" y="1553457"/>
                  </a:lnTo>
                  <a:lnTo>
                    <a:pt x="1666209" y="1566798"/>
                  </a:lnTo>
                  <a:lnTo>
                    <a:pt x="1656044" y="1579504"/>
                  </a:lnTo>
                  <a:lnTo>
                    <a:pt x="1645562" y="1591892"/>
                  </a:lnTo>
                  <a:lnTo>
                    <a:pt x="1634126" y="1603963"/>
                  </a:lnTo>
                  <a:lnTo>
                    <a:pt x="1622691" y="1614763"/>
                  </a:lnTo>
                  <a:lnTo>
                    <a:pt x="1610303" y="1625881"/>
                  </a:lnTo>
                  <a:lnTo>
                    <a:pt x="1597279" y="1636046"/>
                  </a:lnTo>
                  <a:lnTo>
                    <a:pt x="1583938" y="1645257"/>
                  </a:lnTo>
                  <a:lnTo>
                    <a:pt x="1570279" y="1654152"/>
                  </a:lnTo>
                  <a:lnTo>
                    <a:pt x="1555985" y="1662410"/>
                  </a:lnTo>
                  <a:lnTo>
                    <a:pt x="1541373" y="1669716"/>
                  </a:lnTo>
                  <a:lnTo>
                    <a:pt x="1526126" y="1676705"/>
                  </a:lnTo>
                  <a:lnTo>
                    <a:pt x="1510879" y="1682740"/>
                  </a:lnTo>
                  <a:lnTo>
                    <a:pt x="1494996" y="1687822"/>
                  </a:lnTo>
                  <a:lnTo>
                    <a:pt x="1478796" y="1692905"/>
                  </a:lnTo>
                  <a:lnTo>
                    <a:pt x="1468641" y="1695248"/>
                  </a:lnTo>
                  <a:lnTo>
                    <a:pt x="1521201" y="2237276"/>
                  </a:lnTo>
                  <a:lnTo>
                    <a:pt x="1539306" y="2234102"/>
                  </a:lnTo>
                  <a:lnTo>
                    <a:pt x="1557095" y="2231246"/>
                  </a:lnTo>
                  <a:lnTo>
                    <a:pt x="1574883" y="2227437"/>
                  </a:lnTo>
                  <a:lnTo>
                    <a:pt x="1592671" y="2223629"/>
                  </a:lnTo>
                  <a:lnTo>
                    <a:pt x="1610141" y="2219502"/>
                  </a:lnTo>
                  <a:lnTo>
                    <a:pt x="1627294" y="2215059"/>
                  </a:lnTo>
                  <a:lnTo>
                    <a:pt x="1644765" y="2209981"/>
                  </a:lnTo>
                  <a:lnTo>
                    <a:pt x="1661600" y="2204903"/>
                  </a:lnTo>
                  <a:lnTo>
                    <a:pt x="1678435" y="2199190"/>
                  </a:lnTo>
                  <a:lnTo>
                    <a:pt x="1695588" y="2193159"/>
                  </a:lnTo>
                  <a:lnTo>
                    <a:pt x="1712105" y="2187129"/>
                  </a:lnTo>
                  <a:lnTo>
                    <a:pt x="1728623" y="2180464"/>
                  </a:lnTo>
                  <a:lnTo>
                    <a:pt x="1744823" y="2173481"/>
                  </a:lnTo>
                  <a:lnTo>
                    <a:pt x="1761022" y="2166498"/>
                  </a:lnTo>
                  <a:lnTo>
                    <a:pt x="1776905" y="2158881"/>
                  </a:lnTo>
                  <a:lnTo>
                    <a:pt x="1792469" y="2150946"/>
                  </a:lnTo>
                  <a:lnTo>
                    <a:pt x="1808352" y="2142694"/>
                  </a:lnTo>
                  <a:lnTo>
                    <a:pt x="1823916" y="2134442"/>
                  </a:lnTo>
                  <a:lnTo>
                    <a:pt x="1838845" y="2125873"/>
                  </a:lnTo>
                  <a:lnTo>
                    <a:pt x="1854092" y="2116668"/>
                  </a:lnTo>
                  <a:lnTo>
                    <a:pt x="1869022" y="2107464"/>
                  </a:lnTo>
                  <a:lnTo>
                    <a:pt x="1883633" y="2097942"/>
                  </a:lnTo>
                  <a:lnTo>
                    <a:pt x="1897927" y="2088103"/>
                  </a:lnTo>
                  <a:lnTo>
                    <a:pt x="1912221" y="2077947"/>
                  </a:lnTo>
                  <a:lnTo>
                    <a:pt x="1926198" y="2067473"/>
                  </a:lnTo>
                  <a:lnTo>
                    <a:pt x="1940174" y="2056999"/>
                  </a:lnTo>
                  <a:lnTo>
                    <a:pt x="1953833" y="2046208"/>
                  </a:lnTo>
                  <a:lnTo>
                    <a:pt x="1966856" y="2034782"/>
                  </a:lnTo>
                  <a:lnTo>
                    <a:pt x="1980197" y="2023673"/>
                  </a:lnTo>
                  <a:lnTo>
                    <a:pt x="1993221" y="2011613"/>
                  </a:lnTo>
                  <a:lnTo>
                    <a:pt x="2005609" y="1999869"/>
                  </a:lnTo>
                  <a:lnTo>
                    <a:pt x="2017997" y="1987491"/>
                  </a:lnTo>
                  <a:lnTo>
                    <a:pt x="2030385" y="1975113"/>
                  </a:lnTo>
                  <a:lnTo>
                    <a:pt x="2042138" y="1962735"/>
                  </a:lnTo>
                  <a:lnTo>
                    <a:pt x="2054209" y="1949404"/>
                  </a:lnTo>
                  <a:lnTo>
                    <a:pt x="2065644" y="1936391"/>
                  </a:lnTo>
                  <a:lnTo>
                    <a:pt x="2076761" y="1923061"/>
                  </a:lnTo>
                  <a:lnTo>
                    <a:pt x="2087561" y="1909413"/>
                  </a:lnTo>
                  <a:lnTo>
                    <a:pt x="2098361" y="1895765"/>
                  </a:lnTo>
                  <a:lnTo>
                    <a:pt x="2108843" y="1881800"/>
                  </a:lnTo>
                  <a:lnTo>
                    <a:pt x="2119008" y="1867518"/>
                  </a:lnTo>
                  <a:lnTo>
                    <a:pt x="2128855" y="1852918"/>
                  </a:lnTo>
                  <a:lnTo>
                    <a:pt x="2138067" y="1838635"/>
                  </a:lnTo>
                  <a:lnTo>
                    <a:pt x="2147596" y="1823401"/>
                  </a:lnTo>
                  <a:lnTo>
                    <a:pt x="2156490" y="1808483"/>
                  </a:lnTo>
                  <a:lnTo>
                    <a:pt x="2165384" y="1793249"/>
                  </a:lnTo>
                  <a:lnTo>
                    <a:pt x="2173643" y="1778014"/>
                  </a:lnTo>
                  <a:lnTo>
                    <a:pt x="2181902" y="1762145"/>
                  </a:lnTo>
                  <a:lnTo>
                    <a:pt x="2189843" y="1746275"/>
                  </a:lnTo>
                  <a:lnTo>
                    <a:pt x="2197149" y="1730406"/>
                  </a:lnTo>
                  <a:lnTo>
                    <a:pt x="2204454" y="1714219"/>
                  </a:lnTo>
                  <a:lnTo>
                    <a:pt x="2211125" y="1698032"/>
                  </a:lnTo>
                  <a:lnTo>
                    <a:pt x="2217478" y="1681528"/>
                  </a:lnTo>
                  <a:lnTo>
                    <a:pt x="2223831" y="1665024"/>
                  </a:lnTo>
                  <a:lnTo>
                    <a:pt x="2229866" y="1648202"/>
                  </a:lnTo>
                  <a:lnTo>
                    <a:pt x="2235584" y="1631380"/>
                  </a:lnTo>
                  <a:lnTo>
                    <a:pt x="2240666" y="1614241"/>
                  </a:lnTo>
                  <a:lnTo>
                    <a:pt x="2245748" y="1597102"/>
                  </a:lnTo>
                  <a:lnTo>
                    <a:pt x="2250195" y="1579646"/>
                  </a:lnTo>
                  <a:lnTo>
                    <a:pt x="2254325" y="1561872"/>
                  </a:lnTo>
                  <a:lnTo>
                    <a:pt x="2258136" y="1544733"/>
                  </a:lnTo>
                  <a:lnTo>
                    <a:pt x="2261630" y="1526642"/>
                  </a:lnTo>
                  <a:lnTo>
                    <a:pt x="2265125" y="1508868"/>
                  </a:lnTo>
                  <a:lnTo>
                    <a:pt x="2267666" y="1490777"/>
                  </a:lnTo>
                  <a:lnTo>
                    <a:pt x="1725430" y="1438200"/>
                  </a:lnTo>
                  <a:close/>
                  <a:moveTo>
                    <a:pt x="1062655" y="1438185"/>
                  </a:moveTo>
                  <a:lnTo>
                    <a:pt x="519984" y="1490777"/>
                  </a:lnTo>
                  <a:lnTo>
                    <a:pt x="522843" y="1508868"/>
                  </a:lnTo>
                  <a:lnTo>
                    <a:pt x="526019" y="1526642"/>
                  </a:lnTo>
                  <a:lnTo>
                    <a:pt x="529196" y="1544733"/>
                  </a:lnTo>
                  <a:lnTo>
                    <a:pt x="533325" y="1561872"/>
                  </a:lnTo>
                  <a:lnTo>
                    <a:pt x="537455" y="1579646"/>
                  </a:lnTo>
                  <a:lnTo>
                    <a:pt x="541902" y="1597102"/>
                  </a:lnTo>
                  <a:lnTo>
                    <a:pt x="546984" y="1614241"/>
                  </a:lnTo>
                  <a:lnTo>
                    <a:pt x="552066" y="1631380"/>
                  </a:lnTo>
                  <a:lnTo>
                    <a:pt x="557784" y="1648202"/>
                  </a:lnTo>
                  <a:lnTo>
                    <a:pt x="563502" y="1665024"/>
                  </a:lnTo>
                  <a:lnTo>
                    <a:pt x="569854" y="1681528"/>
                  </a:lnTo>
                  <a:lnTo>
                    <a:pt x="576207" y="1698032"/>
                  </a:lnTo>
                  <a:lnTo>
                    <a:pt x="583195" y="1714219"/>
                  </a:lnTo>
                  <a:lnTo>
                    <a:pt x="590501" y="1730406"/>
                  </a:lnTo>
                  <a:lnTo>
                    <a:pt x="597807" y="1746275"/>
                  </a:lnTo>
                  <a:lnTo>
                    <a:pt x="605748" y="1762145"/>
                  </a:lnTo>
                  <a:lnTo>
                    <a:pt x="614007" y="1778014"/>
                  </a:lnTo>
                  <a:lnTo>
                    <a:pt x="622266" y="1793249"/>
                  </a:lnTo>
                  <a:lnTo>
                    <a:pt x="630842" y="1808483"/>
                  </a:lnTo>
                  <a:lnTo>
                    <a:pt x="640054" y="1823401"/>
                  </a:lnTo>
                  <a:lnTo>
                    <a:pt x="649266" y="1838635"/>
                  </a:lnTo>
                  <a:lnTo>
                    <a:pt x="658795" y="1852918"/>
                  </a:lnTo>
                  <a:lnTo>
                    <a:pt x="668642" y="1867518"/>
                  </a:lnTo>
                  <a:lnTo>
                    <a:pt x="678807" y="1881800"/>
                  </a:lnTo>
                  <a:lnTo>
                    <a:pt x="689289" y="1895765"/>
                  </a:lnTo>
                  <a:lnTo>
                    <a:pt x="699771" y="1909413"/>
                  </a:lnTo>
                  <a:lnTo>
                    <a:pt x="710571" y="1923061"/>
                  </a:lnTo>
                  <a:lnTo>
                    <a:pt x="722006" y="1936391"/>
                  </a:lnTo>
                  <a:lnTo>
                    <a:pt x="733441" y="1949404"/>
                  </a:lnTo>
                  <a:lnTo>
                    <a:pt x="745194" y="1962735"/>
                  </a:lnTo>
                  <a:lnTo>
                    <a:pt x="756947" y="1975113"/>
                  </a:lnTo>
                  <a:lnTo>
                    <a:pt x="769335" y="1987491"/>
                  </a:lnTo>
                  <a:lnTo>
                    <a:pt x="781723" y="1999869"/>
                  </a:lnTo>
                  <a:lnTo>
                    <a:pt x="794429" y="2011613"/>
                  </a:lnTo>
                  <a:lnTo>
                    <a:pt x="807453" y="2023673"/>
                  </a:lnTo>
                  <a:lnTo>
                    <a:pt x="820476" y="2034782"/>
                  </a:lnTo>
                  <a:lnTo>
                    <a:pt x="833817" y="2046208"/>
                  </a:lnTo>
                  <a:lnTo>
                    <a:pt x="847476" y="2056999"/>
                  </a:lnTo>
                  <a:lnTo>
                    <a:pt x="861135" y="2067473"/>
                  </a:lnTo>
                  <a:lnTo>
                    <a:pt x="875111" y="2077947"/>
                  </a:lnTo>
                  <a:lnTo>
                    <a:pt x="889405" y="2088103"/>
                  </a:lnTo>
                  <a:lnTo>
                    <a:pt x="903699" y="2097942"/>
                  </a:lnTo>
                  <a:lnTo>
                    <a:pt x="918628" y="2107464"/>
                  </a:lnTo>
                  <a:lnTo>
                    <a:pt x="933558" y="2116668"/>
                  </a:lnTo>
                  <a:lnTo>
                    <a:pt x="948487" y="2125873"/>
                  </a:lnTo>
                  <a:lnTo>
                    <a:pt x="963734" y="2134442"/>
                  </a:lnTo>
                  <a:lnTo>
                    <a:pt x="978981" y="2142694"/>
                  </a:lnTo>
                  <a:lnTo>
                    <a:pt x="994863" y="2150946"/>
                  </a:lnTo>
                  <a:lnTo>
                    <a:pt x="1010745" y="2158881"/>
                  </a:lnTo>
                  <a:lnTo>
                    <a:pt x="1026627" y="2166498"/>
                  </a:lnTo>
                  <a:lnTo>
                    <a:pt x="1042827" y="2173481"/>
                  </a:lnTo>
                  <a:lnTo>
                    <a:pt x="1059028" y="2180464"/>
                  </a:lnTo>
                  <a:lnTo>
                    <a:pt x="1075545" y="2187129"/>
                  </a:lnTo>
                  <a:lnTo>
                    <a:pt x="1092063" y="2193159"/>
                  </a:lnTo>
                  <a:lnTo>
                    <a:pt x="1108898" y="2199190"/>
                  </a:lnTo>
                  <a:lnTo>
                    <a:pt x="1126051" y="2204903"/>
                  </a:lnTo>
                  <a:lnTo>
                    <a:pt x="1142886" y="2209981"/>
                  </a:lnTo>
                  <a:lnTo>
                    <a:pt x="1160039" y="2215059"/>
                  </a:lnTo>
                  <a:lnTo>
                    <a:pt x="1177509" y="2219502"/>
                  </a:lnTo>
                  <a:lnTo>
                    <a:pt x="1195297" y="2223629"/>
                  </a:lnTo>
                  <a:lnTo>
                    <a:pt x="1212768" y="2227437"/>
                  </a:lnTo>
                  <a:lnTo>
                    <a:pt x="1230556" y="2231246"/>
                  </a:lnTo>
                  <a:lnTo>
                    <a:pt x="1248662" y="2234102"/>
                  </a:lnTo>
                  <a:lnTo>
                    <a:pt x="1266450" y="2237276"/>
                  </a:lnTo>
                  <a:lnTo>
                    <a:pt x="1319017" y="1695177"/>
                  </a:lnTo>
                  <a:lnTo>
                    <a:pt x="1309172" y="1692905"/>
                  </a:lnTo>
                  <a:lnTo>
                    <a:pt x="1292972" y="1687822"/>
                  </a:lnTo>
                  <a:lnTo>
                    <a:pt x="1277089" y="1682740"/>
                  </a:lnTo>
                  <a:lnTo>
                    <a:pt x="1261525" y="1676705"/>
                  </a:lnTo>
                  <a:lnTo>
                    <a:pt x="1246595" y="1669716"/>
                  </a:lnTo>
                  <a:lnTo>
                    <a:pt x="1232301" y="1662410"/>
                  </a:lnTo>
                  <a:lnTo>
                    <a:pt x="1218007" y="1654152"/>
                  </a:lnTo>
                  <a:lnTo>
                    <a:pt x="1204030" y="1645257"/>
                  </a:lnTo>
                  <a:lnTo>
                    <a:pt x="1190689" y="1636046"/>
                  </a:lnTo>
                  <a:lnTo>
                    <a:pt x="1177983" y="1625881"/>
                  </a:lnTo>
                  <a:lnTo>
                    <a:pt x="1165595" y="1615398"/>
                  </a:lnTo>
                  <a:lnTo>
                    <a:pt x="1153842" y="1603963"/>
                  </a:lnTo>
                  <a:lnTo>
                    <a:pt x="1142724" y="1591892"/>
                  </a:lnTo>
                  <a:lnTo>
                    <a:pt x="1131606" y="1579822"/>
                  </a:lnTo>
                  <a:lnTo>
                    <a:pt x="1122077" y="1567116"/>
                  </a:lnTo>
                  <a:lnTo>
                    <a:pt x="1112230" y="1553457"/>
                  </a:lnTo>
                  <a:lnTo>
                    <a:pt x="1103336" y="1540116"/>
                  </a:lnTo>
                  <a:lnTo>
                    <a:pt x="1095077" y="1525504"/>
                  </a:lnTo>
                  <a:lnTo>
                    <a:pt x="1087771" y="1510892"/>
                  </a:lnTo>
                  <a:lnTo>
                    <a:pt x="1080783" y="1495963"/>
                  </a:lnTo>
                  <a:lnTo>
                    <a:pt x="1074747" y="1480398"/>
                  </a:lnTo>
                  <a:lnTo>
                    <a:pt x="1069665" y="1464515"/>
                  </a:lnTo>
                  <a:lnTo>
                    <a:pt x="1065218" y="1448633"/>
                  </a:lnTo>
                  <a:lnTo>
                    <a:pt x="1062655" y="1438185"/>
                  </a:lnTo>
                  <a:close/>
                  <a:moveTo>
                    <a:pt x="1383502" y="1159891"/>
                  </a:moveTo>
                  <a:lnTo>
                    <a:pt x="1373019" y="1160844"/>
                  </a:lnTo>
                  <a:lnTo>
                    <a:pt x="1362855" y="1162114"/>
                  </a:lnTo>
                  <a:lnTo>
                    <a:pt x="1353007" y="1164020"/>
                  </a:lnTo>
                  <a:lnTo>
                    <a:pt x="1342843" y="1166244"/>
                  </a:lnTo>
                  <a:lnTo>
                    <a:pt x="1333631" y="1168785"/>
                  </a:lnTo>
                  <a:lnTo>
                    <a:pt x="1324101" y="1172279"/>
                  </a:lnTo>
                  <a:lnTo>
                    <a:pt x="1314572" y="1175455"/>
                  </a:lnTo>
                  <a:lnTo>
                    <a:pt x="1305678" y="1179585"/>
                  </a:lnTo>
                  <a:lnTo>
                    <a:pt x="1297101" y="1184350"/>
                  </a:lnTo>
                  <a:lnTo>
                    <a:pt x="1288207" y="1189114"/>
                  </a:lnTo>
                  <a:lnTo>
                    <a:pt x="1279948" y="1194514"/>
                  </a:lnTo>
                  <a:lnTo>
                    <a:pt x="1272007" y="1199914"/>
                  </a:lnTo>
                  <a:lnTo>
                    <a:pt x="1264384" y="1206585"/>
                  </a:lnTo>
                  <a:lnTo>
                    <a:pt x="1257078" y="1212938"/>
                  </a:lnTo>
                  <a:lnTo>
                    <a:pt x="1249772" y="1219609"/>
                  </a:lnTo>
                  <a:lnTo>
                    <a:pt x="1243101" y="1226279"/>
                  </a:lnTo>
                  <a:lnTo>
                    <a:pt x="1236748" y="1233903"/>
                  </a:lnTo>
                  <a:lnTo>
                    <a:pt x="1230713" y="1241526"/>
                  </a:lnTo>
                  <a:lnTo>
                    <a:pt x="1224995" y="1249785"/>
                  </a:lnTo>
                  <a:lnTo>
                    <a:pt x="1219913" y="1258044"/>
                  </a:lnTo>
                  <a:lnTo>
                    <a:pt x="1214830" y="1266303"/>
                  </a:lnTo>
                  <a:lnTo>
                    <a:pt x="1210383" y="1275197"/>
                  </a:lnTo>
                  <a:lnTo>
                    <a:pt x="1206254" y="1284409"/>
                  </a:lnTo>
                  <a:lnTo>
                    <a:pt x="1202442" y="1293303"/>
                  </a:lnTo>
                  <a:lnTo>
                    <a:pt x="1199583" y="1302832"/>
                  </a:lnTo>
                  <a:lnTo>
                    <a:pt x="1196407" y="1312680"/>
                  </a:lnTo>
                  <a:lnTo>
                    <a:pt x="1194183" y="1322527"/>
                  </a:lnTo>
                  <a:lnTo>
                    <a:pt x="1192595" y="1332691"/>
                  </a:lnTo>
                  <a:lnTo>
                    <a:pt x="1191324" y="1342856"/>
                  </a:lnTo>
                  <a:lnTo>
                    <a:pt x="1190371" y="1353339"/>
                  </a:lnTo>
                  <a:lnTo>
                    <a:pt x="1190054" y="1363503"/>
                  </a:lnTo>
                  <a:lnTo>
                    <a:pt x="1190371" y="1373986"/>
                  </a:lnTo>
                  <a:lnTo>
                    <a:pt x="1191324" y="1384468"/>
                  </a:lnTo>
                  <a:lnTo>
                    <a:pt x="1192595" y="1394633"/>
                  </a:lnTo>
                  <a:lnTo>
                    <a:pt x="1194183" y="1404798"/>
                  </a:lnTo>
                  <a:lnTo>
                    <a:pt x="1196407" y="1414645"/>
                  </a:lnTo>
                  <a:lnTo>
                    <a:pt x="1199583" y="1424174"/>
                  </a:lnTo>
                  <a:lnTo>
                    <a:pt x="1202442" y="1433704"/>
                  </a:lnTo>
                  <a:lnTo>
                    <a:pt x="1206254" y="1442915"/>
                  </a:lnTo>
                  <a:lnTo>
                    <a:pt x="1210383" y="1451810"/>
                  </a:lnTo>
                  <a:lnTo>
                    <a:pt x="1214830" y="1460386"/>
                  </a:lnTo>
                  <a:lnTo>
                    <a:pt x="1219913" y="1469280"/>
                  </a:lnTo>
                  <a:lnTo>
                    <a:pt x="1224995" y="1477539"/>
                  </a:lnTo>
                  <a:lnTo>
                    <a:pt x="1230713" y="1485480"/>
                  </a:lnTo>
                  <a:lnTo>
                    <a:pt x="1236748" y="1493421"/>
                  </a:lnTo>
                  <a:lnTo>
                    <a:pt x="1243101" y="1500410"/>
                  </a:lnTo>
                  <a:lnTo>
                    <a:pt x="1249772" y="1507716"/>
                  </a:lnTo>
                  <a:lnTo>
                    <a:pt x="1257078" y="1514386"/>
                  </a:lnTo>
                  <a:lnTo>
                    <a:pt x="1264384" y="1520739"/>
                  </a:lnTo>
                  <a:lnTo>
                    <a:pt x="1272007" y="1526775"/>
                  </a:lnTo>
                  <a:lnTo>
                    <a:pt x="1279948" y="1532492"/>
                  </a:lnTo>
                  <a:lnTo>
                    <a:pt x="1288207" y="1537575"/>
                  </a:lnTo>
                  <a:lnTo>
                    <a:pt x="1297101" y="1542657"/>
                  </a:lnTo>
                  <a:lnTo>
                    <a:pt x="1305678" y="1547104"/>
                  </a:lnTo>
                  <a:lnTo>
                    <a:pt x="1314572" y="1551233"/>
                  </a:lnTo>
                  <a:lnTo>
                    <a:pt x="1323784" y="1555045"/>
                  </a:lnTo>
                  <a:lnTo>
                    <a:pt x="1333631" y="1557904"/>
                  </a:lnTo>
                  <a:lnTo>
                    <a:pt x="1342843" y="1561081"/>
                  </a:lnTo>
                  <a:lnTo>
                    <a:pt x="1352690" y="1563304"/>
                  </a:lnTo>
                  <a:lnTo>
                    <a:pt x="1362855" y="1564892"/>
                  </a:lnTo>
                  <a:lnTo>
                    <a:pt x="1373019" y="1566163"/>
                  </a:lnTo>
                  <a:lnTo>
                    <a:pt x="1383502" y="1567116"/>
                  </a:lnTo>
                  <a:lnTo>
                    <a:pt x="1393984" y="1567434"/>
                  </a:lnTo>
                  <a:lnTo>
                    <a:pt x="1404149" y="1567116"/>
                  </a:lnTo>
                  <a:lnTo>
                    <a:pt x="1414949" y="1566163"/>
                  </a:lnTo>
                  <a:lnTo>
                    <a:pt x="1425114" y="1564892"/>
                  </a:lnTo>
                  <a:lnTo>
                    <a:pt x="1435278" y="1563304"/>
                  </a:lnTo>
                  <a:lnTo>
                    <a:pt x="1444808" y="1561081"/>
                  </a:lnTo>
                  <a:lnTo>
                    <a:pt x="1454655" y="1557904"/>
                  </a:lnTo>
                  <a:lnTo>
                    <a:pt x="1464184" y="1555045"/>
                  </a:lnTo>
                  <a:lnTo>
                    <a:pt x="1473079" y="1551233"/>
                  </a:lnTo>
                  <a:lnTo>
                    <a:pt x="1482290" y="1547104"/>
                  </a:lnTo>
                  <a:lnTo>
                    <a:pt x="1491184" y="1542657"/>
                  </a:lnTo>
                  <a:lnTo>
                    <a:pt x="1499443" y="1537575"/>
                  </a:lnTo>
                  <a:lnTo>
                    <a:pt x="1507702" y="1532492"/>
                  </a:lnTo>
                  <a:lnTo>
                    <a:pt x="1515643" y="1526775"/>
                  </a:lnTo>
                  <a:lnTo>
                    <a:pt x="1523585" y="1520739"/>
                  </a:lnTo>
                  <a:lnTo>
                    <a:pt x="1531208" y="1514386"/>
                  </a:lnTo>
                  <a:lnTo>
                    <a:pt x="1537879" y="1507716"/>
                  </a:lnTo>
                  <a:lnTo>
                    <a:pt x="1544549" y="1500410"/>
                  </a:lnTo>
                  <a:lnTo>
                    <a:pt x="1551220" y="1493421"/>
                  </a:lnTo>
                  <a:lnTo>
                    <a:pt x="1557255" y="1485480"/>
                  </a:lnTo>
                  <a:lnTo>
                    <a:pt x="1562655" y="1477539"/>
                  </a:lnTo>
                  <a:lnTo>
                    <a:pt x="1568055" y="1469280"/>
                  </a:lnTo>
                  <a:lnTo>
                    <a:pt x="1572820" y="1460386"/>
                  </a:lnTo>
                  <a:lnTo>
                    <a:pt x="1577585" y="1451810"/>
                  </a:lnTo>
                  <a:lnTo>
                    <a:pt x="1581714" y="1442915"/>
                  </a:lnTo>
                  <a:lnTo>
                    <a:pt x="1585208" y="1433704"/>
                  </a:lnTo>
                  <a:lnTo>
                    <a:pt x="1588385" y="1424174"/>
                  </a:lnTo>
                  <a:lnTo>
                    <a:pt x="1591244" y="1414645"/>
                  </a:lnTo>
                  <a:lnTo>
                    <a:pt x="1593467" y="1404798"/>
                  </a:lnTo>
                  <a:lnTo>
                    <a:pt x="1595373" y="1394633"/>
                  </a:lnTo>
                  <a:lnTo>
                    <a:pt x="1596644" y="1384468"/>
                  </a:lnTo>
                  <a:lnTo>
                    <a:pt x="1597279" y="1373986"/>
                  </a:lnTo>
                  <a:lnTo>
                    <a:pt x="1597597" y="1363503"/>
                  </a:lnTo>
                  <a:lnTo>
                    <a:pt x="1597279" y="1353339"/>
                  </a:lnTo>
                  <a:lnTo>
                    <a:pt x="1596644" y="1342856"/>
                  </a:lnTo>
                  <a:lnTo>
                    <a:pt x="1595373" y="1332691"/>
                  </a:lnTo>
                  <a:lnTo>
                    <a:pt x="1593467" y="1322527"/>
                  </a:lnTo>
                  <a:lnTo>
                    <a:pt x="1591244" y="1312680"/>
                  </a:lnTo>
                  <a:lnTo>
                    <a:pt x="1588385" y="1302832"/>
                  </a:lnTo>
                  <a:lnTo>
                    <a:pt x="1585208" y="1293303"/>
                  </a:lnTo>
                  <a:lnTo>
                    <a:pt x="1581714" y="1284409"/>
                  </a:lnTo>
                  <a:lnTo>
                    <a:pt x="1577585" y="1275197"/>
                  </a:lnTo>
                  <a:lnTo>
                    <a:pt x="1572820" y="1266303"/>
                  </a:lnTo>
                  <a:lnTo>
                    <a:pt x="1568055" y="1258044"/>
                  </a:lnTo>
                  <a:lnTo>
                    <a:pt x="1562655" y="1249785"/>
                  </a:lnTo>
                  <a:lnTo>
                    <a:pt x="1557255" y="1241526"/>
                  </a:lnTo>
                  <a:lnTo>
                    <a:pt x="1551220" y="1233903"/>
                  </a:lnTo>
                  <a:lnTo>
                    <a:pt x="1544549" y="1226279"/>
                  </a:lnTo>
                  <a:lnTo>
                    <a:pt x="1537879" y="1219609"/>
                  </a:lnTo>
                  <a:lnTo>
                    <a:pt x="1531208" y="1212938"/>
                  </a:lnTo>
                  <a:lnTo>
                    <a:pt x="1523585" y="1206585"/>
                  </a:lnTo>
                  <a:lnTo>
                    <a:pt x="1515643" y="1199914"/>
                  </a:lnTo>
                  <a:lnTo>
                    <a:pt x="1507702" y="1194514"/>
                  </a:lnTo>
                  <a:lnTo>
                    <a:pt x="1499443" y="1189114"/>
                  </a:lnTo>
                  <a:lnTo>
                    <a:pt x="1491184" y="1184350"/>
                  </a:lnTo>
                  <a:lnTo>
                    <a:pt x="1482290" y="1179585"/>
                  </a:lnTo>
                  <a:lnTo>
                    <a:pt x="1473079" y="1175455"/>
                  </a:lnTo>
                  <a:lnTo>
                    <a:pt x="1464184" y="1172279"/>
                  </a:lnTo>
                  <a:lnTo>
                    <a:pt x="1454655" y="1168785"/>
                  </a:lnTo>
                  <a:lnTo>
                    <a:pt x="1444808" y="1166244"/>
                  </a:lnTo>
                  <a:lnTo>
                    <a:pt x="1435278" y="1164020"/>
                  </a:lnTo>
                  <a:lnTo>
                    <a:pt x="1425114" y="1162114"/>
                  </a:lnTo>
                  <a:lnTo>
                    <a:pt x="1414949" y="1160844"/>
                  </a:lnTo>
                  <a:lnTo>
                    <a:pt x="1404149" y="1159891"/>
                  </a:lnTo>
                  <a:lnTo>
                    <a:pt x="1393984" y="1159891"/>
                  </a:lnTo>
                  <a:lnTo>
                    <a:pt x="1383502" y="1159891"/>
                  </a:lnTo>
                  <a:close/>
                  <a:moveTo>
                    <a:pt x="1521201" y="490366"/>
                  </a:moveTo>
                  <a:lnTo>
                    <a:pt x="1468588" y="1032381"/>
                  </a:lnTo>
                  <a:lnTo>
                    <a:pt x="1478796" y="1034737"/>
                  </a:lnTo>
                  <a:lnTo>
                    <a:pt x="1494996" y="1039184"/>
                  </a:lnTo>
                  <a:lnTo>
                    <a:pt x="1510879" y="1044584"/>
                  </a:lnTo>
                  <a:lnTo>
                    <a:pt x="1526126" y="1050620"/>
                  </a:lnTo>
                  <a:lnTo>
                    <a:pt x="1541373" y="1057290"/>
                  </a:lnTo>
                  <a:lnTo>
                    <a:pt x="1555985" y="1064914"/>
                  </a:lnTo>
                  <a:lnTo>
                    <a:pt x="1570279" y="1073173"/>
                  </a:lnTo>
                  <a:lnTo>
                    <a:pt x="1583938" y="1081749"/>
                  </a:lnTo>
                  <a:lnTo>
                    <a:pt x="1597279" y="1091596"/>
                  </a:lnTo>
                  <a:lnTo>
                    <a:pt x="1610303" y="1101443"/>
                  </a:lnTo>
                  <a:lnTo>
                    <a:pt x="1622691" y="1112243"/>
                  </a:lnTo>
                  <a:lnTo>
                    <a:pt x="1634126" y="1123679"/>
                  </a:lnTo>
                  <a:lnTo>
                    <a:pt x="1645562" y="1135432"/>
                  </a:lnTo>
                  <a:lnTo>
                    <a:pt x="1656044" y="1147820"/>
                  </a:lnTo>
                  <a:lnTo>
                    <a:pt x="1666209" y="1160526"/>
                  </a:lnTo>
                  <a:lnTo>
                    <a:pt x="1675738" y="1173549"/>
                  </a:lnTo>
                  <a:lnTo>
                    <a:pt x="1684632" y="1187526"/>
                  </a:lnTo>
                  <a:lnTo>
                    <a:pt x="1692574" y="1201503"/>
                  </a:lnTo>
                  <a:lnTo>
                    <a:pt x="1700197" y="1216114"/>
                  </a:lnTo>
                  <a:lnTo>
                    <a:pt x="1706868" y="1231361"/>
                  </a:lnTo>
                  <a:lnTo>
                    <a:pt x="1712903" y="1246609"/>
                  </a:lnTo>
                  <a:lnTo>
                    <a:pt x="1718621" y="1262491"/>
                  </a:lnTo>
                  <a:lnTo>
                    <a:pt x="1723068" y="1278691"/>
                  </a:lnTo>
                  <a:lnTo>
                    <a:pt x="1725403" y="1288811"/>
                  </a:lnTo>
                  <a:lnTo>
                    <a:pt x="2267666" y="1236231"/>
                  </a:lnTo>
                  <a:lnTo>
                    <a:pt x="2265125" y="1218140"/>
                  </a:lnTo>
                  <a:lnTo>
                    <a:pt x="2261630" y="1200683"/>
                  </a:lnTo>
                  <a:lnTo>
                    <a:pt x="2258136" y="1182909"/>
                  </a:lnTo>
                  <a:lnTo>
                    <a:pt x="2254325" y="1165136"/>
                  </a:lnTo>
                  <a:lnTo>
                    <a:pt x="2250195" y="1147362"/>
                  </a:lnTo>
                  <a:lnTo>
                    <a:pt x="2245748" y="1130223"/>
                  </a:lnTo>
                  <a:lnTo>
                    <a:pt x="2240666" y="1112766"/>
                  </a:lnTo>
                  <a:lnTo>
                    <a:pt x="2235584" y="1095945"/>
                  </a:lnTo>
                  <a:lnTo>
                    <a:pt x="2229866" y="1079123"/>
                  </a:lnTo>
                  <a:lnTo>
                    <a:pt x="2223831" y="1061984"/>
                  </a:lnTo>
                  <a:lnTo>
                    <a:pt x="2217478" y="1045480"/>
                  </a:lnTo>
                  <a:lnTo>
                    <a:pt x="2211125" y="1028976"/>
                  </a:lnTo>
                  <a:lnTo>
                    <a:pt x="2204454" y="1012789"/>
                  </a:lnTo>
                  <a:lnTo>
                    <a:pt x="2197149" y="996602"/>
                  </a:lnTo>
                  <a:lnTo>
                    <a:pt x="2189843" y="980732"/>
                  </a:lnTo>
                  <a:lnTo>
                    <a:pt x="2181902" y="965180"/>
                  </a:lnTo>
                  <a:lnTo>
                    <a:pt x="2173643" y="949311"/>
                  </a:lnTo>
                  <a:lnTo>
                    <a:pt x="2165384" y="933759"/>
                  </a:lnTo>
                  <a:lnTo>
                    <a:pt x="2156490" y="918842"/>
                  </a:lnTo>
                  <a:lnTo>
                    <a:pt x="2147596" y="903607"/>
                  </a:lnTo>
                  <a:lnTo>
                    <a:pt x="2138067" y="888690"/>
                  </a:lnTo>
                  <a:lnTo>
                    <a:pt x="2128855" y="874090"/>
                  </a:lnTo>
                  <a:lnTo>
                    <a:pt x="2119008" y="859807"/>
                  </a:lnTo>
                  <a:lnTo>
                    <a:pt x="2108843" y="845525"/>
                  </a:lnTo>
                  <a:lnTo>
                    <a:pt x="2098361" y="831560"/>
                  </a:lnTo>
                  <a:lnTo>
                    <a:pt x="2087561" y="817594"/>
                  </a:lnTo>
                  <a:lnTo>
                    <a:pt x="2076761" y="803947"/>
                  </a:lnTo>
                  <a:lnTo>
                    <a:pt x="2065644" y="790934"/>
                  </a:lnTo>
                  <a:lnTo>
                    <a:pt x="2054209" y="777603"/>
                  </a:lnTo>
                  <a:lnTo>
                    <a:pt x="2042138" y="764591"/>
                  </a:lnTo>
                  <a:lnTo>
                    <a:pt x="2030385" y="752212"/>
                  </a:lnTo>
                  <a:lnTo>
                    <a:pt x="2017997" y="739834"/>
                  </a:lnTo>
                  <a:lnTo>
                    <a:pt x="2005609" y="727456"/>
                  </a:lnTo>
                  <a:lnTo>
                    <a:pt x="1993221" y="715395"/>
                  </a:lnTo>
                  <a:lnTo>
                    <a:pt x="1980197" y="703652"/>
                  </a:lnTo>
                  <a:lnTo>
                    <a:pt x="1966856" y="692226"/>
                  </a:lnTo>
                  <a:lnTo>
                    <a:pt x="1953833" y="681117"/>
                  </a:lnTo>
                  <a:lnTo>
                    <a:pt x="1940174" y="670326"/>
                  </a:lnTo>
                  <a:lnTo>
                    <a:pt x="1926198" y="659535"/>
                  </a:lnTo>
                  <a:lnTo>
                    <a:pt x="1912221" y="649061"/>
                  </a:lnTo>
                  <a:lnTo>
                    <a:pt x="1897927" y="638904"/>
                  </a:lnTo>
                  <a:lnTo>
                    <a:pt x="1883633" y="629065"/>
                  </a:lnTo>
                  <a:lnTo>
                    <a:pt x="1869022" y="619861"/>
                  </a:lnTo>
                  <a:lnTo>
                    <a:pt x="1854092" y="610339"/>
                  </a:lnTo>
                  <a:lnTo>
                    <a:pt x="1838845" y="601452"/>
                  </a:lnTo>
                  <a:lnTo>
                    <a:pt x="1823916" y="592566"/>
                  </a:lnTo>
                  <a:lnTo>
                    <a:pt x="1808352" y="584313"/>
                  </a:lnTo>
                  <a:lnTo>
                    <a:pt x="1792469" y="576061"/>
                  </a:lnTo>
                  <a:lnTo>
                    <a:pt x="1776905" y="568127"/>
                  </a:lnTo>
                  <a:lnTo>
                    <a:pt x="1761022" y="560827"/>
                  </a:lnTo>
                  <a:lnTo>
                    <a:pt x="1744823" y="553527"/>
                  </a:lnTo>
                  <a:lnTo>
                    <a:pt x="1728623" y="546862"/>
                  </a:lnTo>
                  <a:lnTo>
                    <a:pt x="1712105" y="540514"/>
                  </a:lnTo>
                  <a:lnTo>
                    <a:pt x="1695588" y="534166"/>
                  </a:lnTo>
                  <a:lnTo>
                    <a:pt x="1678435" y="528136"/>
                  </a:lnTo>
                  <a:lnTo>
                    <a:pt x="1661600" y="522740"/>
                  </a:lnTo>
                  <a:lnTo>
                    <a:pt x="1644765" y="517344"/>
                  </a:lnTo>
                  <a:lnTo>
                    <a:pt x="1627294" y="512584"/>
                  </a:lnTo>
                  <a:lnTo>
                    <a:pt x="1610141" y="507823"/>
                  </a:lnTo>
                  <a:lnTo>
                    <a:pt x="1592671" y="503697"/>
                  </a:lnTo>
                  <a:lnTo>
                    <a:pt x="1574883" y="499888"/>
                  </a:lnTo>
                  <a:lnTo>
                    <a:pt x="1557095" y="496397"/>
                  </a:lnTo>
                  <a:lnTo>
                    <a:pt x="1539306" y="492905"/>
                  </a:lnTo>
                  <a:lnTo>
                    <a:pt x="1521201" y="490366"/>
                  </a:lnTo>
                  <a:close/>
                  <a:moveTo>
                    <a:pt x="1266450" y="490366"/>
                  </a:moveTo>
                  <a:lnTo>
                    <a:pt x="1248344" y="492905"/>
                  </a:lnTo>
                  <a:lnTo>
                    <a:pt x="1230556" y="496397"/>
                  </a:lnTo>
                  <a:lnTo>
                    <a:pt x="1212768" y="499888"/>
                  </a:lnTo>
                  <a:lnTo>
                    <a:pt x="1195297" y="503697"/>
                  </a:lnTo>
                  <a:lnTo>
                    <a:pt x="1177509" y="507823"/>
                  </a:lnTo>
                  <a:lnTo>
                    <a:pt x="1160039" y="512584"/>
                  </a:lnTo>
                  <a:lnTo>
                    <a:pt x="1142886" y="517344"/>
                  </a:lnTo>
                  <a:lnTo>
                    <a:pt x="1126051" y="522740"/>
                  </a:lnTo>
                  <a:lnTo>
                    <a:pt x="1108898" y="528136"/>
                  </a:lnTo>
                  <a:lnTo>
                    <a:pt x="1092063" y="534166"/>
                  </a:lnTo>
                  <a:lnTo>
                    <a:pt x="1075545" y="540514"/>
                  </a:lnTo>
                  <a:lnTo>
                    <a:pt x="1059028" y="546862"/>
                  </a:lnTo>
                  <a:lnTo>
                    <a:pt x="1042827" y="553527"/>
                  </a:lnTo>
                  <a:lnTo>
                    <a:pt x="1026627" y="560827"/>
                  </a:lnTo>
                  <a:lnTo>
                    <a:pt x="1010745" y="568127"/>
                  </a:lnTo>
                  <a:lnTo>
                    <a:pt x="994863" y="576061"/>
                  </a:lnTo>
                  <a:lnTo>
                    <a:pt x="978981" y="584313"/>
                  </a:lnTo>
                  <a:lnTo>
                    <a:pt x="963734" y="592566"/>
                  </a:lnTo>
                  <a:lnTo>
                    <a:pt x="948487" y="601452"/>
                  </a:lnTo>
                  <a:lnTo>
                    <a:pt x="933558" y="610339"/>
                  </a:lnTo>
                  <a:lnTo>
                    <a:pt x="918946" y="619861"/>
                  </a:lnTo>
                  <a:lnTo>
                    <a:pt x="904334" y="629065"/>
                  </a:lnTo>
                  <a:lnTo>
                    <a:pt x="889405" y="638904"/>
                  </a:lnTo>
                  <a:lnTo>
                    <a:pt x="875429" y="649061"/>
                  </a:lnTo>
                  <a:lnTo>
                    <a:pt x="861135" y="659535"/>
                  </a:lnTo>
                  <a:lnTo>
                    <a:pt x="847794" y="670326"/>
                  </a:lnTo>
                  <a:lnTo>
                    <a:pt x="833817" y="681117"/>
                  </a:lnTo>
                  <a:lnTo>
                    <a:pt x="820476" y="692226"/>
                  </a:lnTo>
                  <a:lnTo>
                    <a:pt x="807453" y="703652"/>
                  </a:lnTo>
                  <a:lnTo>
                    <a:pt x="794747" y="715395"/>
                  </a:lnTo>
                  <a:lnTo>
                    <a:pt x="781723" y="727456"/>
                  </a:lnTo>
                  <a:lnTo>
                    <a:pt x="769335" y="739834"/>
                  </a:lnTo>
                  <a:lnTo>
                    <a:pt x="757265" y="752212"/>
                  </a:lnTo>
                  <a:lnTo>
                    <a:pt x="745194" y="764591"/>
                  </a:lnTo>
                  <a:lnTo>
                    <a:pt x="733759" y="777603"/>
                  </a:lnTo>
                  <a:lnTo>
                    <a:pt x="722006" y="790934"/>
                  </a:lnTo>
                  <a:lnTo>
                    <a:pt x="710571" y="803947"/>
                  </a:lnTo>
                  <a:lnTo>
                    <a:pt x="699771" y="817594"/>
                  </a:lnTo>
                  <a:lnTo>
                    <a:pt x="689289" y="831560"/>
                  </a:lnTo>
                  <a:lnTo>
                    <a:pt x="678807" y="845525"/>
                  </a:lnTo>
                  <a:lnTo>
                    <a:pt x="668960" y="859807"/>
                  </a:lnTo>
                  <a:lnTo>
                    <a:pt x="658795" y="874090"/>
                  </a:lnTo>
                  <a:lnTo>
                    <a:pt x="649266" y="888690"/>
                  </a:lnTo>
                  <a:lnTo>
                    <a:pt x="640054" y="903607"/>
                  </a:lnTo>
                  <a:lnTo>
                    <a:pt x="630842" y="918842"/>
                  </a:lnTo>
                  <a:lnTo>
                    <a:pt x="622266" y="933759"/>
                  </a:lnTo>
                  <a:lnTo>
                    <a:pt x="614007" y="949311"/>
                  </a:lnTo>
                  <a:lnTo>
                    <a:pt x="605748" y="965180"/>
                  </a:lnTo>
                  <a:lnTo>
                    <a:pt x="598125" y="980732"/>
                  </a:lnTo>
                  <a:lnTo>
                    <a:pt x="590501" y="996602"/>
                  </a:lnTo>
                  <a:lnTo>
                    <a:pt x="583513" y="1012789"/>
                  </a:lnTo>
                  <a:lnTo>
                    <a:pt x="576207" y="1028976"/>
                  </a:lnTo>
                  <a:lnTo>
                    <a:pt x="569854" y="1045480"/>
                  </a:lnTo>
                  <a:lnTo>
                    <a:pt x="563502" y="1061984"/>
                  </a:lnTo>
                  <a:lnTo>
                    <a:pt x="557784" y="1079123"/>
                  </a:lnTo>
                  <a:lnTo>
                    <a:pt x="552066" y="1095945"/>
                  </a:lnTo>
                  <a:lnTo>
                    <a:pt x="546984" y="1112766"/>
                  </a:lnTo>
                  <a:lnTo>
                    <a:pt x="541902" y="1130223"/>
                  </a:lnTo>
                  <a:lnTo>
                    <a:pt x="537455" y="1147362"/>
                  </a:lnTo>
                  <a:lnTo>
                    <a:pt x="533325" y="1165136"/>
                  </a:lnTo>
                  <a:lnTo>
                    <a:pt x="529196" y="1182909"/>
                  </a:lnTo>
                  <a:lnTo>
                    <a:pt x="526019" y="1200683"/>
                  </a:lnTo>
                  <a:lnTo>
                    <a:pt x="522843" y="1218140"/>
                  </a:lnTo>
                  <a:lnTo>
                    <a:pt x="519984" y="1236231"/>
                  </a:lnTo>
                  <a:lnTo>
                    <a:pt x="1062444" y="1288803"/>
                  </a:lnTo>
                  <a:lnTo>
                    <a:pt x="1064583" y="1278691"/>
                  </a:lnTo>
                  <a:lnTo>
                    <a:pt x="1069347" y="1262491"/>
                  </a:lnTo>
                  <a:lnTo>
                    <a:pt x="1074747" y="1246609"/>
                  </a:lnTo>
                  <a:lnTo>
                    <a:pt x="1080783" y="1231361"/>
                  </a:lnTo>
                  <a:lnTo>
                    <a:pt x="1087771" y="1216114"/>
                  </a:lnTo>
                  <a:lnTo>
                    <a:pt x="1095077" y="1201503"/>
                  </a:lnTo>
                  <a:lnTo>
                    <a:pt x="1103336" y="1187526"/>
                  </a:lnTo>
                  <a:lnTo>
                    <a:pt x="1112230" y="1173549"/>
                  </a:lnTo>
                  <a:lnTo>
                    <a:pt x="1121442" y="1160526"/>
                  </a:lnTo>
                  <a:lnTo>
                    <a:pt x="1131606" y="1147185"/>
                  </a:lnTo>
                  <a:lnTo>
                    <a:pt x="1142407" y="1135432"/>
                  </a:lnTo>
                  <a:lnTo>
                    <a:pt x="1153524" y="1123361"/>
                  </a:lnTo>
                  <a:lnTo>
                    <a:pt x="1165595" y="1112243"/>
                  </a:lnTo>
                  <a:lnTo>
                    <a:pt x="1177665" y="1101443"/>
                  </a:lnTo>
                  <a:lnTo>
                    <a:pt x="1190689" y="1091279"/>
                  </a:lnTo>
                  <a:lnTo>
                    <a:pt x="1204030" y="1081749"/>
                  </a:lnTo>
                  <a:lnTo>
                    <a:pt x="1218007" y="1073173"/>
                  </a:lnTo>
                  <a:lnTo>
                    <a:pt x="1231983" y="1064914"/>
                  </a:lnTo>
                  <a:lnTo>
                    <a:pt x="1246595" y="1057290"/>
                  </a:lnTo>
                  <a:lnTo>
                    <a:pt x="1261525" y="1050620"/>
                  </a:lnTo>
                  <a:lnTo>
                    <a:pt x="1277089" y="1044584"/>
                  </a:lnTo>
                  <a:lnTo>
                    <a:pt x="1292972" y="1039184"/>
                  </a:lnTo>
                  <a:lnTo>
                    <a:pt x="1309172" y="1034737"/>
                  </a:lnTo>
                  <a:lnTo>
                    <a:pt x="1319052" y="1032267"/>
                  </a:lnTo>
                  <a:lnTo>
                    <a:pt x="1266450" y="490366"/>
                  </a:lnTo>
                  <a:close/>
                  <a:moveTo>
                    <a:pt x="1094286" y="0"/>
                  </a:moveTo>
                  <a:lnTo>
                    <a:pt x="1100957" y="0"/>
                  </a:lnTo>
                  <a:lnTo>
                    <a:pt x="1107627" y="952"/>
                  </a:lnTo>
                  <a:lnTo>
                    <a:pt x="1113980" y="2539"/>
                  </a:lnTo>
                  <a:lnTo>
                    <a:pt x="1120333" y="4761"/>
                  </a:lnTo>
                  <a:lnTo>
                    <a:pt x="1126368" y="7300"/>
                  </a:lnTo>
                  <a:lnTo>
                    <a:pt x="1132086" y="10791"/>
                  </a:lnTo>
                  <a:lnTo>
                    <a:pt x="1137168" y="14600"/>
                  </a:lnTo>
                  <a:lnTo>
                    <a:pt x="1142568" y="18726"/>
                  </a:lnTo>
                  <a:lnTo>
                    <a:pt x="1147015" y="23487"/>
                  </a:lnTo>
                  <a:lnTo>
                    <a:pt x="1151145" y="28882"/>
                  </a:lnTo>
                  <a:lnTo>
                    <a:pt x="1154956" y="34595"/>
                  </a:lnTo>
                  <a:lnTo>
                    <a:pt x="1157815" y="40943"/>
                  </a:lnTo>
                  <a:lnTo>
                    <a:pt x="1160674" y="47291"/>
                  </a:lnTo>
                  <a:lnTo>
                    <a:pt x="1231191" y="266290"/>
                  </a:lnTo>
                  <a:lnTo>
                    <a:pt x="1251203" y="263433"/>
                  </a:lnTo>
                  <a:lnTo>
                    <a:pt x="1271532" y="261211"/>
                  </a:lnTo>
                  <a:lnTo>
                    <a:pt x="1291544" y="258990"/>
                  </a:lnTo>
                  <a:lnTo>
                    <a:pt x="1311873" y="257403"/>
                  </a:lnTo>
                  <a:lnTo>
                    <a:pt x="1332202" y="256133"/>
                  </a:lnTo>
                  <a:lnTo>
                    <a:pt x="1352531" y="255181"/>
                  </a:lnTo>
                  <a:lnTo>
                    <a:pt x="1373178" y="254546"/>
                  </a:lnTo>
                  <a:lnTo>
                    <a:pt x="1393825" y="254546"/>
                  </a:lnTo>
                  <a:lnTo>
                    <a:pt x="1414154" y="254546"/>
                  </a:lnTo>
                  <a:lnTo>
                    <a:pt x="1435119" y="255181"/>
                  </a:lnTo>
                  <a:lnTo>
                    <a:pt x="1455448" y="256133"/>
                  </a:lnTo>
                  <a:lnTo>
                    <a:pt x="1475778" y="257403"/>
                  </a:lnTo>
                  <a:lnTo>
                    <a:pt x="1496107" y="258990"/>
                  </a:lnTo>
                  <a:lnTo>
                    <a:pt x="1515801" y="261211"/>
                  </a:lnTo>
                  <a:lnTo>
                    <a:pt x="1536130" y="263433"/>
                  </a:lnTo>
                  <a:lnTo>
                    <a:pt x="1556142" y="266290"/>
                  </a:lnTo>
                  <a:lnTo>
                    <a:pt x="1627294" y="47291"/>
                  </a:lnTo>
                  <a:lnTo>
                    <a:pt x="1629835" y="40626"/>
                  </a:lnTo>
                  <a:lnTo>
                    <a:pt x="1633012" y="34595"/>
                  </a:lnTo>
                  <a:lnTo>
                    <a:pt x="1636823" y="28882"/>
                  </a:lnTo>
                  <a:lnTo>
                    <a:pt x="1640953" y="23487"/>
                  </a:lnTo>
                  <a:lnTo>
                    <a:pt x="1645400" y="18726"/>
                  </a:lnTo>
                  <a:lnTo>
                    <a:pt x="1650164" y="14600"/>
                  </a:lnTo>
                  <a:lnTo>
                    <a:pt x="1655882" y="10474"/>
                  </a:lnTo>
                  <a:lnTo>
                    <a:pt x="1661600" y="7300"/>
                  </a:lnTo>
                  <a:lnTo>
                    <a:pt x="1667635" y="4761"/>
                  </a:lnTo>
                  <a:lnTo>
                    <a:pt x="1673670" y="2539"/>
                  </a:lnTo>
                  <a:lnTo>
                    <a:pt x="1680023" y="952"/>
                  </a:lnTo>
                  <a:lnTo>
                    <a:pt x="1686694" y="0"/>
                  </a:lnTo>
                  <a:lnTo>
                    <a:pt x="1693682" y="0"/>
                  </a:lnTo>
                  <a:lnTo>
                    <a:pt x="1700352" y="317"/>
                  </a:lnTo>
                  <a:lnTo>
                    <a:pt x="1707023" y="1270"/>
                  </a:lnTo>
                  <a:lnTo>
                    <a:pt x="1714011" y="2857"/>
                  </a:lnTo>
                  <a:lnTo>
                    <a:pt x="1934774" y="75221"/>
                  </a:lnTo>
                  <a:lnTo>
                    <a:pt x="1941762" y="77443"/>
                  </a:lnTo>
                  <a:lnTo>
                    <a:pt x="1947798" y="80617"/>
                  </a:lnTo>
                  <a:lnTo>
                    <a:pt x="1953833" y="84108"/>
                  </a:lnTo>
                  <a:lnTo>
                    <a:pt x="1958915" y="88234"/>
                  </a:lnTo>
                  <a:lnTo>
                    <a:pt x="1963997" y="93312"/>
                  </a:lnTo>
                  <a:lnTo>
                    <a:pt x="1968127" y="98073"/>
                  </a:lnTo>
                  <a:lnTo>
                    <a:pt x="1971621" y="103469"/>
                  </a:lnTo>
                  <a:lnTo>
                    <a:pt x="1975115" y="108864"/>
                  </a:lnTo>
                  <a:lnTo>
                    <a:pt x="1977656" y="114895"/>
                  </a:lnTo>
                  <a:lnTo>
                    <a:pt x="1980197" y="121243"/>
                  </a:lnTo>
                  <a:lnTo>
                    <a:pt x="1981468" y="127908"/>
                  </a:lnTo>
                  <a:lnTo>
                    <a:pt x="1982421" y="134573"/>
                  </a:lnTo>
                  <a:lnTo>
                    <a:pt x="1982738" y="141238"/>
                  </a:lnTo>
                  <a:lnTo>
                    <a:pt x="1981786" y="148221"/>
                  </a:lnTo>
                  <a:lnTo>
                    <a:pt x="1980833" y="154886"/>
                  </a:lnTo>
                  <a:lnTo>
                    <a:pt x="1979244" y="161551"/>
                  </a:lnTo>
                  <a:lnTo>
                    <a:pt x="1907774" y="380550"/>
                  </a:lnTo>
                  <a:lnTo>
                    <a:pt x="1925880" y="390389"/>
                  </a:lnTo>
                  <a:lnTo>
                    <a:pt x="1943986" y="400228"/>
                  </a:lnTo>
                  <a:lnTo>
                    <a:pt x="1961456" y="410702"/>
                  </a:lnTo>
                  <a:lnTo>
                    <a:pt x="1978927" y="421175"/>
                  </a:lnTo>
                  <a:lnTo>
                    <a:pt x="1996397" y="431967"/>
                  </a:lnTo>
                  <a:lnTo>
                    <a:pt x="2013232" y="443393"/>
                  </a:lnTo>
                  <a:lnTo>
                    <a:pt x="2029750" y="454501"/>
                  </a:lnTo>
                  <a:lnTo>
                    <a:pt x="2046585" y="466562"/>
                  </a:lnTo>
                  <a:lnTo>
                    <a:pt x="2062785" y="478623"/>
                  </a:lnTo>
                  <a:lnTo>
                    <a:pt x="2078985" y="491001"/>
                  </a:lnTo>
                  <a:lnTo>
                    <a:pt x="2094867" y="503697"/>
                  </a:lnTo>
                  <a:lnTo>
                    <a:pt x="2110432" y="516709"/>
                  </a:lnTo>
                  <a:lnTo>
                    <a:pt x="2125679" y="529723"/>
                  </a:lnTo>
                  <a:lnTo>
                    <a:pt x="2140925" y="543370"/>
                  </a:lnTo>
                  <a:lnTo>
                    <a:pt x="2155855" y="557335"/>
                  </a:lnTo>
                  <a:lnTo>
                    <a:pt x="2170466" y="571301"/>
                  </a:lnTo>
                  <a:lnTo>
                    <a:pt x="2357242" y="435775"/>
                  </a:lnTo>
                  <a:lnTo>
                    <a:pt x="2362959" y="431967"/>
                  </a:lnTo>
                  <a:lnTo>
                    <a:pt x="2369312" y="428793"/>
                  </a:lnTo>
                  <a:lnTo>
                    <a:pt x="2375347" y="426571"/>
                  </a:lnTo>
                  <a:lnTo>
                    <a:pt x="2382018" y="424667"/>
                  </a:lnTo>
                  <a:lnTo>
                    <a:pt x="2388371" y="423397"/>
                  </a:lnTo>
                  <a:lnTo>
                    <a:pt x="2395041" y="422762"/>
                  </a:lnTo>
                  <a:lnTo>
                    <a:pt x="2401712" y="422762"/>
                  </a:lnTo>
                  <a:lnTo>
                    <a:pt x="2408065" y="423397"/>
                  </a:lnTo>
                  <a:lnTo>
                    <a:pt x="2414418" y="424984"/>
                  </a:lnTo>
                  <a:lnTo>
                    <a:pt x="2420770" y="426888"/>
                  </a:lnTo>
                  <a:lnTo>
                    <a:pt x="2426806" y="429428"/>
                  </a:lnTo>
                  <a:lnTo>
                    <a:pt x="2432841" y="432601"/>
                  </a:lnTo>
                  <a:lnTo>
                    <a:pt x="2438559" y="436093"/>
                  </a:lnTo>
                  <a:lnTo>
                    <a:pt x="2443959" y="440854"/>
                  </a:lnTo>
                  <a:lnTo>
                    <a:pt x="2448406" y="445614"/>
                  </a:lnTo>
                  <a:lnTo>
                    <a:pt x="2452853" y="451327"/>
                  </a:lnTo>
                  <a:lnTo>
                    <a:pt x="2589757" y="638904"/>
                  </a:lnTo>
                  <a:lnTo>
                    <a:pt x="2593569" y="644935"/>
                  </a:lnTo>
                  <a:lnTo>
                    <a:pt x="2596746" y="650965"/>
                  </a:lnTo>
                  <a:lnTo>
                    <a:pt x="2599287" y="657313"/>
                  </a:lnTo>
                  <a:lnTo>
                    <a:pt x="2601193" y="663661"/>
                  </a:lnTo>
                  <a:lnTo>
                    <a:pt x="2602463" y="670326"/>
                  </a:lnTo>
                  <a:lnTo>
                    <a:pt x="2602781" y="676991"/>
                  </a:lnTo>
                  <a:lnTo>
                    <a:pt x="2602781" y="683656"/>
                  </a:lnTo>
                  <a:lnTo>
                    <a:pt x="2601828" y="690004"/>
                  </a:lnTo>
                  <a:lnTo>
                    <a:pt x="2600557" y="696352"/>
                  </a:lnTo>
                  <a:lnTo>
                    <a:pt x="2598652" y="703017"/>
                  </a:lnTo>
                  <a:lnTo>
                    <a:pt x="2596428" y="709047"/>
                  </a:lnTo>
                  <a:lnTo>
                    <a:pt x="2592934" y="715078"/>
                  </a:lnTo>
                  <a:lnTo>
                    <a:pt x="2589122" y="720473"/>
                  </a:lnTo>
                  <a:lnTo>
                    <a:pt x="2584993" y="725869"/>
                  </a:lnTo>
                  <a:lnTo>
                    <a:pt x="2580228" y="730630"/>
                  </a:lnTo>
                  <a:lnTo>
                    <a:pt x="2574828" y="734756"/>
                  </a:lnTo>
                  <a:lnTo>
                    <a:pt x="2388053" y="870281"/>
                  </a:lnTo>
                  <a:lnTo>
                    <a:pt x="2396629" y="888372"/>
                  </a:lnTo>
                  <a:lnTo>
                    <a:pt x="2405524" y="906781"/>
                  </a:lnTo>
                  <a:lnTo>
                    <a:pt x="2413465" y="925189"/>
                  </a:lnTo>
                  <a:lnTo>
                    <a:pt x="2421088" y="943598"/>
                  </a:lnTo>
                  <a:lnTo>
                    <a:pt x="2428712" y="962324"/>
                  </a:lnTo>
                  <a:lnTo>
                    <a:pt x="2436017" y="981367"/>
                  </a:lnTo>
                  <a:lnTo>
                    <a:pt x="2442688" y="1000411"/>
                  </a:lnTo>
                  <a:lnTo>
                    <a:pt x="2449041" y="1019454"/>
                  </a:lnTo>
                  <a:lnTo>
                    <a:pt x="2455394" y="1039132"/>
                  </a:lnTo>
                  <a:lnTo>
                    <a:pt x="2461111" y="1058810"/>
                  </a:lnTo>
                  <a:lnTo>
                    <a:pt x="2466829" y="1078171"/>
                  </a:lnTo>
                  <a:lnTo>
                    <a:pt x="2471594" y="1098167"/>
                  </a:lnTo>
                  <a:lnTo>
                    <a:pt x="2476676" y="1118162"/>
                  </a:lnTo>
                  <a:lnTo>
                    <a:pt x="2480805" y="1138158"/>
                  </a:lnTo>
                  <a:lnTo>
                    <a:pt x="2484935" y="1158470"/>
                  </a:lnTo>
                  <a:lnTo>
                    <a:pt x="2488746" y="1178783"/>
                  </a:lnTo>
                  <a:lnTo>
                    <a:pt x="2718721" y="1178783"/>
                  </a:lnTo>
                  <a:lnTo>
                    <a:pt x="2725709" y="1179101"/>
                  </a:lnTo>
                  <a:lnTo>
                    <a:pt x="2732698" y="1180370"/>
                  </a:lnTo>
                  <a:lnTo>
                    <a:pt x="2739368" y="1181640"/>
                  </a:lnTo>
                  <a:lnTo>
                    <a:pt x="2745403" y="1184496"/>
                  </a:lnTo>
                  <a:lnTo>
                    <a:pt x="2751439" y="1187035"/>
                  </a:lnTo>
                  <a:lnTo>
                    <a:pt x="2757156" y="1190527"/>
                  </a:lnTo>
                  <a:lnTo>
                    <a:pt x="2762239" y="1194653"/>
                  </a:lnTo>
                  <a:lnTo>
                    <a:pt x="2767321" y="1199096"/>
                  </a:lnTo>
                  <a:lnTo>
                    <a:pt x="2771768" y="1203857"/>
                  </a:lnTo>
                  <a:lnTo>
                    <a:pt x="2775897" y="1209253"/>
                  </a:lnTo>
                  <a:lnTo>
                    <a:pt x="2779391" y="1214966"/>
                  </a:lnTo>
                  <a:lnTo>
                    <a:pt x="2782250" y="1220361"/>
                  </a:lnTo>
                  <a:lnTo>
                    <a:pt x="2784474" y="1226709"/>
                  </a:lnTo>
                  <a:lnTo>
                    <a:pt x="2786062" y="1233692"/>
                  </a:lnTo>
                  <a:lnTo>
                    <a:pt x="2787015" y="1240357"/>
                  </a:lnTo>
                  <a:lnTo>
                    <a:pt x="2787650" y="1247022"/>
                  </a:lnTo>
                  <a:lnTo>
                    <a:pt x="2787650" y="1479986"/>
                  </a:lnTo>
                  <a:lnTo>
                    <a:pt x="2787015" y="1486651"/>
                  </a:lnTo>
                  <a:lnTo>
                    <a:pt x="2786380" y="1493951"/>
                  </a:lnTo>
                  <a:lnTo>
                    <a:pt x="2784474" y="1500299"/>
                  </a:lnTo>
                  <a:lnTo>
                    <a:pt x="2782250" y="1506646"/>
                  </a:lnTo>
                  <a:lnTo>
                    <a:pt x="2779391" y="1512677"/>
                  </a:lnTo>
                  <a:lnTo>
                    <a:pt x="2775897" y="1518390"/>
                  </a:lnTo>
                  <a:lnTo>
                    <a:pt x="2771768" y="1523785"/>
                  </a:lnTo>
                  <a:lnTo>
                    <a:pt x="2767639" y="1528546"/>
                  </a:lnTo>
                  <a:lnTo>
                    <a:pt x="2762556" y="1532672"/>
                  </a:lnTo>
                  <a:lnTo>
                    <a:pt x="2757156" y="1536798"/>
                  </a:lnTo>
                  <a:lnTo>
                    <a:pt x="2751439" y="1540290"/>
                  </a:lnTo>
                  <a:lnTo>
                    <a:pt x="2745403" y="1543146"/>
                  </a:lnTo>
                  <a:lnTo>
                    <a:pt x="2739368" y="1545368"/>
                  </a:lnTo>
                  <a:lnTo>
                    <a:pt x="2732698" y="1546955"/>
                  </a:lnTo>
                  <a:lnTo>
                    <a:pt x="2725709" y="1548224"/>
                  </a:lnTo>
                  <a:lnTo>
                    <a:pt x="2719039" y="1548542"/>
                  </a:lnTo>
                  <a:lnTo>
                    <a:pt x="2488746" y="1548542"/>
                  </a:lnTo>
                  <a:lnTo>
                    <a:pt x="2484935" y="1568855"/>
                  </a:lnTo>
                  <a:lnTo>
                    <a:pt x="2480805" y="1589168"/>
                  </a:lnTo>
                  <a:lnTo>
                    <a:pt x="2476676" y="1609163"/>
                  </a:lnTo>
                  <a:lnTo>
                    <a:pt x="2471594" y="1629476"/>
                  </a:lnTo>
                  <a:lnTo>
                    <a:pt x="2466829" y="1648837"/>
                  </a:lnTo>
                  <a:lnTo>
                    <a:pt x="2461111" y="1668832"/>
                  </a:lnTo>
                  <a:lnTo>
                    <a:pt x="2455394" y="1688510"/>
                  </a:lnTo>
                  <a:lnTo>
                    <a:pt x="2449041" y="1707554"/>
                  </a:lnTo>
                  <a:lnTo>
                    <a:pt x="2442688" y="1726914"/>
                  </a:lnTo>
                  <a:lnTo>
                    <a:pt x="2436017" y="1745958"/>
                  </a:lnTo>
                  <a:lnTo>
                    <a:pt x="2428712" y="1764684"/>
                  </a:lnTo>
                  <a:lnTo>
                    <a:pt x="2421088" y="1783410"/>
                  </a:lnTo>
                  <a:lnTo>
                    <a:pt x="2413465" y="1802453"/>
                  </a:lnTo>
                  <a:lnTo>
                    <a:pt x="2405524" y="1820862"/>
                  </a:lnTo>
                  <a:lnTo>
                    <a:pt x="2396629" y="1838953"/>
                  </a:lnTo>
                  <a:lnTo>
                    <a:pt x="2388053" y="1857044"/>
                  </a:lnTo>
                  <a:lnTo>
                    <a:pt x="2574828" y="1992252"/>
                  </a:lnTo>
                  <a:lnTo>
                    <a:pt x="2580228" y="1996378"/>
                  </a:lnTo>
                  <a:lnTo>
                    <a:pt x="2584993" y="2001456"/>
                  </a:lnTo>
                  <a:lnTo>
                    <a:pt x="2589122" y="2006534"/>
                  </a:lnTo>
                  <a:lnTo>
                    <a:pt x="2592934" y="2012247"/>
                  </a:lnTo>
                  <a:lnTo>
                    <a:pt x="2596428" y="2018278"/>
                  </a:lnTo>
                  <a:lnTo>
                    <a:pt x="2598652" y="2024308"/>
                  </a:lnTo>
                  <a:lnTo>
                    <a:pt x="2600557" y="2030656"/>
                  </a:lnTo>
                  <a:lnTo>
                    <a:pt x="2601828" y="2037004"/>
                  </a:lnTo>
                  <a:lnTo>
                    <a:pt x="2602781" y="2043352"/>
                  </a:lnTo>
                  <a:lnTo>
                    <a:pt x="2602781" y="2050334"/>
                  </a:lnTo>
                  <a:lnTo>
                    <a:pt x="2602463" y="2056682"/>
                  </a:lnTo>
                  <a:lnTo>
                    <a:pt x="2601193" y="2063347"/>
                  </a:lnTo>
                  <a:lnTo>
                    <a:pt x="2599287" y="2069695"/>
                  </a:lnTo>
                  <a:lnTo>
                    <a:pt x="2596746" y="2076360"/>
                  </a:lnTo>
                  <a:lnTo>
                    <a:pt x="2593569" y="2082073"/>
                  </a:lnTo>
                  <a:lnTo>
                    <a:pt x="2589757" y="2087786"/>
                  </a:lnTo>
                  <a:lnTo>
                    <a:pt x="2452853" y="2276315"/>
                  </a:lnTo>
                  <a:lnTo>
                    <a:pt x="2448406" y="2281711"/>
                  </a:lnTo>
                  <a:lnTo>
                    <a:pt x="2443959" y="2286472"/>
                  </a:lnTo>
                  <a:lnTo>
                    <a:pt x="2438559" y="2290915"/>
                  </a:lnTo>
                  <a:lnTo>
                    <a:pt x="2432841" y="2294406"/>
                  </a:lnTo>
                  <a:lnTo>
                    <a:pt x="2426806" y="2297898"/>
                  </a:lnTo>
                  <a:lnTo>
                    <a:pt x="2420770" y="2300437"/>
                  </a:lnTo>
                  <a:lnTo>
                    <a:pt x="2414418" y="2302341"/>
                  </a:lnTo>
                  <a:lnTo>
                    <a:pt x="2408065" y="2303293"/>
                  </a:lnTo>
                  <a:lnTo>
                    <a:pt x="2401712" y="2304245"/>
                  </a:lnTo>
                  <a:lnTo>
                    <a:pt x="2395041" y="2304563"/>
                  </a:lnTo>
                  <a:lnTo>
                    <a:pt x="2388371" y="2303611"/>
                  </a:lnTo>
                  <a:lnTo>
                    <a:pt x="2381700" y="2302658"/>
                  </a:lnTo>
                  <a:lnTo>
                    <a:pt x="2375347" y="2300754"/>
                  </a:lnTo>
                  <a:lnTo>
                    <a:pt x="2368994" y="2298532"/>
                  </a:lnTo>
                  <a:lnTo>
                    <a:pt x="2362959" y="2295041"/>
                  </a:lnTo>
                  <a:lnTo>
                    <a:pt x="2357242" y="2291232"/>
                  </a:lnTo>
                  <a:lnTo>
                    <a:pt x="2170466" y="2156025"/>
                  </a:lnTo>
                  <a:lnTo>
                    <a:pt x="2155855" y="2170307"/>
                  </a:lnTo>
                  <a:lnTo>
                    <a:pt x="2140925" y="2183638"/>
                  </a:lnTo>
                  <a:lnTo>
                    <a:pt x="2125679" y="2197285"/>
                  </a:lnTo>
                  <a:lnTo>
                    <a:pt x="2110432" y="2210616"/>
                  </a:lnTo>
                  <a:lnTo>
                    <a:pt x="2094867" y="2223629"/>
                  </a:lnTo>
                  <a:lnTo>
                    <a:pt x="2078985" y="2236007"/>
                  </a:lnTo>
                  <a:lnTo>
                    <a:pt x="2062785" y="2248385"/>
                  </a:lnTo>
                  <a:lnTo>
                    <a:pt x="2046585" y="2260446"/>
                  </a:lnTo>
                  <a:lnTo>
                    <a:pt x="2030068" y="2272506"/>
                  </a:lnTo>
                  <a:lnTo>
                    <a:pt x="2013232" y="2283932"/>
                  </a:lnTo>
                  <a:lnTo>
                    <a:pt x="1996397" y="2295041"/>
                  </a:lnTo>
                  <a:lnTo>
                    <a:pt x="1978927" y="2306150"/>
                  </a:lnTo>
                  <a:lnTo>
                    <a:pt x="1961456" y="2316624"/>
                  </a:lnTo>
                  <a:lnTo>
                    <a:pt x="1943986" y="2327097"/>
                  </a:lnTo>
                  <a:lnTo>
                    <a:pt x="1925880" y="2336936"/>
                  </a:lnTo>
                  <a:lnTo>
                    <a:pt x="1907774" y="2346776"/>
                  </a:lnTo>
                  <a:lnTo>
                    <a:pt x="1979244" y="2565457"/>
                  </a:lnTo>
                  <a:lnTo>
                    <a:pt x="1980833" y="2572439"/>
                  </a:lnTo>
                  <a:lnTo>
                    <a:pt x="1981786" y="2579422"/>
                  </a:lnTo>
                  <a:lnTo>
                    <a:pt x="1982738" y="2586404"/>
                  </a:lnTo>
                  <a:lnTo>
                    <a:pt x="1982421" y="2592752"/>
                  </a:lnTo>
                  <a:lnTo>
                    <a:pt x="1981468" y="2599417"/>
                  </a:lnTo>
                  <a:lnTo>
                    <a:pt x="1980197" y="2605765"/>
                  </a:lnTo>
                  <a:lnTo>
                    <a:pt x="1977656" y="2612113"/>
                  </a:lnTo>
                  <a:lnTo>
                    <a:pt x="1975115" y="2618143"/>
                  </a:lnTo>
                  <a:lnTo>
                    <a:pt x="1971621" y="2623856"/>
                  </a:lnTo>
                  <a:lnTo>
                    <a:pt x="1968127" y="2629252"/>
                  </a:lnTo>
                  <a:lnTo>
                    <a:pt x="1963997" y="2634013"/>
                  </a:lnTo>
                  <a:lnTo>
                    <a:pt x="1958915" y="2638774"/>
                  </a:lnTo>
                  <a:lnTo>
                    <a:pt x="1953833" y="2642900"/>
                  </a:lnTo>
                  <a:lnTo>
                    <a:pt x="1948115" y="2646391"/>
                  </a:lnTo>
                  <a:lnTo>
                    <a:pt x="1941762" y="2649565"/>
                  </a:lnTo>
                  <a:lnTo>
                    <a:pt x="1935409" y="2652104"/>
                  </a:lnTo>
                  <a:lnTo>
                    <a:pt x="1714011" y="2724151"/>
                  </a:lnTo>
                  <a:lnTo>
                    <a:pt x="1707023" y="2725738"/>
                  </a:lnTo>
                  <a:lnTo>
                    <a:pt x="1700352" y="2727008"/>
                  </a:lnTo>
                  <a:lnTo>
                    <a:pt x="1693682" y="2727325"/>
                  </a:lnTo>
                  <a:lnTo>
                    <a:pt x="1686694" y="2727325"/>
                  </a:lnTo>
                  <a:lnTo>
                    <a:pt x="1680023" y="2726056"/>
                  </a:lnTo>
                  <a:lnTo>
                    <a:pt x="1673670" y="2724786"/>
                  </a:lnTo>
                  <a:lnTo>
                    <a:pt x="1667635" y="2722564"/>
                  </a:lnTo>
                  <a:lnTo>
                    <a:pt x="1661600" y="2719708"/>
                  </a:lnTo>
                  <a:lnTo>
                    <a:pt x="1655564" y="2716851"/>
                  </a:lnTo>
                  <a:lnTo>
                    <a:pt x="1650164" y="2712725"/>
                  </a:lnTo>
                  <a:lnTo>
                    <a:pt x="1645400" y="2708599"/>
                  </a:lnTo>
                  <a:lnTo>
                    <a:pt x="1640953" y="2703521"/>
                  </a:lnTo>
                  <a:lnTo>
                    <a:pt x="1636823" y="2698443"/>
                  </a:lnTo>
                  <a:lnTo>
                    <a:pt x="1633012" y="2692730"/>
                  </a:lnTo>
                  <a:lnTo>
                    <a:pt x="1629835" y="2686382"/>
                  </a:lnTo>
                  <a:lnTo>
                    <a:pt x="1627294" y="2680034"/>
                  </a:lnTo>
                  <a:lnTo>
                    <a:pt x="1556142" y="2460718"/>
                  </a:lnTo>
                  <a:lnTo>
                    <a:pt x="1536130" y="2463575"/>
                  </a:lnTo>
                  <a:lnTo>
                    <a:pt x="1516436" y="2465796"/>
                  </a:lnTo>
                  <a:lnTo>
                    <a:pt x="1496107" y="2467701"/>
                  </a:lnTo>
                  <a:lnTo>
                    <a:pt x="1475778" y="2469605"/>
                  </a:lnTo>
                  <a:lnTo>
                    <a:pt x="1455448" y="2470875"/>
                  </a:lnTo>
                  <a:lnTo>
                    <a:pt x="1435119" y="2471827"/>
                  </a:lnTo>
                  <a:lnTo>
                    <a:pt x="1414154" y="2472144"/>
                  </a:lnTo>
                  <a:lnTo>
                    <a:pt x="1393825" y="2472779"/>
                  </a:lnTo>
                  <a:lnTo>
                    <a:pt x="1373178" y="2472144"/>
                  </a:lnTo>
                  <a:lnTo>
                    <a:pt x="1352531" y="2471827"/>
                  </a:lnTo>
                  <a:lnTo>
                    <a:pt x="1332202" y="2470875"/>
                  </a:lnTo>
                  <a:lnTo>
                    <a:pt x="1311873" y="2469605"/>
                  </a:lnTo>
                  <a:lnTo>
                    <a:pt x="1291544" y="2467701"/>
                  </a:lnTo>
                  <a:lnTo>
                    <a:pt x="1271532" y="2465796"/>
                  </a:lnTo>
                  <a:lnTo>
                    <a:pt x="1251203" y="2463575"/>
                  </a:lnTo>
                  <a:lnTo>
                    <a:pt x="1231191" y="2460718"/>
                  </a:lnTo>
                  <a:lnTo>
                    <a:pt x="1160674" y="2680034"/>
                  </a:lnTo>
                  <a:lnTo>
                    <a:pt x="1157815" y="2686699"/>
                  </a:lnTo>
                  <a:lnTo>
                    <a:pt x="1154956" y="2692730"/>
                  </a:lnTo>
                  <a:lnTo>
                    <a:pt x="1151145" y="2698443"/>
                  </a:lnTo>
                  <a:lnTo>
                    <a:pt x="1147015" y="2703521"/>
                  </a:lnTo>
                  <a:lnTo>
                    <a:pt x="1142568" y="2708599"/>
                  </a:lnTo>
                  <a:lnTo>
                    <a:pt x="1137168" y="2712725"/>
                  </a:lnTo>
                  <a:lnTo>
                    <a:pt x="1132086" y="2716851"/>
                  </a:lnTo>
                  <a:lnTo>
                    <a:pt x="1126368" y="2719708"/>
                  </a:lnTo>
                  <a:lnTo>
                    <a:pt x="1120333" y="2722564"/>
                  </a:lnTo>
                  <a:lnTo>
                    <a:pt x="1113980" y="2724786"/>
                  </a:lnTo>
                  <a:lnTo>
                    <a:pt x="1107627" y="2726056"/>
                  </a:lnTo>
                  <a:lnTo>
                    <a:pt x="1100639" y="2727325"/>
                  </a:lnTo>
                  <a:lnTo>
                    <a:pt x="1094286" y="2727325"/>
                  </a:lnTo>
                  <a:lnTo>
                    <a:pt x="1087616" y="2727008"/>
                  </a:lnTo>
                  <a:lnTo>
                    <a:pt x="1080628" y="2725738"/>
                  </a:lnTo>
                  <a:lnTo>
                    <a:pt x="1073639" y="2723834"/>
                  </a:lnTo>
                  <a:lnTo>
                    <a:pt x="852558" y="2652104"/>
                  </a:lnTo>
                  <a:lnTo>
                    <a:pt x="845888" y="2649565"/>
                  </a:lnTo>
                  <a:lnTo>
                    <a:pt x="839852" y="2646391"/>
                  </a:lnTo>
                  <a:lnTo>
                    <a:pt x="834135" y="2642900"/>
                  </a:lnTo>
                  <a:lnTo>
                    <a:pt x="829052" y="2638774"/>
                  </a:lnTo>
                  <a:lnTo>
                    <a:pt x="823970" y="2634013"/>
                  </a:lnTo>
                  <a:lnTo>
                    <a:pt x="819523" y="2629252"/>
                  </a:lnTo>
                  <a:lnTo>
                    <a:pt x="815711" y="2623856"/>
                  </a:lnTo>
                  <a:lnTo>
                    <a:pt x="812853" y="2618143"/>
                  </a:lnTo>
                  <a:lnTo>
                    <a:pt x="809676" y="2612113"/>
                  </a:lnTo>
                  <a:lnTo>
                    <a:pt x="807770" y="2605765"/>
                  </a:lnTo>
                  <a:lnTo>
                    <a:pt x="806182" y="2599417"/>
                  </a:lnTo>
                  <a:lnTo>
                    <a:pt x="805229" y="2592752"/>
                  </a:lnTo>
                  <a:lnTo>
                    <a:pt x="805229" y="2586404"/>
                  </a:lnTo>
                  <a:lnTo>
                    <a:pt x="805547" y="2579422"/>
                  </a:lnTo>
                  <a:lnTo>
                    <a:pt x="806817" y="2572439"/>
                  </a:lnTo>
                  <a:lnTo>
                    <a:pt x="808088" y="2565457"/>
                  </a:lnTo>
                  <a:lnTo>
                    <a:pt x="879876" y="2346776"/>
                  </a:lnTo>
                  <a:lnTo>
                    <a:pt x="861770" y="2336936"/>
                  </a:lnTo>
                  <a:lnTo>
                    <a:pt x="843982" y="2327097"/>
                  </a:lnTo>
                  <a:lnTo>
                    <a:pt x="826194" y="2316624"/>
                  </a:lnTo>
                  <a:lnTo>
                    <a:pt x="808723" y="2306150"/>
                  </a:lnTo>
                  <a:lnTo>
                    <a:pt x="791570" y="2295041"/>
                  </a:lnTo>
                  <a:lnTo>
                    <a:pt x="774418" y="2283932"/>
                  </a:lnTo>
                  <a:lnTo>
                    <a:pt x="757900" y="2272506"/>
                  </a:lnTo>
                  <a:lnTo>
                    <a:pt x="741065" y="2260446"/>
                  </a:lnTo>
                  <a:lnTo>
                    <a:pt x="724547" y="2248385"/>
                  </a:lnTo>
                  <a:lnTo>
                    <a:pt x="708665" y="2236007"/>
                  </a:lnTo>
                  <a:lnTo>
                    <a:pt x="692783" y="2223311"/>
                  </a:lnTo>
                  <a:lnTo>
                    <a:pt x="677218" y="2210616"/>
                  </a:lnTo>
                  <a:lnTo>
                    <a:pt x="661654" y="2197285"/>
                  </a:lnTo>
                  <a:lnTo>
                    <a:pt x="646724" y="2183638"/>
                  </a:lnTo>
                  <a:lnTo>
                    <a:pt x="631795" y="2169990"/>
                  </a:lnTo>
                  <a:lnTo>
                    <a:pt x="616866" y="2155707"/>
                  </a:lnTo>
                  <a:lnTo>
                    <a:pt x="430726" y="2291232"/>
                  </a:lnTo>
                  <a:lnTo>
                    <a:pt x="424691" y="2295041"/>
                  </a:lnTo>
                  <a:lnTo>
                    <a:pt x="418655" y="2298532"/>
                  </a:lnTo>
                  <a:lnTo>
                    <a:pt x="412303" y="2300754"/>
                  </a:lnTo>
                  <a:lnTo>
                    <a:pt x="405632" y="2302658"/>
                  </a:lnTo>
                  <a:lnTo>
                    <a:pt x="399279" y="2303611"/>
                  </a:lnTo>
                  <a:lnTo>
                    <a:pt x="392609" y="2304563"/>
                  </a:lnTo>
                  <a:lnTo>
                    <a:pt x="385938" y="2304563"/>
                  </a:lnTo>
                  <a:lnTo>
                    <a:pt x="379585" y="2303611"/>
                  </a:lnTo>
                  <a:lnTo>
                    <a:pt x="372915" y="2302341"/>
                  </a:lnTo>
                  <a:lnTo>
                    <a:pt x="366562" y="2300437"/>
                  </a:lnTo>
                  <a:lnTo>
                    <a:pt x="360527" y="2297898"/>
                  </a:lnTo>
                  <a:lnTo>
                    <a:pt x="354491" y="2294724"/>
                  </a:lnTo>
                  <a:lnTo>
                    <a:pt x="349409" y="2290915"/>
                  </a:lnTo>
                  <a:lnTo>
                    <a:pt x="344009" y="2286472"/>
                  </a:lnTo>
                  <a:lnTo>
                    <a:pt x="339244" y="2281711"/>
                  </a:lnTo>
                  <a:lnTo>
                    <a:pt x="334797" y="2276315"/>
                  </a:lnTo>
                  <a:lnTo>
                    <a:pt x="197575" y="2087786"/>
                  </a:lnTo>
                  <a:lnTo>
                    <a:pt x="193763" y="2082073"/>
                  </a:lnTo>
                  <a:lnTo>
                    <a:pt x="190904" y="2076360"/>
                  </a:lnTo>
                  <a:lnTo>
                    <a:pt x="188363" y="2069695"/>
                  </a:lnTo>
                  <a:lnTo>
                    <a:pt x="186457" y="2063347"/>
                  </a:lnTo>
                  <a:lnTo>
                    <a:pt x="185187" y="2056682"/>
                  </a:lnTo>
                  <a:lnTo>
                    <a:pt x="184869" y="2050334"/>
                  </a:lnTo>
                  <a:lnTo>
                    <a:pt x="184869" y="2043352"/>
                  </a:lnTo>
                  <a:lnTo>
                    <a:pt x="185504" y="2037004"/>
                  </a:lnTo>
                  <a:lnTo>
                    <a:pt x="187092" y="2030656"/>
                  </a:lnTo>
                  <a:lnTo>
                    <a:pt x="188998" y="2024308"/>
                  </a:lnTo>
                  <a:lnTo>
                    <a:pt x="191540" y="2018278"/>
                  </a:lnTo>
                  <a:lnTo>
                    <a:pt x="194716" y="2012247"/>
                  </a:lnTo>
                  <a:lnTo>
                    <a:pt x="198528" y="2006534"/>
                  </a:lnTo>
                  <a:lnTo>
                    <a:pt x="202657" y="2001456"/>
                  </a:lnTo>
                  <a:lnTo>
                    <a:pt x="207422" y="1996695"/>
                  </a:lnTo>
                  <a:lnTo>
                    <a:pt x="213139" y="1992252"/>
                  </a:lnTo>
                  <a:lnTo>
                    <a:pt x="399279" y="1857044"/>
                  </a:lnTo>
                  <a:lnTo>
                    <a:pt x="390703" y="1838953"/>
                  </a:lnTo>
                  <a:lnTo>
                    <a:pt x="382444" y="1820544"/>
                  </a:lnTo>
                  <a:lnTo>
                    <a:pt x="374185" y="1802453"/>
                  </a:lnTo>
                  <a:lnTo>
                    <a:pt x="366244" y="1783410"/>
                  </a:lnTo>
                  <a:lnTo>
                    <a:pt x="358621" y="1764684"/>
                  </a:lnTo>
                  <a:lnTo>
                    <a:pt x="351632" y="1745958"/>
                  </a:lnTo>
                  <a:lnTo>
                    <a:pt x="344962" y="1726914"/>
                  </a:lnTo>
                  <a:lnTo>
                    <a:pt x="338291" y="1707554"/>
                  </a:lnTo>
                  <a:lnTo>
                    <a:pt x="332256" y="1688510"/>
                  </a:lnTo>
                  <a:lnTo>
                    <a:pt x="326221" y="1668832"/>
                  </a:lnTo>
                  <a:lnTo>
                    <a:pt x="321139" y="1648837"/>
                  </a:lnTo>
                  <a:lnTo>
                    <a:pt x="315739" y="1629476"/>
                  </a:lnTo>
                  <a:lnTo>
                    <a:pt x="311292" y="1609163"/>
                  </a:lnTo>
                  <a:lnTo>
                    <a:pt x="306845" y="1589168"/>
                  </a:lnTo>
                  <a:lnTo>
                    <a:pt x="303033" y="1568855"/>
                  </a:lnTo>
                  <a:lnTo>
                    <a:pt x="299221" y="1548542"/>
                  </a:lnTo>
                  <a:lnTo>
                    <a:pt x="68929" y="1548542"/>
                  </a:lnTo>
                  <a:lnTo>
                    <a:pt x="61623" y="1548224"/>
                  </a:lnTo>
                  <a:lnTo>
                    <a:pt x="54952" y="1546955"/>
                  </a:lnTo>
                  <a:lnTo>
                    <a:pt x="48282" y="1545368"/>
                  </a:lnTo>
                  <a:lnTo>
                    <a:pt x="41929" y="1543146"/>
                  </a:lnTo>
                  <a:lnTo>
                    <a:pt x="36211" y="1540290"/>
                  </a:lnTo>
                  <a:lnTo>
                    <a:pt x="30494" y="1536798"/>
                  </a:lnTo>
                  <a:lnTo>
                    <a:pt x="24776" y="1532672"/>
                  </a:lnTo>
                  <a:lnTo>
                    <a:pt x="20329" y="1528546"/>
                  </a:lnTo>
                  <a:lnTo>
                    <a:pt x="15882" y="1523785"/>
                  </a:lnTo>
                  <a:lnTo>
                    <a:pt x="11753" y="1518390"/>
                  </a:lnTo>
                  <a:lnTo>
                    <a:pt x="8259" y="1512677"/>
                  </a:lnTo>
                  <a:lnTo>
                    <a:pt x="5400" y="1506646"/>
                  </a:lnTo>
                  <a:lnTo>
                    <a:pt x="2859" y="1500299"/>
                  </a:lnTo>
                  <a:lnTo>
                    <a:pt x="1588" y="1493951"/>
                  </a:lnTo>
                  <a:lnTo>
                    <a:pt x="317" y="1486651"/>
                  </a:lnTo>
                  <a:lnTo>
                    <a:pt x="0" y="1479986"/>
                  </a:lnTo>
                  <a:lnTo>
                    <a:pt x="0" y="1247022"/>
                  </a:lnTo>
                  <a:lnTo>
                    <a:pt x="317" y="1240357"/>
                  </a:lnTo>
                  <a:lnTo>
                    <a:pt x="1588" y="1233692"/>
                  </a:lnTo>
                  <a:lnTo>
                    <a:pt x="2859" y="1226709"/>
                  </a:lnTo>
                  <a:lnTo>
                    <a:pt x="5400" y="1220361"/>
                  </a:lnTo>
                  <a:lnTo>
                    <a:pt x="8259" y="1214966"/>
                  </a:lnTo>
                  <a:lnTo>
                    <a:pt x="11753" y="1209253"/>
                  </a:lnTo>
                  <a:lnTo>
                    <a:pt x="15882" y="1203857"/>
                  </a:lnTo>
                  <a:lnTo>
                    <a:pt x="20329" y="1199096"/>
                  </a:lnTo>
                  <a:lnTo>
                    <a:pt x="24776" y="1194653"/>
                  </a:lnTo>
                  <a:lnTo>
                    <a:pt x="30494" y="1190527"/>
                  </a:lnTo>
                  <a:lnTo>
                    <a:pt x="36211" y="1187035"/>
                  </a:lnTo>
                  <a:lnTo>
                    <a:pt x="41929" y="1184496"/>
                  </a:lnTo>
                  <a:lnTo>
                    <a:pt x="48282" y="1181640"/>
                  </a:lnTo>
                  <a:lnTo>
                    <a:pt x="54952" y="1180370"/>
                  </a:lnTo>
                  <a:lnTo>
                    <a:pt x="61623" y="1179101"/>
                  </a:lnTo>
                  <a:lnTo>
                    <a:pt x="68929" y="1178783"/>
                  </a:lnTo>
                  <a:lnTo>
                    <a:pt x="299221" y="1178783"/>
                  </a:lnTo>
                  <a:lnTo>
                    <a:pt x="303033" y="1158470"/>
                  </a:lnTo>
                  <a:lnTo>
                    <a:pt x="306845" y="1138158"/>
                  </a:lnTo>
                  <a:lnTo>
                    <a:pt x="311292" y="1118162"/>
                  </a:lnTo>
                  <a:lnTo>
                    <a:pt x="315739" y="1098167"/>
                  </a:lnTo>
                  <a:lnTo>
                    <a:pt x="321139" y="1078171"/>
                  </a:lnTo>
                  <a:lnTo>
                    <a:pt x="326221" y="1058493"/>
                  </a:lnTo>
                  <a:lnTo>
                    <a:pt x="332256" y="1038815"/>
                  </a:lnTo>
                  <a:lnTo>
                    <a:pt x="338291" y="1019454"/>
                  </a:lnTo>
                  <a:lnTo>
                    <a:pt x="344962" y="1000411"/>
                  </a:lnTo>
                  <a:lnTo>
                    <a:pt x="351632" y="981367"/>
                  </a:lnTo>
                  <a:lnTo>
                    <a:pt x="358621" y="962324"/>
                  </a:lnTo>
                  <a:lnTo>
                    <a:pt x="366244" y="943598"/>
                  </a:lnTo>
                  <a:lnTo>
                    <a:pt x="374185" y="924872"/>
                  </a:lnTo>
                  <a:lnTo>
                    <a:pt x="382444" y="906463"/>
                  </a:lnTo>
                  <a:lnTo>
                    <a:pt x="390703" y="888372"/>
                  </a:lnTo>
                  <a:lnTo>
                    <a:pt x="399279" y="870281"/>
                  </a:lnTo>
                  <a:lnTo>
                    <a:pt x="213139" y="734756"/>
                  </a:lnTo>
                  <a:lnTo>
                    <a:pt x="207422" y="730312"/>
                  </a:lnTo>
                  <a:lnTo>
                    <a:pt x="202657" y="725552"/>
                  </a:lnTo>
                  <a:lnTo>
                    <a:pt x="198528" y="720473"/>
                  </a:lnTo>
                  <a:lnTo>
                    <a:pt x="194716" y="715078"/>
                  </a:lnTo>
                  <a:lnTo>
                    <a:pt x="191540" y="709047"/>
                  </a:lnTo>
                  <a:lnTo>
                    <a:pt x="188998" y="703017"/>
                  </a:lnTo>
                  <a:lnTo>
                    <a:pt x="187092" y="696352"/>
                  </a:lnTo>
                  <a:lnTo>
                    <a:pt x="185504" y="690004"/>
                  </a:lnTo>
                  <a:lnTo>
                    <a:pt x="184869" y="683656"/>
                  </a:lnTo>
                  <a:lnTo>
                    <a:pt x="184869" y="676991"/>
                  </a:lnTo>
                  <a:lnTo>
                    <a:pt x="185187" y="670326"/>
                  </a:lnTo>
                  <a:lnTo>
                    <a:pt x="186457" y="663661"/>
                  </a:lnTo>
                  <a:lnTo>
                    <a:pt x="188363" y="657313"/>
                  </a:lnTo>
                  <a:lnTo>
                    <a:pt x="190904" y="650965"/>
                  </a:lnTo>
                  <a:lnTo>
                    <a:pt x="193763" y="644935"/>
                  </a:lnTo>
                  <a:lnTo>
                    <a:pt x="197575" y="638904"/>
                  </a:lnTo>
                  <a:lnTo>
                    <a:pt x="334797" y="451327"/>
                  </a:lnTo>
                  <a:lnTo>
                    <a:pt x="339244" y="445614"/>
                  </a:lnTo>
                  <a:lnTo>
                    <a:pt x="344009" y="440854"/>
                  </a:lnTo>
                  <a:lnTo>
                    <a:pt x="349409" y="436093"/>
                  </a:lnTo>
                  <a:lnTo>
                    <a:pt x="354491" y="432601"/>
                  </a:lnTo>
                  <a:lnTo>
                    <a:pt x="360527" y="429428"/>
                  </a:lnTo>
                  <a:lnTo>
                    <a:pt x="366562" y="426888"/>
                  </a:lnTo>
                  <a:lnTo>
                    <a:pt x="372915" y="424984"/>
                  </a:lnTo>
                  <a:lnTo>
                    <a:pt x="379585" y="423397"/>
                  </a:lnTo>
                  <a:lnTo>
                    <a:pt x="385938" y="422762"/>
                  </a:lnTo>
                  <a:lnTo>
                    <a:pt x="392609" y="422762"/>
                  </a:lnTo>
                  <a:lnTo>
                    <a:pt x="399279" y="423397"/>
                  </a:lnTo>
                  <a:lnTo>
                    <a:pt x="405632" y="424667"/>
                  </a:lnTo>
                  <a:lnTo>
                    <a:pt x="412303" y="426571"/>
                  </a:lnTo>
                  <a:lnTo>
                    <a:pt x="418655" y="428793"/>
                  </a:lnTo>
                  <a:lnTo>
                    <a:pt x="424691" y="431967"/>
                  </a:lnTo>
                  <a:lnTo>
                    <a:pt x="430726" y="435775"/>
                  </a:lnTo>
                  <a:lnTo>
                    <a:pt x="616866" y="571301"/>
                  </a:lnTo>
                  <a:lnTo>
                    <a:pt x="631795" y="557335"/>
                  </a:lnTo>
                  <a:lnTo>
                    <a:pt x="646724" y="543370"/>
                  </a:lnTo>
                  <a:lnTo>
                    <a:pt x="661654" y="529723"/>
                  </a:lnTo>
                  <a:lnTo>
                    <a:pt x="677218" y="516709"/>
                  </a:lnTo>
                  <a:lnTo>
                    <a:pt x="693101" y="503697"/>
                  </a:lnTo>
                  <a:lnTo>
                    <a:pt x="708665" y="491001"/>
                  </a:lnTo>
                  <a:lnTo>
                    <a:pt x="724547" y="478623"/>
                  </a:lnTo>
                  <a:lnTo>
                    <a:pt x="741065" y="466562"/>
                  </a:lnTo>
                  <a:lnTo>
                    <a:pt x="757900" y="454501"/>
                  </a:lnTo>
                  <a:lnTo>
                    <a:pt x="774418" y="443393"/>
                  </a:lnTo>
                  <a:lnTo>
                    <a:pt x="791570" y="431967"/>
                  </a:lnTo>
                  <a:lnTo>
                    <a:pt x="808723" y="421175"/>
                  </a:lnTo>
                  <a:lnTo>
                    <a:pt x="826194" y="410702"/>
                  </a:lnTo>
                  <a:lnTo>
                    <a:pt x="843982" y="400228"/>
                  </a:lnTo>
                  <a:lnTo>
                    <a:pt x="861770" y="390389"/>
                  </a:lnTo>
                  <a:lnTo>
                    <a:pt x="879876" y="380550"/>
                  </a:lnTo>
                  <a:lnTo>
                    <a:pt x="808088" y="161551"/>
                  </a:lnTo>
                  <a:lnTo>
                    <a:pt x="806182" y="154886"/>
                  </a:lnTo>
                  <a:lnTo>
                    <a:pt x="805547" y="147586"/>
                  </a:lnTo>
                  <a:lnTo>
                    <a:pt x="804911" y="140921"/>
                  </a:lnTo>
                  <a:lnTo>
                    <a:pt x="805229" y="134573"/>
                  </a:lnTo>
                  <a:lnTo>
                    <a:pt x="805864" y="127908"/>
                  </a:lnTo>
                  <a:lnTo>
                    <a:pt x="807770" y="121243"/>
                  </a:lnTo>
                  <a:lnTo>
                    <a:pt x="809676" y="114895"/>
                  </a:lnTo>
                  <a:lnTo>
                    <a:pt x="812217" y="109499"/>
                  </a:lnTo>
                  <a:lnTo>
                    <a:pt x="815711" y="103469"/>
                  </a:lnTo>
                  <a:lnTo>
                    <a:pt x="819523" y="98073"/>
                  </a:lnTo>
                  <a:lnTo>
                    <a:pt x="823970" y="93312"/>
                  </a:lnTo>
                  <a:lnTo>
                    <a:pt x="829052" y="88552"/>
                  </a:lnTo>
                  <a:lnTo>
                    <a:pt x="834135" y="84426"/>
                  </a:lnTo>
                  <a:lnTo>
                    <a:pt x="839852" y="80617"/>
                  </a:lnTo>
                  <a:lnTo>
                    <a:pt x="845888" y="77760"/>
                  </a:lnTo>
                  <a:lnTo>
                    <a:pt x="852558" y="75221"/>
                  </a:lnTo>
                  <a:lnTo>
                    <a:pt x="1073957" y="2857"/>
                  </a:lnTo>
                  <a:lnTo>
                    <a:pt x="1080628" y="1270"/>
                  </a:lnTo>
                  <a:lnTo>
                    <a:pt x="1087616" y="317"/>
                  </a:lnTo>
                  <a:lnTo>
                    <a:pt x="1094286" y="0"/>
                  </a:lnTo>
                  <a:close/>
                </a:path>
              </a:pathLst>
            </a:custGeom>
            <a:solidFill>
              <a:srgbClr val="73C9CA"/>
            </a:solidFill>
            <a:ln>
              <a:noFill/>
            </a:ln>
          </p:spPr>
          <p:txBody>
            <a:bodyPr/>
            <a:lstStyle/>
            <a:p>
              <a:endParaRPr lang="zh-CN" altLang="en-US">
                <a:cs typeface="+mn-ea"/>
                <a:sym typeface="+mn-lt"/>
              </a:endParaRPr>
            </a:p>
          </p:txBody>
        </p:sp>
        <p:sp>
          <p:nvSpPr>
            <p:cNvPr id="25" name="KSO_Shape"/>
            <p:cNvSpPr>
              <a:spLocks noChangeArrowheads="1"/>
            </p:cNvSpPr>
            <p:nvPr/>
          </p:nvSpPr>
          <p:spPr bwMode="auto">
            <a:xfrm>
              <a:off x="2671763" y="5006973"/>
              <a:ext cx="815975" cy="1030288"/>
            </a:xfrm>
            <a:custGeom>
              <a:avLst/>
              <a:gdLst>
                <a:gd name="T0" fmla="*/ 1005872 w 3132350"/>
                <a:gd name="T1" fmla="*/ 679617 h 3959240"/>
                <a:gd name="T2" fmla="*/ 1142879 w 3132350"/>
                <a:gd name="T3" fmla="*/ 679617 h 3959240"/>
                <a:gd name="T4" fmla="*/ 1142879 w 3132350"/>
                <a:gd name="T5" fmla="*/ 1011617 h 3959240"/>
                <a:gd name="T6" fmla="*/ 1474879 w 3132350"/>
                <a:gd name="T7" fmla="*/ 1011617 h 3959240"/>
                <a:gd name="T8" fmla="*/ 1474879 w 3132350"/>
                <a:gd name="T9" fmla="*/ 1148624 h 3959240"/>
                <a:gd name="T10" fmla="*/ 1142879 w 3132350"/>
                <a:gd name="T11" fmla="*/ 1148624 h 3959240"/>
                <a:gd name="T12" fmla="*/ 1142879 w 3132350"/>
                <a:gd name="T13" fmla="*/ 1480624 h 3959240"/>
                <a:gd name="T14" fmla="*/ 1005872 w 3132350"/>
                <a:gd name="T15" fmla="*/ 1480624 h 3959240"/>
                <a:gd name="T16" fmla="*/ 1005872 w 3132350"/>
                <a:gd name="T17" fmla="*/ 1148624 h 3959240"/>
                <a:gd name="T18" fmla="*/ 673872 w 3132350"/>
                <a:gd name="T19" fmla="*/ 1148624 h 3959240"/>
                <a:gd name="T20" fmla="*/ 673872 w 3132350"/>
                <a:gd name="T21" fmla="*/ 1011617 h 3959240"/>
                <a:gd name="T22" fmla="*/ 1005872 w 3132350"/>
                <a:gd name="T23" fmla="*/ 1011617 h 3959240"/>
                <a:gd name="T24" fmla="*/ 1005872 w 3132350"/>
                <a:gd name="T25" fmla="*/ 679617 h 3959240"/>
                <a:gd name="T26" fmla="*/ 1080120 w 3132350"/>
                <a:gd name="T27" fmla="*/ 151325 h 3959240"/>
                <a:gd name="T28" fmla="*/ 151325 w 3132350"/>
                <a:gd name="T29" fmla="*/ 1080120 h 3959240"/>
                <a:gd name="T30" fmla="*/ 1080120 w 3132350"/>
                <a:gd name="T31" fmla="*/ 2008915 h 3959240"/>
                <a:gd name="T32" fmla="*/ 2008915 w 3132350"/>
                <a:gd name="T33" fmla="*/ 1080120 h 3959240"/>
                <a:gd name="T34" fmla="*/ 1080120 w 3132350"/>
                <a:gd name="T35" fmla="*/ 151325 h 3959240"/>
                <a:gd name="T36" fmla="*/ 1080120 w 3132350"/>
                <a:gd name="T37" fmla="*/ 0 h 3959240"/>
                <a:gd name="T38" fmla="*/ 2160240 w 3132350"/>
                <a:gd name="T39" fmla="*/ 1080120 h 3959240"/>
                <a:gd name="T40" fmla="*/ 1741553 w 3132350"/>
                <a:gd name="T41" fmla="*/ 1932755 h 3959240"/>
                <a:gd name="T42" fmla="*/ 1967917 w 3132350"/>
                <a:gd name="T43" fmla="*/ 2284217 h 3959240"/>
                <a:gd name="T44" fmla="*/ 2037145 w 3132350"/>
                <a:gd name="T45" fmla="*/ 2234618 h 3959240"/>
                <a:gd name="T46" fmla="*/ 3125302 w 3132350"/>
                <a:gd name="T47" fmla="*/ 3789029 h 3959240"/>
                <a:gd name="T48" fmla="*/ 2895645 w 3132350"/>
                <a:gd name="T49" fmla="*/ 3957062 h 3959240"/>
                <a:gd name="T50" fmla="*/ 1784689 w 3132350"/>
                <a:gd name="T51" fmla="*/ 2415489 h 3959240"/>
                <a:gd name="T52" fmla="*/ 1850702 w 3132350"/>
                <a:gd name="T53" fmla="*/ 2368194 h 3959240"/>
                <a:gd name="T54" fmla="*/ 1622163 w 3132350"/>
                <a:gd name="T55" fmla="*/ 2013355 h 3959240"/>
                <a:gd name="T56" fmla="*/ 1080120 w 3132350"/>
                <a:gd name="T57" fmla="*/ 2160240 h 3959240"/>
                <a:gd name="T58" fmla="*/ 0 w 3132350"/>
                <a:gd name="T59" fmla="*/ 1080120 h 3959240"/>
                <a:gd name="T60" fmla="*/ 1080120 w 3132350"/>
                <a:gd name="T61" fmla="*/ 0 h 3959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132350" h="3959240">
                  <a:moveTo>
                    <a:pt x="1005872" y="679617"/>
                  </a:moveTo>
                  <a:lnTo>
                    <a:pt x="1142879" y="679617"/>
                  </a:lnTo>
                  <a:lnTo>
                    <a:pt x="1142879" y="1011617"/>
                  </a:lnTo>
                  <a:lnTo>
                    <a:pt x="1474879" y="1011617"/>
                  </a:lnTo>
                  <a:lnTo>
                    <a:pt x="1474879" y="1148624"/>
                  </a:lnTo>
                  <a:lnTo>
                    <a:pt x="1142879" y="1148624"/>
                  </a:lnTo>
                  <a:lnTo>
                    <a:pt x="1142879" y="1480624"/>
                  </a:lnTo>
                  <a:lnTo>
                    <a:pt x="1005872" y="1480624"/>
                  </a:lnTo>
                  <a:lnTo>
                    <a:pt x="1005872" y="1148624"/>
                  </a:lnTo>
                  <a:lnTo>
                    <a:pt x="673872" y="1148624"/>
                  </a:lnTo>
                  <a:lnTo>
                    <a:pt x="673872" y="1011617"/>
                  </a:lnTo>
                  <a:lnTo>
                    <a:pt x="1005872" y="1011617"/>
                  </a:lnTo>
                  <a:lnTo>
                    <a:pt x="1005872" y="679617"/>
                  </a:lnTo>
                  <a:close/>
                  <a:moveTo>
                    <a:pt x="1080120" y="151325"/>
                  </a:moveTo>
                  <a:cubicBezTo>
                    <a:pt x="567161" y="151325"/>
                    <a:pt x="151325" y="567161"/>
                    <a:pt x="151325" y="1080120"/>
                  </a:cubicBezTo>
                  <a:cubicBezTo>
                    <a:pt x="151325" y="1593079"/>
                    <a:pt x="567161" y="2008915"/>
                    <a:pt x="1080120" y="2008915"/>
                  </a:cubicBezTo>
                  <a:cubicBezTo>
                    <a:pt x="1593079" y="2008915"/>
                    <a:pt x="2008915" y="1593079"/>
                    <a:pt x="2008915" y="1080120"/>
                  </a:cubicBezTo>
                  <a:cubicBezTo>
                    <a:pt x="2008915" y="567161"/>
                    <a:pt x="1593079" y="151325"/>
                    <a:pt x="1080120" y="151325"/>
                  </a:cubicBezTo>
                  <a:close/>
                  <a:moveTo>
                    <a:pt x="1080120" y="0"/>
                  </a:moveTo>
                  <a:cubicBezTo>
                    <a:pt x="1676654" y="0"/>
                    <a:pt x="2160240" y="483586"/>
                    <a:pt x="2160240" y="1080120"/>
                  </a:cubicBezTo>
                  <a:cubicBezTo>
                    <a:pt x="2160240" y="1427165"/>
                    <a:pt x="1996568" y="1735982"/>
                    <a:pt x="1741553" y="1932755"/>
                  </a:cubicBezTo>
                  <a:lnTo>
                    <a:pt x="1967917" y="2284217"/>
                  </a:lnTo>
                  <a:lnTo>
                    <a:pt x="2037145" y="2234618"/>
                  </a:lnTo>
                  <a:cubicBezTo>
                    <a:pt x="2913254" y="2995439"/>
                    <a:pt x="3181132" y="3578954"/>
                    <a:pt x="3125302" y="3789029"/>
                  </a:cubicBezTo>
                  <a:cubicBezTo>
                    <a:pt x="3106500" y="3931371"/>
                    <a:pt x="2976322" y="3969409"/>
                    <a:pt x="2895645" y="3957062"/>
                  </a:cubicBezTo>
                  <a:cubicBezTo>
                    <a:pt x="2363446" y="3830214"/>
                    <a:pt x="1961795" y="2830323"/>
                    <a:pt x="1784689" y="2415489"/>
                  </a:cubicBezTo>
                  <a:lnTo>
                    <a:pt x="1850702" y="2368194"/>
                  </a:lnTo>
                  <a:lnTo>
                    <a:pt x="1622163" y="2013355"/>
                  </a:lnTo>
                  <a:cubicBezTo>
                    <a:pt x="1463260" y="2107083"/>
                    <a:pt x="1277898" y="2160240"/>
                    <a:pt x="1080120" y="2160240"/>
                  </a:cubicBezTo>
                  <a:cubicBezTo>
                    <a:pt x="483586" y="2160240"/>
                    <a:pt x="0" y="1676654"/>
                    <a:pt x="0" y="1080120"/>
                  </a:cubicBezTo>
                  <a:cubicBezTo>
                    <a:pt x="0" y="483586"/>
                    <a:pt x="483586" y="0"/>
                    <a:pt x="1080120" y="0"/>
                  </a:cubicBezTo>
                  <a:close/>
                </a:path>
              </a:pathLst>
            </a:custGeom>
            <a:solidFill>
              <a:schemeClr val="bg1"/>
            </a:solidFill>
            <a:ln>
              <a:noFill/>
            </a:ln>
          </p:spPr>
          <p:txBody>
            <a:bodyPr/>
            <a:lstStyle/>
            <a:p>
              <a:endParaRPr lang="zh-CN" altLang="en-US">
                <a:cs typeface="+mn-ea"/>
                <a:sym typeface="+mn-lt"/>
              </a:endParaRPr>
            </a:p>
          </p:txBody>
        </p:sp>
        <p:sp>
          <p:nvSpPr>
            <p:cNvPr id="26" name="矩形 33"/>
            <p:cNvSpPr>
              <a:spLocks noChangeArrowheads="1"/>
            </p:cNvSpPr>
            <p:nvPr/>
          </p:nvSpPr>
          <p:spPr bwMode="auto">
            <a:xfrm>
              <a:off x="5062538" y="2166936"/>
              <a:ext cx="4535487"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tx1">
                      <a:lumMod val="65000"/>
                      <a:lumOff val="35000"/>
                    </a:schemeClr>
                  </a:solidFill>
                  <a:cs typeface="+mn-ea"/>
                  <a:sym typeface="+mn-lt"/>
                </a:rPr>
                <a:t>这里输入简单字概述这里输入简单简单的文字概述这里</a:t>
              </a:r>
              <a:endParaRPr lang="en-US" altLang="zh-CN" sz="1400">
                <a:solidFill>
                  <a:schemeClr val="tx1">
                    <a:lumMod val="65000"/>
                    <a:lumOff val="35000"/>
                  </a:schemeClr>
                </a:solidFill>
                <a:cs typeface="+mn-ea"/>
                <a:sym typeface="+mn-lt"/>
              </a:endParaRPr>
            </a:p>
            <a:p>
              <a:r>
                <a:rPr lang="zh-CN" altLang="en-US" sz="1400">
                  <a:solidFill>
                    <a:schemeClr val="tx1">
                      <a:lumMod val="65000"/>
                      <a:lumOff val="35000"/>
                    </a:schemeClr>
                  </a:solidFill>
                  <a:cs typeface="+mn-ea"/>
                  <a:sym typeface="+mn-lt"/>
                </a:rPr>
                <a:t>输入简单的文字概述简单的文字这里输入简单的文字概述简单的文字</a:t>
              </a:r>
              <a:endParaRPr lang="zh-CN" altLang="en-US" sz="1400">
                <a:solidFill>
                  <a:schemeClr val="tx1">
                    <a:lumMod val="65000"/>
                    <a:lumOff val="35000"/>
                  </a:schemeClr>
                </a:solidFill>
                <a:cs typeface="+mn-ea"/>
                <a:sym typeface="+mn-lt"/>
              </a:endParaRPr>
            </a:p>
          </p:txBody>
        </p:sp>
        <p:sp>
          <p:nvSpPr>
            <p:cNvPr id="27" name="TextBox 4"/>
            <p:cNvSpPr>
              <a:spLocks noChangeArrowheads="1"/>
            </p:cNvSpPr>
            <p:nvPr/>
          </p:nvSpPr>
          <p:spPr bwMode="auto">
            <a:xfrm>
              <a:off x="5000625" y="1657348"/>
              <a:ext cx="1716088" cy="457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b="1" dirty="0">
                  <a:solidFill>
                    <a:schemeClr val="tx1">
                      <a:lumMod val="65000"/>
                      <a:lumOff val="35000"/>
                    </a:schemeClr>
                  </a:solidFill>
                  <a:cs typeface="+mn-ea"/>
                  <a:sym typeface="+mn-lt"/>
                </a:rPr>
                <a:t>点击添加标题</a:t>
              </a:r>
              <a:endParaRPr lang="en-US" altLang="zh-CN" b="1" dirty="0">
                <a:solidFill>
                  <a:schemeClr val="tx1">
                    <a:lumMod val="65000"/>
                    <a:lumOff val="35000"/>
                  </a:schemeClr>
                </a:solidFill>
                <a:cs typeface="+mn-ea"/>
                <a:sym typeface="+mn-lt"/>
              </a:endParaRPr>
            </a:p>
          </p:txBody>
        </p:sp>
        <p:sp>
          <p:nvSpPr>
            <p:cNvPr id="28" name="矩形 35"/>
            <p:cNvSpPr>
              <a:spLocks noChangeArrowheads="1"/>
            </p:cNvSpPr>
            <p:nvPr/>
          </p:nvSpPr>
          <p:spPr bwMode="auto">
            <a:xfrm>
              <a:off x="5062538" y="3744911"/>
              <a:ext cx="4535487"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tx1">
                      <a:lumMod val="65000"/>
                      <a:lumOff val="35000"/>
                    </a:schemeClr>
                  </a:solidFill>
                  <a:cs typeface="+mn-ea"/>
                  <a:sym typeface="+mn-lt"/>
                </a:rPr>
                <a:t>这里输入简单字概述这里输入简单简单的文字概述这里</a:t>
              </a:r>
              <a:endParaRPr lang="en-US" altLang="zh-CN" sz="1400">
                <a:solidFill>
                  <a:schemeClr val="tx1">
                    <a:lumMod val="65000"/>
                    <a:lumOff val="35000"/>
                  </a:schemeClr>
                </a:solidFill>
                <a:cs typeface="+mn-ea"/>
                <a:sym typeface="+mn-lt"/>
              </a:endParaRPr>
            </a:p>
            <a:p>
              <a:r>
                <a:rPr lang="zh-CN" altLang="en-US" sz="1400">
                  <a:solidFill>
                    <a:schemeClr val="tx1">
                      <a:lumMod val="65000"/>
                      <a:lumOff val="35000"/>
                    </a:schemeClr>
                  </a:solidFill>
                  <a:cs typeface="+mn-ea"/>
                  <a:sym typeface="+mn-lt"/>
                </a:rPr>
                <a:t>输入简单的文字概述简单的文字这里输入简单的文字概述简单的文字</a:t>
              </a:r>
              <a:endParaRPr lang="zh-CN" altLang="en-US" sz="1400">
                <a:solidFill>
                  <a:schemeClr val="tx1">
                    <a:lumMod val="65000"/>
                    <a:lumOff val="35000"/>
                  </a:schemeClr>
                </a:solidFill>
                <a:cs typeface="+mn-ea"/>
                <a:sym typeface="+mn-lt"/>
              </a:endParaRPr>
            </a:p>
          </p:txBody>
        </p:sp>
        <p:sp>
          <p:nvSpPr>
            <p:cNvPr id="29" name="TextBox 4"/>
            <p:cNvSpPr>
              <a:spLocks noChangeArrowheads="1"/>
            </p:cNvSpPr>
            <p:nvPr/>
          </p:nvSpPr>
          <p:spPr bwMode="auto">
            <a:xfrm>
              <a:off x="5000625" y="3235323"/>
              <a:ext cx="1716088" cy="457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b="1">
                  <a:solidFill>
                    <a:schemeClr val="tx1">
                      <a:lumMod val="65000"/>
                      <a:lumOff val="35000"/>
                    </a:schemeClr>
                  </a:solidFill>
                  <a:cs typeface="+mn-ea"/>
                  <a:sym typeface="+mn-lt"/>
                </a:rPr>
                <a:t>点击添加标题</a:t>
              </a:r>
              <a:endParaRPr lang="en-US" altLang="zh-CN" b="1">
                <a:solidFill>
                  <a:schemeClr val="tx1">
                    <a:lumMod val="65000"/>
                    <a:lumOff val="35000"/>
                  </a:schemeClr>
                </a:solidFill>
                <a:cs typeface="+mn-ea"/>
                <a:sym typeface="+mn-lt"/>
              </a:endParaRPr>
            </a:p>
          </p:txBody>
        </p:sp>
        <p:sp>
          <p:nvSpPr>
            <p:cNvPr id="30" name="矩形 37"/>
            <p:cNvSpPr>
              <a:spLocks noChangeArrowheads="1"/>
            </p:cNvSpPr>
            <p:nvPr/>
          </p:nvSpPr>
          <p:spPr bwMode="auto">
            <a:xfrm>
              <a:off x="5124450" y="5330823"/>
              <a:ext cx="4535488"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tx1">
                      <a:lumMod val="65000"/>
                      <a:lumOff val="35000"/>
                    </a:schemeClr>
                  </a:solidFill>
                  <a:cs typeface="+mn-ea"/>
                  <a:sym typeface="+mn-lt"/>
                </a:rPr>
                <a:t>这里输入简单字概述这里输入简单简单的文字概述这里</a:t>
              </a:r>
              <a:endParaRPr lang="en-US" altLang="zh-CN" sz="1400">
                <a:solidFill>
                  <a:schemeClr val="tx1">
                    <a:lumMod val="65000"/>
                    <a:lumOff val="35000"/>
                  </a:schemeClr>
                </a:solidFill>
                <a:cs typeface="+mn-ea"/>
                <a:sym typeface="+mn-lt"/>
              </a:endParaRPr>
            </a:p>
            <a:p>
              <a:r>
                <a:rPr lang="zh-CN" altLang="en-US" sz="1400">
                  <a:solidFill>
                    <a:schemeClr val="tx1">
                      <a:lumMod val="65000"/>
                      <a:lumOff val="35000"/>
                    </a:schemeClr>
                  </a:solidFill>
                  <a:cs typeface="+mn-ea"/>
                  <a:sym typeface="+mn-lt"/>
                </a:rPr>
                <a:t>输入简单的文字概述简单的文字这里输入简单的文字概述简单的文字</a:t>
              </a:r>
              <a:endParaRPr lang="zh-CN" altLang="en-US" sz="1400">
                <a:solidFill>
                  <a:schemeClr val="tx1">
                    <a:lumMod val="65000"/>
                    <a:lumOff val="35000"/>
                  </a:schemeClr>
                </a:solidFill>
                <a:cs typeface="+mn-ea"/>
                <a:sym typeface="+mn-lt"/>
              </a:endParaRPr>
            </a:p>
          </p:txBody>
        </p:sp>
        <p:sp>
          <p:nvSpPr>
            <p:cNvPr id="31" name="TextBox 4"/>
            <p:cNvSpPr>
              <a:spLocks noChangeArrowheads="1"/>
            </p:cNvSpPr>
            <p:nvPr/>
          </p:nvSpPr>
          <p:spPr bwMode="auto">
            <a:xfrm>
              <a:off x="5062538" y="4821236"/>
              <a:ext cx="1716087" cy="457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b="1">
                  <a:solidFill>
                    <a:schemeClr val="tx1">
                      <a:lumMod val="65000"/>
                      <a:lumOff val="35000"/>
                    </a:schemeClr>
                  </a:solidFill>
                  <a:cs typeface="+mn-ea"/>
                  <a:sym typeface="+mn-lt"/>
                </a:rPr>
                <a:t>点击添加标题</a:t>
              </a:r>
              <a:endParaRPr lang="en-US" altLang="zh-CN" b="1">
                <a:solidFill>
                  <a:schemeClr val="tx1">
                    <a:lumMod val="65000"/>
                    <a:lumOff val="35000"/>
                  </a:schemeClr>
                </a:solidFill>
                <a:cs typeface="+mn-ea"/>
                <a:sym typeface="+mn-lt"/>
              </a:endParaRPr>
            </a:p>
          </p:txBody>
        </p:sp>
      </p:grpSp>
      <p:sp>
        <p:nvSpPr>
          <p:cNvPr id="32" name="矩形 31"/>
          <p:cNvSpPr/>
          <p:nvPr/>
        </p:nvSpPr>
        <p:spPr>
          <a:xfrm>
            <a:off x="133350" y="1021317"/>
            <a:ext cx="11887200" cy="543663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矩形 32"/>
          <p:cNvSpPr/>
          <p:nvPr/>
        </p:nvSpPr>
        <p:spPr>
          <a:xfrm>
            <a:off x="0" y="0"/>
            <a:ext cx="12192000" cy="6858000"/>
          </a:xfrm>
          <a:prstGeom prst="rect">
            <a:avLst/>
          </a:prstGeom>
          <a:noFill/>
          <a:ln w="190500">
            <a:solidFill>
              <a:srgbClr val="73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000">
        <p15:prstTrans prst="airplan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38"/>
          <p:cNvSpPr txBox="1"/>
          <p:nvPr/>
        </p:nvSpPr>
        <p:spPr>
          <a:xfrm>
            <a:off x="703462" y="4308608"/>
            <a:ext cx="2860276" cy="1246495"/>
          </a:xfrm>
          <a:prstGeom prst="rect">
            <a:avLst/>
          </a:prstGeom>
          <a:noFill/>
        </p:spPr>
        <p:txBody>
          <a:bodyPr wrap="square" rtlCol="0">
            <a:spAutoFit/>
          </a:bodyPr>
          <a:lstStyle/>
          <a:p>
            <a:pPr algn="ctr">
              <a:lnSpc>
                <a:spcPts val="1800"/>
              </a:lnSpc>
            </a:pPr>
            <a:r>
              <a:rPr lang="en-US" sz="1600" spc="150" dirty="0">
                <a:cs typeface="+mn-ea"/>
                <a:sym typeface="+mn-lt"/>
              </a:rPr>
              <a:t>Entrepreneurial activities differ substantially depending on the type of</a:t>
            </a:r>
            <a:endParaRPr lang="en-US" sz="1600" spc="150" dirty="0">
              <a:cs typeface="+mn-ea"/>
              <a:sym typeface="+mn-lt"/>
            </a:endParaRPr>
          </a:p>
        </p:txBody>
      </p:sp>
      <p:sp>
        <p:nvSpPr>
          <p:cNvPr id="40" name="TextBox 39"/>
          <p:cNvSpPr txBox="1"/>
          <p:nvPr/>
        </p:nvSpPr>
        <p:spPr>
          <a:xfrm>
            <a:off x="1084276" y="3457583"/>
            <a:ext cx="2098652" cy="707886"/>
          </a:xfrm>
          <a:prstGeom prst="rect">
            <a:avLst/>
          </a:prstGeom>
          <a:noFill/>
        </p:spPr>
        <p:txBody>
          <a:bodyPr wrap="none" rtlCol="0">
            <a:spAutoFit/>
          </a:bodyPr>
          <a:lstStyle/>
          <a:p>
            <a:pPr algn="ctr"/>
            <a:r>
              <a:rPr lang="en-US" sz="2400" spc="300" dirty="0">
                <a:solidFill>
                  <a:schemeClr val="tx2"/>
                </a:solidFill>
                <a:cs typeface="+mn-ea"/>
                <a:sym typeface="+mn-lt"/>
              </a:rPr>
              <a:t>JOHN DOE</a:t>
            </a:r>
            <a:endParaRPr lang="en-US" sz="2400" spc="300" dirty="0">
              <a:solidFill>
                <a:schemeClr val="tx2"/>
              </a:solidFill>
              <a:cs typeface="+mn-ea"/>
              <a:sym typeface="+mn-lt"/>
            </a:endParaRPr>
          </a:p>
          <a:p>
            <a:pPr algn="ctr"/>
            <a:r>
              <a:rPr lang="en-US" sz="1600" dirty="0">
                <a:solidFill>
                  <a:schemeClr val="tx2"/>
                </a:solidFill>
                <a:cs typeface="+mn-ea"/>
                <a:sym typeface="+mn-lt"/>
              </a:rPr>
              <a:t>CEO &amp; FOUNDER</a:t>
            </a:r>
            <a:endParaRPr lang="en-US" sz="1600" dirty="0">
              <a:solidFill>
                <a:schemeClr val="tx2"/>
              </a:solidFill>
              <a:cs typeface="+mn-ea"/>
              <a:sym typeface="+mn-lt"/>
            </a:endParaRPr>
          </a:p>
        </p:txBody>
      </p:sp>
      <p:grpSp>
        <p:nvGrpSpPr>
          <p:cNvPr id="4" name="Group 3"/>
          <p:cNvGrpSpPr/>
          <p:nvPr/>
        </p:nvGrpSpPr>
        <p:grpSpPr>
          <a:xfrm>
            <a:off x="1146205" y="5467410"/>
            <a:ext cx="1856709" cy="393677"/>
            <a:chOff x="3599699" y="9482257"/>
            <a:chExt cx="2719843" cy="576686"/>
          </a:xfrm>
          <a:solidFill>
            <a:schemeClr val="tx1"/>
          </a:solidFill>
        </p:grpSpPr>
        <p:sp>
          <p:nvSpPr>
            <p:cNvPr id="12" name="Shape 2859"/>
            <p:cNvSpPr/>
            <p:nvPr/>
          </p:nvSpPr>
          <p:spPr>
            <a:xfrm>
              <a:off x="3599699"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grp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sp>
          <p:nvSpPr>
            <p:cNvPr id="13" name="Shape 2860"/>
            <p:cNvSpPr/>
            <p:nvPr/>
          </p:nvSpPr>
          <p:spPr>
            <a:xfrm>
              <a:off x="4320095"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sp>
          <p:nvSpPr>
            <p:cNvPr id="14" name="Shape 2865"/>
            <p:cNvSpPr/>
            <p:nvPr/>
          </p:nvSpPr>
          <p:spPr>
            <a:xfrm>
              <a:off x="5040491" y="948225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grp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sp>
          <p:nvSpPr>
            <p:cNvPr id="15" name="Shape 2869"/>
            <p:cNvSpPr/>
            <p:nvPr/>
          </p:nvSpPr>
          <p:spPr>
            <a:xfrm>
              <a:off x="5760887" y="95002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grpSp>
      <p:sp>
        <p:nvSpPr>
          <p:cNvPr id="6" name="椭圆 5"/>
          <p:cNvSpPr/>
          <p:nvPr/>
        </p:nvSpPr>
        <p:spPr>
          <a:xfrm>
            <a:off x="999399" y="1053711"/>
            <a:ext cx="2391501" cy="2391501"/>
          </a:xfrm>
          <a:prstGeom prst="ellipse">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8" name="图片占位符 7"/>
          <p:cNvPicPr>
            <a:picLocks noGrp="1" noChangeAspect="1"/>
          </p:cNvPicPr>
          <p:nvPr>
            <p:ph type="pic" sz="quarter" idx="24"/>
          </p:nvPr>
        </p:nvPicPr>
        <p:blipFill>
          <a:blip r:embed="rId2" cstate="screen"/>
          <a:srcRect/>
          <a:stretch>
            <a:fillRect/>
          </a:stretch>
        </p:blipFill>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000">
        <p15:prstTrans prst="airplane"/>
      </p:transition>
    </mc:Choice>
    <mc:Fallback>
      <p:transition spd="slow" advClick="0" advTm="200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10025" y="569077"/>
            <a:ext cx="5929474" cy="5695950"/>
            <a:chOff x="3371850" y="685800"/>
            <a:chExt cx="5929474" cy="5695950"/>
          </a:xfrm>
        </p:grpSpPr>
        <p:sp>
          <p:nvSpPr>
            <p:cNvPr id="8" name="矩形 7"/>
            <p:cNvSpPr/>
            <p:nvPr/>
          </p:nvSpPr>
          <p:spPr>
            <a:xfrm>
              <a:off x="3371850" y="685800"/>
              <a:ext cx="4552950" cy="5695950"/>
            </a:xfrm>
            <a:prstGeom prst="rect">
              <a:avLst/>
            </a:prstGeom>
            <a:solidFill>
              <a:srgbClr val="FDDAE0">
                <a:alpha val="0"/>
              </a:srgbClr>
            </a:solidFill>
            <a:ln>
              <a:solidFill>
                <a:srgbClr val="FDDAE0"/>
              </a:solidFill>
            </a:ln>
            <a:effectLst>
              <a:innerShdw blurRad="63500" dist="50800" dir="13500000">
                <a:prstClr val="black">
                  <a:alpha val="2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a:off x="3810123" y="1274819"/>
              <a:ext cx="3743287" cy="4838700"/>
            </a:xfrm>
            <a:prstGeom prst="rect">
              <a:avLst/>
            </a:prstGeom>
            <a:solidFill>
              <a:srgbClr val="73C9CA">
                <a:alpha val="16000"/>
              </a:srgbClr>
            </a:solidFill>
            <a:ln>
              <a:noFill/>
            </a:ln>
            <a:effectLst>
              <a:innerShdw blurRad="63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p:cNvSpPr/>
            <p:nvPr/>
          </p:nvSpPr>
          <p:spPr>
            <a:xfrm>
              <a:off x="3371850" y="685800"/>
              <a:ext cx="4552950" cy="5695950"/>
            </a:xfrm>
            <a:prstGeom prst="rect">
              <a:avLst/>
            </a:prstGeom>
            <a:noFill/>
            <a:ln w="79375">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矩形 8"/>
            <p:cNvSpPr>
              <a:spLocks noChangeArrowheads="1"/>
            </p:cNvSpPr>
            <p:nvPr/>
          </p:nvSpPr>
          <p:spPr bwMode="auto">
            <a:xfrm>
              <a:off x="3959156" y="4653505"/>
              <a:ext cx="534216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000" dirty="0">
                  <a:solidFill>
                    <a:schemeClr val="bg1"/>
                  </a:solidFill>
                  <a:cs typeface="+mn-ea"/>
                  <a:sym typeface="+mn-lt"/>
                </a:rPr>
                <a:t>PowerPoint Template</a:t>
              </a:r>
              <a:endParaRPr lang="zh-CN" altLang="en-US" sz="4000" dirty="0">
                <a:solidFill>
                  <a:schemeClr val="bg1"/>
                </a:solidFill>
                <a:cs typeface="+mn-ea"/>
                <a:sym typeface="+mn-lt"/>
              </a:endParaRPr>
            </a:p>
          </p:txBody>
        </p:sp>
        <p:sp>
          <p:nvSpPr>
            <p:cNvPr id="14" name="文本框 11"/>
            <p:cNvSpPr>
              <a:spLocks noChangeArrowheads="1"/>
            </p:cNvSpPr>
            <p:nvPr/>
          </p:nvSpPr>
          <p:spPr bwMode="auto">
            <a:xfrm>
              <a:off x="3810570" y="4279053"/>
              <a:ext cx="3745438" cy="369332"/>
            </a:xfrm>
            <a:prstGeom prst="rect">
              <a:avLst/>
            </a:prstGeom>
            <a:solidFill>
              <a:srgbClr val="73C9CA">
                <a:alpha val="49000"/>
              </a:srgbClr>
            </a:solidFill>
            <a:ln>
              <a:noFill/>
            </a:ln>
            <a:effectLst>
              <a:innerShdw blurRad="63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grpSp>
      <p:grpSp>
        <p:nvGrpSpPr>
          <p:cNvPr id="3" name="组合 2"/>
          <p:cNvGrpSpPr/>
          <p:nvPr/>
        </p:nvGrpSpPr>
        <p:grpSpPr>
          <a:xfrm>
            <a:off x="5773983" y="1816730"/>
            <a:ext cx="1240949" cy="1391140"/>
            <a:chOff x="4823225" y="3101912"/>
            <a:chExt cx="604921" cy="678134"/>
          </a:xfrm>
        </p:grpSpPr>
        <p:sp>
          <p:nvSpPr>
            <p:cNvPr id="24" name="文本框 23"/>
            <p:cNvSpPr txBox="1"/>
            <p:nvPr/>
          </p:nvSpPr>
          <p:spPr>
            <a:xfrm>
              <a:off x="4863734" y="3150207"/>
              <a:ext cx="506510" cy="540111"/>
            </a:xfrm>
            <a:prstGeom prst="rect">
              <a:avLst/>
            </a:prstGeom>
            <a:noFill/>
            <a:effectLst/>
          </p:spPr>
          <p:txBody>
            <a:bodyPr wrap="none" rtlCol="0">
              <a:spAutoFit/>
            </a:bodyPr>
            <a:lstStyle/>
            <a:p>
              <a:r>
                <a:rPr lang="en-US" altLang="zh-CN" sz="2800" b="1" dirty="0">
                  <a:cs typeface="+mn-ea"/>
                  <a:sym typeface="+mn-lt"/>
                </a:rPr>
                <a:t>  </a:t>
              </a:r>
              <a:r>
                <a:rPr lang="en-US" altLang="zh-CN" sz="6600" b="1" dirty="0">
                  <a:cs typeface="+mn-ea"/>
                  <a:sym typeface="+mn-lt"/>
                </a:rPr>
                <a:t>3</a:t>
              </a:r>
              <a:r>
                <a:rPr lang="en-US" altLang="zh-CN" sz="3200" b="1" dirty="0">
                  <a:cs typeface="+mn-ea"/>
                  <a:sym typeface="+mn-lt"/>
                </a:rPr>
                <a:t>.</a:t>
              </a:r>
              <a:endParaRPr lang="en-US" altLang="zh-CN" sz="2400" b="1" dirty="0">
                <a:cs typeface="+mn-ea"/>
                <a:sym typeface="+mn-lt"/>
              </a:endParaRPr>
            </a:p>
          </p:txBody>
        </p:sp>
        <p:sp>
          <p:nvSpPr>
            <p:cNvPr id="25" name="Freeform 19"/>
            <p:cNvSpPr/>
            <p:nvPr/>
          </p:nvSpPr>
          <p:spPr bwMode="auto">
            <a:xfrm>
              <a:off x="4823225" y="3101912"/>
              <a:ext cx="604921" cy="67813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noFill/>
            <a:ln>
              <a:solidFill>
                <a:srgbClr val="59595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cs typeface="+mn-ea"/>
                <a:sym typeface="+mn-lt"/>
              </a:endParaRPr>
            </a:p>
          </p:txBody>
        </p:sp>
      </p:grpSp>
      <p:sp>
        <p:nvSpPr>
          <p:cNvPr id="26" name="文本框 16"/>
          <p:cNvSpPr>
            <a:spLocks noChangeArrowheads="1"/>
          </p:cNvSpPr>
          <p:nvPr/>
        </p:nvSpPr>
        <p:spPr bwMode="auto">
          <a:xfrm>
            <a:off x="5532682" y="3377168"/>
            <a:ext cx="17235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dirty="0">
                <a:cs typeface="+mn-ea"/>
                <a:sym typeface="+mn-lt"/>
              </a:rPr>
              <a:t>请填写标题</a:t>
            </a:r>
            <a:endParaRPr lang="zh-CN" altLang="en-US" sz="2400" b="1" dirty="0">
              <a:cs typeface="+mn-ea"/>
              <a:sym typeface="+mn-lt"/>
            </a:endParaRPr>
          </a:p>
        </p:txBody>
      </p:sp>
      <p:sp>
        <p:nvSpPr>
          <p:cNvPr id="23" name="文本框 16"/>
          <p:cNvSpPr>
            <a:spLocks noChangeArrowheads="1"/>
          </p:cNvSpPr>
          <p:nvPr/>
        </p:nvSpPr>
        <p:spPr bwMode="auto">
          <a:xfrm>
            <a:off x="5154397" y="5099851"/>
            <a:ext cx="2331087"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1400" dirty="0">
                <a:cs typeface="+mn-ea"/>
                <a:sym typeface="+mn-lt"/>
              </a:rPr>
              <a:t>· </a:t>
            </a:r>
            <a:r>
              <a:rPr lang="zh-CN" altLang="en-US" sz="1400" dirty="0">
                <a:cs typeface="+mn-ea"/>
                <a:sym typeface="+mn-lt"/>
              </a:rPr>
              <a:t>填写小标题  </a:t>
            </a:r>
            <a:r>
              <a:rPr lang="en-US" altLang="zh-CN" sz="1400" dirty="0">
                <a:cs typeface="+mn-ea"/>
                <a:sym typeface="+mn-lt"/>
              </a:rPr>
              <a:t>· </a:t>
            </a:r>
            <a:r>
              <a:rPr lang="zh-CN" altLang="en-US" sz="1400" dirty="0">
                <a:cs typeface="+mn-ea"/>
                <a:sym typeface="+mn-lt"/>
              </a:rPr>
              <a:t>填写小标题 </a:t>
            </a:r>
            <a:endParaRPr lang="en-US" altLang="zh-CN" sz="1400" dirty="0">
              <a:cs typeface="+mn-ea"/>
              <a:sym typeface="+mn-lt"/>
            </a:endParaRPr>
          </a:p>
          <a:p>
            <a:pPr>
              <a:lnSpc>
                <a:spcPct val="150000"/>
              </a:lnSpc>
            </a:pPr>
            <a:r>
              <a:rPr lang="en-US" altLang="zh-CN" sz="1400" dirty="0">
                <a:cs typeface="+mn-ea"/>
                <a:sym typeface="+mn-lt"/>
              </a:rPr>
              <a:t>· </a:t>
            </a:r>
            <a:r>
              <a:rPr lang="zh-CN" altLang="en-US" sz="1400" dirty="0">
                <a:cs typeface="+mn-ea"/>
                <a:sym typeface="+mn-lt"/>
              </a:rPr>
              <a:t>填写小标题  </a:t>
            </a:r>
            <a:r>
              <a:rPr lang="en-US" altLang="zh-CN" sz="1400" dirty="0">
                <a:cs typeface="+mn-ea"/>
                <a:sym typeface="+mn-lt"/>
              </a:rPr>
              <a:t>· </a:t>
            </a:r>
            <a:r>
              <a:rPr lang="zh-CN" altLang="en-US" sz="1400" dirty="0">
                <a:cs typeface="+mn-ea"/>
                <a:sym typeface="+mn-lt"/>
              </a:rPr>
              <a:t>填写小标题 </a:t>
            </a:r>
            <a:endParaRPr lang="en-US" altLang="zh-CN" sz="1400" dirty="0">
              <a:cs typeface="+mn-ea"/>
              <a:sym typeface="+mn-lt"/>
            </a:endParaRPr>
          </a:p>
        </p:txBody>
      </p:sp>
      <p:sp>
        <p:nvSpPr>
          <p:cNvPr id="15" name="TextBox 14"/>
          <p:cNvSpPr txBox="1"/>
          <p:nvPr/>
        </p:nvSpPr>
        <p:spPr>
          <a:xfrm>
            <a:off x="8947133" y="6421456"/>
            <a:ext cx="1440159"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schemeClr val="bg1"/>
                </a:solidFill>
                <a:effectLst/>
                <a:uLnTx/>
                <a:uFillTx/>
              </a:rPr>
              <a:t>节日</a:t>
            </a:r>
            <a:r>
              <a:rPr kumimoji="0" lang="en-US" altLang="zh-CN" sz="100" b="0" i="0" u="none" strike="noStrike" kern="0" cap="none" spc="0" normalizeH="0" baseline="0" noProof="0" dirty="0" smtClean="0">
                <a:ln>
                  <a:noFill/>
                </a:ln>
                <a:solidFill>
                  <a:schemeClr val="bg1"/>
                </a:solidFill>
                <a:effectLst/>
                <a:uLnTx/>
                <a:uFillTx/>
              </a:rPr>
              <a:t>PPT</a:t>
            </a:r>
            <a:r>
              <a:rPr kumimoji="0" lang="zh-CN" altLang="en-US" sz="100" b="0" i="0" u="none" strike="noStrike" kern="0" cap="none" spc="0" normalizeH="0" baseline="0" noProof="0" dirty="0" smtClean="0">
                <a:ln>
                  <a:noFill/>
                </a:ln>
                <a:solidFill>
                  <a:schemeClr val="bg1"/>
                </a:solidFill>
                <a:effectLst/>
                <a:uLnTx/>
                <a:uFillTx/>
              </a:rPr>
              <a:t>模板 </a:t>
            </a:r>
            <a:r>
              <a:rPr kumimoji="0" lang="en-US" altLang="zh-CN" sz="100" b="0" i="0" u="none" strike="noStrike" kern="0" cap="none" spc="0" normalizeH="0" baseline="0" noProof="0" dirty="0" smtClean="0">
                <a:ln>
                  <a:noFill/>
                </a:ln>
                <a:solidFill>
                  <a:schemeClr val="bg1"/>
                </a:solidFill>
                <a:effectLst/>
                <a:uLnTx/>
                <a:uFillTx/>
              </a:rPr>
              <a:t>http://www.1ppt.com/jieri/</a:t>
            </a:r>
            <a:endParaRPr kumimoji="0" lang="en-US" altLang="zh-CN" sz="100" b="0" i="0" u="none" strike="noStrike" kern="0" cap="none" spc="0" normalizeH="0" baseline="0" noProof="0" dirty="0" smtClean="0">
              <a:ln>
                <a:noFill/>
              </a:ln>
              <a:solidFill>
                <a:schemeClr val="bg1"/>
              </a:solidFill>
              <a:effectLst/>
              <a:uLnTx/>
              <a:uFillTx/>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000">
        <p15:prstTrans prst="airplane"/>
      </p:transition>
    </mc:Choice>
    <mc:Fallback>
      <p:transition spd="slow" advClick="0" advTm="200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791450" y="0"/>
            <a:ext cx="4400549" cy="6858000"/>
          </a:xfrm>
          <a:prstGeom prst="rect">
            <a:avLst/>
          </a:prstGeom>
          <a:solidFill>
            <a:srgbClr val="73C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文本框 21"/>
          <p:cNvSpPr txBox="1"/>
          <p:nvPr/>
        </p:nvSpPr>
        <p:spPr>
          <a:xfrm>
            <a:off x="9215992" y="2483697"/>
            <a:ext cx="1842051" cy="369332"/>
          </a:xfrm>
          <a:prstGeom prst="rect">
            <a:avLst/>
          </a:prstGeom>
          <a:noFill/>
        </p:spPr>
        <p:txBody>
          <a:bodyPr wrap="square" rtlCol="0">
            <a:spAutoFit/>
          </a:bodyPr>
          <a:lstStyle/>
          <a:p>
            <a:pPr algn="ctr"/>
            <a:r>
              <a:rPr lang="en-US" altLang="zh-CN" b="1">
                <a:solidFill>
                  <a:schemeClr val="bg1"/>
                </a:solidFill>
                <a:cs typeface="+mn-ea"/>
                <a:sym typeface="+mn-lt"/>
              </a:rPr>
              <a:t>About  Life</a:t>
            </a:r>
            <a:endParaRPr lang="zh-CN" altLang="en-US" b="1">
              <a:solidFill>
                <a:schemeClr val="bg1"/>
              </a:solidFill>
              <a:cs typeface="+mn-ea"/>
              <a:sym typeface="+mn-lt"/>
            </a:endParaRPr>
          </a:p>
        </p:txBody>
      </p:sp>
      <p:sp>
        <p:nvSpPr>
          <p:cNvPr id="35" name="文本框 34"/>
          <p:cNvSpPr txBox="1"/>
          <p:nvPr/>
        </p:nvSpPr>
        <p:spPr>
          <a:xfrm>
            <a:off x="8755383" y="3398461"/>
            <a:ext cx="2749819" cy="338554"/>
          </a:xfrm>
          <a:prstGeom prst="rect">
            <a:avLst/>
          </a:prstGeom>
          <a:noFill/>
        </p:spPr>
        <p:txBody>
          <a:bodyPr wrap="square" rtlCol="0">
            <a:spAutoFit/>
          </a:bodyPr>
          <a:lstStyle/>
          <a:p>
            <a:pPr algn="ctr"/>
            <a:r>
              <a:rPr lang="zh-CN" altLang="en-US" sz="1600" dirty="0">
                <a:solidFill>
                  <a:schemeClr val="bg1"/>
                </a:solidFill>
                <a:cs typeface="+mn-ea"/>
                <a:sym typeface="+mn-lt"/>
              </a:rPr>
              <a:t>那个仿佛永远看不见的影子</a:t>
            </a:r>
            <a:endParaRPr lang="zh-CN" altLang="en-US" sz="1600" dirty="0">
              <a:solidFill>
                <a:schemeClr val="bg1"/>
              </a:solidFill>
              <a:cs typeface="+mn-ea"/>
              <a:sym typeface="+mn-lt"/>
            </a:endParaRPr>
          </a:p>
        </p:txBody>
      </p:sp>
      <p:sp>
        <p:nvSpPr>
          <p:cNvPr id="36" name="矩形 35"/>
          <p:cNvSpPr/>
          <p:nvPr/>
        </p:nvSpPr>
        <p:spPr>
          <a:xfrm>
            <a:off x="8448100" y="3961674"/>
            <a:ext cx="3377834" cy="646331"/>
          </a:xfrm>
          <a:prstGeom prst="rect">
            <a:avLst/>
          </a:prstGeom>
        </p:spPr>
        <p:txBody>
          <a:bodyPr wrap="square">
            <a:spAutoFit/>
          </a:bodyPr>
          <a:lstStyle/>
          <a:p>
            <a:pPr algn="ctr"/>
            <a:r>
              <a:rPr lang="en-US" altLang="zh-CN" sz="1200">
                <a:solidFill>
                  <a:schemeClr val="bg1"/>
                </a:solidFill>
                <a:cs typeface="+mn-ea"/>
                <a:sym typeface="+mn-lt"/>
              </a:rPr>
              <a:t>When it becomes a quiet state, when it became the world's shadow. He looked at alone, the invisible Shadow as if forever</a:t>
            </a:r>
            <a:endParaRPr lang="zh-CN" altLang="en-US" sz="1200">
              <a:solidFill>
                <a:schemeClr val="bg1"/>
              </a:solidFill>
              <a:cs typeface="+mn-ea"/>
              <a:sym typeface="+mn-lt"/>
            </a:endParaRPr>
          </a:p>
        </p:txBody>
      </p:sp>
      <p:grpSp>
        <p:nvGrpSpPr>
          <p:cNvPr id="61" name="组合 60"/>
          <p:cNvGrpSpPr/>
          <p:nvPr/>
        </p:nvGrpSpPr>
        <p:grpSpPr>
          <a:xfrm>
            <a:off x="1992454" y="1253581"/>
            <a:ext cx="4923369" cy="4720647"/>
            <a:chOff x="1781959" y="1104038"/>
            <a:chExt cx="4923369" cy="4720647"/>
          </a:xfrm>
        </p:grpSpPr>
        <p:sp>
          <p:nvSpPr>
            <p:cNvPr id="44" name="Freeform 263"/>
            <p:cNvSpPr/>
            <p:nvPr/>
          </p:nvSpPr>
          <p:spPr bwMode="auto">
            <a:xfrm>
              <a:off x="1864518" y="3005040"/>
              <a:ext cx="251451" cy="423960"/>
            </a:xfrm>
            <a:custGeom>
              <a:avLst/>
              <a:gdLst>
                <a:gd name="T0" fmla="*/ 26 w 86"/>
                <a:gd name="T1" fmla="*/ 105 h 145"/>
                <a:gd name="T2" fmla="*/ 26 w 86"/>
                <a:gd name="T3" fmla="*/ 105 h 145"/>
                <a:gd name="T4" fmla="*/ 37 w 86"/>
                <a:gd name="T5" fmla="*/ 103 h 145"/>
                <a:gd name="T6" fmla="*/ 37 w 86"/>
                <a:gd name="T7" fmla="*/ 103 h 145"/>
                <a:gd name="T8" fmla="*/ 37 w 86"/>
                <a:gd name="T9" fmla="*/ 37 h 145"/>
                <a:gd name="T10" fmla="*/ 37 w 86"/>
                <a:gd name="T11" fmla="*/ 37 h 145"/>
                <a:gd name="T12" fmla="*/ 37 w 86"/>
                <a:gd name="T13" fmla="*/ 9 h 145"/>
                <a:gd name="T14" fmla="*/ 37 w 86"/>
                <a:gd name="T15" fmla="*/ 9 h 145"/>
                <a:gd name="T16" fmla="*/ 37 w 86"/>
                <a:gd name="T17" fmla="*/ 4 h 145"/>
                <a:gd name="T18" fmla="*/ 37 w 86"/>
                <a:gd name="T19" fmla="*/ 4 h 145"/>
                <a:gd name="T20" fmla="*/ 52 w 86"/>
                <a:gd name="T21" fmla="*/ 0 h 145"/>
                <a:gd name="T22" fmla="*/ 52 w 86"/>
                <a:gd name="T23" fmla="*/ 0 h 145"/>
                <a:gd name="T24" fmla="*/ 61 w 86"/>
                <a:gd name="T25" fmla="*/ 7 h 145"/>
                <a:gd name="T26" fmla="*/ 68 w 86"/>
                <a:gd name="T27" fmla="*/ 15 h 145"/>
                <a:gd name="T28" fmla="*/ 74 w 86"/>
                <a:gd name="T29" fmla="*/ 24 h 145"/>
                <a:gd name="T30" fmla="*/ 77 w 86"/>
                <a:gd name="T31" fmla="*/ 33 h 145"/>
                <a:gd name="T32" fmla="*/ 83 w 86"/>
                <a:gd name="T33" fmla="*/ 57 h 145"/>
                <a:gd name="T34" fmla="*/ 86 w 86"/>
                <a:gd name="T35" fmla="*/ 81 h 145"/>
                <a:gd name="T36" fmla="*/ 86 w 86"/>
                <a:gd name="T37" fmla="*/ 81 h 145"/>
                <a:gd name="T38" fmla="*/ 79 w 86"/>
                <a:gd name="T39" fmla="*/ 88 h 145"/>
                <a:gd name="T40" fmla="*/ 79 w 86"/>
                <a:gd name="T41" fmla="*/ 88 h 145"/>
                <a:gd name="T42" fmla="*/ 75 w 86"/>
                <a:gd name="T43" fmla="*/ 79 h 145"/>
                <a:gd name="T44" fmla="*/ 70 w 86"/>
                <a:gd name="T45" fmla="*/ 72 h 145"/>
                <a:gd name="T46" fmla="*/ 68 w 86"/>
                <a:gd name="T47" fmla="*/ 68 h 145"/>
                <a:gd name="T48" fmla="*/ 64 w 86"/>
                <a:gd name="T49" fmla="*/ 64 h 145"/>
                <a:gd name="T50" fmla="*/ 59 w 86"/>
                <a:gd name="T51" fmla="*/ 63 h 145"/>
                <a:gd name="T52" fmla="*/ 52 w 86"/>
                <a:gd name="T53" fmla="*/ 63 h 145"/>
                <a:gd name="T54" fmla="*/ 52 w 86"/>
                <a:gd name="T55" fmla="*/ 63 h 145"/>
                <a:gd name="T56" fmla="*/ 52 w 86"/>
                <a:gd name="T57" fmla="*/ 118 h 145"/>
                <a:gd name="T58" fmla="*/ 52 w 86"/>
                <a:gd name="T59" fmla="*/ 118 h 145"/>
                <a:gd name="T60" fmla="*/ 50 w 86"/>
                <a:gd name="T61" fmla="*/ 125 h 145"/>
                <a:gd name="T62" fmla="*/ 44 w 86"/>
                <a:gd name="T63" fmla="*/ 134 h 145"/>
                <a:gd name="T64" fmla="*/ 37 w 86"/>
                <a:gd name="T65" fmla="*/ 140 h 145"/>
                <a:gd name="T66" fmla="*/ 26 w 86"/>
                <a:gd name="T67" fmla="*/ 145 h 145"/>
                <a:gd name="T68" fmla="*/ 26 w 86"/>
                <a:gd name="T69" fmla="*/ 145 h 145"/>
                <a:gd name="T70" fmla="*/ 17 w 86"/>
                <a:gd name="T71" fmla="*/ 145 h 145"/>
                <a:gd name="T72" fmla="*/ 7 w 86"/>
                <a:gd name="T73" fmla="*/ 143 h 145"/>
                <a:gd name="T74" fmla="*/ 2 w 86"/>
                <a:gd name="T75" fmla="*/ 140 h 145"/>
                <a:gd name="T76" fmla="*/ 2 w 86"/>
                <a:gd name="T77" fmla="*/ 136 h 145"/>
                <a:gd name="T78" fmla="*/ 0 w 86"/>
                <a:gd name="T79" fmla="*/ 132 h 145"/>
                <a:gd name="T80" fmla="*/ 0 w 86"/>
                <a:gd name="T81" fmla="*/ 132 h 145"/>
                <a:gd name="T82" fmla="*/ 2 w 86"/>
                <a:gd name="T83" fmla="*/ 123 h 145"/>
                <a:gd name="T84" fmla="*/ 7 w 86"/>
                <a:gd name="T85" fmla="*/ 116 h 145"/>
                <a:gd name="T86" fmla="*/ 17 w 86"/>
                <a:gd name="T87" fmla="*/ 110 h 145"/>
                <a:gd name="T88" fmla="*/ 26 w 86"/>
                <a:gd name="T89" fmla="*/ 105 h 145"/>
                <a:gd name="T90" fmla="*/ 26 w 86"/>
                <a:gd name="T91" fmla="*/ 10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145">
                  <a:moveTo>
                    <a:pt x="26" y="105"/>
                  </a:moveTo>
                  <a:lnTo>
                    <a:pt x="26" y="105"/>
                  </a:lnTo>
                  <a:lnTo>
                    <a:pt x="37" y="103"/>
                  </a:lnTo>
                  <a:lnTo>
                    <a:pt x="37" y="103"/>
                  </a:lnTo>
                  <a:lnTo>
                    <a:pt x="37" y="37"/>
                  </a:lnTo>
                  <a:lnTo>
                    <a:pt x="37" y="37"/>
                  </a:lnTo>
                  <a:lnTo>
                    <a:pt x="37" y="9"/>
                  </a:lnTo>
                  <a:lnTo>
                    <a:pt x="37" y="9"/>
                  </a:lnTo>
                  <a:lnTo>
                    <a:pt x="37" y="4"/>
                  </a:lnTo>
                  <a:lnTo>
                    <a:pt x="37" y="4"/>
                  </a:lnTo>
                  <a:lnTo>
                    <a:pt x="52" y="0"/>
                  </a:lnTo>
                  <a:lnTo>
                    <a:pt x="52" y="0"/>
                  </a:lnTo>
                  <a:lnTo>
                    <a:pt x="61" y="7"/>
                  </a:lnTo>
                  <a:lnTo>
                    <a:pt x="68" y="15"/>
                  </a:lnTo>
                  <a:lnTo>
                    <a:pt x="74" y="24"/>
                  </a:lnTo>
                  <a:lnTo>
                    <a:pt x="77" y="33"/>
                  </a:lnTo>
                  <a:lnTo>
                    <a:pt x="83" y="57"/>
                  </a:lnTo>
                  <a:lnTo>
                    <a:pt x="86" y="81"/>
                  </a:lnTo>
                  <a:lnTo>
                    <a:pt x="86" y="81"/>
                  </a:lnTo>
                  <a:lnTo>
                    <a:pt x="79" y="88"/>
                  </a:lnTo>
                  <a:lnTo>
                    <a:pt x="79" y="88"/>
                  </a:lnTo>
                  <a:lnTo>
                    <a:pt x="75" y="79"/>
                  </a:lnTo>
                  <a:lnTo>
                    <a:pt x="70" y="72"/>
                  </a:lnTo>
                  <a:lnTo>
                    <a:pt x="68" y="68"/>
                  </a:lnTo>
                  <a:lnTo>
                    <a:pt x="64" y="64"/>
                  </a:lnTo>
                  <a:lnTo>
                    <a:pt x="59" y="63"/>
                  </a:lnTo>
                  <a:lnTo>
                    <a:pt x="52" y="63"/>
                  </a:lnTo>
                  <a:lnTo>
                    <a:pt x="52" y="63"/>
                  </a:lnTo>
                  <a:lnTo>
                    <a:pt x="52" y="118"/>
                  </a:lnTo>
                  <a:lnTo>
                    <a:pt x="52" y="118"/>
                  </a:lnTo>
                  <a:lnTo>
                    <a:pt x="50" y="125"/>
                  </a:lnTo>
                  <a:lnTo>
                    <a:pt x="44" y="134"/>
                  </a:lnTo>
                  <a:lnTo>
                    <a:pt x="37" y="140"/>
                  </a:lnTo>
                  <a:lnTo>
                    <a:pt x="26" y="145"/>
                  </a:lnTo>
                  <a:lnTo>
                    <a:pt x="26" y="145"/>
                  </a:lnTo>
                  <a:lnTo>
                    <a:pt x="17" y="145"/>
                  </a:lnTo>
                  <a:lnTo>
                    <a:pt x="7" y="143"/>
                  </a:lnTo>
                  <a:lnTo>
                    <a:pt x="2" y="140"/>
                  </a:lnTo>
                  <a:lnTo>
                    <a:pt x="2" y="136"/>
                  </a:lnTo>
                  <a:lnTo>
                    <a:pt x="0" y="132"/>
                  </a:lnTo>
                  <a:lnTo>
                    <a:pt x="0" y="132"/>
                  </a:lnTo>
                  <a:lnTo>
                    <a:pt x="2" y="123"/>
                  </a:lnTo>
                  <a:lnTo>
                    <a:pt x="7" y="116"/>
                  </a:lnTo>
                  <a:lnTo>
                    <a:pt x="17" y="110"/>
                  </a:lnTo>
                  <a:lnTo>
                    <a:pt x="26" y="105"/>
                  </a:lnTo>
                  <a:lnTo>
                    <a:pt x="26" y="10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800">
                <a:cs typeface="+mn-ea"/>
                <a:sym typeface="+mn-lt"/>
              </a:endParaRPr>
            </a:p>
          </p:txBody>
        </p:sp>
        <p:sp>
          <p:nvSpPr>
            <p:cNvPr id="45" name="Freeform 262"/>
            <p:cNvSpPr/>
            <p:nvPr/>
          </p:nvSpPr>
          <p:spPr bwMode="auto">
            <a:xfrm>
              <a:off x="1781959" y="1271873"/>
              <a:ext cx="353989" cy="417303"/>
            </a:xfrm>
            <a:custGeom>
              <a:avLst/>
              <a:gdLst>
                <a:gd name="T0" fmla="*/ 22 w 123"/>
                <a:gd name="T1" fmla="*/ 110 h 145"/>
                <a:gd name="T2" fmla="*/ 22 w 123"/>
                <a:gd name="T3" fmla="*/ 110 h 145"/>
                <a:gd name="T4" fmla="*/ 33 w 123"/>
                <a:gd name="T5" fmla="*/ 108 h 145"/>
                <a:gd name="T6" fmla="*/ 33 w 123"/>
                <a:gd name="T7" fmla="*/ 47 h 145"/>
                <a:gd name="T8" fmla="*/ 33 w 123"/>
                <a:gd name="T9" fmla="*/ 24 h 145"/>
                <a:gd name="T10" fmla="*/ 33 w 123"/>
                <a:gd name="T11" fmla="*/ 18 h 145"/>
                <a:gd name="T12" fmla="*/ 123 w 123"/>
                <a:gd name="T13" fmla="*/ 0 h 145"/>
                <a:gd name="T14" fmla="*/ 123 w 123"/>
                <a:gd name="T15" fmla="*/ 13 h 145"/>
                <a:gd name="T16" fmla="*/ 123 w 123"/>
                <a:gd name="T17" fmla="*/ 29 h 145"/>
                <a:gd name="T18" fmla="*/ 123 w 123"/>
                <a:gd name="T19" fmla="*/ 108 h 145"/>
                <a:gd name="T20" fmla="*/ 123 w 123"/>
                <a:gd name="T21" fmla="*/ 108 h 145"/>
                <a:gd name="T22" fmla="*/ 121 w 123"/>
                <a:gd name="T23" fmla="*/ 115 h 145"/>
                <a:gd name="T24" fmla="*/ 116 w 123"/>
                <a:gd name="T25" fmla="*/ 123 h 145"/>
                <a:gd name="T26" fmla="*/ 108 w 123"/>
                <a:gd name="T27" fmla="*/ 128 h 145"/>
                <a:gd name="T28" fmla="*/ 99 w 123"/>
                <a:gd name="T29" fmla="*/ 134 h 145"/>
                <a:gd name="T30" fmla="*/ 99 w 123"/>
                <a:gd name="T31" fmla="*/ 134 h 145"/>
                <a:gd name="T32" fmla="*/ 90 w 123"/>
                <a:gd name="T33" fmla="*/ 134 h 145"/>
                <a:gd name="T34" fmla="*/ 82 w 123"/>
                <a:gd name="T35" fmla="*/ 132 h 145"/>
                <a:gd name="T36" fmla="*/ 79 w 123"/>
                <a:gd name="T37" fmla="*/ 128 h 145"/>
                <a:gd name="T38" fmla="*/ 77 w 123"/>
                <a:gd name="T39" fmla="*/ 123 h 145"/>
                <a:gd name="T40" fmla="*/ 77 w 123"/>
                <a:gd name="T41" fmla="*/ 123 h 145"/>
                <a:gd name="T42" fmla="*/ 79 w 123"/>
                <a:gd name="T43" fmla="*/ 115 h 145"/>
                <a:gd name="T44" fmla="*/ 82 w 123"/>
                <a:gd name="T45" fmla="*/ 108 h 145"/>
                <a:gd name="T46" fmla="*/ 90 w 123"/>
                <a:gd name="T47" fmla="*/ 103 h 145"/>
                <a:gd name="T48" fmla="*/ 99 w 123"/>
                <a:gd name="T49" fmla="*/ 97 h 145"/>
                <a:gd name="T50" fmla="*/ 99 w 123"/>
                <a:gd name="T51" fmla="*/ 97 h 145"/>
                <a:gd name="T52" fmla="*/ 110 w 123"/>
                <a:gd name="T53" fmla="*/ 97 h 145"/>
                <a:gd name="T54" fmla="*/ 110 w 123"/>
                <a:gd name="T55" fmla="*/ 33 h 145"/>
                <a:gd name="T56" fmla="*/ 46 w 123"/>
                <a:gd name="T57" fmla="*/ 46 h 145"/>
                <a:gd name="T58" fmla="*/ 46 w 123"/>
                <a:gd name="T59" fmla="*/ 119 h 145"/>
                <a:gd name="T60" fmla="*/ 46 w 123"/>
                <a:gd name="T61" fmla="*/ 119 h 145"/>
                <a:gd name="T62" fmla="*/ 44 w 123"/>
                <a:gd name="T63" fmla="*/ 126 h 145"/>
                <a:gd name="T64" fmla="*/ 38 w 123"/>
                <a:gd name="T65" fmla="*/ 134 h 145"/>
                <a:gd name="T66" fmla="*/ 31 w 123"/>
                <a:gd name="T67" fmla="*/ 141 h 145"/>
                <a:gd name="T68" fmla="*/ 22 w 123"/>
                <a:gd name="T69" fmla="*/ 145 h 145"/>
                <a:gd name="T70" fmla="*/ 22 w 123"/>
                <a:gd name="T71" fmla="*/ 145 h 145"/>
                <a:gd name="T72" fmla="*/ 15 w 123"/>
                <a:gd name="T73" fmla="*/ 145 h 145"/>
                <a:gd name="T74" fmla="*/ 7 w 123"/>
                <a:gd name="T75" fmla="*/ 143 h 145"/>
                <a:gd name="T76" fmla="*/ 2 w 123"/>
                <a:gd name="T77" fmla="*/ 139 h 145"/>
                <a:gd name="T78" fmla="*/ 0 w 123"/>
                <a:gd name="T79" fmla="*/ 134 h 145"/>
                <a:gd name="T80" fmla="*/ 0 w 123"/>
                <a:gd name="T81" fmla="*/ 134 h 145"/>
                <a:gd name="T82" fmla="*/ 2 w 123"/>
                <a:gd name="T83" fmla="*/ 126 h 145"/>
                <a:gd name="T84" fmla="*/ 7 w 123"/>
                <a:gd name="T85" fmla="*/ 119 h 145"/>
                <a:gd name="T86" fmla="*/ 15 w 123"/>
                <a:gd name="T87" fmla="*/ 114 h 145"/>
                <a:gd name="T88" fmla="*/ 22 w 123"/>
                <a:gd name="T89" fmla="*/ 110 h 145"/>
                <a:gd name="T90" fmla="*/ 22 w 123"/>
                <a:gd name="T91" fmla="*/ 11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3" h="145">
                  <a:moveTo>
                    <a:pt x="22" y="110"/>
                  </a:moveTo>
                  <a:lnTo>
                    <a:pt x="22" y="110"/>
                  </a:lnTo>
                  <a:lnTo>
                    <a:pt x="33" y="108"/>
                  </a:lnTo>
                  <a:lnTo>
                    <a:pt x="33" y="47"/>
                  </a:lnTo>
                  <a:lnTo>
                    <a:pt x="33" y="24"/>
                  </a:lnTo>
                  <a:lnTo>
                    <a:pt x="33" y="18"/>
                  </a:lnTo>
                  <a:lnTo>
                    <a:pt x="123" y="0"/>
                  </a:lnTo>
                  <a:lnTo>
                    <a:pt x="123" y="13"/>
                  </a:lnTo>
                  <a:lnTo>
                    <a:pt x="123" y="29"/>
                  </a:lnTo>
                  <a:lnTo>
                    <a:pt x="123" y="108"/>
                  </a:lnTo>
                  <a:lnTo>
                    <a:pt x="123" y="108"/>
                  </a:lnTo>
                  <a:lnTo>
                    <a:pt x="121" y="115"/>
                  </a:lnTo>
                  <a:lnTo>
                    <a:pt x="116" y="123"/>
                  </a:lnTo>
                  <a:lnTo>
                    <a:pt x="108" y="128"/>
                  </a:lnTo>
                  <a:lnTo>
                    <a:pt x="99" y="134"/>
                  </a:lnTo>
                  <a:lnTo>
                    <a:pt x="99" y="134"/>
                  </a:lnTo>
                  <a:lnTo>
                    <a:pt x="90" y="134"/>
                  </a:lnTo>
                  <a:lnTo>
                    <a:pt x="82" y="132"/>
                  </a:lnTo>
                  <a:lnTo>
                    <a:pt x="79" y="128"/>
                  </a:lnTo>
                  <a:lnTo>
                    <a:pt x="77" y="123"/>
                  </a:lnTo>
                  <a:lnTo>
                    <a:pt x="77" y="123"/>
                  </a:lnTo>
                  <a:lnTo>
                    <a:pt x="79" y="115"/>
                  </a:lnTo>
                  <a:lnTo>
                    <a:pt x="82" y="108"/>
                  </a:lnTo>
                  <a:lnTo>
                    <a:pt x="90" y="103"/>
                  </a:lnTo>
                  <a:lnTo>
                    <a:pt x="99" y="97"/>
                  </a:lnTo>
                  <a:lnTo>
                    <a:pt x="99" y="97"/>
                  </a:lnTo>
                  <a:lnTo>
                    <a:pt x="110" y="97"/>
                  </a:lnTo>
                  <a:lnTo>
                    <a:pt x="110" y="33"/>
                  </a:lnTo>
                  <a:lnTo>
                    <a:pt x="46" y="46"/>
                  </a:lnTo>
                  <a:lnTo>
                    <a:pt x="46" y="119"/>
                  </a:lnTo>
                  <a:lnTo>
                    <a:pt x="46" y="119"/>
                  </a:lnTo>
                  <a:lnTo>
                    <a:pt x="44" y="126"/>
                  </a:lnTo>
                  <a:lnTo>
                    <a:pt x="38" y="134"/>
                  </a:lnTo>
                  <a:lnTo>
                    <a:pt x="31" y="141"/>
                  </a:lnTo>
                  <a:lnTo>
                    <a:pt x="22" y="145"/>
                  </a:lnTo>
                  <a:lnTo>
                    <a:pt x="22" y="145"/>
                  </a:lnTo>
                  <a:lnTo>
                    <a:pt x="15" y="145"/>
                  </a:lnTo>
                  <a:lnTo>
                    <a:pt x="7" y="143"/>
                  </a:lnTo>
                  <a:lnTo>
                    <a:pt x="2" y="139"/>
                  </a:lnTo>
                  <a:lnTo>
                    <a:pt x="0" y="134"/>
                  </a:lnTo>
                  <a:lnTo>
                    <a:pt x="0" y="134"/>
                  </a:lnTo>
                  <a:lnTo>
                    <a:pt x="2" y="126"/>
                  </a:lnTo>
                  <a:lnTo>
                    <a:pt x="7" y="119"/>
                  </a:lnTo>
                  <a:lnTo>
                    <a:pt x="15" y="114"/>
                  </a:lnTo>
                  <a:lnTo>
                    <a:pt x="22" y="110"/>
                  </a:lnTo>
                  <a:lnTo>
                    <a:pt x="22" y="11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800">
                <a:cs typeface="+mn-ea"/>
                <a:sym typeface="+mn-lt"/>
              </a:endParaRPr>
            </a:p>
          </p:txBody>
        </p:sp>
        <p:sp>
          <p:nvSpPr>
            <p:cNvPr id="47" name="Freeform 271"/>
            <p:cNvSpPr/>
            <p:nvPr/>
          </p:nvSpPr>
          <p:spPr bwMode="auto">
            <a:xfrm>
              <a:off x="1781959" y="4743933"/>
              <a:ext cx="445749" cy="366336"/>
            </a:xfrm>
            <a:custGeom>
              <a:avLst/>
              <a:gdLst>
                <a:gd name="T0" fmla="*/ 47 w 174"/>
                <a:gd name="T1" fmla="*/ 143 h 143"/>
                <a:gd name="T2" fmla="*/ 38 w 174"/>
                <a:gd name="T3" fmla="*/ 143 h 143"/>
                <a:gd name="T4" fmla="*/ 22 w 174"/>
                <a:gd name="T5" fmla="*/ 139 h 143"/>
                <a:gd name="T6" fmla="*/ 11 w 174"/>
                <a:gd name="T7" fmla="*/ 132 h 143"/>
                <a:gd name="T8" fmla="*/ 3 w 174"/>
                <a:gd name="T9" fmla="*/ 123 h 143"/>
                <a:gd name="T10" fmla="*/ 0 w 174"/>
                <a:gd name="T11" fmla="*/ 112 h 143"/>
                <a:gd name="T12" fmla="*/ 1 w 174"/>
                <a:gd name="T13" fmla="*/ 99 h 143"/>
                <a:gd name="T14" fmla="*/ 7 w 174"/>
                <a:gd name="T15" fmla="*/ 90 h 143"/>
                <a:gd name="T16" fmla="*/ 18 w 174"/>
                <a:gd name="T17" fmla="*/ 81 h 143"/>
                <a:gd name="T18" fmla="*/ 25 w 174"/>
                <a:gd name="T19" fmla="*/ 77 h 143"/>
                <a:gd name="T20" fmla="*/ 29 w 174"/>
                <a:gd name="T21" fmla="*/ 48 h 143"/>
                <a:gd name="T22" fmla="*/ 40 w 174"/>
                <a:gd name="T23" fmla="*/ 24 h 143"/>
                <a:gd name="T24" fmla="*/ 47 w 174"/>
                <a:gd name="T25" fmla="*/ 15 h 143"/>
                <a:gd name="T26" fmla="*/ 67 w 174"/>
                <a:gd name="T27" fmla="*/ 4 h 143"/>
                <a:gd name="T28" fmla="*/ 78 w 174"/>
                <a:gd name="T29" fmla="*/ 2 h 143"/>
                <a:gd name="T30" fmla="*/ 84 w 174"/>
                <a:gd name="T31" fmla="*/ 0 h 143"/>
                <a:gd name="T32" fmla="*/ 95 w 174"/>
                <a:gd name="T33" fmla="*/ 2 h 143"/>
                <a:gd name="T34" fmla="*/ 117 w 174"/>
                <a:gd name="T35" fmla="*/ 7 h 143"/>
                <a:gd name="T36" fmla="*/ 133 w 174"/>
                <a:gd name="T37" fmla="*/ 24 h 143"/>
                <a:gd name="T38" fmla="*/ 141 w 174"/>
                <a:gd name="T39" fmla="*/ 33 h 143"/>
                <a:gd name="T40" fmla="*/ 148 w 174"/>
                <a:gd name="T41" fmla="*/ 59 h 143"/>
                <a:gd name="T42" fmla="*/ 150 w 174"/>
                <a:gd name="T43" fmla="*/ 75 h 143"/>
                <a:gd name="T44" fmla="*/ 150 w 174"/>
                <a:gd name="T45" fmla="*/ 77 h 143"/>
                <a:gd name="T46" fmla="*/ 163 w 174"/>
                <a:gd name="T47" fmla="*/ 84 h 143"/>
                <a:gd name="T48" fmla="*/ 170 w 174"/>
                <a:gd name="T49" fmla="*/ 93 h 143"/>
                <a:gd name="T50" fmla="*/ 174 w 174"/>
                <a:gd name="T51" fmla="*/ 106 h 143"/>
                <a:gd name="T52" fmla="*/ 170 w 174"/>
                <a:gd name="T53" fmla="*/ 123 h 143"/>
                <a:gd name="T54" fmla="*/ 163 w 174"/>
                <a:gd name="T55" fmla="*/ 132 h 143"/>
                <a:gd name="T56" fmla="*/ 152 w 174"/>
                <a:gd name="T57" fmla="*/ 139 h 143"/>
                <a:gd name="T58" fmla="*/ 137 w 174"/>
                <a:gd name="T59" fmla="*/ 143 h 143"/>
                <a:gd name="T60" fmla="*/ 128 w 174"/>
                <a:gd name="T61" fmla="*/ 73 h 143"/>
                <a:gd name="T62" fmla="*/ 130 w 174"/>
                <a:gd name="T63" fmla="*/ 73 h 143"/>
                <a:gd name="T64" fmla="*/ 130 w 174"/>
                <a:gd name="T65" fmla="*/ 62 h 143"/>
                <a:gd name="T66" fmla="*/ 124 w 174"/>
                <a:gd name="T67" fmla="*/ 44 h 143"/>
                <a:gd name="T68" fmla="*/ 119 w 174"/>
                <a:gd name="T69" fmla="*/ 37 h 143"/>
                <a:gd name="T70" fmla="*/ 108 w 174"/>
                <a:gd name="T71" fmla="*/ 27 h 143"/>
                <a:gd name="T72" fmla="*/ 93 w 174"/>
                <a:gd name="T73" fmla="*/ 22 h 143"/>
                <a:gd name="T74" fmla="*/ 84 w 174"/>
                <a:gd name="T75" fmla="*/ 22 h 143"/>
                <a:gd name="T76" fmla="*/ 80 w 174"/>
                <a:gd name="T77" fmla="*/ 22 h 143"/>
                <a:gd name="T78" fmla="*/ 73 w 174"/>
                <a:gd name="T79" fmla="*/ 24 h 143"/>
                <a:gd name="T80" fmla="*/ 60 w 174"/>
                <a:gd name="T81" fmla="*/ 31 h 143"/>
                <a:gd name="T82" fmla="*/ 55 w 174"/>
                <a:gd name="T83" fmla="*/ 37 h 143"/>
                <a:gd name="T84" fmla="*/ 47 w 174"/>
                <a:gd name="T85" fmla="*/ 53 h 143"/>
                <a:gd name="T86" fmla="*/ 44 w 174"/>
                <a:gd name="T87" fmla="*/ 73 h 143"/>
                <a:gd name="T88" fmla="*/ 47 w 174"/>
                <a:gd name="T89" fmla="*/ 7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4" h="143">
                  <a:moveTo>
                    <a:pt x="47" y="73"/>
                  </a:moveTo>
                  <a:lnTo>
                    <a:pt x="47" y="143"/>
                  </a:lnTo>
                  <a:lnTo>
                    <a:pt x="47" y="143"/>
                  </a:lnTo>
                  <a:lnTo>
                    <a:pt x="38" y="143"/>
                  </a:lnTo>
                  <a:lnTo>
                    <a:pt x="29" y="141"/>
                  </a:lnTo>
                  <a:lnTo>
                    <a:pt x="22" y="139"/>
                  </a:lnTo>
                  <a:lnTo>
                    <a:pt x="16" y="136"/>
                  </a:lnTo>
                  <a:lnTo>
                    <a:pt x="11" y="132"/>
                  </a:lnTo>
                  <a:lnTo>
                    <a:pt x="7" y="126"/>
                  </a:lnTo>
                  <a:lnTo>
                    <a:pt x="3" y="123"/>
                  </a:lnTo>
                  <a:lnTo>
                    <a:pt x="1" y="117"/>
                  </a:lnTo>
                  <a:lnTo>
                    <a:pt x="0" y="112"/>
                  </a:lnTo>
                  <a:lnTo>
                    <a:pt x="0" y="104"/>
                  </a:lnTo>
                  <a:lnTo>
                    <a:pt x="1" y="99"/>
                  </a:lnTo>
                  <a:lnTo>
                    <a:pt x="3" y="93"/>
                  </a:lnTo>
                  <a:lnTo>
                    <a:pt x="7" y="90"/>
                  </a:lnTo>
                  <a:lnTo>
                    <a:pt x="12" y="84"/>
                  </a:lnTo>
                  <a:lnTo>
                    <a:pt x="18" y="81"/>
                  </a:lnTo>
                  <a:lnTo>
                    <a:pt x="25" y="77"/>
                  </a:lnTo>
                  <a:lnTo>
                    <a:pt x="25" y="77"/>
                  </a:lnTo>
                  <a:lnTo>
                    <a:pt x="25" y="60"/>
                  </a:lnTo>
                  <a:lnTo>
                    <a:pt x="29" y="48"/>
                  </a:lnTo>
                  <a:lnTo>
                    <a:pt x="33" y="35"/>
                  </a:lnTo>
                  <a:lnTo>
                    <a:pt x="40" y="24"/>
                  </a:lnTo>
                  <a:lnTo>
                    <a:pt x="40" y="24"/>
                  </a:lnTo>
                  <a:lnTo>
                    <a:pt x="47" y="15"/>
                  </a:lnTo>
                  <a:lnTo>
                    <a:pt x="56" y="9"/>
                  </a:lnTo>
                  <a:lnTo>
                    <a:pt x="67" y="4"/>
                  </a:lnTo>
                  <a:lnTo>
                    <a:pt x="78" y="2"/>
                  </a:lnTo>
                  <a:lnTo>
                    <a:pt x="78" y="2"/>
                  </a:lnTo>
                  <a:lnTo>
                    <a:pt x="84" y="0"/>
                  </a:lnTo>
                  <a:lnTo>
                    <a:pt x="84" y="0"/>
                  </a:lnTo>
                  <a:lnTo>
                    <a:pt x="95" y="2"/>
                  </a:lnTo>
                  <a:lnTo>
                    <a:pt x="95" y="2"/>
                  </a:lnTo>
                  <a:lnTo>
                    <a:pt x="106" y="4"/>
                  </a:lnTo>
                  <a:lnTo>
                    <a:pt x="117" y="7"/>
                  </a:lnTo>
                  <a:lnTo>
                    <a:pt x="126" y="15"/>
                  </a:lnTo>
                  <a:lnTo>
                    <a:pt x="133" y="24"/>
                  </a:lnTo>
                  <a:lnTo>
                    <a:pt x="133" y="24"/>
                  </a:lnTo>
                  <a:lnTo>
                    <a:pt x="141" y="33"/>
                  </a:lnTo>
                  <a:lnTo>
                    <a:pt x="144" y="46"/>
                  </a:lnTo>
                  <a:lnTo>
                    <a:pt x="148" y="59"/>
                  </a:lnTo>
                  <a:lnTo>
                    <a:pt x="150" y="75"/>
                  </a:lnTo>
                  <a:lnTo>
                    <a:pt x="150" y="75"/>
                  </a:lnTo>
                  <a:lnTo>
                    <a:pt x="150" y="77"/>
                  </a:lnTo>
                  <a:lnTo>
                    <a:pt x="150" y="77"/>
                  </a:lnTo>
                  <a:lnTo>
                    <a:pt x="157" y="81"/>
                  </a:lnTo>
                  <a:lnTo>
                    <a:pt x="163" y="84"/>
                  </a:lnTo>
                  <a:lnTo>
                    <a:pt x="166" y="90"/>
                  </a:lnTo>
                  <a:lnTo>
                    <a:pt x="170" y="93"/>
                  </a:lnTo>
                  <a:lnTo>
                    <a:pt x="172" y="99"/>
                  </a:lnTo>
                  <a:lnTo>
                    <a:pt x="174" y="106"/>
                  </a:lnTo>
                  <a:lnTo>
                    <a:pt x="172" y="117"/>
                  </a:lnTo>
                  <a:lnTo>
                    <a:pt x="170" y="123"/>
                  </a:lnTo>
                  <a:lnTo>
                    <a:pt x="168" y="126"/>
                  </a:lnTo>
                  <a:lnTo>
                    <a:pt x="163" y="132"/>
                  </a:lnTo>
                  <a:lnTo>
                    <a:pt x="157" y="136"/>
                  </a:lnTo>
                  <a:lnTo>
                    <a:pt x="152" y="139"/>
                  </a:lnTo>
                  <a:lnTo>
                    <a:pt x="144" y="141"/>
                  </a:lnTo>
                  <a:lnTo>
                    <a:pt x="137" y="143"/>
                  </a:lnTo>
                  <a:lnTo>
                    <a:pt x="128" y="143"/>
                  </a:lnTo>
                  <a:lnTo>
                    <a:pt x="128" y="73"/>
                  </a:lnTo>
                  <a:lnTo>
                    <a:pt x="128" y="73"/>
                  </a:lnTo>
                  <a:lnTo>
                    <a:pt x="130" y="73"/>
                  </a:lnTo>
                  <a:lnTo>
                    <a:pt x="130" y="73"/>
                  </a:lnTo>
                  <a:lnTo>
                    <a:pt x="130" y="62"/>
                  </a:lnTo>
                  <a:lnTo>
                    <a:pt x="126" y="51"/>
                  </a:lnTo>
                  <a:lnTo>
                    <a:pt x="124" y="44"/>
                  </a:lnTo>
                  <a:lnTo>
                    <a:pt x="119" y="37"/>
                  </a:lnTo>
                  <a:lnTo>
                    <a:pt x="119" y="37"/>
                  </a:lnTo>
                  <a:lnTo>
                    <a:pt x="113" y="31"/>
                  </a:lnTo>
                  <a:lnTo>
                    <a:pt x="108" y="27"/>
                  </a:lnTo>
                  <a:lnTo>
                    <a:pt x="100" y="24"/>
                  </a:lnTo>
                  <a:lnTo>
                    <a:pt x="93" y="22"/>
                  </a:lnTo>
                  <a:lnTo>
                    <a:pt x="93" y="22"/>
                  </a:lnTo>
                  <a:lnTo>
                    <a:pt x="84" y="22"/>
                  </a:lnTo>
                  <a:lnTo>
                    <a:pt x="84" y="22"/>
                  </a:lnTo>
                  <a:lnTo>
                    <a:pt x="80" y="22"/>
                  </a:lnTo>
                  <a:lnTo>
                    <a:pt x="80" y="22"/>
                  </a:lnTo>
                  <a:lnTo>
                    <a:pt x="73" y="24"/>
                  </a:lnTo>
                  <a:lnTo>
                    <a:pt x="66" y="27"/>
                  </a:lnTo>
                  <a:lnTo>
                    <a:pt x="60" y="31"/>
                  </a:lnTo>
                  <a:lnTo>
                    <a:pt x="55" y="37"/>
                  </a:lnTo>
                  <a:lnTo>
                    <a:pt x="55" y="37"/>
                  </a:lnTo>
                  <a:lnTo>
                    <a:pt x="51" y="44"/>
                  </a:lnTo>
                  <a:lnTo>
                    <a:pt x="47" y="53"/>
                  </a:lnTo>
                  <a:lnTo>
                    <a:pt x="45" y="62"/>
                  </a:lnTo>
                  <a:lnTo>
                    <a:pt x="44" y="73"/>
                  </a:lnTo>
                  <a:lnTo>
                    <a:pt x="44" y="73"/>
                  </a:lnTo>
                  <a:lnTo>
                    <a:pt x="47" y="73"/>
                  </a:lnTo>
                  <a:lnTo>
                    <a:pt x="47" y="7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800">
                <a:cs typeface="+mn-ea"/>
                <a:sym typeface="+mn-lt"/>
              </a:endParaRPr>
            </a:p>
          </p:txBody>
        </p:sp>
        <p:grpSp>
          <p:nvGrpSpPr>
            <p:cNvPr id="60" name="组合 59"/>
            <p:cNvGrpSpPr/>
            <p:nvPr/>
          </p:nvGrpSpPr>
          <p:grpSpPr>
            <a:xfrm>
              <a:off x="2692375" y="1104038"/>
              <a:ext cx="4012953" cy="1200329"/>
              <a:chOff x="2692375" y="1104038"/>
              <a:chExt cx="4012953" cy="1200329"/>
            </a:xfrm>
          </p:grpSpPr>
          <p:sp>
            <p:nvSpPr>
              <p:cNvPr id="50" name="文本框 49"/>
              <p:cNvSpPr txBox="1"/>
              <p:nvPr/>
            </p:nvSpPr>
            <p:spPr>
              <a:xfrm>
                <a:off x="2692375" y="1104038"/>
                <a:ext cx="1762480" cy="369332"/>
              </a:xfrm>
              <a:prstGeom prst="rect">
                <a:avLst/>
              </a:prstGeom>
              <a:noFill/>
            </p:spPr>
            <p:txBody>
              <a:bodyPr wrap="square" rtlCol="0">
                <a:spAutoFit/>
              </a:bodyPr>
              <a:lstStyle/>
              <a:p>
                <a:pPr algn="ctr"/>
                <a:r>
                  <a:rPr lang="en-US" altLang="zh-CN" b="1" dirty="0">
                    <a:cs typeface="+mn-ea"/>
                    <a:sym typeface="+mn-lt"/>
                  </a:rPr>
                  <a:t>About  Life</a:t>
                </a:r>
                <a:endParaRPr lang="zh-CN" altLang="en-US" b="1" dirty="0">
                  <a:cs typeface="+mn-ea"/>
                  <a:sym typeface="+mn-lt"/>
                </a:endParaRPr>
              </a:p>
            </p:txBody>
          </p:sp>
          <p:sp>
            <p:nvSpPr>
              <p:cNvPr id="53" name="矩形 52"/>
              <p:cNvSpPr/>
              <p:nvPr/>
            </p:nvSpPr>
            <p:spPr>
              <a:xfrm>
                <a:off x="2738699" y="1381037"/>
                <a:ext cx="3966629" cy="923330"/>
              </a:xfrm>
              <a:prstGeom prst="rect">
                <a:avLst/>
              </a:prstGeom>
            </p:spPr>
            <p:txBody>
              <a:bodyPr wrap="square">
                <a:spAutoFit/>
              </a:bodyPr>
              <a:lstStyle/>
              <a:p>
                <a:r>
                  <a:rPr lang="en-US" altLang="zh-CN" dirty="0">
                    <a:solidFill>
                      <a:srgbClr val="2B2B2B"/>
                    </a:solidFill>
                    <a:cs typeface="+mn-ea"/>
                    <a:sym typeface="+mn-lt"/>
                  </a:rPr>
                  <a:t>When it becomes a quiet state, when it became the world's shadow. </a:t>
                </a:r>
                <a:endParaRPr lang="en-US" altLang="zh-CN" dirty="0">
                  <a:solidFill>
                    <a:srgbClr val="2B2B2B"/>
                  </a:solidFill>
                  <a:cs typeface="+mn-ea"/>
                  <a:sym typeface="+mn-lt"/>
                </a:endParaRPr>
              </a:p>
            </p:txBody>
          </p:sp>
        </p:grpSp>
        <p:grpSp>
          <p:nvGrpSpPr>
            <p:cNvPr id="59" name="组合 58"/>
            <p:cNvGrpSpPr/>
            <p:nvPr/>
          </p:nvGrpSpPr>
          <p:grpSpPr>
            <a:xfrm>
              <a:off x="2692375" y="2864197"/>
              <a:ext cx="4012953" cy="1200329"/>
              <a:chOff x="2692375" y="2864197"/>
              <a:chExt cx="4012953" cy="1200329"/>
            </a:xfrm>
          </p:grpSpPr>
          <p:sp>
            <p:nvSpPr>
              <p:cNvPr id="54" name="文本框 53"/>
              <p:cNvSpPr txBox="1"/>
              <p:nvPr/>
            </p:nvSpPr>
            <p:spPr>
              <a:xfrm>
                <a:off x="2692375" y="2864197"/>
                <a:ext cx="1762480" cy="369332"/>
              </a:xfrm>
              <a:prstGeom prst="rect">
                <a:avLst/>
              </a:prstGeom>
              <a:noFill/>
            </p:spPr>
            <p:txBody>
              <a:bodyPr wrap="square" rtlCol="0">
                <a:spAutoFit/>
              </a:bodyPr>
              <a:lstStyle/>
              <a:p>
                <a:pPr algn="ctr"/>
                <a:r>
                  <a:rPr lang="en-US" altLang="zh-CN" b="1" dirty="0">
                    <a:cs typeface="+mn-ea"/>
                    <a:sym typeface="+mn-lt"/>
                  </a:rPr>
                  <a:t>About  Life</a:t>
                </a:r>
                <a:endParaRPr lang="zh-CN" altLang="en-US" b="1" dirty="0">
                  <a:cs typeface="+mn-ea"/>
                  <a:sym typeface="+mn-lt"/>
                </a:endParaRPr>
              </a:p>
            </p:txBody>
          </p:sp>
          <p:sp>
            <p:nvSpPr>
              <p:cNvPr id="55" name="矩形 54"/>
              <p:cNvSpPr/>
              <p:nvPr/>
            </p:nvSpPr>
            <p:spPr>
              <a:xfrm>
                <a:off x="2738699" y="3141196"/>
                <a:ext cx="3966629" cy="923330"/>
              </a:xfrm>
              <a:prstGeom prst="rect">
                <a:avLst/>
              </a:prstGeom>
            </p:spPr>
            <p:txBody>
              <a:bodyPr wrap="square">
                <a:spAutoFit/>
              </a:bodyPr>
              <a:lstStyle/>
              <a:p>
                <a:r>
                  <a:rPr lang="en-US" altLang="zh-CN">
                    <a:solidFill>
                      <a:srgbClr val="2B2B2B"/>
                    </a:solidFill>
                    <a:cs typeface="+mn-ea"/>
                    <a:sym typeface="+mn-lt"/>
                  </a:rPr>
                  <a:t>When it becomes a quiet state, when it became the world's shadow. </a:t>
                </a:r>
                <a:endParaRPr lang="en-US" altLang="zh-CN">
                  <a:solidFill>
                    <a:srgbClr val="2B2B2B"/>
                  </a:solidFill>
                  <a:cs typeface="+mn-ea"/>
                  <a:sym typeface="+mn-lt"/>
                </a:endParaRPr>
              </a:p>
            </p:txBody>
          </p:sp>
        </p:grpSp>
        <p:grpSp>
          <p:nvGrpSpPr>
            <p:cNvPr id="58" name="组合 57"/>
            <p:cNvGrpSpPr/>
            <p:nvPr/>
          </p:nvGrpSpPr>
          <p:grpSpPr>
            <a:xfrm>
              <a:off x="2692375" y="4624356"/>
              <a:ext cx="4012953" cy="1200329"/>
              <a:chOff x="2646050" y="4602437"/>
              <a:chExt cx="4012953" cy="1200329"/>
            </a:xfrm>
          </p:grpSpPr>
          <p:sp>
            <p:nvSpPr>
              <p:cNvPr id="56" name="文本框 55"/>
              <p:cNvSpPr txBox="1"/>
              <p:nvPr/>
            </p:nvSpPr>
            <p:spPr>
              <a:xfrm>
                <a:off x="2646050" y="4602437"/>
                <a:ext cx="1762480" cy="369332"/>
              </a:xfrm>
              <a:prstGeom prst="rect">
                <a:avLst/>
              </a:prstGeom>
              <a:noFill/>
            </p:spPr>
            <p:txBody>
              <a:bodyPr wrap="square" rtlCol="0">
                <a:spAutoFit/>
              </a:bodyPr>
              <a:lstStyle/>
              <a:p>
                <a:pPr algn="ctr"/>
                <a:r>
                  <a:rPr lang="en-US" altLang="zh-CN" b="1">
                    <a:cs typeface="+mn-ea"/>
                    <a:sym typeface="+mn-lt"/>
                  </a:rPr>
                  <a:t>About  Life</a:t>
                </a:r>
                <a:endParaRPr lang="zh-CN" altLang="en-US" b="1">
                  <a:cs typeface="+mn-ea"/>
                  <a:sym typeface="+mn-lt"/>
                </a:endParaRPr>
              </a:p>
            </p:txBody>
          </p:sp>
          <p:sp>
            <p:nvSpPr>
              <p:cNvPr id="57" name="矩形 56"/>
              <p:cNvSpPr/>
              <p:nvPr/>
            </p:nvSpPr>
            <p:spPr>
              <a:xfrm>
                <a:off x="2692374" y="4879436"/>
                <a:ext cx="3966629" cy="923330"/>
              </a:xfrm>
              <a:prstGeom prst="rect">
                <a:avLst/>
              </a:prstGeom>
            </p:spPr>
            <p:txBody>
              <a:bodyPr wrap="square">
                <a:spAutoFit/>
              </a:bodyPr>
              <a:lstStyle/>
              <a:p>
                <a:r>
                  <a:rPr lang="en-US" altLang="zh-CN" dirty="0">
                    <a:solidFill>
                      <a:srgbClr val="2B2B2B"/>
                    </a:solidFill>
                    <a:cs typeface="+mn-ea"/>
                    <a:sym typeface="+mn-lt"/>
                  </a:rPr>
                  <a:t>When it becomes a quiet state, when it became the world's shadow. </a:t>
                </a:r>
                <a:endParaRPr lang="en-US" altLang="zh-CN" dirty="0">
                  <a:solidFill>
                    <a:srgbClr val="2B2B2B"/>
                  </a:solidFill>
                  <a:cs typeface="+mn-ea"/>
                  <a:sym typeface="+mn-lt"/>
                </a:endParaRPr>
              </a:p>
            </p:txBody>
          </p:sp>
        </p:grpSp>
      </p:grpSp>
      <p:cxnSp>
        <p:nvCxnSpPr>
          <p:cNvPr id="3" name="直接连接符 2"/>
          <p:cNvCxnSpPr/>
          <p:nvPr/>
        </p:nvCxnSpPr>
        <p:spPr>
          <a:xfrm>
            <a:off x="10096916" y="3083048"/>
            <a:ext cx="144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7847968" y="2140699"/>
            <a:ext cx="553998" cy="2582081"/>
          </a:xfrm>
          <a:prstGeom prst="rect">
            <a:avLst/>
          </a:prstGeom>
          <a:noFill/>
          <a:ln>
            <a:solidFill>
              <a:schemeClr val="bg1"/>
            </a:solidFill>
          </a:ln>
          <a:effectLst/>
        </p:spPr>
        <p:txBody>
          <a:bodyPr vert="eaVert" wrap="square" rtlCol="0">
            <a:spAutoFit/>
          </a:bodyPr>
          <a:lstStyle/>
          <a:p>
            <a:pPr algn="ctr"/>
            <a:r>
              <a:rPr lang="en-US" altLang="zh-CN" sz="2400" b="1" dirty="0">
                <a:solidFill>
                  <a:schemeClr val="bg1"/>
                </a:solidFill>
                <a:cs typeface="+mn-ea"/>
                <a:sym typeface="+mn-lt"/>
              </a:rPr>
              <a:t>· </a:t>
            </a:r>
            <a:r>
              <a:rPr lang="zh-CN" altLang="en-US" sz="2400" b="1" dirty="0">
                <a:solidFill>
                  <a:schemeClr val="bg1"/>
                </a:solidFill>
                <a:cs typeface="+mn-ea"/>
                <a:sym typeface="+mn-lt"/>
              </a:rPr>
              <a:t>请填写标题 </a:t>
            </a:r>
            <a:r>
              <a:rPr lang="en-US" altLang="zh-CN" sz="2400" b="1" dirty="0">
                <a:solidFill>
                  <a:schemeClr val="bg1"/>
                </a:solidFill>
                <a:cs typeface="+mn-ea"/>
                <a:sym typeface="+mn-lt"/>
              </a:rPr>
              <a:t>·</a:t>
            </a:r>
            <a:endParaRPr lang="zh-CN" altLang="en-US" sz="2400" b="1" dirty="0">
              <a:solidFill>
                <a:schemeClr val="bg1"/>
              </a:solidFill>
              <a:cs typeface="+mn-ea"/>
              <a:sym typeface="+mn-lt"/>
            </a:endParaRPr>
          </a:p>
        </p:txBody>
      </p:sp>
      <p:sp>
        <p:nvSpPr>
          <p:cNvPr id="25" name="矩形 24"/>
          <p:cNvSpPr/>
          <p:nvPr/>
        </p:nvSpPr>
        <p:spPr>
          <a:xfrm>
            <a:off x="0" y="0"/>
            <a:ext cx="12192000" cy="6858000"/>
          </a:xfrm>
          <a:prstGeom prst="rect">
            <a:avLst/>
          </a:prstGeom>
          <a:noFill/>
          <a:ln w="190500">
            <a:solidFill>
              <a:srgbClr val="73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000">
        <p15:prstTrans prst="airplan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1000"/>
                                        <p:tgtEl>
                                          <p:spTgt spid="61"/>
                                        </p:tgtEl>
                                      </p:cBhvr>
                                    </p:animEffect>
                                    <p:anim calcmode="lin" valueType="num">
                                      <p:cBhvr>
                                        <p:cTn id="8" dur="1000" fill="hold"/>
                                        <p:tgtEl>
                                          <p:spTgt spid="61"/>
                                        </p:tgtEl>
                                        <p:attrNameLst>
                                          <p:attrName>ppt_x</p:attrName>
                                        </p:attrNameLst>
                                      </p:cBhvr>
                                      <p:tavLst>
                                        <p:tav tm="0">
                                          <p:val>
                                            <p:strVal val="#ppt_x"/>
                                          </p:val>
                                        </p:tav>
                                        <p:tav tm="100000">
                                          <p:val>
                                            <p:strVal val="#ppt_x"/>
                                          </p:val>
                                        </p:tav>
                                      </p:tavLst>
                                    </p:anim>
                                    <p:anim calcmode="lin" valueType="num">
                                      <p:cBhvr>
                                        <p:cTn id="9"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矩形 81"/>
          <p:cNvSpPr/>
          <p:nvPr/>
        </p:nvSpPr>
        <p:spPr>
          <a:xfrm>
            <a:off x="619358" y="2191992"/>
            <a:ext cx="1600605" cy="731803"/>
          </a:xfrm>
          <a:prstGeom prst="rect">
            <a:avLst/>
          </a:prstGeom>
          <a:solidFill>
            <a:srgbClr val="73C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ltLang="zh-CN" sz="2800" dirty="0">
                <a:solidFill>
                  <a:schemeClr val="tx1"/>
                </a:solidFill>
                <a:cs typeface="+mn-ea"/>
                <a:sym typeface="+mn-lt"/>
              </a:rPr>
              <a:t>20%</a:t>
            </a:r>
            <a:endParaRPr lang="en-US" altLang="zh-CN" sz="2800" dirty="0">
              <a:solidFill>
                <a:schemeClr val="tx1"/>
              </a:solidFill>
              <a:cs typeface="+mn-ea"/>
              <a:sym typeface="+mn-lt"/>
            </a:endParaRPr>
          </a:p>
        </p:txBody>
      </p:sp>
      <p:sp>
        <p:nvSpPr>
          <p:cNvPr id="83" name="矩形 82"/>
          <p:cNvSpPr/>
          <p:nvPr/>
        </p:nvSpPr>
        <p:spPr>
          <a:xfrm>
            <a:off x="2219963" y="2191992"/>
            <a:ext cx="5479433" cy="731803"/>
          </a:xfrm>
          <a:prstGeom prst="rect">
            <a:avLst/>
          </a:prstGeom>
          <a:solidFill>
            <a:srgbClr val="73C9CA">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ltLang="zh-CN" sz="2800" dirty="0">
                <a:solidFill>
                  <a:schemeClr val="tx1"/>
                </a:solidFill>
                <a:cs typeface="+mn-ea"/>
                <a:sym typeface="+mn-lt"/>
              </a:rPr>
              <a:t>50%</a:t>
            </a:r>
            <a:endParaRPr lang="en-US" altLang="zh-CN" sz="2800" dirty="0">
              <a:solidFill>
                <a:schemeClr val="tx1"/>
              </a:solidFill>
              <a:cs typeface="+mn-ea"/>
              <a:sym typeface="+mn-lt"/>
            </a:endParaRPr>
          </a:p>
        </p:txBody>
      </p:sp>
      <p:sp>
        <p:nvSpPr>
          <p:cNvPr id="84" name="矩形 83"/>
          <p:cNvSpPr/>
          <p:nvPr/>
        </p:nvSpPr>
        <p:spPr>
          <a:xfrm>
            <a:off x="7699396" y="2191992"/>
            <a:ext cx="3873249" cy="731803"/>
          </a:xfrm>
          <a:prstGeom prst="rect">
            <a:avLst/>
          </a:prstGeom>
          <a:solidFill>
            <a:srgbClr val="73C9CA">
              <a:alpha val="50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ltLang="zh-CN" sz="2800" dirty="0">
                <a:solidFill>
                  <a:schemeClr val="tx1"/>
                </a:solidFill>
                <a:cs typeface="+mn-ea"/>
                <a:sym typeface="+mn-lt"/>
              </a:rPr>
              <a:t>30%</a:t>
            </a:r>
            <a:endParaRPr lang="en-US" altLang="zh-CN" sz="2800" dirty="0">
              <a:solidFill>
                <a:schemeClr val="tx1"/>
              </a:solidFill>
              <a:cs typeface="+mn-ea"/>
              <a:sym typeface="+mn-lt"/>
            </a:endParaRPr>
          </a:p>
        </p:txBody>
      </p:sp>
      <p:sp>
        <p:nvSpPr>
          <p:cNvPr id="85" name="矩形 84"/>
          <p:cNvSpPr/>
          <p:nvPr/>
        </p:nvSpPr>
        <p:spPr>
          <a:xfrm>
            <a:off x="619358" y="4213754"/>
            <a:ext cx="3464154" cy="583493"/>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400" dirty="0">
                <a:cs typeface="+mn-ea"/>
                <a:sym typeface="+mn-lt"/>
              </a:rPr>
              <a:t>The concepts national income and national product have roughly</a:t>
            </a:r>
            <a:endParaRPr lang="en-US" altLang="zh-CN" sz="1400" dirty="0">
              <a:cs typeface="+mn-ea"/>
              <a:sym typeface="+mn-lt"/>
            </a:endParaRPr>
          </a:p>
        </p:txBody>
      </p:sp>
      <p:sp>
        <p:nvSpPr>
          <p:cNvPr id="86" name="矩形 85"/>
          <p:cNvSpPr/>
          <p:nvPr/>
        </p:nvSpPr>
        <p:spPr>
          <a:xfrm>
            <a:off x="619358" y="3627301"/>
            <a:ext cx="1853392" cy="369332"/>
          </a:xfrm>
          <a:prstGeom prst="rect">
            <a:avLst/>
          </a:prstGeom>
        </p:spPr>
        <p:txBody>
          <a:bodyPr wrap="none">
            <a:spAutoFit/>
          </a:bodyPr>
          <a:lstStyle/>
          <a:p>
            <a:r>
              <a:rPr lang="en-US" altLang="zh-CN" dirty="0">
                <a:solidFill>
                  <a:srgbClr val="73C9CA"/>
                </a:solidFill>
                <a:cs typeface="+mn-ea"/>
                <a:sym typeface="+mn-lt"/>
              </a:rPr>
              <a:t>ADD THE TITLE</a:t>
            </a:r>
            <a:endParaRPr lang="en-US" altLang="zh-CN" dirty="0">
              <a:solidFill>
                <a:srgbClr val="73C9CA"/>
              </a:solidFill>
              <a:cs typeface="+mn-ea"/>
              <a:sym typeface="+mn-lt"/>
            </a:endParaRPr>
          </a:p>
        </p:txBody>
      </p:sp>
      <p:sp>
        <p:nvSpPr>
          <p:cNvPr id="87" name="矩形 86"/>
          <p:cNvSpPr/>
          <p:nvPr/>
        </p:nvSpPr>
        <p:spPr>
          <a:xfrm>
            <a:off x="619358" y="5046380"/>
            <a:ext cx="3464154" cy="583493"/>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400" dirty="0">
                <a:cs typeface="+mn-ea"/>
                <a:sym typeface="+mn-lt"/>
              </a:rPr>
              <a:t>The concepts national income and national product have roughly</a:t>
            </a:r>
            <a:endParaRPr lang="en-US" altLang="zh-CN" sz="1400" dirty="0">
              <a:cs typeface="+mn-ea"/>
              <a:sym typeface="+mn-lt"/>
            </a:endParaRPr>
          </a:p>
        </p:txBody>
      </p:sp>
      <p:sp>
        <p:nvSpPr>
          <p:cNvPr id="88" name="矩形 87"/>
          <p:cNvSpPr/>
          <p:nvPr/>
        </p:nvSpPr>
        <p:spPr>
          <a:xfrm>
            <a:off x="4363925" y="4213754"/>
            <a:ext cx="3464154" cy="583493"/>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400" dirty="0">
                <a:cs typeface="+mn-ea"/>
                <a:sym typeface="+mn-lt"/>
              </a:rPr>
              <a:t>The concepts national income and national product have roughly</a:t>
            </a:r>
            <a:endParaRPr lang="en-US" altLang="zh-CN" sz="1400" dirty="0">
              <a:cs typeface="+mn-ea"/>
              <a:sym typeface="+mn-lt"/>
            </a:endParaRPr>
          </a:p>
        </p:txBody>
      </p:sp>
      <p:sp>
        <p:nvSpPr>
          <p:cNvPr id="89" name="矩形 88"/>
          <p:cNvSpPr/>
          <p:nvPr/>
        </p:nvSpPr>
        <p:spPr>
          <a:xfrm>
            <a:off x="4363925" y="3627301"/>
            <a:ext cx="1853392" cy="369332"/>
          </a:xfrm>
          <a:prstGeom prst="rect">
            <a:avLst/>
          </a:prstGeom>
        </p:spPr>
        <p:txBody>
          <a:bodyPr wrap="none">
            <a:spAutoFit/>
          </a:bodyPr>
          <a:lstStyle/>
          <a:p>
            <a:r>
              <a:rPr lang="en-US" altLang="zh-CN" dirty="0">
                <a:solidFill>
                  <a:srgbClr val="73C9CA"/>
                </a:solidFill>
                <a:cs typeface="+mn-ea"/>
                <a:sym typeface="+mn-lt"/>
              </a:rPr>
              <a:t>ADD THE TITLE</a:t>
            </a:r>
            <a:endParaRPr lang="en-US" altLang="zh-CN" dirty="0">
              <a:solidFill>
                <a:srgbClr val="73C9CA"/>
              </a:solidFill>
              <a:cs typeface="+mn-ea"/>
              <a:sym typeface="+mn-lt"/>
            </a:endParaRPr>
          </a:p>
        </p:txBody>
      </p:sp>
      <p:sp>
        <p:nvSpPr>
          <p:cNvPr id="90" name="矩形 89"/>
          <p:cNvSpPr/>
          <p:nvPr/>
        </p:nvSpPr>
        <p:spPr>
          <a:xfrm>
            <a:off x="4363925" y="5046380"/>
            <a:ext cx="3464154" cy="583493"/>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400" dirty="0">
                <a:cs typeface="+mn-ea"/>
                <a:sym typeface="+mn-lt"/>
              </a:rPr>
              <a:t>The concepts national income and national product have roughly</a:t>
            </a:r>
            <a:endParaRPr lang="en-US" altLang="zh-CN" sz="1400" dirty="0">
              <a:cs typeface="+mn-ea"/>
              <a:sym typeface="+mn-lt"/>
            </a:endParaRPr>
          </a:p>
        </p:txBody>
      </p:sp>
      <p:sp>
        <p:nvSpPr>
          <p:cNvPr id="91" name="矩形 90"/>
          <p:cNvSpPr/>
          <p:nvPr/>
        </p:nvSpPr>
        <p:spPr>
          <a:xfrm>
            <a:off x="8108491" y="4213754"/>
            <a:ext cx="3464154" cy="583493"/>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400" dirty="0">
                <a:cs typeface="+mn-ea"/>
                <a:sym typeface="+mn-lt"/>
              </a:rPr>
              <a:t>The concepts national income and national product have roughly</a:t>
            </a:r>
            <a:endParaRPr lang="en-US" altLang="zh-CN" sz="1400" dirty="0">
              <a:cs typeface="+mn-ea"/>
              <a:sym typeface="+mn-lt"/>
            </a:endParaRPr>
          </a:p>
        </p:txBody>
      </p:sp>
      <p:sp>
        <p:nvSpPr>
          <p:cNvPr id="92" name="矩形 91"/>
          <p:cNvSpPr/>
          <p:nvPr/>
        </p:nvSpPr>
        <p:spPr>
          <a:xfrm>
            <a:off x="8108491" y="3627301"/>
            <a:ext cx="1853392" cy="369332"/>
          </a:xfrm>
          <a:prstGeom prst="rect">
            <a:avLst/>
          </a:prstGeom>
        </p:spPr>
        <p:txBody>
          <a:bodyPr wrap="none">
            <a:spAutoFit/>
          </a:bodyPr>
          <a:lstStyle/>
          <a:p>
            <a:r>
              <a:rPr lang="en-US" altLang="zh-CN" dirty="0">
                <a:solidFill>
                  <a:srgbClr val="73C9CA"/>
                </a:solidFill>
                <a:cs typeface="+mn-ea"/>
                <a:sym typeface="+mn-lt"/>
              </a:rPr>
              <a:t>ADD THE TITLE</a:t>
            </a:r>
            <a:endParaRPr lang="en-US" altLang="zh-CN" dirty="0">
              <a:solidFill>
                <a:srgbClr val="73C9CA"/>
              </a:solidFill>
              <a:cs typeface="+mn-ea"/>
              <a:sym typeface="+mn-lt"/>
            </a:endParaRPr>
          </a:p>
        </p:txBody>
      </p:sp>
      <p:sp>
        <p:nvSpPr>
          <p:cNvPr id="93" name="矩形 92"/>
          <p:cNvSpPr/>
          <p:nvPr/>
        </p:nvSpPr>
        <p:spPr>
          <a:xfrm>
            <a:off x="8108491" y="5046380"/>
            <a:ext cx="3464154" cy="583493"/>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400" dirty="0">
                <a:cs typeface="+mn-ea"/>
                <a:sym typeface="+mn-lt"/>
              </a:rPr>
              <a:t>The concepts national income and national product have roughly</a:t>
            </a:r>
            <a:endParaRPr lang="en-US" altLang="zh-CN" sz="1400" dirty="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000">
        <p15:prstTrans prst="airplan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fade">
                                      <p:cBhvr>
                                        <p:cTn id="7" dur="1000"/>
                                        <p:tgtEl>
                                          <p:spTgt spid="82"/>
                                        </p:tgtEl>
                                      </p:cBhvr>
                                    </p:animEffect>
                                    <p:anim calcmode="lin" valueType="num">
                                      <p:cBhvr>
                                        <p:cTn id="8" dur="1000" fill="hold"/>
                                        <p:tgtEl>
                                          <p:spTgt spid="82"/>
                                        </p:tgtEl>
                                        <p:attrNameLst>
                                          <p:attrName>ppt_x</p:attrName>
                                        </p:attrNameLst>
                                      </p:cBhvr>
                                      <p:tavLst>
                                        <p:tav tm="0">
                                          <p:val>
                                            <p:strVal val="#ppt_x"/>
                                          </p:val>
                                        </p:tav>
                                        <p:tav tm="100000">
                                          <p:val>
                                            <p:strVal val="#ppt_x"/>
                                          </p:val>
                                        </p:tav>
                                      </p:tavLst>
                                    </p:anim>
                                    <p:anim calcmode="lin" valueType="num">
                                      <p:cBhvr>
                                        <p:cTn id="9" dur="1000" fill="hold"/>
                                        <p:tgtEl>
                                          <p:spTgt spid="8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86"/>
                                        </p:tgtEl>
                                        <p:attrNameLst>
                                          <p:attrName>style.visibility</p:attrName>
                                        </p:attrNameLst>
                                      </p:cBhvr>
                                      <p:to>
                                        <p:strVal val="visible"/>
                                      </p:to>
                                    </p:set>
                                    <p:animEffect transition="in" filter="fade">
                                      <p:cBhvr>
                                        <p:cTn id="13" dur="1000"/>
                                        <p:tgtEl>
                                          <p:spTgt spid="86"/>
                                        </p:tgtEl>
                                      </p:cBhvr>
                                    </p:animEffect>
                                    <p:anim calcmode="lin" valueType="num">
                                      <p:cBhvr>
                                        <p:cTn id="14" dur="1000" fill="hold"/>
                                        <p:tgtEl>
                                          <p:spTgt spid="86"/>
                                        </p:tgtEl>
                                        <p:attrNameLst>
                                          <p:attrName>ppt_x</p:attrName>
                                        </p:attrNameLst>
                                      </p:cBhvr>
                                      <p:tavLst>
                                        <p:tav tm="0">
                                          <p:val>
                                            <p:strVal val="#ppt_x"/>
                                          </p:val>
                                        </p:tav>
                                        <p:tav tm="100000">
                                          <p:val>
                                            <p:strVal val="#ppt_x"/>
                                          </p:val>
                                        </p:tav>
                                      </p:tavLst>
                                    </p:anim>
                                    <p:anim calcmode="lin" valueType="num">
                                      <p:cBhvr>
                                        <p:cTn id="15" dur="1000" fill="hold"/>
                                        <p:tgtEl>
                                          <p:spTgt spid="8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85"/>
                                        </p:tgtEl>
                                        <p:attrNameLst>
                                          <p:attrName>style.visibility</p:attrName>
                                        </p:attrNameLst>
                                      </p:cBhvr>
                                      <p:to>
                                        <p:strVal val="visible"/>
                                      </p:to>
                                    </p:set>
                                    <p:animEffect transition="in" filter="fade">
                                      <p:cBhvr>
                                        <p:cTn id="19" dur="1000"/>
                                        <p:tgtEl>
                                          <p:spTgt spid="85"/>
                                        </p:tgtEl>
                                      </p:cBhvr>
                                    </p:animEffect>
                                    <p:anim calcmode="lin" valueType="num">
                                      <p:cBhvr>
                                        <p:cTn id="20" dur="1000" fill="hold"/>
                                        <p:tgtEl>
                                          <p:spTgt spid="85"/>
                                        </p:tgtEl>
                                        <p:attrNameLst>
                                          <p:attrName>ppt_x</p:attrName>
                                        </p:attrNameLst>
                                      </p:cBhvr>
                                      <p:tavLst>
                                        <p:tav tm="0">
                                          <p:val>
                                            <p:strVal val="#ppt_x"/>
                                          </p:val>
                                        </p:tav>
                                        <p:tav tm="100000">
                                          <p:val>
                                            <p:strVal val="#ppt_x"/>
                                          </p:val>
                                        </p:tav>
                                      </p:tavLst>
                                    </p:anim>
                                    <p:anim calcmode="lin" valueType="num">
                                      <p:cBhvr>
                                        <p:cTn id="21" dur="1000" fill="hold"/>
                                        <p:tgtEl>
                                          <p:spTgt spid="85"/>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87"/>
                                        </p:tgtEl>
                                        <p:attrNameLst>
                                          <p:attrName>style.visibility</p:attrName>
                                        </p:attrNameLst>
                                      </p:cBhvr>
                                      <p:to>
                                        <p:strVal val="visible"/>
                                      </p:to>
                                    </p:set>
                                    <p:animEffect transition="in" filter="fade">
                                      <p:cBhvr>
                                        <p:cTn id="25" dur="1000"/>
                                        <p:tgtEl>
                                          <p:spTgt spid="87"/>
                                        </p:tgtEl>
                                      </p:cBhvr>
                                    </p:animEffect>
                                    <p:anim calcmode="lin" valueType="num">
                                      <p:cBhvr>
                                        <p:cTn id="26" dur="1000" fill="hold"/>
                                        <p:tgtEl>
                                          <p:spTgt spid="87"/>
                                        </p:tgtEl>
                                        <p:attrNameLst>
                                          <p:attrName>ppt_x</p:attrName>
                                        </p:attrNameLst>
                                      </p:cBhvr>
                                      <p:tavLst>
                                        <p:tav tm="0">
                                          <p:val>
                                            <p:strVal val="#ppt_x"/>
                                          </p:val>
                                        </p:tav>
                                        <p:tav tm="100000">
                                          <p:val>
                                            <p:strVal val="#ppt_x"/>
                                          </p:val>
                                        </p:tav>
                                      </p:tavLst>
                                    </p:anim>
                                    <p:anim calcmode="lin" valueType="num">
                                      <p:cBhvr>
                                        <p:cTn id="27" dur="1000" fill="hold"/>
                                        <p:tgtEl>
                                          <p:spTgt spid="87"/>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83"/>
                                        </p:tgtEl>
                                        <p:attrNameLst>
                                          <p:attrName>style.visibility</p:attrName>
                                        </p:attrNameLst>
                                      </p:cBhvr>
                                      <p:to>
                                        <p:strVal val="visible"/>
                                      </p:to>
                                    </p:set>
                                    <p:animEffect transition="in" filter="fade">
                                      <p:cBhvr>
                                        <p:cTn id="31" dur="1000"/>
                                        <p:tgtEl>
                                          <p:spTgt spid="83"/>
                                        </p:tgtEl>
                                      </p:cBhvr>
                                    </p:animEffect>
                                    <p:anim calcmode="lin" valueType="num">
                                      <p:cBhvr>
                                        <p:cTn id="32" dur="1000" fill="hold"/>
                                        <p:tgtEl>
                                          <p:spTgt spid="83"/>
                                        </p:tgtEl>
                                        <p:attrNameLst>
                                          <p:attrName>ppt_x</p:attrName>
                                        </p:attrNameLst>
                                      </p:cBhvr>
                                      <p:tavLst>
                                        <p:tav tm="0">
                                          <p:val>
                                            <p:strVal val="#ppt_x"/>
                                          </p:val>
                                        </p:tav>
                                        <p:tav tm="100000">
                                          <p:val>
                                            <p:strVal val="#ppt_x"/>
                                          </p:val>
                                        </p:tav>
                                      </p:tavLst>
                                    </p:anim>
                                    <p:anim calcmode="lin" valueType="num">
                                      <p:cBhvr>
                                        <p:cTn id="33" dur="1000" fill="hold"/>
                                        <p:tgtEl>
                                          <p:spTgt spid="83"/>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89"/>
                                        </p:tgtEl>
                                        <p:attrNameLst>
                                          <p:attrName>style.visibility</p:attrName>
                                        </p:attrNameLst>
                                      </p:cBhvr>
                                      <p:to>
                                        <p:strVal val="visible"/>
                                      </p:to>
                                    </p:set>
                                    <p:animEffect transition="in" filter="fade">
                                      <p:cBhvr>
                                        <p:cTn id="37" dur="1000"/>
                                        <p:tgtEl>
                                          <p:spTgt spid="89"/>
                                        </p:tgtEl>
                                      </p:cBhvr>
                                    </p:animEffect>
                                    <p:anim calcmode="lin" valueType="num">
                                      <p:cBhvr>
                                        <p:cTn id="38" dur="1000" fill="hold"/>
                                        <p:tgtEl>
                                          <p:spTgt spid="89"/>
                                        </p:tgtEl>
                                        <p:attrNameLst>
                                          <p:attrName>ppt_x</p:attrName>
                                        </p:attrNameLst>
                                      </p:cBhvr>
                                      <p:tavLst>
                                        <p:tav tm="0">
                                          <p:val>
                                            <p:strVal val="#ppt_x"/>
                                          </p:val>
                                        </p:tav>
                                        <p:tav tm="100000">
                                          <p:val>
                                            <p:strVal val="#ppt_x"/>
                                          </p:val>
                                        </p:tav>
                                      </p:tavLst>
                                    </p:anim>
                                    <p:anim calcmode="lin" valueType="num">
                                      <p:cBhvr>
                                        <p:cTn id="39" dur="1000" fill="hold"/>
                                        <p:tgtEl>
                                          <p:spTgt spid="89"/>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88"/>
                                        </p:tgtEl>
                                        <p:attrNameLst>
                                          <p:attrName>style.visibility</p:attrName>
                                        </p:attrNameLst>
                                      </p:cBhvr>
                                      <p:to>
                                        <p:strVal val="visible"/>
                                      </p:to>
                                    </p:set>
                                    <p:animEffect transition="in" filter="fade">
                                      <p:cBhvr>
                                        <p:cTn id="43" dur="1000"/>
                                        <p:tgtEl>
                                          <p:spTgt spid="88"/>
                                        </p:tgtEl>
                                      </p:cBhvr>
                                    </p:animEffect>
                                    <p:anim calcmode="lin" valueType="num">
                                      <p:cBhvr>
                                        <p:cTn id="44" dur="1000" fill="hold"/>
                                        <p:tgtEl>
                                          <p:spTgt spid="88"/>
                                        </p:tgtEl>
                                        <p:attrNameLst>
                                          <p:attrName>ppt_x</p:attrName>
                                        </p:attrNameLst>
                                      </p:cBhvr>
                                      <p:tavLst>
                                        <p:tav tm="0">
                                          <p:val>
                                            <p:strVal val="#ppt_x"/>
                                          </p:val>
                                        </p:tav>
                                        <p:tav tm="100000">
                                          <p:val>
                                            <p:strVal val="#ppt_x"/>
                                          </p:val>
                                        </p:tav>
                                      </p:tavLst>
                                    </p:anim>
                                    <p:anim calcmode="lin" valueType="num">
                                      <p:cBhvr>
                                        <p:cTn id="45" dur="1000" fill="hold"/>
                                        <p:tgtEl>
                                          <p:spTgt spid="88"/>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grpId="0" nodeType="afterEffect">
                                  <p:stCondLst>
                                    <p:cond delay="0"/>
                                  </p:stCondLst>
                                  <p:childTnLst>
                                    <p:set>
                                      <p:cBhvr>
                                        <p:cTn id="48" dur="1" fill="hold">
                                          <p:stCondLst>
                                            <p:cond delay="0"/>
                                          </p:stCondLst>
                                        </p:cTn>
                                        <p:tgtEl>
                                          <p:spTgt spid="90"/>
                                        </p:tgtEl>
                                        <p:attrNameLst>
                                          <p:attrName>style.visibility</p:attrName>
                                        </p:attrNameLst>
                                      </p:cBhvr>
                                      <p:to>
                                        <p:strVal val="visible"/>
                                      </p:to>
                                    </p:set>
                                    <p:animEffect transition="in" filter="fade">
                                      <p:cBhvr>
                                        <p:cTn id="49" dur="1000"/>
                                        <p:tgtEl>
                                          <p:spTgt spid="90"/>
                                        </p:tgtEl>
                                      </p:cBhvr>
                                    </p:animEffect>
                                    <p:anim calcmode="lin" valueType="num">
                                      <p:cBhvr>
                                        <p:cTn id="50" dur="1000" fill="hold"/>
                                        <p:tgtEl>
                                          <p:spTgt spid="90"/>
                                        </p:tgtEl>
                                        <p:attrNameLst>
                                          <p:attrName>ppt_x</p:attrName>
                                        </p:attrNameLst>
                                      </p:cBhvr>
                                      <p:tavLst>
                                        <p:tav tm="0">
                                          <p:val>
                                            <p:strVal val="#ppt_x"/>
                                          </p:val>
                                        </p:tav>
                                        <p:tav tm="100000">
                                          <p:val>
                                            <p:strVal val="#ppt_x"/>
                                          </p:val>
                                        </p:tav>
                                      </p:tavLst>
                                    </p:anim>
                                    <p:anim calcmode="lin" valueType="num">
                                      <p:cBhvr>
                                        <p:cTn id="51" dur="1000" fill="hold"/>
                                        <p:tgtEl>
                                          <p:spTgt spid="90"/>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grpId="0" nodeType="afterEffect">
                                  <p:stCondLst>
                                    <p:cond delay="0"/>
                                  </p:stCondLst>
                                  <p:childTnLst>
                                    <p:set>
                                      <p:cBhvr>
                                        <p:cTn id="54" dur="1" fill="hold">
                                          <p:stCondLst>
                                            <p:cond delay="0"/>
                                          </p:stCondLst>
                                        </p:cTn>
                                        <p:tgtEl>
                                          <p:spTgt spid="84"/>
                                        </p:tgtEl>
                                        <p:attrNameLst>
                                          <p:attrName>style.visibility</p:attrName>
                                        </p:attrNameLst>
                                      </p:cBhvr>
                                      <p:to>
                                        <p:strVal val="visible"/>
                                      </p:to>
                                    </p:set>
                                    <p:animEffect transition="in" filter="fade">
                                      <p:cBhvr>
                                        <p:cTn id="55" dur="1000"/>
                                        <p:tgtEl>
                                          <p:spTgt spid="84"/>
                                        </p:tgtEl>
                                      </p:cBhvr>
                                    </p:animEffect>
                                    <p:anim calcmode="lin" valueType="num">
                                      <p:cBhvr>
                                        <p:cTn id="56" dur="1000" fill="hold"/>
                                        <p:tgtEl>
                                          <p:spTgt spid="84"/>
                                        </p:tgtEl>
                                        <p:attrNameLst>
                                          <p:attrName>ppt_x</p:attrName>
                                        </p:attrNameLst>
                                      </p:cBhvr>
                                      <p:tavLst>
                                        <p:tav tm="0">
                                          <p:val>
                                            <p:strVal val="#ppt_x"/>
                                          </p:val>
                                        </p:tav>
                                        <p:tav tm="100000">
                                          <p:val>
                                            <p:strVal val="#ppt_x"/>
                                          </p:val>
                                        </p:tav>
                                      </p:tavLst>
                                    </p:anim>
                                    <p:anim calcmode="lin" valueType="num">
                                      <p:cBhvr>
                                        <p:cTn id="57" dur="1000" fill="hold"/>
                                        <p:tgtEl>
                                          <p:spTgt spid="84"/>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2" presetClass="entr" presetSubtype="0" fill="hold" grpId="0" nodeType="afterEffect">
                                  <p:stCondLst>
                                    <p:cond delay="0"/>
                                  </p:stCondLst>
                                  <p:childTnLst>
                                    <p:set>
                                      <p:cBhvr>
                                        <p:cTn id="60" dur="1" fill="hold">
                                          <p:stCondLst>
                                            <p:cond delay="0"/>
                                          </p:stCondLst>
                                        </p:cTn>
                                        <p:tgtEl>
                                          <p:spTgt spid="92"/>
                                        </p:tgtEl>
                                        <p:attrNameLst>
                                          <p:attrName>style.visibility</p:attrName>
                                        </p:attrNameLst>
                                      </p:cBhvr>
                                      <p:to>
                                        <p:strVal val="visible"/>
                                      </p:to>
                                    </p:set>
                                    <p:animEffect transition="in" filter="fade">
                                      <p:cBhvr>
                                        <p:cTn id="61" dur="1000"/>
                                        <p:tgtEl>
                                          <p:spTgt spid="92"/>
                                        </p:tgtEl>
                                      </p:cBhvr>
                                    </p:animEffect>
                                    <p:anim calcmode="lin" valueType="num">
                                      <p:cBhvr>
                                        <p:cTn id="62" dur="1000" fill="hold"/>
                                        <p:tgtEl>
                                          <p:spTgt spid="92"/>
                                        </p:tgtEl>
                                        <p:attrNameLst>
                                          <p:attrName>ppt_x</p:attrName>
                                        </p:attrNameLst>
                                      </p:cBhvr>
                                      <p:tavLst>
                                        <p:tav tm="0">
                                          <p:val>
                                            <p:strVal val="#ppt_x"/>
                                          </p:val>
                                        </p:tav>
                                        <p:tav tm="100000">
                                          <p:val>
                                            <p:strVal val="#ppt_x"/>
                                          </p:val>
                                        </p:tav>
                                      </p:tavLst>
                                    </p:anim>
                                    <p:anim calcmode="lin" valueType="num">
                                      <p:cBhvr>
                                        <p:cTn id="63" dur="1000" fill="hold"/>
                                        <p:tgtEl>
                                          <p:spTgt spid="92"/>
                                        </p:tgtEl>
                                        <p:attrNameLst>
                                          <p:attrName>ppt_y</p:attrName>
                                        </p:attrNameLst>
                                      </p:cBhvr>
                                      <p:tavLst>
                                        <p:tav tm="0">
                                          <p:val>
                                            <p:strVal val="#ppt_y+.1"/>
                                          </p:val>
                                        </p:tav>
                                        <p:tav tm="100000">
                                          <p:val>
                                            <p:strVal val="#ppt_y"/>
                                          </p:val>
                                        </p:tav>
                                      </p:tavLst>
                                    </p:anim>
                                  </p:childTnLst>
                                </p:cTn>
                              </p:par>
                            </p:childTnLst>
                          </p:cTn>
                        </p:par>
                        <p:par>
                          <p:cTn id="64" fill="hold">
                            <p:stCondLst>
                              <p:cond delay="10000"/>
                            </p:stCondLst>
                            <p:childTnLst>
                              <p:par>
                                <p:cTn id="65" presetID="42" presetClass="entr" presetSubtype="0" fill="hold" grpId="0" nodeType="afterEffect">
                                  <p:stCondLst>
                                    <p:cond delay="0"/>
                                  </p:stCondLst>
                                  <p:childTnLst>
                                    <p:set>
                                      <p:cBhvr>
                                        <p:cTn id="66" dur="1" fill="hold">
                                          <p:stCondLst>
                                            <p:cond delay="0"/>
                                          </p:stCondLst>
                                        </p:cTn>
                                        <p:tgtEl>
                                          <p:spTgt spid="91"/>
                                        </p:tgtEl>
                                        <p:attrNameLst>
                                          <p:attrName>style.visibility</p:attrName>
                                        </p:attrNameLst>
                                      </p:cBhvr>
                                      <p:to>
                                        <p:strVal val="visible"/>
                                      </p:to>
                                    </p:set>
                                    <p:animEffect transition="in" filter="fade">
                                      <p:cBhvr>
                                        <p:cTn id="67" dur="1000"/>
                                        <p:tgtEl>
                                          <p:spTgt spid="91"/>
                                        </p:tgtEl>
                                      </p:cBhvr>
                                    </p:animEffect>
                                    <p:anim calcmode="lin" valueType="num">
                                      <p:cBhvr>
                                        <p:cTn id="68" dur="1000" fill="hold"/>
                                        <p:tgtEl>
                                          <p:spTgt spid="91"/>
                                        </p:tgtEl>
                                        <p:attrNameLst>
                                          <p:attrName>ppt_x</p:attrName>
                                        </p:attrNameLst>
                                      </p:cBhvr>
                                      <p:tavLst>
                                        <p:tav tm="0">
                                          <p:val>
                                            <p:strVal val="#ppt_x"/>
                                          </p:val>
                                        </p:tav>
                                        <p:tav tm="100000">
                                          <p:val>
                                            <p:strVal val="#ppt_x"/>
                                          </p:val>
                                        </p:tav>
                                      </p:tavLst>
                                    </p:anim>
                                    <p:anim calcmode="lin" valueType="num">
                                      <p:cBhvr>
                                        <p:cTn id="69" dur="1000" fill="hold"/>
                                        <p:tgtEl>
                                          <p:spTgt spid="91"/>
                                        </p:tgtEl>
                                        <p:attrNameLst>
                                          <p:attrName>ppt_y</p:attrName>
                                        </p:attrNameLst>
                                      </p:cBhvr>
                                      <p:tavLst>
                                        <p:tav tm="0">
                                          <p:val>
                                            <p:strVal val="#ppt_y+.1"/>
                                          </p:val>
                                        </p:tav>
                                        <p:tav tm="100000">
                                          <p:val>
                                            <p:strVal val="#ppt_y"/>
                                          </p:val>
                                        </p:tav>
                                      </p:tavLst>
                                    </p:anim>
                                  </p:childTnLst>
                                </p:cTn>
                              </p:par>
                            </p:childTnLst>
                          </p:cTn>
                        </p:par>
                        <p:par>
                          <p:cTn id="70" fill="hold">
                            <p:stCondLst>
                              <p:cond delay="11000"/>
                            </p:stCondLst>
                            <p:childTnLst>
                              <p:par>
                                <p:cTn id="71" presetID="42" presetClass="entr" presetSubtype="0" fill="hold" grpId="0" nodeType="afterEffect">
                                  <p:stCondLst>
                                    <p:cond delay="0"/>
                                  </p:stCondLst>
                                  <p:childTnLst>
                                    <p:set>
                                      <p:cBhvr>
                                        <p:cTn id="72" dur="1" fill="hold">
                                          <p:stCondLst>
                                            <p:cond delay="0"/>
                                          </p:stCondLst>
                                        </p:cTn>
                                        <p:tgtEl>
                                          <p:spTgt spid="93"/>
                                        </p:tgtEl>
                                        <p:attrNameLst>
                                          <p:attrName>style.visibility</p:attrName>
                                        </p:attrNameLst>
                                      </p:cBhvr>
                                      <p:to>
                                        <p:strVal val="visible"/>
                                      </p:to>
                                    </p:set>
                                    <p:animEffect transition="in" filter="fade">
                                      <p:cBhvr>
                                        <p:cTn id="73" dur="1000"/>
                                        <p:tgtEl>
                                          <p:spTgt spid="93"/>
                                        </p:tgtEl>
                                      </p:cBhvr>
                                    </p:animEffect>
                                    <p:anim calcmode="lin" valueType="num">
                                      <p:cBhvr>
                                        <p:cTn id="74" dur="1000" fill="hold"/>
                                        <p:tgtEl>
                                          <p:spTgt spid="93"/>
                                        </p:tgtEl>
                                        <p:attrNameLst>
                                          <p:attrName>ppt_x</p:attrName>
                                        </p:attrNameLst>
                                      </p:cBhvr>
                                      <p:tavLst>
                                        <p:tav tm="0">
                                          <p:val>
                                            <p:strVal val="#ppt_x"/>
                                          </p:val>
                                        </p:tav>
                                        <p:tav tm="100000">
                                          <p:val>
                                            <p:strVal val="#ppt_x"/>
                                          </p:val>
                                        </p:tav>
                                      </p:tavLst>
                                    </p:anim>
                                    <p:anim calcmode="lin" valueType="num">
                                      <p:cBhvr>
                                        <p:cTn id="75" dur="1000" fill="hold"/>
                                        <p:tgtEl>
                                          <p:spTgt spid="9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3" grpId="0" animBg="1"/>
      <p:bldP spid="84" grpId="0" animBg="1"/>
      <p:bldP spid="85" grpId="0"/>
      <p:bldP spid="86" grpId="0"/>
      <p:bldP spid="87" grpId="0"/>
      <p:bldP spid="88" grpId="0"/>
      <p:bldP spid="89" grpId="0"/>
      <p:bldP spid="90" grpId="0"/>
      <p:bldP spid="91" grpId="0"/>
      <p:bldP spid="92" grpId="0"/>
      <p:bldP spid="9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133350" y="1021317"/>
            <a:ext cx="11887200" cy="543663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椭圆 16"/>
          <p:cNvSpPr>
            <a:spLocks noChangeArrowheads="1"/>
          </p:cNvSpPr>
          <p:nvPr/>
        </p:nvSpPr>
        <p:spPr bwMode="auto">
          <a:xfrm>
            <a:off x="1273175" y="5879086"/>
            <a:ext cx="95250" cy="230188"/>
          </a:xfrm>
          <a:prstGeom prst="ellipse">
            <a:avLst/>
          </a:pr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cs typeface="+mn-ea"/>
              <a:sym typeface="+mn-lt"/>
            </a:endParaRPr>
          </a:p>
        </p:txBody>
      </p:sp>
      <p:sp>
        <p:nvSpPr>
          <p:cNvPr id="29" name="椭圆 17"/>
          <p:cNvSpPr>
            <a:spLocks noChangeArrowheads="1"/>
          </p:cNvSpPr>
          <p:nvPr/>
        </p:nvSpPr>
        <p:spPr bwMode="auto">
          <a:xfrm>
            <a:off x="1266825" y="1575374"/>
            <a:ext cx="96838" cy="230187"/>
          </a:xfrm>
          <a:prstGeom prst="ellipse">
            <a:avLst/>
          </a:pr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cs typeface="+mn-ea"/>
              <a:sym typeface="+mn-lt"/>
            </a:endParaRPr>
          </a:p>
        </p:txBody>
      </p:sp>
      <p:sp>
        <p:nvSpPr>
          <p:cNvPr id="30" name="椭圆 1"/>
          <p:cNvSpPr>
            <a:spLocks noChangeArrowheads="1"/>
          </p:cNvSpPr>
          <p:nvPr/>
        </p:nvSpPr>
        <p:spPr bwMode="auto">
          <a:xfrm>
            <a:off x="4391025" y="5904486"/>
            <a:ext cx="96838" cy="233363"/>
          </a:xfrm>
          <a:prstGeom prst="ellipse">
            <a:avLst/>
          </a:pr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cs typeface="+mn-ea"/>
              <a:sym typeface="+mn-lt"/>
            </a:endParaRPr>
          </a:p>
        </p:txBody>
      </p:sp>
      <p:sp>
        <p:nvSpPr>
          <p:cNvPr id="31" name="椭圆 2"/>
          <p:cNvSpPr>
            <a:spLocks noChangeArrowheads="1"/>
          </p:cNvSpPr>
          <p:nvPr/>
        </p:nvSpPr>
        <p:spPr bwMode="auto">
          <a:xfrm>
            <a:off x="4381500" y="1594424"/>
            <a:ext cx="96838" cy="233362"/>
          </a:xfrm>
          <a:prstGeom prst="ellipse">
            <a:avLst/>
          </a:pr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cs typeface="+mn-ea"/>
              <a:sym typeface="+mn-lt"/>
            </a:endParaRPr>
          </a:p>
        </p:txBody>
      </p:sp>
      <p:sp>
        <p:nvSpPr>
          <p:cNvPr id="47" name="椭圆 3"/>
          <p:cNvSpPr>
            <a:spLocks noChangeArrowheads="1"/>
          </p:cNvSpPr>
          <p:nvPr/>
        </p:nvSpPr>
        <p:spPr bwMode="auto">
          <a:xfrm>
            <a:off x="2479675" y="1578549"/>
            <a:ext cx="96838" cy="230187"/>
          </a:xfrm>
          <a:prstGeom prst="ellipse">
            <a:avLst/>
          </a:pr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cs typeface="+mn-ea"/>
              <a:sym typeface="+mn-lt"/>
            </a:endParaRPr>
          </a:p>
        </p:txBody>
      </p:sp>
      <p:sp>
        <p:nvSpPr>
          <p:cNvPr id="48" name="椭圆 4"/>
          <p:cNvSpPr>
            <a:spLocks noChangeArrowheads="1"/>
          </p:cNvSpPr>
          <p:nvPr/>
        </p:nvSpPr>
        <p:spPr bwMode="auto">
          <a:xfrm>
            <a:off x="1870075" y="1578549"/>
            <a:ext cx="95250" cy="231775"/>
          </a:xfrm>
          <a:prstGeom prst="ellipse">
            <a:avLst/>
          </a:pr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cs typeface="+mn-ea"/>
              <a:sym typeface="+mn-lt"/>
            </a:endParaRPr>
          </a:p>
        </p:txBody>
      </p:sp>
      <p:sp>
        <p:nvSpPr>
          <p:cNvPr id="49" name="椭圆 5"/>
          <p:cNvSpPr>
            <a:spLocks noChangeArrowheads="1"/>
          </p:cNvSpPr>
          <p:nvPr/>
        </p:nvSpPr>
        <p:spPr bwMode="auto">
          <a:xfrm>
            <a:off x="3101975" y="5896549"/>
            <a:ext cx="96838" cy="230187"/>
          </a:xfrm>
          <a:prstGeom prst="ellipse">
            <a:avLst/>
          </a:pr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cs typeface="+mn-ea"/>
              <a:sym typeface="+mn-lt"/>
            </a:endParaRPr>
          </a:p>
        </p:txBody>
      </p:sp>
      <p:sp>
        <p:nvSpPr>
          <p:cNvPr id="50" name="椭圆 6"/>
          <p:cNvSpPr>
            <a:spLocks noChangeArrowheads="1"/>
          </p:cNvSpPr>
          <p:nvPr/>
        </p:nvSpPr>
        <p:spPr bwMode="auto">
          <a:xfrm>
            <a:off x="3746500" y="5904486"/>
            <a:ext cx="95250" cy="233363"/>
          </a:xfrm>
          <a:prstGeom prst="ellipse">
            <a:avLst/>
          </a:pr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cs typeface="+mn-ea"/>
              <a:sym typeface="+mn-lt"/>
            </a:endParaRPr>
          </a:p>
        </p:txBody>
      </p:sp>
      <p:sp>
        <p:nvSpPr>
          <p:cNvPr id="51" name="椭圆 7"/>
          <p:cNvSpPr>
            <a:spLocks noChangeArrowheads="1"/>
          </p:cNvSpPr>
          <p:nvPr/>
        </p:nvSpPr>
        <p:spPr bwMode="auto">
          <a:xfrm>
            <a:off x="2482850" y="5888611"/>
            <a:ext cx="96838" cy="231775"/>
          </a:xfrm>
          <a:prstGeom prst="ellipse">
            <a:avLst/>
          </a:pr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cs typeface="+mn-ea"/>
              <a:sym typeface="+mn-lt"/>
            </a:endParaRPr>
          </a:p>
        </p:txBody>
      </p:sp>
      <p:sp>
        <p:nvSpPr>
          <p:cNvPr id="52" name="椭圆 8"/>
          <p:cNvSpPr>
            <a:spLocks noChangeArrowheads="1"/>
          </p:cNvSpPr>
          <p:nvPr/>
        </p:nvSpPr>
        <p:spPr bwMode="auto">
          <a:xfrm>
            <a:off x="1873250" y="5882261"/>
            <a:ext cx="96838" cy="231775"/>
          </a:xfrm>
          <a:prstGeom prst="ellipse">
            <a:avLst/>
          </a:pr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cs typeface="+mn-ea"/>
              <a:sym typeface="+mn-lt"/>
            </a:endParaRPr>
          </a:p>
        </p:txBody>
      </p:sp>
      <p:sp>
        <p:nvSpPr>
          <p:cNvPr id="53" name="椭圆 9"/>
          <p:cNvSpPr>
            <a:spLocks noChangeArrowheads="1"/>
          </p:cNvSpPr>
          <p:nvPr/>
        </p:nvSpPr>
        <p:spPr bwMode="auto">
          <a:xfrm>
            <a:off x="3098800" y="1599186"/>
            <a:ext cx="95250" cy="231775"/>
          </a:xfrm>
          <a:prstGeom prst="ellipse">
            <a:avLst/>
          </a:pr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cs typeface="+mn-ea"/>
              <a:sym typeface="+mn-lt"/>
            </a:endParaRPr>
          </a:p>
        </p:txBody>
      </p:sp>
      <p:sp>
        <p:nvSpPr>
          <p:cNvPr id="54" name="椭圆 10"/>
          <p:cNvSpPr>
            <a:spLocks noChangeArrowheads="1"/>
          </p:cNvSpPr>
          <p:nvPr/>
        </p:nvSpPr>
        <p:spPr bwMode="auto">
          <a:xfrm>
            <a:off x="3743325" y="1594424"/>
            <a:ext cx="95250" cy="233362"/>
          </a:xfrm>
          <a:prstGeom prst="ellipse">
            <a:avLst/>
          </a:pr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cs typeface="+mn-ea"/>
              <a:sym typeface="+mn-lt"/>
            </a:endParaRPr>
          </a:p>
        </p:txBody>
      </p:sp>
      <p:sp>
        <p:nvSpPr>
          <p:cNvPr id="55" name="矩形 11"/>
          <p:cNvSpPr>
            <a:spLocks noChangeArrowheads="1"/>
          </p:cNvSpPr>
          <p:nvPr/>
        </p:nvSpPr>
        <p:spPr bwMode="auto">
          <a:xfrm>
            <a:off x="635000" y="1728179"/>
            <a:ext cx="11273367" cy="3789936"/>
          </a:xfrm>
          <a:prstGeom prst="rect">
            <a:avLst/>
          </a:prstGeom>
          <a:solidFill>
            <a:schemeClr val="bg1">
              <a:alpha val="30000"/>
            </a:schemeClr>
          </a:solidFill>
          <a:ln>
            <a:noFill/>
          </a:ln>
        </p:spPr>
        <p:txBody>
          <a:bodyPr lIns="4248000" rIns="252000" anchor="ctr"/>
          <a:lstStyle/>
          <a:p>
            <a:pPr algn="just">
              <a:lnSpc>
                <a:spcPct val="130000"/>
              </a:lnSpc>
              <a:spcBef>
                <a:spcPts val="600"/>
              </a:spcBef>
              <a:spcAft>
                <a:spcPts val="600"/>
              </a:spcAft>
            </a:pPr>
            <a:endParaRPr lang="zh-CN" altLang="zh-CN" sz="1400">
              <a:solidFill>
                <a:srgbClr val="A5A5A5"/>
              </a:solidFill>
              <a:cs typeface="+mn-ea"/>
              <a:sym typeface="+mn-lt"/>
            </a:endParaRPr>
          </a:p>
        </p:txBody>
      </p:sp>
      <p:grpSp>
        <p:nvGrpSpPr>
          <p:cNvPr id="2" name="组合 1"/>
          <p:cNvGrpSpPr/>
          <p:nvPr/>
        </p:nvGrpSpPr>
        <p:grpSpPr>
          <a:xfrm>
            <a:off x="1298575" y="1570611"/>
            <a:ext cx="3611563" cy="3994724"/>
            <a:chOff x="1298575" y="1570611"/>
            <a:chExt cx="3611563" cy="4567238"/>
          </a:xfrm>
        </p:grpSpPr>
        <p:sp>
          <p:nvSpPr>
            <p:cNvPr id="56" name="圆角矩形 15"/>
            <p:cNvSpPr>
              <a:spLocks noChangeArrowheads="1"/>
            </p:cNvSpPr>
            <p:nvPr/>
          </p:nvSpPr>
          <p:spPr bwMode="auto">
            <a:xfrm>
              <a:off x="1898650" y="1573786"/>
              <a:ext cx="492125" cy="4545013"/>
            </a:xfrm>
            <a:custGeom>
              <a:avLst/>
              <a:gdLst>
                <a:gd name="T0" fmla="*/ 60134 w 738285"/>
                <a:gd name="T1" fmla="*/ 156322 h 4248500"/>
                <a:gd name="T2" fmla="*/ 8326 w 738285"/>
                <a:gd name="T3" fmla="*/ 11 h 4248500"/>
                <a:gd name="T4" fmla="*/ 420125 w 738285"/>
                <a:gd name="T5" fmla="*/ 11 h 4248500"/>
                <a:gd name="T6" fmla="*/ 492125 w 738285"/>
                <a:gd name="T7" fmla="*/ 115563 h 4248500"/>
                <a:gd name="T8" fmla="*/ 492125 w 738285"/>
                <a:gd name="T9" fmla="*/ 4429441 h 4248500"/>
                <a:gd name="T10" fmla="*/ 420125 w 738285"/>
                <a:gd name="T11" fmla="*/ 4544994 h 4248500"/>
                <a:gd name="T12" fmla="*/ 24198 w 738285"/>
                <a:gd name="T13" fmla="*/ 4544994 h 4248500"/>
                <a:gd name="T14" fmla="*/ 60134 w 738285"/>
                <a:gd name="T15" fmla="*/ 4429441 h 4248500"/>
                <a:gd name="T16" fmla="*/ 60134 w 738285"/>
                <a:gd name="T17" fmla="*/ 156322 h 42485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8285"/>
                <a:gd name="T28" fmla="*/ 0 h 4248500"/>
                <a:gd name="T29" fmla="*/ 738285 w 738285"/>
                <a:gd name="T30" fmla="*/ 4248500 h 42485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73C9CA"/>
            </a:solidFill>
            <a:ln>
              <a:noFill/>
            </a:ln>
          </p:spPr>
          <p:txBody>
            <a:bodyPr lIns="72000" tIns="0" rIns="0" bIns="0" anchor="ctr"/>
            <a:lstStyle/>
            <a:p>
              <a:pPr algn="ctr"/>
              <a:r>
                <a:rPr lang="zh-CN" altLang="en-US">
                  <a:solidFill>
                    <a:schemeClr val="bg1"/>
                  </a:solidFill>
                  <a:cs typeface="+mn-ea"/>
                  <a:sym typeface="+mn-lt"/>
                </a:rPr>
                <a:t>点击添加文本概述</a:t>
              </a:r>
              <a:endParaRPr lang="zh-CN" altLang="en-US">
                <a:solidFill>
                  <a:schemeClr val="bg1"/>
                </a:solidFill>
                <a:cs typeface="+mn-ea"/>
                <a:sym typeface="+mn-lt"/>
              </a:endParaRPr>
            </a:p>
          </p:txBody>
        </p:sp>
        <p:sp>
          <p:nvSpPr>
            <p:cNvPr id="57" name="圆角矩形 15"/>
            <p:cNvSpPr>
              <a:spLocks noChangeArrowheads="1"/>
            </p:cNvSpPr>
            <p:nvPr/>
          </p:nvSpPr>
          <p:spPr bwMode="auto">
            <a:xfrm>
              <a:off x="2508250" y="1578549"/>
              <a:ext cx="493713" cy="4541837"/>
            </a:xfrm>
            <a:custGeom>
              <a:avLst/>
              <a:gdLst>
                <a:gd name="T0" fmla="*/ 60328 w 738285"/>
                <a:gd name="T1" fmla="*/ 156213 h 4248500"/>
                <a:gd name="T2" fmla="*/ 8352 w 738285"/>
                <a:gd name="T3" fmla="*/ 11 h 4248500"/>
                <a:gd name="T4" fmla="*/ 421481 w 738285"/>
                <a:gd name="T5" fmla="*/ 11 h 4248500"/>
                <a:gd name="T6" fmla="*/ 493713 w 738285"/>
                <a:gd name="T7" fmla="*/ 115482 h 4248500"/>
                <a:gd name="T8" fmla="*/ 493713 w 738285"/>
                <a:gd name="T9" fmla="*/ 4426346 h 4248500"/>
                <a:gd name="T10" fmla="*/ 421481 w 738285"/>
                <a:gd name="T11" fmla="*/ 4541818 h 4248500"/>
                <a:gd name="T12" fmla="*/ 24276 w 738285"/>
                <a:gd name="T13" fmla="*/ 4541818 h 4248500"/>
                <a:gd name="T14" fmla="*/ 60328 w 738285"/>
                <a:gd name="T15" fmla="*/ 4426346 h 4248500"/>
                <a:gd name="T16" fmla="*/ 60328 w 738285"/>
                <a:gd name="T17" fmla="*/ 156213 h 42485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8285"/>
                <a:gd name="T28" fmla="*/ 0 h 4248500"/>
                <a:gd name="T29" fmla="*/ 738285 w 738285"/>
                <a:gd name="T30" fmla="*/ 4248500 h 42485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FDDAE0"/>
            </a:solidFill>
            <a:ln>
              <a:noFill/>
            </a:ln>
          </p:spPr>
          <p:txBody>
            <a:bodyPr lIns="72000" tIns="0" rIns="0" bIns="0" anchor="ctr"/>
            <a:lstStyle/>
            <a:p>
              <a:pPr algn="ctr"/>
              <a:r>
                <a:rPr lang="zh-CN" altLang="en-US">
                  <a:solidFill>
                    <a:schemeClr val="tx1">
                      <a:lumMod val="65000"/>
                      <a:lumOff val="35000"/>
                    </a:schemeClr>
                  </a:solidFill>
                  <a:cs typeface="+mn-ea"/>
                  <a:sym typeface="+mn-lt"/>
                </a:rPr>
                <a:t>点击添加文本概述</a:t>
              </a:r>
              <a:endParaRPr lang="zh-CN" altLang="en-US">
                <a:solidFill>
                  <a:schemeClr val="tx1">
                    <a:lumMod val="65000"/>
                    <a:lumOff val="35000"/>
                  </a:schemeClr>
                </a:solidFill>
                <a:cs typeface="+mn-ea"/>
                <a:sym typeface="+mn-lt"/>
              </a:endParaRPr>
            </a:p>
          </p:txBody>
        </p:sp>
        <p:sp>
          <p:nvSpPr>
            <p:cNvPr id="58" name="圆角矩形 15"/>
            <p:cNvSpPr>
              <a:spLocks noChangeArrowheads="1"/>
            </p:cNvSpPr>
            <p:nvPr/>
          </p:nvSpPr>
          <p:spPr bwMode="auto">
            <a:xfrm>
              <a:off x="3127375" y="1583311"/>
              <a:ext cx="492125" cy="4545013"/>
            </a:xfrm>
            <a:custGeom>
              <a:avLst/>
              <a:gdLst>
                <a:gd name="T0" fmla="*/ 60134 w 738285"/>
                <a:gd name="T1" fmla="*/ 156322 h 4248500"/>
                <a:gd name="T2" fmla="*/ 8326 w 738285"/>
                <a:gd name="T3" fmla="*/ 11 h 4248500"/>
                <a:gd name="T4" fmla="*/ 420125 w 738285"/>
                <a:gd name="T5" fmla="*/ 11 h 4248500"/>
                <a:gd name="T6" fmla="*/ 492125 w 738285"/>
                <a:gd name="T7" fmla="*/ 115563 h 4248500"/>
                <a:gd name="T8" fmla="*/ 492125 w 738285"/>
                <a:gd name="T9" fmla="*/ 4429441 h 4248500"/>
                <a:gd name="T10" fmla="*/ 420125 w 738285"/>
                <a:gd name="T11" fmla="*/ 4544994 h 4248500"/>
                <a:gd name="T12" fmla="*/ 24198 w 738285"/>
                <a:gd name="T13" fmla="*/ 4544994 h 4248500"/>
                <a:gd name="T14" fmla="*/ 60134 w 738285"/>
                <a:gd name="T15" fmla="*/ 4429441 h 4248500"/>
                <a:gd name="T16" fmla="*/ 60134 w 738285"/>
                <a:gd name="T17" fmla="*/ 156322 h 42485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8285"/>
                <a:gd name="T28" fmla="*/ 0 h 4248500"/>
                <a:gd name="T29" fmla="*/ 738285 w 738285"/>
                <a:gd name="T30" fmla="*/ 4248500 h 42485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73C9CA"/>
            </a:solidFill>
            <a:ln>
              <a:noFill/>
            </a:ln>
          </p:spPr>
          <p:txBody>
            <a:bodyPr lIns="72000" tIns="0" rIns="0" bIns="0" anchor="ctr"/>
            <a:lstStyle/>
            <a:p>
              <a:pPr algn="ctr"/>
              <a:r>
                <a:rPr lang="zh-CN" altLang="en-US">
                  <a:solidFill>
                    <a:schemeClr val="bg1"/>
                  </a:solidFill>
                  <a:cs typeface="+mn-ea"/>
                  <a:sym typeface="+mn-lt"/>
                </a:rPr>
                <a:t>点击添加文本概述</a:t>
              </a:r>
              <a:endParaRPr lang="zh-CN" altLang="en-US">
                <a:solidFill>
                  <a:schemeClr val="bg1"/>
                </a:solidFill>
                <a:cs typeface="+mn-ea"/>
                <a:sym typeface="+mn-lt"/>
              </a:endParaRPr>
            </a:p>
          </p:txBody>
        </p:sp>
        <p:sp>
          <p:nvSpPr>
            <p:cNvPr id="59" name="圆角矩形 15"/>
            <p:cNvSpPr>
              <a:spLocks noChangeArrowheads="1"/>
            </p:cNvSpPr>
            <p:nvPr/>
          </p:nvSpPr>
          <p:spPr bwMode="auto">
            <a:xfrm>
              <a:off x="1298575" y="1570611"/>
              <a:ext cx="492125" cy="4543425"/>
            </a:xfrm>
            <a:custGeom>
              <a:avLst/>
              <a:gdLst>
                <a:gd name="T0" fmla="*/ 60134 w 738285"/>
                <a:gd name="T1" fmla="*/ 156268 h 4248500"/>
                <a:gd name="T2" fmla="*/ 8326 w 738285"/>
                <a:gd name="T3" fmla="*/ 11 h 4248500"/>
                <a:gd name="T4" fmla="*/ 420125 w 738285"/>
                <a:gd name="T5" fmla="*/ 11 h 4248500"/>
                <a:gd name="T6" fmla="*/ 492125 w 738285"/>
                <a:gd name="T7" fmla="*/ 115523 h 4248500"/>
                <a:gd name="T8" fmla="*/ 492125 w 738285"/>
                <a:gd name="T9" fmla="*/ 4427894 h 4248500"/>
                <a:gd name="T10" fmla="*/ 420125 w 738285"/>
                <a:gd name="T11" fmla="*/ 4543406 h 4248500"/>
                <a:gd name="T12" fmla="*/ 24198 w 738285"/>
                <a:gd name="T13" fmla="*/ 4543406 h 4248500"/>
                <a:gd name="T14" fmla="*/ 60134 w 738285"/>
                <a:gd name="T15" fmla="*/ 4427894 h 4248500"/>
                <a:gd name="T16" fmla="*/ 60134 w 738285"/>
                <a:gd name="T17" fmla="*/ 156268 h 42485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8285"/>
                <a:gd name="T28" fmla="*/ 0 h 4248500"/>
                <a:gd name="T29" fmla="*/ 738285 w 738285"/>
                <a:gd name="T30" fmla="*/ 4248500 h 42485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FDDAE0"/>
            </a:solidFill>
            <a:ln>
              <a:noFill/>
            </a:ln>
          </p:spPr>
          <p:txBody>
            <a:bodyPr lIns="72000" tIns="0" rIns="0" bIns="0" anchor="ctr"/>
            <a:lstStyle/>
            <a:p>
              <a:pPr algn="ctr"/>
              <a:r>
                <a:rPr lang="zh-CN" altLang="en-US">
                  <a:solidFill>
                    <a:schemeClr val="tx1">
                      <a:lumMod val="65000"/>
                      <a:lumOff val="35000"/>
                    </a:schemeClr>
                  </a:solidFill>
                  <a:cs typeface="+mn-ea"/>
                  <a:sym typeface="+mn-lt"/>
                </a:rPr>
                <a:t>点击添加文本概述</a:t>
              </a:r>
              <a:endParaRPr lang="zh-CN" altLang="en-US">
                <a:solidFill>
                  <a:schemeClr val="tx1">
                    <a:lumMod val="65000"/>
                    <a:lumOff val="35000"/>
                  </a:schemeClr>
                </a:solidFill>
                <a:cs typeface="+mn-ea"/>
                <a:sym typeface="+mn-lt"/>
              </a:endParaRPr>
            </a:p>
          </p:txBody>
        </p:sp>
        <p:sp>
          <p:nvSpPr>
            <p:cNvPr id="60" name="圆角矩形 15"/>
            <p:cNvSpPr>
              <a:spLocks noChangeArrowheads="1"/>
            </p:cNvSpPr>
            <p:nvPr/>
          </p:nvSpPr>
          <p:spPr bwMode="auto">
            <a:xfrm>
              <a:off x="3771900" y="1594424"/>
              <a:ext cx="492125" cy="4543425"/>
            </a:xfrm>
            <a:custGeom>
              <a:avLst/>
              <a:gdLst>
                <a:gd name="T0" fmla="*/ 60134 w 738285"/>
                <a:gd name="T1" fmla="*/ 156268 h 4248500"/>
                <a:gd name="T2" fmla="*/ 8326 w 738285"/>
                <a:gd name="T3" fmla="*/ 11 h 4248500"/>
                <a:gd name="T4" fmla="*/ 420125 w 738285"/>
                <a:gd name="T5" fmla="*/ 11 h 4248500"/>
                <a:gd name="T6" fmla="*/ 492125 w 738285"/>
                <a:gd name="T7" fmla="*/ 115523 h 4248500"/>
                <a:gd name="T8" fmla="*/ 492125 w 738285"/>
                <a:gd name="T9" fmla="*/ 4427894 h 4248500"/>
                <a:gd name="T10" fmla="*/ 420125 w 738285"/>
                <a:gd name="T11" fmla="*/ 4543406 h 4248500"/>
                <a:gd name="T12" fmla="*/ 24198 w 738285"/>
                <a:gd name="T13" fmla="*/ 4543406 h 4248500"/>
                <a:gd name="T14" fmla="*/ 60134 w 738285"/>
                <a:gd name="T15" fmla="*/ 4427894 h 4248500"/>
                <a:gd name="T16" fmla="*/ 60134 w 738285"/>
                <a:gd name="T17" fmla="*/ 156268 h 42485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8285"/>
                <a:gd name="T28" fmla="*/ 0 h 4248500"/>
                <a:gd name="T29" fmla="*/ 738285 w 738285"/>
                <a:gd name="T30" fmla="*/ 4248500 h 42485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FDDAE0"/>
            </a:solidFill>
            <a:ln>
              <a:noFill/>
            </a:ln>
          </p:spPr>
          <p:txBody>
            <a:bodyPr lIns="72000" tIns="0" rIns="0" bIns="0" anchor="ctr"/>
            <a:lstStyle/>
            <a:p>
              <a:pPr algn="ctr"/>
              <a:r>
                <a:rPr lang="zh-CN" altLang="en-US">
                  <a:solidFill>
                    <a:schemeClr val="tx1">
                      <a:lumMod val="65000"/>
                      <a:lumOff val="35000"/>
                    </a:schemeClr>
                  </a:solidFill>
                  <a:cs typeface="+mn-ea"/>
                  <a:sym typeface="+mn-lt"/>
                </a:rPr>
                <a:t>点击添加文本概述</a:t>
              </a:r>
              <a:endParaRPr lang="zh-CN" altLang="en-US">
                <a:solidFill>
                  <a:schemeClr val="tx1">
                    <a:lumMod val="65000"/>
                    <a:lumOff val="35000"/>
                  </a:schemeClr>
                </a:solidFill>
                <a:cs typeface="+mn-ea"/>
                <a:sym typeface="+mn-lt"/>
              </a:endParaRPr>
            </a:p>
          </p:txBody>
        </p:sp>
        <p:sp>
          <p:nvSpPr>
            <p:cNvPr id="61" name="圆角矩形 15"/>
            <p:cNvSpPr>
              <a:spLocks noChangeArrowheads="1"/>
            </p:cNvSpPr>
            <p:nvPr/>
          </p:nvSpPr>
          <p:spPr bwMode="auto">
            <a:xfrm>
              <a:off x="4416425" y="1594424"/>
              <a:ext cx="493713" cy="4543425"/>
            </a:xfrm>
            <a:custGeom>
              <a:avLst/>
              <a:gdLst>
                <a:gd name="T0" fmla="*/ 60328 w 738285"/>
                <a:gd name="T1" fmla="*/ 156268 h 4248500"/>
                <a:gd name="T2" fmla="*/ 8352 w 738285"/>
                <a:gd name="T3" fmla="*/ 11 h 4248500"/>
                <a:gd name="T4" fmla="*/ 421481 w 738285"/>
                <a:gd name="T5" fmla="*/ 11 h 4248500"/>
                <a:gd name="T6" fmla="*/ 493713 w 738285"/>
                <a:gd name="T7" fmla="*/ 115523 h 4248500"/>
                <a:gd name="T8" fmla="*/ 493713 w 738285"/>
                <a:gd name="T9" fmla="*/ 4427894 h 4248500"/>
                <a:gd name="T10" fmla="*/ 421481 w 738285"/>
                <a:gd name="T11" fmla="*/ 4543406 h 4248500"/>
                <a:gd name="T12" fmla="*/ 24276 w 738285"/>
                <a:gd name="T13" fmla="*/ 4543406 h 4248500"/>
                <a:gd name="T14" fmla="*/ 60328 w 738285"/>
                <a:gd name="T15" fmla="*/ 4427894 h 4248500"/>
                <a:gd name="T16" fmla="*/ 60328 w 738285"/>
                <a:gd name="T17" fmla="*/ 156268 h 42485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8285"/>
                <a:gd name="T28" fmla="*/ 0 h 4248500"/>
                <a:gd name="T29" fmla="*/ 738285 w 738285"/>
                <a:gd name="T30" fmla="*/ 4248500 h 42485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73C9CA"/>
            </a:solidFill>
            <a:ln>
              <a:noFill/>
            </a:ln>
          </p:spPr>
          <p:txBody>
            <a:bodyPr lIns="72000" tIns="0" rIns="0" bIns="0" anchor="ctr"/>
            <a:lstStyle/>
            <a:p>
              <a:pPr algn="ctr"/>
              <a:r>
                <a:rPr lang="zh-CN" altLang="en-US">
                  <a:solidFill>
                    <a:schemeClr val="bg1"/>
                  </a:solidFill>
                  <a:cs typeface="+mn-ea"/>
                  <a:sym typeface="+mn-lt"/>
                </a:rPr>
                <a:t>点击添加文本概述</a:t>
              </a:r>
              <a:endParaRPr lang="zh-CN" altLang="en-US">
                <a:solidFill>
                  <a:schemeClr val="bg1"/>
                </a:solidFill>
                <a:cs typeface="+mn-ea"/>
                <a:sym typeface="+mn-lt"/>
              </a:endParaRPr>
            </a:p>
          </p:txBody>
        </p:sp>
      </p:grpSp>
      <p:sp>
        <p:nvSpPr>
          <p:cNvPr id="62" name="TextBox 15"/>
          <p:cNvSpPr>
            <a:spLocks noChangeArrowheads="1"/>
          </p:cNvSpPr>
          <p:nvPr/>
        </p:nvSpPr>
        <p:spPr bwMode="auto">
          <a:xfrm>
            <a:off x="5662877" y="2392229"/>
            <a:ext cx="5492750" cy="2354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dirty="0">
                <a:solidFill>
                  <a:srgbClr val="000000"/>
                </a:solidFill>
                <a:cs typeface="+mn-ea"/>
                <a:sym typeface="+mn-lt"/>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这里输入这里输入简单的文字概述这里输入简单字概述这里输入这里输入简单的文字概述这里输入简单字概述这里输入这里输入简单的文字概述这里输入简单字概述</a:t>
            </a:r>
            <a:endParaRPr lang="zh-CN" altLang="en-US" sz="1400" dirty="0">
              <a:solidFill>
                <a:srgbClr val="000000"/>
              </a:solidFill>
              <a:cs typeface="+mn-ea"/>
              <a:sym typeface="+mn-lt"/>
            </a:endParaRPr>
          </a:p>
        </p:txBody>
      </p:sp>
      <p:sp>
        <p:nvSpPr>
          <p:cNvPr id="33" name="矩形 32"/>
          <p:cNvSpPr/>
          <p:nvPr/>
        </p:nvSpPr>
        <p:spPr>
          <a:xfrm>
            <a:off x="0" y="0"/>
            <a:ext cx="12192000" cy="6858000"/>
          </a:xfrm>
          <a:prstGeom prst="rect">
            <a:avLst/>
          </a:prstGeom>
          <a:noFill/>
          <a:ln w="190500">
            <a:solidFill>
              <a:srgbClr val="73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000">
        <p15:prstTrans prst="airplan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cstate="screen">
            <a:extLst>
              <a:ext uri="{BEBA8EAE-BF5A-486C-A8C5-ECC9F3942E4B}">
                <a14:imgProps xmlns:a14="http://schemas.microsoft.com/office/drawing/2010/main">
                  <a14:imgLayer r:embed="rId2">
                    <a14:imgEffect>
                      <a14:saturation sat="33000"/>
                    </a14:imgEffect>
                  </a14:imgLayer>
                </a14:imgProps>
              </a:ext>
            </a:extLst>
          </a:blip>
          <a:srcRect/>
          <a:stretch>
            <a:fillRect/>
          </a:stretch>
        </p:blipFill>
        <p:spPr>
          <a:xfrm>
            <a:off x="0" y="-11156"/>
            <a:ext cx="8529258" cy="6858000"/>
          </a:xfrm>
          <a:prstGeom prst="rect">
            <a:avLst/>
          </a:prstGeom>
        </p:spPr>
      </p:pic>
      <p:sp>
        <p:nvSpPr>
          <p:cNvPr id="78" name="Rectangle 77"/>
          <p:cNvSpPr/>
          <p:nvPr/>
        </p:nvSpPr>
        <p:spPr>
          <a:xfrm>
            <a:off x="6096000" y="0"/>
            <a:ext cx="4044996" cy="6858000"/>
          </a:xfrm>
          <a:prstGeom prst="rect">
            <a:avLst/>
          </a:prstGeom>
          <a:solidFill>
            <a:srgbClr val="73C9C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noAutofit/>
          </a:bodyPr>
          <a:lstStyle/>
          <a:p>
            <a:pPr algn="ctr"/>
            <a:endParaRPr lang="en-US" sz="900">
              <a:cs typeface="+mn-ea"/>
              <a:sym typeface="+mn-lt"/>
            </a:endParaRPr>
          </a:p>
        </p:txBody>
      </p:sp>
      <p:sp>
        <p:nvSpPr>
          <p:cNvPr id="23" name="TextBox 22"/>
          <p:cNvSpPr txBox="1"/>
          <p:nvPr/>
        </p:nvSpPr>
        <p:spPr>
          <a:xfrm>
            <a:off x="6446665" y="234586"/>
            <a:ext cx="3594254" cy="6247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50000"/>
              </a:lnSpc>
              <a:defRPr sz="1400">
                <a:latin typeface="微软雅黑" panose="020B0503020204020204" charset="-122"/>
                <a:ea typeface="微软雅黑" panose="020B0503020204020204" charset="-122"/>
              </a:defRPr>
            </a:lvl1pPr>
          </a:lstStyle>
          <a:p>
            <a:pPr algn="ctr">
              <a:lnSpc>
                <a:spcPct val="200000"/>
              </a:lnSpc>
            </a:pPr>
            <a:r>
              <a:rPr lang="zh-CN" altLang="en-US" sz="2000" dirty="0">
                <a:solidFill>
                  <a:srgbClr val="FFFFFF"/>
                </a:solidFill>
                <a:latin typeface="+mn-lt"/>
                <a:ea typeface="+mn-ea"/>
                <a:cs typeface="+mn-ea"/>
                <a:sym typeface="+mn-lt"/>
              </a:rPr>
              <a:t>母亲像黑夜里的一盏明灯， </a:t>
            </a:r>
            <a:br>
              <a:rPr lang="zh-CN" altLang="en-US" sz="2000" dirty="0">
                <a:solidFill>
                  <a:srgbClr val="FFFFFF"/>
                </a:solidFill>
                <a:latin typeface="+mn-lt"/>
                <a:ea typeface="+mn-ea"/>
                <a:cs typeface="+mn-ea"/>
                <a:sym typeface="+mn-lt"/>
              </a:rPr>
            </a:br>
            <a:r>
              <a:rPr lang="zh-CN" altLang="en-US" sz="2000" dirty="0">
                <a:solidFill>
                  <a:srgbClr val="FFFFFF"/>
                </a:solidFill>
                <a:latin typeface="+mn-lt"/>
                <a:ea typeface="+mn-ea"/>
                <a:cs typeface="+mn-ea"/>
                <a:sym typeface="+mn-lt"/>
              </a:rPr>
              <a:t>在我迷失方向时， </a:t>
            </a:r>
            <a:br>
              <a:rPr lang="zh-CN" altLang="en-US" sz="2000" dirty="0">
                <a:solidFill>
                  <a:srgbClr val="FFFFFF"/>
                </a:solidFill>
                <a:latin typeface="+mn-lt"/>
                <a:ea typeface="+mn-ea"/>
                <a:cs typeface="+mn-ea"/>
                <a:sym typeface="+mn-lt"/>
              </a:rPr>
            </a:br>
            <a:r>
              <a:rPr lang="zh-CN" altLang="en-US" sz="2000" dirty="0">
                <a:solidFill>
                  <a:srgbClr val="FFFFFF"/>
                </a:solidFill>
                <a:latin typeface="+mn-lt"/>
                <a:ea typeface="+mn-ea"/>
                <a:cs typeface="+mn-ea"/>
                <a:sym typeface="+mn-lt"/>
              </a:rPr>
              <a:t>她会指引我走向光明。</a:t>
            </a:r>
            <a:br>
              <a:rPr lang="zh-CN" altLang="en-US" sz="2000" dirty="0">
                <a:solidFill>
                  <a:srgbClr val="FFFFFF"/>
                </a:solidFill>
                <a:latin typeface="+mn-lt"/>
                <a:ea typeface="+mn-ea"/>
                <a:cs typeface="+mn-ea"/>
                <a:sym typeface="+mn-lt"/>
              </a:rPr>
            </a:br>
            <a:r>
              <a:rPr lang="zh-CN" altLang="en-US" sz="2000" dirty="0">
                <a:solidFill>
                  <a:srgbClr val="FFFFFF"/>
                </a:solidFill>
                <a:latin typeface="+mn-lt"/>
                <a:ea typeface="+mn-ea"/>
                <a:cs typeface="+mn-ea"/>
                <a:sym typeface="+mn-lt"/>
              </a:rPr>
              <a:t>母亲像秋夜中的明月</a:t>
            </a:r>
            <a:endParaRPr lang="zh-CN" altLang="en-US" sz="2000" dirty="0">
              <a:solidFill>
                <a:srgbClr val="FFFFFF"/>
              </a:solidFill>
              <a:latin typeface="+mn-lt"/>
              <a:ea typeface="+mn-ea"/>
              <a:cs typeface="+mn-ea"/>
              <a:sym typeface="+mn-lt"/>
            </a:endParaRPr>
          </a:p>
          <a:p>
            <a:pPr algn="ctr">
              <a:lnSpc>
                <a:spcPct val="200000"/>
              </a:lnSpc>
            </a:pPr>
            <a:r>
              <a:rPr lang="zh-CN" altLang="en-US" sz="2000" dirty="0">
                <a:solidFill>
                  <a:srgbClr val="FFFFFF"/>
                </a:solidFill>
                <a:latin typeface="+mn-lt"/>
                <a:ea typeface="+mn-ea"/>
                <a:cs typeface="+mn-ea"/>
                <a:sym typeface="+mn-lt"/>
              </a:rPr>
              <a:t>在我孤独、无助时， </a:t>
            </a:r>
            <a:br>
              <a:rPr lang="zh-CN" altLang="en-US" sz="2000" dirty="0">
                <a:solidFill>
                  <a:srgbClr val="FFFFFF"/>
                </a:solidFill>
                <a:latin typeface="+mn-lt"/>
                <a:ea typeface="+mn-ea"/>
                <a:cs typeface="+mn-ea"/>
                <a:sym typeface="+mn-lt"/>
              </a:rPr>
            </a:br>
            <a:r>
              <a:rPr lang="zh-CN" altLang="en-US" sz="2000" dirty="0">
                <a:solidFill>
                  <a:srgbClr val="FFFFFF"/>
                </a:solidFill>
                <a:latin typeface="+mn-lt"/>
                <a:ea typeface="+mn-ea"/>
                <a:cs typeface="+mn-ea"/>
                <a:sym typeface="+mn-lt"/>
              </a:rPr>
              <a:t>她会陪伴我，给我充满信心。</a:t>
            </a:r>
            <a:br>
              <a:rPr lang="zh-CN" altLang="en-US" sz="2000" dirty="0">
                <a:solidFill>
                  <a:srgbClr val="FFFFFF"/>
                </a:solidFill>
                <a:latin typeface="+mn-lt"/>
                <a:ea typeface="+mn-ea"/>
                <a:cs typeface="+mn-ea"/>
                <a:sym typeface="+mn-lt"/>
              </a:rPr>
            </a:br>
            <a:r>
              <a:rPr lang="zh-CN" altLang="en-US" sz="2000" dirty="0">
                <a:solidFill>
                  <a:srgbClr val="FFFFFF"/>
                </a:solidFill>
                <a:latin typeface="+mn-lt"/>
                <a:ea typeface="+mn-ea"/>
                <a:cs typeface="+mn-ea"/>
                <a:sym typeface="+mn-lt"/>
              </a:rPr>
              <a:t>母亲一天到晚为了我而忙碌， </a:t>
            </a:r>
            <a:br>
              <a:rPr lang="zh-CN" altLang="en-US" sz="2000" dirty="0">
                <a:solidFill>
                  <a:srgbClr val="FFFFFF"/>
                </a:solidFill>
                <a:latin typeface="+mn-lt"/>
                <a:ea typeface="+mn-ea"/>
                <a:cs typeface="+mn-ea"/>
                <a:sym typeface="+mn-lt"/>
              </a:rPr>
            </a:br>
            <a:r>
              <a:rPr lang="zh-CN" altLang="en-US" sz="2000" dirty="0">
                <a:solidFill>
                  <a:srgbClr val="FFFFFF"/>
                </a:solidFill>
                <a:latin typeface="+mn-lt"/>
                <a:ea typeface="+mn-ea"/>
                <a:cs typeface="+mn-ea"/>
                <a:sym typeface="+mn-lt"/>
              </a:rPr>
              <a:t>不辞辛劳，无怨无悔， </a:t>
            </a:r>
            <a:br>
              <a:rPr lang="zh-CN" altLang="en-US" sz="2000" dirty="0">
                <a:solidFill>
                  <a:srgbClr val="FFFFFF"/>
                </a:solidFill>
                <a:latin typeface="+mn-lt"/>
                <a:ea typeface="+mn-ea"/>
                <a:cs typeface="+mn-ea"/>
                <a:sym typeface="+mn-lt"/>
              </a:rPr>
            </a:br>
            <a:r>
              <a:rPr lang="zh-CN" altLang="en-US" sz="2000" dirty="0">
                <a:solidFill>
                  <a:srgbClr val="FFFFFF"/>
                </a:solidFill>
                <a:latin typeface="+mn-lt"/>
                <a:ea typeface="+mn-ea"/>
                <a:cs typeface="+mn-ea"/>
                <a:sym typeface="+mn-lt"/>
              </a:rPr>
              <a:t>在这一年一度的母亲节</a:t>
            </a:r>
            <a:br>
              <a:rPr lang="zh-CN" altLang="en-US" sz="2000" dirty="0">
                <a:solidFill>
                  <a:srgbClr val="FFFFFF"/>
                </a:solidFill>
                <a:latin typeface="+mn-lt"/>
                <a:ea typeface="+mn-ea"/>
                <a:cs typeface="+mn-ea"/>
                <a:sym typeface="+mn-lt"/>
              </a:rPr>
            </a:br>
            <a:r>
              <a:rPr lang="zh-CN" altLang="en-US" sz="2000" dirty="0">
                <a:solidFill>
                  <a:srgbClr val="FFFFFF"/>
                </a:solidFill>
                <a:latin typeface="+mn-lt"/>
                <a:ea typeface="+mn-ea"/>
                <a:cs typeface="+mn-ea"/>
                <a:sym typeface="+mn-lt"/>
              </a:rPr>
              <a:t>我要说，妈妈感谢您！</a:t>
            </a:r>
            <a:endParaRPr lang="zh-CN" altLang="en-US" sz="2000" dirty="0">
              <a:solidFill>
                <a:srgbClr val="FFFFFF"/>
              </a:solidFill>
              <a:latin typeface="+mn-lt"/>
              <a:ea typeface="+mn-ea"/>
              <a:cs typeface="+mn-ea"/>
              <a:sym typeface="+mn-lt"/>
            </a:endParaRPr>
          </a:p>
        </p:txBody>
      </p:sp>
      <p:sp>
        <p:nvSpPr>
          <p:cNvPr id="19" name="Rectangle 18"/>
          <p:cNvSpPr/>
          <p:nvPr/>
        </p:nvSpPr>
        <p:spPr>
          <a:xfrm>
            <a:off x="6080999" y="-22312"/>
            <a:ext cx="100077"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cs typeface="+mn-ea"/>
              <a:sym typeface="+mn-lt"/>
            </a:endParaRPr>
          </a:p>
        </p:txBody>
      </p:sp>
      <p:sp>
        <p:nvSpPr>
          <p:cNvPr id="20" name="Rectangle 19"/>
          <p:cNvSpPr/>
          <p:nvPr/>
        </p:nvSpPr>
        <p:spPr>
          <a:xfrm>
            <a:off x="10103292" y="-116905"/>
            <a:ext cx="100077"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000">
        <p15:prstTrans prst="airplan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133350" y="1021317"/>
            <a:ext cx="11887200" cy="543663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 name="组合 1"/>
          <p:cNvGrpSpPr/>
          <p:nvPr/>
        </p:nvGrpSpPr>
        <p:grpSpPr>
          <a:xfrm>
            <a:off x="908780" y="1665404"/>
            <a:ext cx="10564939" cy="3948172"/>
            <a:chOff x="1190033" y="1970204"/>
            <a:chExt cx="10564939" cy="3948172"/>
          </a:xfrm>
        </p:grpSpPr>
        <p:grpSp>
          <p:nvGrpSpPr>
            <p:cNvPr id="33" name="组合 32"/>
            <p:cNvGrpSpPr/>
            <p:nvPr/>
          </p:nvGrpSpPr>
          <p:grpSpPr>
            <a:xfrm>
              <a:off x="1636341" y="2719780"/>
              <a:ext cx="2268154" cy="2262860"/>
              <a:chOff x="2227864" y="4750946"/>
              <a:chExt cx="4498329" cy="4498151"/>
            </a:xfrm>
            <a:solidFill>
              <a:srgbClr val="FDDAE0"/>
            </a:solidFill>
          </p:grpSpPr>
          <p:sp>
            <p:nvSpPr>
              <p:cNvPr id="34" name="Shape 953"/>
              <p:cNvSpPr/>
              <p:nvPr/>
            </p:nvSpPr>
            <p:spPr>
              <a:xfrm>
                <a:off x="2227864" y="4750946"/>
                <a:ext cx="4498329" cy="4498151"/>
              </a:xfrm>
              <a:custGeom>
                <a:avLst/>
                <a:gdLst/>
                <a:ahLst/>
                <a:cxnLst>
                  <a:cxn ang="0">
                    <a:pos x="wd2" y="hd2"/>
                  </a:cxn>
                  <a:cxn ang="5400000">
                    <a:pos x="wd2" y="hd2"/>
                  </a:cxn>
                  <a:cxn ang="10800000">
                    <a:pos x="wd2" y="hd2"/>
                  </a:cxn>
                  <a:cxn ang="16200000">
                    <a:pos x="wd2" y="hd2"/>
                  </a:cxn>
                </a:cxnLst>
                <a:rect l="0" t="0" r="r" b="b"/>
                <a:pathLst>
                  <a:path w="20889" h="20890" extrusionOk="0">
                    <a:moveTo>
                      <a:pt x="14677" y="1066"/>
                    </a:moveTo>
                    <a:cubicBezTo>
                      <a:pt x="13966" y="1777"/>
                      <a:pt x="13611" y="2708"/>
                      <a:pt x="13611" y="3640"/>
                    </a:cubicBezTo>
                    <a:cubicBezTo>
                      <a:pt x="13611" y="7279"/>
                      <a:pt x="7279" y="13611"/>
                      <a:pt x="3640" y="13611"/>
                    </a:cubicBezTo>
                    <a:cubicBezTo>
                      <a:pt x="2708" y="13611"/>
                      <a:pt x="1777" y="13966"/>
                      <a:pt x="1066" y="14677"/>
                    </a:cubicBezTo>
                    <a:cubicBezTo>
                      <a:pt x="-355" y="16098"/>
                      <a:pt x="-355" y="18403"/>
                      <a:pt x="1066" y="19824"/>
                    </a:cubicBezTo>
                    <a:cubicBezTo>
                      <a:pt x="2488" y="21245"/>
                      <a:pt x="4792" y="21245"/>
                      <a:pt x="6213" y="19824"/>
                    </a:cubicBezTo>
                    <a:cubicBezTo>
                      <a:pt x="6924" y="19113"/>
                      <a:pt x="7279" y="18182"/>
                      <a:pt x="7279" y="17250"/>
                    </a:cubicBezTo>
                    <a:lnTo>
                      <a:pt x="7279" y="17250"/>
                    </a:lnTo>
                    <a:cubicBezTo>
                      <a:pt x="7279" y="13611"/>
                      <a:pt x="13611" y="7279"/>
                      <a:pt x="17250" y="7279"/>
                    </a:cubicBezTo>
                    <a:lnTo>
                      <a:pt x="17250" y="7279"/>
                    </a:lnTo>
                    <a:cubicBezTo>
                      <a:pt x="18182" y="7279"/>
                      <a:pt x="19113" y="6924"/>
                      <a:pt x="19824" y="6213"/>
                    </a:cubicBezTo>
                    <a:cubicBezTo>
                      <a:pt x="21245" y="4791"/>
                      <a:pt x="21245" y="2487"/>
                      <a:pt x="19824" y="1066"/>
                    </a:cubicBezTo>
                    <a:cubicBezTo>
                      <a:pt x="18402" y="-355"/>
                      <a:pt x="16098" y="-355"/>
                      <a:pt x="14677" y="1066"/>
                    </a:cubicBezTo>
                    <a:close/>
                  </a:path>
                </a:pathLst>
              </a:custGeom>
              <a:grpFill/>
              <a:ln w="12700">
                <a:miter lim="400000"/>
              </a:ln>
            </p:spPr>
            <p:txBody>
              <a:bodyPr lIns="27449" tIns="27449" rIns="27449" bIns="27449" anchor="ctr"/>
              <a:lstStyle/>
              <a:p>
                <a:pPr defTabSz="23050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80">
                  <a:solidFill>
                    <a:schemeClr val="tx1">
                      <a:lumMod val="65000"/>
                      <a:lumOff val="35000"/>
                    </a:schemeClr>
                  </a:solidFill>
                  <a:cs typeface="+mn-ea"/>
                  <a:sym typeface="+mn-lt"/>
                </a:endParaRPr>
              </a:p>
            </p:txBody>
          </p:sp>
          <p:sp>
            <p:nvSpPr>
              <p:cNvPr id="35" name="Shape 963"/>
              <p:cNvSpPr/>
              <p:nvPr/>
            </p:nvSpPr>
            <p:spPr>
              <a:xfrm>
                <a:off x="2726454" y="8016020"/>
                <a:ext cx="590818" cy="823642"/>
              </a:xfrm>
              <a:prstGeom prst="rect">
                <a:avLst/>
              </a:prstGeom>
              <a:grpFill/>
              <a:ln w="12700">
                <a:miter lim="400000"/>
              </a:ln>
            </p:spPr>
            <p:txBody>
              <a:bodyPr wrap="none" lIns="51467" tIns="51467" rIns="51467" bIns="51467" anchor="ctr">
                <a:spAutoFit/>
              </a:bodyPr>
              <a:lstStyle>
                <a:lvl1pPr>
                  <a:lnSpc>
                    <a:spcPct val="150000"/>
                  </a:lnSpc>
                  <a:defRPr>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015" b="1" dirty="0">
                    <a:solidFill>
                      <a:schemeClr val="tx1">
                        <a:lumMod val="65000"/>
                        <a:lumOff val="35000"/>
                      </a:schemeClr>
                    </a:solidFill>
                    <a:latin typeface="+mn-lt"/>
                    <a:ea typeface="+mn-ea"/>
                    <a:cs typeface="+mn-ea"/>
                    <a:sym typeface="+mn-lt"/>
                  </a:rPr>
                  <a:t>A</a:t>
                </a:r>
                <a:endParaRPr sz="2015" b="1" dirty="0">
                  <a:solidFill>
                    <a:schemeClr val="tx1">
                      <a:lumMod val="65000"/>
                      <a:lumOff val="35000"/>
                    </a:schemeClr>
                  </a:solidFill>
                  <a:latin typeface="+mn-lt"/>
                  <a:ea typeface="+mn-ea"/>
                  <a:cs typeface="+mn-ea"/>
                  <a:sym typeface="+mn-lt"/>
                </a:endParaRPr>
              </a:p>
            </p:txBody>
          </p:sp>
        </p:grpSp>
        <p:grpSp>
          <p:nvGrpSpPr>
            <p:cNvPr id="36" name="组合 35"/>
            <p:cNvGrpSpPr/>
            <p:nvPr/>
          </p:nvGrpSpPr>
          <p:grpSpPr>
            <a:xfrm>
              <a:off x="2540244" y="1970204"/>
              <a:ext cx="1940556" cy="694386"/>
              <a:chOff x="4020534" y="3260928"/>
              <a:chExt cx="3848619" cy="1380314"/>
            </a:xfrm>
          </p:grpSpPr>
          <p:sp>
            <p:nvSpPr>
              <p:cNvPr id="37" name="Shape 966"/>
              <p:cNvSpPr/>
              <p:nvPr/>
            </p:nvSpPr>
            <p:spPr>
              <a:xfrm>
                <a:off x="4020534" y="3260928"/>
                <a:ext cx="3848619" cy="440753"/>
              </a:xfrm>
              <a:prstGeom prst="rect">
                <a:avLst/>
              </a:prstGeom>
              <a:ln w="12700">
                <a:miter lim="400000"/>
              </a:ln>
            </p:spPr>
            <p:txBody>
              <a:bodyPr lIns="0" tIns="0" rIns="0" bIns="0">
                <a:spAutoFit/>
              </a:bodyPr>
              <a:lstStyle>
                <a:lvl1pPr defTabSz="647700">
                  <a:lnSpc>
                    <a:spcPct val="120000"/>
                  </a:lnSpc>
                  <a:spcBef>
                    <a:spcPts val="1700"/>
                  </a:spcBef>
                  <a:defRPr sz="2500" b="1">
                    <a:solidFill>
                      <a:srgbClr val="002641"/>
                    </a:solidFill>
                    <a:latin typeface="Lato"/>
                    <a:ea typeface="Lato"/>
                    <a:cs typeface="Lato"/>
                    <a:sym typeface="Lato"/>
                  </a:defRPr>
                </a:lvl1pPr>
              </a:lstStyle>
              <a:p>
                <a:pPr lvl="0">
                  <a:lnSpc>
                    <a:spcPct val="100000"/>
                  </a:lnSpc>
                  <a:defRPr sz="1800" b="0">
                    <a:solidFill>
                      <a:srgbClr val="000000"/>
                    </a:solidFill>
                  </a:defRPr>
                </a:pPr>
                <a:r>
                  <a:rPr sz="1440" dirty="0">
                    <a:solidFill>
                      <a:schemeClr val="tx1">
                        <a:lumMod val="65000"/>
                        <a:lumOff val="35000"/>
                      </a:schemeClr>
                    </a:solidFill>
                    <a:latin typeface="+mn-lt"/>
                    <a:ea typeface="+mn-ea"/>
                    <a:cs typeface="+mn-ea"/>
                    <a:sym typeface="+mn-lt"/>
                  </a:rPr>
                  <a:t>Title Example</a:t>
                </a:r>
                <a:endParaRPr sz="1440" dirty="0">
                  <a:solidFill>
                    <a:schemeClr val="tx1">
                      <a:lumMod val="65000"/>
                      <a:lumOff val="35000"/>
                    </a:schemeClr>
                  </a:solidFill>
                  <a:latin typeface="+mn-lt"/>
                  <a:ea typeface="+mn-ea"/>
                  <a:cs typeface="+mn-ea"/>
                  <a:sym typeface="+mn-lt"/>
                </a:endParaRPr>
              </a:p>
            </p:txBody>
          </p:sp>
          <p:sp>
            <p:nvSpPr>
              <p:cNvPr id="38" name="Shape 967"/>
              <p:cNvSpPr/>
              <p:nvPr/>
            </p:nvSpPr>
            <p:spPr>
              <a:xfrm>
                <a:off x="4035174" y="3715123"/>
                <a:ext cx="3819336" cy="926119"/>
              </a:xfrm>
              <a:prstGeom prst="rect">
                <a:avLst/>
              </a:prstGeom>
              <a:ln w="12700">
                <a:miter lim="400000"/>
              </a:ln>
            </p:spPr>
            <p:txBody>
              <a:bodyPr lIns="0" tIns="0" rIns="0" bIns="0">
                <a:spAutoFit/>
              </a:bodyPr>
              <a:lstStyle/>
              <a:p>
                <a:pPr defTabSz="326390">
                  <a:spcBef>
                    <a:spcPts val="855"/>
                  </a:spcBef>
                  <a:defRPr sz="1800"/>
                </a:pPr>
                <a:r>
                  <a:rPr lang="zh-CN" altLang="en-US" sz="1010" dirty="0">
                    <a:solidFill>
                      <a:schemeClr val="tx1">
                        <a:lumMod val="65000"/>
                        <a:lumOff val="35000"/>
                      </a:schemeClr>
                    </a:solidFill>
                    <a:cs typeface="+mn-ea"/>
                    <a:sym typeface="+mn-lt"/>
                  </a:rPr>
                  <a:t>输入您的内容输入您的内容输入您的内容输入您的内容输入您的内容输入您的内容输入您的内容</a:t>
                </a:r>
                <a:endParaRPr sz="1010" dirty="0">
                  <a:solidFill>
                    <a:schemeClr val="tx1">
                      <a:lumMod val="65000"/>
                      <a:lumOff val="35000"/>
                    </a:schemeClr>
                  </a:solidFill>
                  <a:cs typeface="+mn-ea"/>
                  <a:sym typeface="+mn-lt"/>
                </a:endParaRPr>
              </a:p>
            </p:txBody>
          </p:sp>
        </p:grpSp>
        <p:grpSp>
          <p:nvGrpSpPr>
            <p:cNvPr id="39" name="组合 38"/>
            <p:cNvGrpSpPr/>
            <p:nvPr/>
          </p:nvGrpSpPr>
          <p:grpSpPr>
            <a:xfrm>
              <a:off x="5498382" y="1970205"/>
              <a:ext cx="1940556" cy="694386"/>
              <a:chOff x="9887280" y="3260928"/>
              <a:chExt cx="3848619" cy="1380314"/>
            </a:xfrm>
          </p:grpSpPr>
          <p:sp>
            <p:nvSpPr>
              <p:cNvPr id="40" name="Shape 968"/>
              <p:cNvSpPr/>
              <p:nvPr/>
            </p:nvSpPr>
            <p:spPr>
              <a:xfrm>
                <a:off x="9887280" y="3260928"/>
                <a:ext cx="3848619" cy="440753"/>
              </a:xfrm>
              <a:prstGeom prst="rect">
                <a:avLst/>
              </a:prstGeom>
              <a:ln w="12700">
                <a:miter lim="400000"/>
              </a:ln>
            </p:spPr>
            <p:txBody>
              <a:bodyPr lIns="0" tIns="0" rIns="0" bIns="0">
                <a:spAutoFit/>
              </a:bodyPr>
              <a:lstStyle>
                <a:lvl1pPr defTabSz="647700">
                  <a:lnSpc>
                    <a:spcPct val="120000"/>
                  </a:lnSpc>
                  <a:spcBef>
                    <a:spcPts val="1700"/>
                  </a:spcBef>
                  <a:defRPr sz="2500" b="1">
                    <a:solidFill>
                      <a:srgbClr val="002641"/>
                    </a:solidFill>
                    <a:latin typeface="Lato"/>
                    <a:ea typeface="Lato"/>
                    <a:cs typeface="Lato"/>
                    <a:sym typeface="Lato"/>
                  </a:defRPr>
                </a:lvl1pPr>
              </a:lstStyle>
              <a:p>
                <a:pPr lvl="0">
                  <a:lnSpc>
                    <a:spcPct val="100000"/>
                  </a:lnSpc>
                  <a:defRPr sz="1800" b="0">
                    <a:solidFill>
                      <a:srgbClr val="000000"/>
                    </a:solidFill>
                  </a:defRPr>
                </a:pPr>
                <a:r>
                  <a:rPr sz="1440">
                    <a:solidFill>
                      <a:schemeClr val="tx1">
                        <a:lumMod val="65000"/>
                        <a:lumOff val="35000"/>
                      </a:schemeClr>
                    </a:solidFill>
                    <a:latin typeface="+mn-lt"/>
                    <a:ea typeface="+mn-ea"/>
                    <a:cs typeface="+mn-ea"/>
                    <a:sym typeface="+mn-lt"/>
                  </a:rPr>
                  <a:t>Title Example</a:t>
                </a:r>
                <a:endParaRPr sz="1440">
                  <a:solidFill>
                    <a:schemeClr val="tx1">
                      <a:lumMod val="65000"/>
                      <a:lumOff val="35000"/>
                    </a:schemeClr>
                  </a:solidFill>
                  <a:latin typeface="+mn-lt"/>
                  <a:ea typeface="+mn-ea"/>
                  <a:cs typeface="+mn-ea"/>
                  <a:sym typeface="+mn-lt"/>
                </a:endParaRPr>
              </a:p>
            </p:txBody>
          </p:sp>
          <p:sp>
            <p:nvSpPr>
              <p:cNvPr id="41" name="Shape 969"/>
              <p:cNvSpPr/>
              <p:nvPr/>
            </p:nvSpPr>
            <p:spPr>
              <a:xfrm>
                <a:off x="9901920" y="3715123"/>
                <a:ext cx="3819336" cy="926119"/>
              </a:xfrm>
              <a:prstGeom prst="rect">
                <a:avLst/>
              </a:prstGeom>
              <a:ln w="12700">
                <a:miter lim="400000"/>
              </a:ln>
            </p:spPr>
            <p:txBody>
              <a:bodyPr lIns="0" tIns="0" rIns="0" bIns="0">
                <a:spAutoFit/>
              </a:bodyPr>
              <a:lstStyle/>
              <a:p>
                <a:pPr defTabSz="326390">
                  <a:spcBef>
                    <a:spcPts val="855"/>
                  </a:spcBef>
                  <a:defRPr sz="1800"/>
                </a:pPr>
                <a:r>
                  <a:rPr lang="zh-CN" altLang="en-US" sz="1010" dirty="0">
                    <a:solidFill>
                      <a:schemeClr val="tx1">
                        <a:lumMod val="65000"/>
                        <a:lumOff val="35000"/>
                      </a:schemeClr>
                    </a:solidFill>
                    <a:cs typeface="+mn-ea"/>
                    <a:sym typeface="+mn-lt"/>
                  </a:rPr>
                  <a:t>输入您的内容输入您的内容输入您的内容输入您的内容输入您的内容输入您的内容输入您的</a:t>
                </a:r>
                <a:endParaRPr sz="1010" dirty="0">
                  <a:solidFill>
                    <a:schemeClr val="tx1">
                      <a:lumMod val="65000"/>
                      <a:lumOff val="35000"/>
                    </a:schemeClr>
                  </a:solidFill>
                  <a:cs typeface="+mn-ea"/>
                  <a:sym typeface="+mn-lt"/>
                </a:endParaRPr>
              </a:p>
            </p:txBody>
          </p:sp>
        </p:grpSp>
        <p:grpSp>
          <p:nvGrpSpPr>
            <p:cNvPr id="42" name="组合 41"/>
            <p:cNvGrpSpPr/>
            <p:nvPr/>
          </p:nvGrpSpPr>
          <p:grpSpPr>
            <a:xfrm>
              <a:off x="8520887" y="1970205"/>
              <a:ext cx="1940556" cy="694386"/>
              <a:chOff x="15881680" y="3260928"/>
              <a:chExt cx="3848619" cy="1380314"/>
            </a:xfrm>
          </p:grpSpPr>
          <p:sp>
            <p:nvSpPr>
              <p:cNvPr id="43" name="Shape 970"/>
              <p:cNvSpPr/>
              <p:nvPr/>
            </p:nvSpPr>
            <p:spPr>
              <a:xfrm>
                <a:off x="15881680" y="3260928"/>
                <a:ext cx="3848619" cy="440753"/>
              </a:xfrm>
              <a:prstGeom prst="rect">
                <a:avLst/>
              </a:prstGeom>
              <a:ln w="12700">
                <a:miter lim="400000"/>
              </a:ln>
            </p:spPr>
            <p:txBody>
              <a:bodyPr lIns="0" tIns="0" rIns="0" bIns="0">
                <a:spAutoFit/>
              </a:bodyPr>
              <a:lstStyle>
                <a:lvl1pPr defTabSz="647700">
                  <a:lnSpc>
                    <a:spcPct val="120000"/>
                  </a:lnSpc>
                  <a:spcBef>
                    <a:spcPts val="1700"/>
                  </a:spcBef>
                  <a:defRPr sz="2500" b="1">
                    <a:solidFill>
                      <a:srgbClr val="002641"/>
                    </a:solidFill>
                    <a:latin typeface="Lato"/>
                    <a:ea typeface="Lato"/>
                    <a:cs typeface="Lato"/>
                    <a:sym typeface="Lato"/>
                  </a:defRPr>
                </a:lvl1pPr>
              </a:lstStyle>
              <a:p>
                <a:pPr lvl="0">
                  <a:lnSpc>
                    <a:spcPct val="100000"/>
                  </a:lnSpc>
                  <a:defRPr sz="1800" b="0">
                    <a:solidFill>
                      <a:srgbClr val="000000"/>
                    </a:solidFill>
                  </a:defRPr>
                </a:pPr>
                <a:r>
                  <a:rPr sz="1440">
                    <a:solidFill>
                      <a:schemeClr val="tx1">
                        <a:lumMod val="65000"/>
                        <a:lumOff val="35000"/>
                      </a:schemeClr>
                    </a:solidFill>
                    <a:latin typeface="+mn-lt"/>
                    <a:ea typeface="+mn-ea"/>
                    <a:cs typeface="+mn-ea"/>
                    <a:sym typeface="+mn-lt"/>
                  </a:rPr>
                  <a:t>Title Example</a:t>
                </a:r>
                <a:endParaRPr sz="1440">
                  <a:solidFill>
                    <a:schemeClr val="tx1">
                      <a:lumMod val="65000"/>
                      <a:lumOff val="35000"/>
                    </a:schemeClr>
                  </a:solidFill>
                  <a:latin typeface="+mn-lt"/>
                  <a:ea typeface="+mn-ea"/>
                  <a:cs typeface="+mn-ea"/>
                  <a:sym typeface="+mn-lt"/>
                </a:endParaRPr>
              </a:p>
            </p:txBody>
          </p:sp>
          <p:sp>
            <p:nvSpPr>
              <p:cNvPr id="44" name="Shape 971"/>
              <p:cNvSpPr/>
              <p:nvPr/>
            </p:nvSpPr>
            <p:spPr>
              <a:xfrm>
                <a:off x="15896320" y="3715123"/>
                <a:ext cx="3819336" cy="926119"/>
              </a:xfrm>
              <a:prstGeom prst="rect">
                <a:avLst/>
              </a:prstGeom>
              <a:ln w="12700">
                <a:miter lim="400000"/>
              </a:ln>
            </p:spPr>
            <p:txBody>
              <a:bodyPr lIns="0" tIns="0" rIns="0" bIns="0">
                <a:spAutoFit/>
              </a:bodyPr>
              <a:lstStyle/>
              <a:p>
                <a:pPr defTabSz="326390">
                  <a:spcBef>
                    <a:spcPts val="855"/>
                  </a:spcBef>
                  <a:defRPr sz="1800"/>
                </a:pPr>
                <a:r>
                  <a:rPr lang="zh-CN" altLang="en-US" sz="1010" dirty="0">
                    <a:solidFill>
                      <a:schemeClr val="tx1">
                        <a:lumMod val="65000"/>
                        <a:lumOff val="35000"/>
                      </a:schemeClr>
                    </a:solidFill>
                    <a:cs typeface="+mn-ea"/>
                    <a:sym typeface="+mn-lt"/>
                  </a:rPr>
                  <a:t>输入您的内容输入您的内容输入您的内容输入您的内容输入您的内容输入您的内容输入您的</a:t>
                </a:r>
                <a:endParaRPr sz="1010" dirty="0">
                  <a:solidFill>
                    <a:schemeClr val="tx1">
                      <a:lumMod val="65000"/>
                      <a:lumOff val="35000"/>
                    </a:schemeClr>
                  </a:solidFill>
                  <a:cs typeface="+mn-ea"/>
                  <a:sym typeface="+mn-lt"/>
                </a:endParaRPr>
              </a:p>
            </p:txBody>
          </p:sp>
        </p:grpSp>
        <p:grpSp>
          <p:nvGrpSpPr>
            <p:cNvPr id="45" name="组合 44"/>
            <p:cNvGrpSpPr/>
            <p:nvPr/>
          </p:nvGrpSpPr>
          <p:grpSpPr>
            <a:xfrm>
              <a:off x="1190033" y="5068690"/>
              <a:ext cx="1940556" cy="694386"/>
              <a:chOff x="1342721" y="9420154"/>
              <a:chExt cx="3848619" cy="1380314"/>
            </a:xfrm>
          </p:grpSpPr>
          <p:sp>
            <p:nvSpPr>
              <p:cNvPr id="46" name="Shape 972"/>
              <p:cNvSpPr/>
              <p:nvPr/>
            </p:nvSpPr>
            <p:spPr>
              <a:xfrm>
                <a:off x="1342721" y="9420154"/>
                <a:ext cx="3848619" cy="440753"/>
              </a:xfrm>
              <a:prstGeom prst="rect">
                <a:avLst/>
              </a:prstGeom>
              <a:ln w="12700">
                <a:miter lim="400000"/>
              </a:ln>
            </p:spPr>
            <p:txBody>
              <a:bodyPr lIns="0" tIns="0" rIns="0" bIns="0">
                <a:spAutoFit/>
              </a:bodyPr>
              <a:lstStyle>
                <a:lvl1pPr defTabSz="647700">
                  <a:lnSpc>
                    <a:spcPct val="120000"/>
                  </a:lnSpc>
                  <a:spcBef>
                    <a:spcPts val="1700"/>
                  </a:spcBef>
                  <a:defRPr sz="2500" b="1">
                    <a:solidFill>
                      <a:srgbClr val="002641"/>
                    </a:solidFill>
                    <a:latin typeface="Lato"/>
                    <a:ea typeface="Lato"/>
                    <a:cs typeface="Lato"/>
                    <a:sym typeface="Lato"/>
                  </a:defRPr>
                </a:lvl1pPr>
              </a:lstStyle>
              <a:p>
                <a:pPr lvl="0">
                  <a:lnSpc>
                    <a:spcPct val="100000"/>
                  </a:lnSpc>
                  <a:defRPr sz="1800" b="0">
                    <a:solidFill>
                      <a:srgbClr val="000000"/>
                    </a:solidFill>
                  </a:defRPr>
                </a:pPr>
                <a:r>
                  <a:rPr sz="1440" dirty="0">
                    <a:solidFill>
                      <a:schemeClr val="tx1">
                        <a:lumMod val="65000"/>
                        <a:lumOff val="35000"/>
                      </a:schemeClr>
                    </a:solidFill>
                    <a:latin typeface="+mn-lt"/>
                    <a:ea typeface="+mn-ea"/>
                    <a:cs typeface="+mn-ea"/>
                    <a:sym typeface="+mn-lt"/>
                  </a:rPr>
                  <a:t>Title Example</a:t>
                </a:r>
                <a:endParaRPr sz="1440" dirty="0">
                  <a:solidFill>
                    <a:schemeClr val="tx1">
                      <a:lumMod val="65000"/>
                      <a:lumOff val="35000"/>
                    </a:schemeClr>
                  </a:solidFill>
                  <a:latin typeface="+mn-lt"/>
                  <a:ea typeface="+mn-ea"/>
                  <a:cs typeface="+mn-ea"/>
                  <a:sym typeface="+mn-lt"/>
                </a:endParaRPr>
              </a:p>
            </p:txBody>
          </p:sp>
          <p:sp>
            <p:nvSpPr>
              <p:cNvPr id="63" name="Shape 973"/>
              <p:cNvSpPr/>
              <p:nvPr/>
            </p:nvSpPr>
            <p:spPr>
              <a:xfrm>
                <a:off x="1357361" y="9874349"/>
                <a:ext cx="3819336" cy="926119"/>
              </a:xfrm>
              <a:prstGeom prst="rect">
                <a:avLst/>
              </a:prstGeom>
              <a:ln w="12700">
                <a:miter lim="400000"/>
              </a:ln>
            </p:spPr>
            <p:txBody>
              <a:bodyPr lIns="0" tIns="0" rIns="0" bIns="0">
                <a:spAutoFit/>
              </a:bodyPr>
              <a:lstStyle/>
              <a:p>
                <a:pPr defTabSz="326390">
                  <a:spcBef>
                    <a:spcPts val="855"/>
                  </a:spcBef>
                  <a:defRPr sz="1800"/>
                </a:pPr>
                <a:r>
                  <a:rPr lang="zh-CN" altLang="en-US" sz="1010" dirty="0">
                    <a:solidFill>
                      <a:schemeClr val="tx1">
                        <a:lumMod val="65000"/>
                        <a:lumOff val="35000"/>
                      </a:schemeClr>
                    </a:solidFill>
                    <a:cs typeface="+mn-ea"/>
                    <a:sym typeface="+mn-lt"/>
                  </a:rPr>
                  <a:t>输入您的内容输入您的内容输入您的内容输入您的内容输入您的内容输入您的内容输入您的内容</a:t>
                </a:r>
                <a:endParaRPr sz="1010" dirty="0">
                  <a:solidFill>
                    <a:schemeClr val="tx1">
                      <a:lumMod val="65000"/>
                      <a:lumOff val="35000"/>
                    </a:schemeClr>
                  </a:solidFill>
                  <a:cs typeface="+mn-ea"/>
                  <a:sym typeface="+mn-lt"/>
                </a:endParaRPr>
              </a:p>
            </p:txBody>
          </p:sp>
        </p:grpSp>
        <p:grpSp>
          <p:nvGrpSpPr>
            <p:cNvPr id="64" name="组合 63"/>
            <p:cNvGrpSpPr/>
            <p:nvPr/>
          </p:nvGrpSpPr>
          <p:grpSpPr>
            <a:xfrm>
              <a:off x="4025881" y="5068690"/>
              <a:ext cx="1940556" cy="694386"/>
              <a:chOff x="6966934" y="9420154"/>
              <a:chExt cx="3848619" cy="1380314"/>
            </a:xfrm>
          </p:grpSpPr>
          <p:sp>
            <p:nvSpPr>
              <p:cNvPr id="65" name="Shape 974"/>
              <p:cNvSpPr/>
              <p:nvPr/>
            </p:nvSpPr>
            <p:spPr>
              <a:xfrm>
                <a:off x="6966934" y="9420154"/>
                <a:ext cx="3848619" cy="440753"/>
              </a:xfrm>
              <a:prstGeom prst="rect">
                <a:avLst/>
              </a:prstGeom>
              <a:ln w="12700">
                <a:miter lim="400000"/>
              </a:ln>
            </p:spPr>
            <p:txBody>
              <a:bodyPr lIns="0" tIns="0" rIns="0" bIns="0">
                <a:spAutoFit/>
              </a:bodyPr>
              <a:lstStyle>
                <a:lvl1pPr defTabSz="647700">
                  <a:lnSpc>
                    <a:spcPct val="120000"/>
                  </a:lnSpc>
                  <a:spcBef>
                    <a:spcPts val="1700"/>
                  </a:spcBef>
                  <a:defRPr sz="2500" b="1">
                    <a:solidFill>
                      <a:srgbClr val="002641"/>
                    </a:solidFill>
                    <a:latin typeface="Lato"/>
                    <a:ea typeface="Lato"/>
                    <a:cs typeface="Lato"/>
                    <a:sym typeface="Lato"/>
                  </a:defRPr>
                </a:lvl1pPr>
              </a:lstStyle>
              <a:p>
                <a:pPr lvl="0">
                  <a:lnSpc>
                    <a:spcPct val="100000"/>
                  </a:lnSpc>
                  <a:defRPr sz="1800" b="0">
                    <a:solidFill>
                      <a:srgbClr val="000000"/>
                    </a:solidFill>
                  </a:defRPr>
                </a:pPr>
                <a:r>
                  <a:rPr sz="1440">
                    <a:solidFill>
                      <a:schemeClr val="tx1">
                        <a:lumMod val="65000"/>
                        <a:lumOff val="35000"/>
                      </a:schemeClr>
                    </a:solidFill>
                    <a:latin typeface="+mn-lt"/>
                    <a:ea typeface="+mn-ea"/>
                    <a:cs typeface="+mn-ea"/>
                    <a:sym typeface="+mn-lt"/>
                  </a:rPr>
                  <a:t>Title Example</a:t>
                </a:r>
                <a:endParaRPr sz="1440">
                  <a:solidFill>
                    <a:schemeClr val="tx1">
                      <a:lumMod val="65000"/>
                      <a:lumOff val="35000"/>
                    </a:schemeClr>
                  </a:solidFill>
                  <a:latin typeface="+mn-lt"/>
                  <a:ea typeface="+mn-ea"/>
                  <a:cs typeface="+mn-ea"/>
                  <a:sym typeface="+mn-lt"/>
                </a:endParaRPr>
              </a:p>
            </p:txBody>
          </p:sp>
          <p:sp>
            <p:nvSpPr>
              <p:cNvPr id="66" name="Shape 975"/>
              <p:cNvSpPr/>
              <p:nvPr/>
            </p:nvSpPr>
            <p:spPr>
              <a:xfrm>
                <a:off x="6981574" y="9874349"/>
                <a:ext cx="3819336" cy="926119"/>
              </a:xfrm>
              <a:prstGeom prst="rect">
                <a:avLst/>
              </a:prstGeom>
              <a:ln w="12700">
                <a:miter lim="400000"/>
              </a:ln>
            </p:spPr>
            <p:txBody>
              <a:bodyPr lIns="0" tIns="0" rIns="0" bIns="0">
                <a:spAutoFit/>
              </a:bodyPr>
              <a:lstStyle/>
              <a:p>
                <a:pPr defTabSz="326390">
                  <a:spcBef>
                    <a:spcPts val="855"/>
                  </a:spcBef>
                  <a:defRPr sz="1800"/>
                </a:pPr>
                <a:r>
                  <a:rPr lang="zh-CN" altLang="en-US" sz="1010" dirty="0">
                    <a:solidFill>
                      <a:schemeClr val="tx1">
                        <a:lumMod val="65000"/>
                        <a:lumOff val="35000"/>
                      </a:schemeClr>
                    </a:solidFill>
                    <a:cs typeface="+mn-ea"/>
                    <a:sym typeface="+mn-lt"/>
                  </a:rPr>
                  <a:t>输入您的内容输入您的内容输入您的内容输入您的内容输入您的内容输入您的内容输入您的内容</a:t>
                </a:r>
                <a:endParaRPr sz="1010" dirty="0">
                  <a:solidFill>
                    <a:schemeClr val="tx1">
                      <a:lumMod val="65000"/>
                      <a:lumOff val="35000"/>
                    </a:schemeClr>
                  </a:solidFill>
                  <a:cs typeface="+mn-ea"/>
                  <a:sym typeface="+mn-lt"/>
                </a:endParaRPr>
              </a:p>
            </p:txBody>
          </p:sp>
        </p:grpSp>
        <p:grpSp>
          <p:nvGrpSpPr>
            <p:cNvPr id="67" name="组合 66"/>
            <p:cNvGrpSpPr/>
            <p:nvPr/>
          </p:nvGrpSpPr>
          <p:grpSpPr>
            <a:xfrm>
              <a:off x="6984020" y="5068691"/>
              <a:ext cx="1940556" cy="849685"/>
              <a:chOff x="12833680" y="9420154"/>
              <a:chExt cx="3848619" cy="1689020"/>
            </a:xfrm>
          </p:grpSpPr>
          <p:sp>
            <p:nvSpPr>
              <p:cNvPr id="68" name="Shape 976"/>
              <p:cNvSpPr/>
              <p:nvPr/>
            </p:nvSpPr>
            <p:spPr>
              <a:xfrm>
                <a:off x="12833680" y="9420154"/>
                <a:ext cx="3848619" cy="440753"/>
              </a:xfrm>
              <a:prstGeom prst="rect">
                <a:avLst/>
              </a:prstGeom>
              <a:ln w="12700">
                <a:miter lim="400000"/>
              </a:ln>
            </p:spPr>
            <p:txBody>
              <a:bodyPr lIns="0" tIns="0" rIns="0" bIns="0">
                <a:spAutoFit/>
              </a:bodyPr>
              <a:lstStyle>
                <a:lvl1pPr defTabSz="647700">
                  <a:lnSpc>
                    <a:spcPct val="120000"/>
                  </a:lnSpc>
                  <a:spcBef>
                    <a:spcPts val="1700"/>
                  </a:spcBef>
                  <a:defRPr sz="2500" b="1">
                    <a:solidFill>
                      <a:srgbClr val="002641"/>
                    </a:solidFill>
                    <a:latin typeface="Lato"/>
                    <a:ea typeface="Lato"/>
                    <a:cs typeface="Lato"/>
                    <a:sym typeface="Lato"/>
                  </a:defRPr>
                </a:lvl1pPr>
              </a:lstStyle>
              <a:p>
                <a:pPr lvl="0">
                  <a:lnSpc>
                    <a:spcPct val="100000"/>
                  </a:lnSpc>
                  <a:defRPr sz="1800" b="0">
                    <a:solidFill>
                      <a:srgbClr val="000000"/>
                    </a:solidFill>
                  </a:defRPr>
                </a:pPr>
                <a:r>
                  <a:rPr sz="1440">
                    <a:solidFill>
                      <a:schemeClr val="tx1">
                        <a:lumMod val="65000"/>
                        <a:lumOff val="35000"/>
                      </a:schemeClr>
                    </a:solidFill>
                    <a:latin typeface="+mn-lt"/>
                    <a:ea typeface="+mn-ea"/>
                    <a:cs typeface="+mn-ea"/>
                    <a:sym typeface="+mn-lt"/>
                  </a:rPr>
                  <a:t>Title Example</a:t>
                </a:r>
                <a:endParaRPr sz="1440">
                  <a:solidFill>
                    <a:schemeClr val="tx1">
                      <a:lumMod val="65000"/>
                      <a:lumOff val="35000"/>
                    </a:schemeClr>
                  </a:solidFill>
                  <a:latin typeface="+mn-lt"/>
                  <a:ea typeface="+mn-ea"/>
                  <a:cs typeface="+mn-ea"/>
                  <a:sym typeface="+mn-lt"/>
                </a:endParaRPr>
              </a:p>
            </p:txBody>
          </p:sp>
          <p:sp>
            <p:nvSpPr>
              <p:cNvPr id="69" name="Shape 977"/>
              <p:cNvSpPr/>
              <p:nvPr/>
            </p:nvSpPr>
            <p:spPr>
              <a:xfrm>
                <a:off x="12848320" y="9874349"/>
                <a:ext cx="3819336" cy="1234825"/>
              </a:xfrm>
              <a:prstGeom prst="rect">
                <a:avLst/>
              </a:prstGeom>
              <a:ln w="12700">
                <a:miter lim="400000"/>
              </a:ln>
            </p:spPr>
            <p:txBody>
              <a:bodyPr lIns="0" tIns="0" rIns="0" bIns="0">
                <a:spAutoFit/>
              </a:bodyPr>
              <a:lstStyle/>
              <a:p>
                <a:pPr defTabSz="326390">
                  <a:spcBef>
                    <a:spcPts val="855"/>
                  </a:spcBef>
                  <a:defRPr sz="1800"/>
                </a:pPr>
                <a:r>
                  <a:rPr lang="zh-CN" altLang="en-US" sz="1010" dirty="0">
                    <a:solidFill>
                      <a:schemeClr val="tx1">
                        <a:lumMod val="65000"/>
                        <a:lumOff val="35000"/>
                      </a:schemeClr>
                    </a:solidFill>
                    <a:cs typeface="+mn-ea"/>
                    <a:sym typeface="+mn-lt"/>
                  </a:rPr>
                  <a:t>输入您的内容输入您的内容输入您的内容输入您的内容输入您的内容输入您的内容输入您的内容输入您</a:t>
                </a:r>
                <a:endParaRPr sz="1010" dirty="0">
                  <a:solidFill>
                    <a:schemeClr val="tx1">
                      <a:lumMod val="65000"/>
                      <a:lumOff val="35000"/>
                    </a:schemeClr>
                  </a:solidFill>
                  <a:cs typeface="+mn-ea"/>
                  <a:sym typeface="+mn-lt"/>
                </a:endParaRPr>
              </a:p>
            </p:txBody>
          </p:sp>
        </p:grpSp>
        <p:grpSp>
          <p:nvGrpSpPr>
            <p:cNvPr id="70" name="组合 69"/>
            <p:cNvGrpSpPr/>
            <p:nvPr/>
          </p:nvGrpSpPr>
          <p:grpSpPr>
            <a:xfrm>
              <a:off x="9814416" y="5068690"/>
              <a:ext cx="1940556" cy="849685"/>
              <a:chOff x="18447080" y="9420154"/>
              <a:chExt cx="3848619" cy="1689020"/>
            </a:xfrm>
          </p:grpSpPr>
          <p:sp>
            <p:nvSpPr>
              <p:cNvPr id="71" name="Shape 978"/>
              <p:cNvSpPr/>
              <p:nvPr/>
            </p:nvSpPr>
            <p:spPr>
              <a:xfrm>
                <a:off x="18447080" y="9420154"/>
                <a:ext cx="3848619" cy="440753"/>
              </a:xfrm>
              <a:prstGeom prst="rect">
                <a:avLst/>
              </a:prstGeom>
              <a:ln w="12700">
                <a:miter lim="400000"/>
              </a:ln>
            </p:spPr>
            <p:txBody>
              <a:bodyPr lIns="0" tIns="0" rIns="0" bIns="0">
                <a:spAutoFit/>
              </a:bodyPr>
              <a:lstStyle>
                <a:lvl1pPr defTabSz="647700">
                  <a:lnSpc>
                    <a:spcPct val="120000"/>
                  </a:lnSpc>
                  <a:spcBef>
                    <a:spcPts val="1700"/>
                  </a:spcBef>
                  <a:defRPr sz="2500" b="1">
                    <a:solidFill>
                      <a:srgbClr val="002641"/>
                    </a:solidFill>
                    <a:latin typeface="Lato"/>
                    <a:ea typeface="Lato"/>
                    <a:cs typeface="Lato"/>
                    <a:sym typeface="Lato"/>
                  </a:defRPr>
                </a:lvl1pPr>
              </a:lstStyle>
              <a:p>
                <a:pPr lvl="0">
                  <a:lnSpc>
                    <a:spcPct val="100000"/>
                  </a:lnSpc>
                  <a:defRPr sz="1800" b="0">
                    <a:solidFill>
                      <a:srgbClr val="000000"/>
                    </a:solidFill>
                  </a:defRPr>
                </a:pPr>
                <a:r>
                  <a:rPr sz="1440">
                    <a:solidFill>
                      <a:schemeClr val="tx1">
                        <a:lumMod val="65000"/>
                        <a:lumOff val="35000"/>
                      </a:schemeClr>
                    </a:solidFill>
                    <a:latin typeface="+mn-lt"/>
                    <a:ea typeface="+mn-ea"/>
                    <a:cs typeface="+mn-ea"/>
                    <a:sym typeface="+mn-lt"/>
                  </a:rPr>
                  <a:t>Title Example</a:t>
                </a:r>
                <a:endParaRPr sz="1440">
                  <a:solidFill>
                    <a:schemeClr val="tx1">
                      <a:lumMod val="65000"/>
                      <a:lumOff val="35000"/>
                    </a:schemeClr>
                  </a:solidFill>
                  <a:latin typeface="+mn-lt"/>
                  <a:ea typeface="+mn-ea"/>
                  <a:cs typeface="+mn-ea"/>
                  <a:sym typeface="+mn-lt"/>
                </a:endParaRPr>
              </a:p>
            </p:txBody>
          </p:sp>
          <p:sp>
            <p:nvSpPr>
              <p:cNvPr id="72" name="Shape 979"/>
              <p:cNvSpPr/>
              <p:nvPr/>
            </p:nvSpPr>
            <p:spPr>
              <a:xfrm>
                <a:off x="18461720" y="9874349"/>
                <a:ext cx="3819336" cy="1234825"/>
              </a:xfrm>
              <a:prstGeom prst="rect">
                <a:avLst/>
              </a:prstGeom>
              <a:ln w="12700">
                <a:miter lim="400000"/>
              </a:ln>
            </p:spPr>
            <p:txBody>
              <a:bodyPr lIns="0" tIns="0" rIns="0" bIns="0">
                <a:spAutoFit/>
              </a:bodyPr>
              <a:lstStyle/>
              <a:p>
                <a:pPr defTabSz="326390">
                  <a:spcBef>
                    <a:spcPts val="855"/>
                  </a:spcBef>
                  <a:defRPr sz="1800"/>
                </a:pPr>
                <a:r>
                  <a:rPr lang="zh-CN" altLang="en-US" sz="1010" dirty="0">
                    <a:solidFill>
                      <a:schemeClr val="tx1">
                        <a:lumMod val="65000"/>
                        <a:lumOff val="35000"/>
                      </a:schemeClr>
                    </a:solidFill>
                    <a:cs typeface="+mn-ea"/>
                    <a:sym typeface="+mn-lt"/>
                  </a:rPr>
                  <a:t>输入您的内容输入您的内容输入您的内容输入您的内容输入您的内容输入您的内容输入您的内容输入您的内容</a:t>
                </a:r>
                <a:r>
                  <a:rPr sz="1010" dirty="0">
                    <a:solidFill>
                      <a:schemeClr val="tx1">
                        <a:lumMod val="65000"/>
                        <a:lumOff val="35000"/>
                      </a:schemeClr>
                    </a:solidFill>
                    <a:cs typeface="+mn-ea"/>
                    <a:sym typeface="+mn-lt"/>
                  </a:rPr>
                  <a:t>Integer </a:t>
                </a:r>
                <a:r>
                  <a:rPr sz="1010" dirty="0" err="1">
                    <a:solidFill>
                      <a:schemeClr val="tx1">
                        <a:lumMod val="65000"/>
                        <a:lumOff val="35000"/>
                      </a:schemeClr>
                    </a:solidFill>
                    <a:cs typeface="+mn-ea"/>
                    <a:sym typeface="+mn-lt"/>
                  </a:rPr>
                  <a:t>mollis</a:t>
                </a:r>
                <a:endParaRPr sz="1010" dirty="0">
                  <a:solidFill>
                    <a:schemeClr val="tx1">
                      <a:lumMod val="65000"/>
                      <a:lumOff val="35000"/>
                    </a:schemeClr>
                  </a:solidFill>
                  <a:cs typeface="+mn-ea"/>
                  <a:sym typeface="+mn-lt"/>
                </a:endParaRPr>
              </a:p>
            </p:txBody>
          </p:sp>
        </p:grpSp>
        <p:grpSp>
          <p:nvGrpSpPr>
            <p:cNvPr id="73" name="组合 72"/>
            <p:cNvGrpSpPr/>
            <p:nvPr/>
          </p:nvGrpSpPr>
          <p:grpSpPr>
            <a:xfrm>
              <a:off x="3110690" y="2713391"/>
              <a:ext cx="2268139" cy="2262860"/>
              <a:chOff x="5151877" y="4738246"/>
              <a:chExt cx="4498299" cy="4498151"/>
            </a:xfrm>
            <a:solidFill>
              <a:srgbClr val="73C9CA"/>
            </a:solidFill>
          </p:grpSpPr>
          <p:sp>
            <p:nvSpPr>
              <p:cNvPr id="74" name="Shape 954"/>
              <p:cNvSpPr/>
              <p:nvPr/>
            </p:nvSpPr>
            <p:spPr>
              <a:xfrm>
                <a:off x="5151877" y="4738246"/>
                <a:ext cx="4498299" cy="4498151"/>
              </a:xfrm>
              <a:custGeom>
                <a:avLst/>
                <a:gdLst/>
                <a:ahLst/>
                <a:cxnLst>
                  <a:cxn ang="0">
                    <a:pos x="wd2" y="hd2"/>
                  </a:cxn>
                  <a:cxn ang="5400000">
                    <a:pos x="wd2" y="hd2"/>
                  </a:cxn>
                  <a:cxn ang="10800000">
                    <a:pos x="wd2" y="hd2"/>
                  </a:cxn>
                  <a:cxn ang="16200000">
                    <a:pos x="wd2" y="hd2"/>
                  </a:cxn>
                </a:cxnLst>
                <a:rect l="0" t="0" r="r" b="b"/>
                <a:pathLst>
                  <a:path w="20889" h="20890" extrusionOk="0">
                    <a:moveTo>
                      <a:pt x="1066" y="6213"/>
                    </a:moveTo>
                    <a:cubicBezTo>
                      <a:pt x="1777" y="6924"/>
                      <a:pt x="2708" y="7279"/>
                      <a:pt x="3640" y="7279"/>
                    </a:cubicBezTo>
                    <a:cubicBezTo>
                      <a:pt x="7279" y="7279"/>
                      <a:pt x="13611" y="13611"/>
                      <a:pt x="13611" y="17250"/>
                    </a:cubicBezTo>
                    <a:cubicBezTo>
                      <a:pt x="13611" y="18182"/>
                      <a:pt x="13966" y="19113"/>
                      <a:pt x="14677" y="19824"/>
                    </a:cubicBezTo>
                    <a:cubicBezTo>
                      <a:pt x="16098" y="21245"/>
                      <a:pt x="18403" y="21245"/>
                      <a:pt x="19824" y="19824"/>
                    </a:cubicBezTo>
                    <a:cubicBezTo>
                      <a:pt x="21245" y="18403"/>
                      <a:pt x="21245" y="16098"/>
                      <a:pt x="19824" y="14677"/>
                    </a:cubicBezTo>
                    <a:cubicBezTo>
                      <a:pt x="19113" y="13966"/>
                      <a:pt x="18182" y="13611"/>
                      <a:pt x="17250" y="13611"/>
                    </a:cubicBezTo>
                    <a:lnTo>
                      <a:pt x="17250" y="13611"/>
                    </a:lnTo>
                    <a:cubicBezTo>
                      <a:pt x="13611" y="13611"/>
                      <a:pt x="7279" y="7279"/>
                      <a:pt x="7279" y="3640"/>
                    </a:cubicBezTo>
                    <a:lnTo>
                      <a:pt x="7279" y="3640"/>
                    </a:lnTo>
                    <a:cubicBezTo>
                      <a:pt x="7279" y="2708"/>
                      <a:pt x="6924" y="1777"/>
                      <a:pt x="6213" y="1066"/>
                    </a:cubicBezTo>
                    <a:cubicBezTo>
                      <a:pt x="4792" y="-355"/>
                      <a:pt x="2488" y="-355"/>
                      <a:pt x="1066" y="1066"/>
                    </a:cubicBezTo>
                    <a:cubicBezTo>
                      <a:pt x="-355" y="2487"/>
                      <a:pt x="-355" y="4791"/>
                      <a:pt x="1066" y="6213"/>
                    </a:cubicBezTo>
                    <a:close/>
                  </a:path>
                </a:pathLst>
              </a:custGeom>
              <a:grpFill/>
              <a:ln w="12700">
                <a:miter lim="400000"/>
              </a:ln>
            </p:spPr>
            <p:txBody>
              <a:bodyPr lIns="27449" tIns="27449" rIns="27449" bIns="27449" anchor="ctr"/>
              <a:lstStyle/>
              <a:p>
                <a:pPr defTabSz="23050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80">
                  <a:solidFill>
                    <a:schemeClr val="tx1">
                      <a:lumMod val="65000"/>
                      <a:lumOff val="35000"/>
                    </a:schemeClr>
                  </a:solidFill>
                  <a:cs typeface="+mn-ea"/>
                  <a:sym typeface="+mn-lt"/>
                </a:endParaRPr>
              </a:p>
            </p:txBody>
          </p:sp>
          <p:sp>
            <p:nvSpPr>
              <p:cNvPr id="75" name="Shape 962"/>
              <p:cNvSpPr/>
              <p:nvPr/>
            </p:nvSpPr>
            <p:spPr>
              <a:xfrm>
                <a:off x="5702734" y="5153097"/>
                <a:ext cx="555847" cy="823642"/>
              </a:xfrm>
              <a:prstGeom prst="rect">
                <a:avLst/>
              </a:prstGeom>
              <a:grpFill/>
              <a:ln w="12700">
                <a:miter lim="400000"/>
              </a:ln>
            </p:spPr>
            <p:txBody>
              <a:bodyPr wrap="none" lIns="51467" tIns="51467" rIns="51467" bIns="51467" anchor="ctr">
                <a:spAutoFit/>
              </a:bodyPr>
              <a:lstStyle>
                <a:lvl1pPr>
                  <a:lnSpc>
                    <a:spcPct val="150000"/>
                  </a:lnSpc>
                  <a:defRPr>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015" b="1" dirty="0">
                    <a:solidFill>
                      <a:schemeClr val="tx1">
                        <a:lumMod val="65000"/>
                        <a:lumOff val="35000"/>
                      </a:schemeClr>
                    </a:solidFill>
                    <a:latin typeface="+mn-lt"/>
                    <a:ea typeface="+mn-ea"/>
                    <a:cs typeface="+mn-ea"/>
                    <a:sym typeface="+mn-lt"/>
                  </a:rPr>
                  <a:t>B</a:t>
                </a:r>
                <a:endParaRPr sz="2015" b="1" dirty="0">
                  <a:solidFill>
                    <a:schemeClr val="tx1">
                      <a:lumMod val="65000"/>
                      <a:lumOff val="35000"/>
                    </a:schemeClr>
                  </a:solidFill>
                  <a:latin typeface="+mn-lt"/>
                  <a:ea typeface="+mn-ea"/>
                  <a:cs typeface="+mn-ea"/>
                  <a:sym typeface="+mn-lt"/>
                </a:endParaRPr>
              </a:p>
            </p:txBody>
          </p:sp>
        </p:grpSp>
        <p:grpSp>
          <p:nvGrpSpPr>
            <p:cNvPr id="76" name="组合 75"/>
            <p:cNvGrpSpPr/>
            <p:nvPr/>
          </p:nvGrpSpPr>
          <p:grpSpPr>
            <a:xfrm>
              <a:off x="4591445" y="2719780"/>
              <a:ext cx="2268154" cy="2262860"/>
              <a:chOff x="8088591" y="4750946"/>
              <a:chExt cx="4498329" cy="4498151"/>
            </a:xfrm>
            <a:solidFill>
              <a:srgbClr val="FDDAE0"/>
            </a:solidFill>
          </p:grpSpPr>
          <p:sp>
            <p:nvSpPr>
              <p:cNvPr id="77" name="Shape 956"/>
              <p:cNvSpPr/>
              <p:nvPr/>
            </p:nvSpPr>
            <p:spPr>
              <a:xfrm>
                <a:off x="8088591" y="4750946"/>
                <a:ext cx="4498329" cy="4498151"/>
              </a:xfrm>
              <a:custGeom>
                <a:avLst/>
                <a:gdLst/>
                <a:ahLst/>
                <a:cxnLst>
                  <a:cxn ang="0">
                    <a:pos x="wd2" y="hd2"/>
                  </a:cxn>
                  <a:cxn ang="5400000">
                    <a:pos x="wd2" y="hd2"/>
                  </a:cxn>
                  <a:cxn ang="10800000">
                    <a:pos x="wd2" y="hd2"/>
                  </a:cxn>
                  <a:cxn ang="16200000">
                    <a:pos x="wd2" y="hd2"/>
                  </a:cxn>
                </a:cxnLst>
                <a:rect l="0" t="0" r="r" b="b"/>
                <a:pathLst>
                  <a:path w="20889" h="20890" extrusionOk="0">
                    <a:moveTo>
                      <a:pt x="6213" y="19824"/>
                    </a:moveTo>
                    <a:cubicBezTo>
                      <a:pt x="6924" y="19113"/>
                      <a:pt x="7279" y="18182"/>
                      <a:pt x="7279" y="17250"/>
                    </a:cubicBezTo>
                    <a:cubicBezTo>
                      <a:pt x="7279" y="13611"/>
                      <a:pt x="13611" y="7279"/>
                      <a:pt x="17250" y="7279"/>
                    </a:cubicBezTo>
                    <a:cubicBezTo>
                      <a:pt x="18182" y="7279"/>
                      <a:pt x="19113" y="6924"/>
                      <a:pt x="19824" y="6213"/>
                    </a:cubicBezTo>
                    <a:cubicBezTo>
                      <a:pt x="21245" y="4791"/>
                      <a:pt x="21245" y="2487"/>
                      <a:pt x="19824" y="1066"/>
                    </a:cubicBezTo>
                    <a:cubicBezTo>
                      <a:pt x="18402" y="-355"/>
                      <a:pt x="16098" y="-355"/>
                      <a:pt x="14677" y="1066"/>
                    </a:cubicBezTo>
                    <a:cubicBezTo>
                      <a:pt x="13966" y="1777"/>
                      <a:pt x="13611" y="2708"/>
                      <a:pt x="13611" y="3640"/>
                    </a:cubicBezTo>
                    <a:lnTo>
                      <a:pt x="13611" y="3640"/>
                    </a:lnTo>
                    <a:cubicBezTo>
                      <a:pt x="13611" y="7279"/>
                      <a:pt x="7279" y="13611"/>
                      <a:pt x="3640" y="13611"/>
                    </a:cubicBezTo>
                    <a:lnTo>
                      <a:pt x="3640" y="13611"/>
                    </a:lnTo>
                    <a:cubicBezTo>
                      <a:pt x="2708" y="13611"/>
                      <a:pt x="1777" y="13966"/>
                      <a:pt x="1066" y="14677"/>
                    </a:cubicBezTo>
                    <a:cubicBezTo>
                      <a:pt x="-355" y="16098"/>
                      <a:pt x="-355" y="18403"/>
                      <a:pt x="1066" y="19824"/>
                    </a:cubicBezTo>
                    <a:cubicBezTo>
                      <a:pt x="2488" y="21245"/>
                      <a:pt x="4792" y="21245"/>
                      <a:pt x="6213" y="19824"/>
                    </a:cubicBezTo>
                    <a:close/>
                  </a:path>
                </a:pathLst>
              </a:custGeom>
              <a:grpFill/>
              <a:ln w="12700">
                <a:miter lim="400000"/>
              </a:ln>
            </p:spPr>
            <p:txBody>
              <a:bodyPr lIns="27449" tIns="27449" rIns="27449" bIns="27449" anchor="ctr"/>
              <a:lstStyle/>
              <a:p>
                <a:pPr defTabSz="23050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80">
                  <a:solidFill>
                    <a:schemeClr val="tx1">
                      <a:lumMod val="65000"/>
                      <a:lumOff val="35000"/>
                    </a:schemeClr>
                  </a:solidFill>
                  <a:cs typeface="+mn-ea"/>
                  <a:sym typeface="+mn-lt"/>
                </a:endParaRPr>
              </a:p>
            </p:txBody>
          </p:sp>
          <p:sp>
            <p:nvSpPr>
              <p:cNvPr id="78" name="Shape 960"/>
              <p:cNvSpPr/>
              <p:nvPr/>
            </p:nvSpPr>
            <p:spPr>
              <a:xfrm>
                <a:off x="8609442" y="8016020"/>
                <a:ext cx="552668" cy="823642"/>
              </a:xfrm>
              <a:prstGeom prst="rect">
                <a:avLst/>
              </a:prstGeom>
              <a:grpFill/>
              <a:ln w="12700">
                <a:miter lim="400000"/>
              </a:ln>
            </p:spPr>
            <p:txBody>
              <a:bodyPr wrap="none" lIns="51467" tIns="51467" rIns="51467" bIns="51467" anchor="ctr">
                <a:spAutoFit/>
              </a:bodyPr>
              <a:lstStyle>
                <a:lvl1pPr>
                  <a:lnSpc>
                    <a:spcPct val="150000"/>
                  </a:lnSpc>
                  <a:defRPr>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015" b="1" dirty="0">
                    <a:solidFill>
                      <a:schemeClr val="tx1">
                        <a:lumMod val="65000"/>
                        <a:lumOff val="35000"/>
                      </a:schemeClr>
                    </a:solidFill>
                    <a:latin typeface="+mn-lt"/>
                    <a:ea typeface="+mn-ea"/>
                    <a:cs typeface="+mn-ea"/>
                    <a:sym typeface="+mn-lt"/>
                  </a:rPr>
                  <a:t>C</a:t>
                </a:r>
                <a:endParaRPr sz="2015" b="1" dirty="0">
                  <a:solidFill>
                    <a:schemeClr val="tx1">
                      <a:lumMod val="65000"/>
                      <a:lumOff val="35000"/>
                    </a:schemeClr>
                  </a:solidFill>
                  <a:latin typeface="+mn-lt"/>
                  <a:ea typeface="+mn-ea"/>
                  <a:cs typeface="+mn-ea"/>
                  <a:sym typeface="+mn-lt"/>
                </a:endParaRPr>
              </a:p>
            </p:txBody>
          </p:sp>
        </p:grpSp>
        <p:grpSp>
          <p:nvGrpSpPr>
            <p:cNvPr id="79" name="组合 78"/>
            <p:cNvGrpSpPr/>
            <p:nvPr/>
          </p:nvGrpSpPr>
          <p:grpSpPr>
            <a:xfrm>
              <a:off x="6065795" y="2719780"/>
              <a:ext cx="2268174" cy="2262860"/>
              <a:chOff x="11012604" y="4750946"/>
              <a:chExt cx="4498369" cy="4498151"/>
            </a:xfrm>
            <a:solidFill>
              <a:srgbClr val="73C9CA"/>
            </a:solidFill>
          </p:grpSpPr>
          <p:sp>
            <p:nvSpPr>
              <p:cNvPr id="80" name="Shape 957"/>
              <p:cNvSpPr/>
              <p:nvPr/>
            </p:nvSpPr>
            <p:spPr>
              <a:xfrm>
                <a:off x="11012604" y="4750946"/>
                <a:ext cx="4498369" cy="4498151"/>
              </a:xfrm>
              <a:custGeom>
                <a:avLst/>
                <a:gdLst/>
                <a:ahLst/>
                <a:cxnLst>
                  <a:cxn ang="0">
                    <a:pos x="wd2" y="hd2"/>
                  </a:cxn>
                  <a:cxn ang="5400000">
                    <a:pos x="wd2" y="hd2"/>
                  </a:cxn>
                  <a:cxn ang="10800000">
                    <a:pos x="wd2" y="hd2"/>
                  </a:cxn>
                  <a:cxn ang="16200000">
                    <a:pos x="wd2" y="hd2"/>
                  </a:cxn>
                </a:cxnLst>
                <a:rect l="0" t="0" r="r" b="b"/>
                <a:pathLst>
                  <a:path w="20889" h="20890" extrusionOk="0">
                    <a:moveTo>
                      <a:pt x="1066" y="6213"/>
                    </a:moveTo>
                    <a:cubicBezTo>
                      <a:pt x="1777" y="6924"/>
                      <a:pt x="2708" y="7279"/>
                      <a:pt x="3640" y="7279"/>
                    </a:cubicBezTo>
                    <a:cubicBezTo>
                      <a:pt x="7279" y="7279"/>
                      <a:pt x="13611" y="13611"/>
                      <a:pt x="13611" y="17250"/>
                    </a:cubicBezTo>
                    <a:cubicBezTo>
                      <a:pt x="13611" y="18182"/>
                      <a:pt x="13966" y="19113"/>
                      <a:pt x="14677" y="19824"/>
                    </a:cubicBezTo>
                    <a:cubicBezTo>
                      <a:pt x="16098" y="21245"/>
                      <a:pt x="18402" y="21245"/>
                      <a:pt x="19824" y="19824"/>
                    </a:cubicBezTo>
                    <a:cubicBezTo>
                      <a:pt x="21245" y="18403"/>
                      <a:pt x="21245" y="16098"/>
                      <a:pt x="19824" y="14677"/>
                    </a:cubicBezTo>
                    <a:cubicBezTo>
                      <a:pt x="19113" y="13966"/>
                      <a:pt x="18181" y="13611"/>
                      <a:pt x="17250" y="13611"/>
                    </a:cubicBezTo>
                    <a:lnTo>
                      <a:pt x="17250" y="13611"/>
                    </a:lnTo>
                    <a:cubicBezTo>
                      <a:pt x="13611" y="13611"/>
                      <a:pt x="7279" y="7279"/>
                      <a:pt x="7279" y="3640"/>
                    </a:cubicBezTo>
                    <a:lnTo>
                      <a:pt x="7279" y="3640"/>
                    </a:lnTo>
                    <a:cubicBezTo>
                      <a:pt x="7279" y="2708"/>
                      <a:pt x="6924" y="1777"/>
                      <a:pt x="6213" y="1066"/>
                    </a:cubicBezTo>
                    <a:cubicBezTo>
                      <a:pt x="4792" y="-355"/>
                      <a:pt x="2488" y="-355"/>
                      <a:pt x="1066" y="1066"/>
                    </a:cubicBezTo>
                    <a:cubicBezTo>
                      <a:pt x="-355" y="2487"/>
                      <a:pt x="-355" y="4791"/>
                      <a:pt x="1066" y="6213"/>
                    </a:cubicBezTo>
                    <a:close/>
                  </a:path>
                </a:pathLst>
              </a:custGeom>
              <a:grpFill/>
              <a:ln w="12700">
                <a:miter lim="400000"/>
              </a:ln>
            </p:spPr>
            <p:txBody>
              <a:bodyPr lIns="27449" tIns="27449" rIns="27449" bIns="27449" anchor="ctr"/>
              <a:lstStyle/>
              <a:p>
                <a:pPr defTabSz="23050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80">
                  <a:solidFill>
                    <a:schemeClr val="tx1">
                      <a:lumMod val="65000"/>
                      <a:lumOff val="35000"/>
                    </a:schemeClr>
                  </a:solidFill>
                  <a:cs typeface="+mn-ea"/>
                  <a:sym typeface="+mn-lt"/>
                </a:endParaRPr>
              </a:p>
            </p:txBody>
          </p:sp>
          <p:sp>
            <p:nvSpPr>
              <p:cNvPr id="81" name="Shape 959"/>
              <p:cNvSpPr/>
              <p:nvPr/>
            </p:nvSpPr>
            <p:spPr>
              <a:xfrm>
                <a:off x="11541050" y="5070808"/>
                <a:ext cx="613072" cy="823642"/>
              </a:xfrm>
              <a:prstGeom prst="rect">
                <a:avLst/>
              </a:prstGeom>
              <a:grpFill/>
              <a:ln w="12700">
                <a:miter lim="400000"/>
              </a:ln>
            </p:spPr>
            <p:txBody>
              <a:bodyPr wrap="none" lIns="51467" tIns="51467" rIns="51467" bIns="51467" anchor="ctr">
                <a:spAutoFit/>
              </a:bodyPr>
              <a:lstStyle>
                <a:lvl1pPr>
                  <a:lnSpc>
                    <a:spcPct val="150000"/>
                  </a:lnSpc>
                  <a:defRPr>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015" b="1" dirty="0">
                    <a:solidFill>
                      <a:schemeClr val="tx1">
                        <a:lumMod val="65000"/>
                        <a:lumOff val="35000"/>
                      </a:schemeClr>
                    </a:solidFill>
                    <a:latin typeface="+mn-lt"/>
                    <a:ea typeface="+mn-ea"/>
                    <a:cs typeface="+mn-ea"/>
                    <a:sym typeface="+mn-lt"/>
                  </a:rPr>
                  <a:t>D</a:t>
                </a:r>
                <a:endParaRPr sz="2015" b="1" dirty="0">
                  <a:solidFill>
                    <a:schemeClr val="tx1">
                      <a:lumMod val="65000"/>
                      <a:lumOff val="35000"/>
                    </a:schemeClr>
                  </a:solidFill>
                  <a:latin typeface="+mn-lt"/>
                  <a:ea typeface="+mn-ea"/>
                  <a:cs typeface="+mn-ea"/>
                  <a:sym typeface="+mn-lt"/>
                </a:endParaRPr>
              </a:p>
            </p:txBody>
          </p:sp>
        </p:grpSp>
        <p:grpSp>
          <p:nvGrpSpPr>
            <p:cNvPr id="82" name="组合 81"/>
            <p:cNvGrpSpPr/>
            <p:nvPr/>
          </p:nvGrpSpPr>
          <p:grpSpPr>
            <a:xfrm>
              <a:off x="7546549" y="2726169"/>
              <a:ext cx="2268154" cy="2262860"/>
              <a:chOff x="13949317" y="4763646"/>
              <a:chExt cx="4498329" cy="4498151"/>
            </a:xfrm>
            <a:solidFill>
              <a:srgbClr val="FDDAE0"/>
            </a:solidFill>
          </p:grpSpPr>
          <p:sp>
            <p:nvSpPr>
              <p:cNvPr id="83" name="Shape 958"/>
              <p:cNvSpPr/>
              <p:nvPr/>
            </p:nvSpPr>
            <p:spPr>
              <a:xfrm>
                <a:off x="13949317" y="4763646"/>
                <a:ext cx="4498329" cy="4498151"/>
              </a:xfrm>
              <a:custGeom>
                <a:avLst/>
                <a:gdLst/>
                <a:ahLst/>
                <a:cxnLst>
                  <a:cxn ang="0">
                    <a:pos x="wd2" y="hd2"/>
                  </a:cxn>
                  <a:cxn ang="5400000">
                    <a:pos x="wd2" y="hd2"/>
                  </a:cxn>
                  <a:cxn ang="10800000">
                    <a:pos x="wd2" y="hd2"/>
                  </a:cxn>
                  <a:cxn ang="16200000">
                    <a:pos x="wd2" y="hd2"/>
                  </a:cxn>
                </a:cxnLst>
                <a:rect l="0" t="0" r="r" b="b"/>
                <a:pathLst>
                  <a:path w="20889" h="20890" extrusionOk="0">
                    <a:moveTo>
                      <a:pt x="6213" y="19824"/>
                    </a:moveTo>
                    <a:cubicBezTo>
                      <a:pt x="6924" y="19113"/>
                      <a:pt x="7279" y="18182"/>
                      <a:pt x="7279" y="17250"/>
                    </a:cubicBezTo>
                    <a:cubicBezTo>
                      <a:pt x="7279" y="13611"/>
                      <a:pt x="13611" y="7279"/>
                      <a:pt x="17250" y="7279"/>
                    </a:cubicBezTo>
                    <a:cubicBezTo>
                      <a:pt x="18182" y="7279"/>
                      <a:pt x="19113" y="6924"/>
                      <a:pt x="19824" y="6213"/>
                    </a:cubicBezTo>
                    <a:cubicBezTo>
                      <a:pt x="21245" y="4791"/>
                      <a:pt x="21245" y="2487"/>
                      <a:pt x="19824" y="1066"/>
                    </a:cubicBezTo>
                    <a:cubicBezTo>
                      <a:pt x="18402" y="-355"/>
                      <a:pt x="16098" y="-355"/>
                      <a:pt x="14677" y="1066"/>
                    </a:cubicBezTo>
                    <a:cubicBezTo>
                      <a:pt x="13966" y="1777"/>
                      <a:pt x="13611" y="2708"/>
                      <a:pt x="13611" y="3640"/>
                    </a:cubicBezTo>
                    <a:lnTo>
                      <a:pt x="13611" y="3640"/>
                    </a:lnTo>
                    <a:cubicBezTo>
                      <a:pt x="13611" y="7279"/>
                      <a:pt x="7279" y="13611"/>
                      <a:pt x="3640" y="13611"/>
                    </a:cubicBezTo>
                    <a:lnTo>
                      <a:pt x="3640" y="13611"/>
                    </a:lnTo>
                    <a:cubicBezTo>
                      <a:pt x="2708" y="13611"/>
                      <a:pt x="1777" y="13966"/>
                      <a:pt x="1066" y="14677"/>
                    </a:cubicBezTo>
                    <a:cubicBezTo>
                      <a:pt x="-355" y="16098"/>
                      <a:pt x="-355" y="18403"/>
                      <a:pt x="1066" y="19824"/>
                    </a:cubicBezTo>
                    <a:cubicBezTo>
                      <a:pt x="2488" y="21245"/>
                      <a:pt x="4792" y="21245"/>
                      <a:pt x="6213" y="19824"/>
                    </a:cubicBezTo>
                    <a:close/>
                  </a:path>
                </a:pathLst>
              </a:custGeom>
              <a:grpFill/>
              <a:ln w="12700">
                <a:miter lim="400000"/>
              </a:ln>
            </p:spPr>
            <p:txBody>
              <a:bodyPr lIns="27449" tIns="27449" rIns="27449" bIns="27449" anchor="ctr"/>
              <a:lstStyle/>
              <a:p>
                <a:pPr defTabSz="23050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80">
                  <a:solidFill>
                    <a:schemeClr val="tx1">
                      <a:lumMod val="65000"/>
                      <a:lumOff val="35000"/>
                    </a:schemeClr>
                  </a:solidFill>
                  <a:cs typeface="+mn-ea"/>
                  <a:sym typeface="+mn-lt"/>
                </a:endParaRPr>
              </a:p>
            </p:txBody>
          </p:sp>
          <p:sp>
            <p:nvSpPr>
              <p:cNvPr id="84" name="Shape 961"/>
              <p:cNvSpPr/>
              <p:nvPr/>
            </p:nvSpPr>
            <p:spPr>
              <a:xfrm>
                <a:off x="14508335" y="8016020"/>
                <a:ext cx="498620" cy="823642"/>
              </a:xfrm>
              <a:prstGeom prst="rect">
                <a:avLst/>
              </a:prstGeom>
              <a:grpFill/>
              <a:ln w="12700">
                <a:miter lim="400000"/>
              </a:ln>
            </p:spPr>
            <p:txBody>
              <a:bodyPr wrap="none" lIns="51467" tIns="51467" rIns="51467" bIns="51467" anchor="ctr">
                <a:spAutoFit/>
              </a:bodyPr>
              <a:lstStyle>
                <a:lvl1pPr>
                  <a:lnSpc>
                    <a:spcPct val="150000"/>
                  </a:lnSpc>
                  <a:defRPr>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015" b="1" dirty="0">
                    <a:solidFill>
                      <a:schemeClr val="tx1">
                        <a:lumMod val="65000"/>
                        <a:lumOff val="35000"/>
                      </a:schemeClr>
                    </a:solidFill>
                    <a:latin typeface="+mn-lt"/>
                    <a:ea typeface="+mn-ea"/>
                    <a:cs typeface="+mn-ea"/>
                    <a:sym typeface="+mn-lt"/>
                  </a:rPr>
                  <a:t>E</a:t>
                </a:r>
                <a:endParaRPr sz="2015" b="1" dirty="0">
                  <a:solidFill>
                    <a:schemeClr val="tx1">
                      <a:lumMod val="65000"/>
                      <a:lumOff val="35000"/>
                    </a:schemeClr>
                  </a:solidFill>
                  <a:latin typeface="+mn-lt"/>
                  <a:ea typeface="+mn-ea"/>
                  <a:cs typeface="+mn-ea"/>
                  <a:sym typeface="+mn-lt"/>
                </a:endParaRPr>
              </a:p>
            </p:txBody>
          </p:sp>
        </p:grpSp>
        <p:grpSp>
          <p:nvGrpSpPr>
            <p:cNvPr id="85" name="组合 84"/>
            <p:cNvGrpSpPr/>
            <p:nvPr/>
          </p:nvGrpSpPr>
          <p:grpSpPr>
            <a:xfrm>
              <a:off x="9023253" y="2726169"/>
              <a:ext cx="2268153" cy="2262860"/>
              <a:chOff x="16878001" y="4763646"/>
              <a:chExt cx="4498328" cy="4498151"/>
            </a:xfrm>
            <a:solidFill>
              <a:srgbClr val="73C9CA"/>
            </a:solidFill>
          </p:grpSpPr>
          <p:sp>
            <p:nvSpPr>
              <p:cNvPr id="86" name="Shape 955"/>
              <p:cNvSpPr/>
              <p:nvPr/>
            </p:nvSpPr>
            <p:spPr>
              <a:xfrm>
                <a:off x="16878001" y="4763646"/>
                <a:ext cx="4498328" cy="4498151"/>
              </a:xfrm>
              <a:custGeom>
                <a:avLst/>
                <a:gdLst/>
                <a:ahLst/>
                <a:cxnLst>
                  <a:cxn ang="0">
                    <a:pos x="wd2" y="hd2"/>
                  </a:cxn>
                  <a:cxn ang="5400000">
                    <a:pos x="wd2" y="hd2"/>
                  </a:cxn>
                  <a:cxn ang="10800000">
                    <a:pos x="wd2" y="hd2"/>
                  </a:cxn>
                  <a:cxn ang="16200000">
                    <a:pos x="wd2" y="hd2"/>
                  </a:cxn>
                </a:cxnLst>
                <a:rect l="0" t="0" r="r" b="b"/>
                <a:pathLst>
                  <a:path w="20889" h="20890" extrusionOk="0">
                    <a:moveTo>
                      <a:pt x="1066" y="6213"/>
                    </a:moveTo>
                    <a:cubicBezTo>
                      <a:pt x="1777" y="6924"/>
                      <a:pt x="2708" y="7279"/>
                      <a:pt x="3640" y="7279"/>
                    </a:cubicBezTo>
                    <a:cubicBezTo>
                      <a:pt x="7279" y="7279"/>
                      <a:pt x="13611" y="13611"/>
                      <a:pt x="13611" y="17250"/>
                    </a:cubicBezTo>
                    <a:cubicBezTo>
                      <a:pt x="13611" y="18182"/>
                      <a:pt x="13966" y="19113"/>
                      <a:pt x="14677" y="19824"/>
                    </a:cubicBezTo>
                    <a:cubicBezTo>
                      <a:pt x="16098" y="21245"/>
                      <a:pt x="18402" y="21245"/>
                      <a:pt x="19824" y="19824"/>
                    </a:cubicBezTo>
                    <a:cubicBezTo>
                      <a:pt x="21245" y="18403"/>
                      <a:pt x="21245" y="16098"/>
                      <a:pt x="19824" y="14677"/>
                    </a:cubicBezTo>
                    <a:cubicBezTo>
                      <a:pt x="19113" y="13966"/>
                      <a:pt x="18181" y="13611"/>
                      <a:pt x="17250" y="13611"/>
                    </a:cubicBezTo>
                    <a:lnTo>
                      <a:pt x="17250" y="13611"/>
                    </a:lnTo>
                    <a:cubicBezTo>
                      <a:pt x="13611" y="13611"/>
                      <a:pt x="7279" y="7279"/>
                      <a:pt x="7279" y="3640"/>
                    </a:cubicBezTo>
                    <a:lnTo>
                      <a:pt x="7279" y="3640"/>
                    </a:lnTo>
                    <a:cubicBezTo>
                      <a:pt x="7279" y="2708"/>
                      <a:pt x="6924" y="1777"/>
                      <a:pt x="6213" y="1066"/>
                    </a:cubicBezTo>
                    <a:cubicBezTo>
                      <a:pt x="4792" y="-355"/>
                      <a:pt x="2488" y="-355"/>
                      <a:pt x="1066" y="1066"/>
                    </a:cubicBezTo>
                    <a:cubicBezTo>
                      <a:pt x="-355" y="2487"/>
                      <a:pt x="-355" y="4791"/>
                      <a:pt x="1066" y="6213"/>
                    </a:cubicBezTo>
                    <a:close/>
                  </a:path>
                </a:pathLst>
              </a:custGeom>
              <a:grpFill/>
              <a:ln w="12700">
                <a:miter lim="400000"/>
              </a:ln>
            </p:spPr>
            <p:txBody>
              <a:bodyPr lIns="27449" tIns="27449" rIns="27449" bIns="27449" anchor="ctr"/>
              <a:lstStyle/>
              <a:p>
                <a:pPr defTabSz="23050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80">
                  <a:solidFill>
                    <a:schemeClr val="tx1">
                      <a:lumMod val="65000"/>
                      <a:lumOff val="35000"/>
                    </a:schemeClr>
                  </a:solidFill>
                  <a:cs typeface="+mn-ea"/>
                  <a:sym typeface="+mn-lt"/>
                </a:endParaRPr>
              </a:p>
            </p:txBody>
          </p:sp>
          <p:sp>
            <p:nvSpPr>
              <p:cNvPr id="87" name="Shape 964"/>
              <p:cNvSpPr/>
              <p:nvPr/>
            </p:nvSpPr>
            <p:spPr>
              <a:xfrm>
                <a:off x="17484546" y="5070807"/>
                <a:ext cx="492262" cy="823642"/>
              </a:xfrm>
              <a:prstGeom prst="rect">
                <a:avLst/>
              </a:prstGeom>
              <a:grpFill/>
              <a:ln w="12700">
                <a:miter lim="400000"/>
              </a:ln>
            </p:spPr>
            <p:txBody>
              <a:bodyPr wrap="none" lIns="51467" tIns="51467" rIns="51467" bIns="51467" anchor="ctr">
                <a:spAutoFit/>
              </a:bodyPr>
              <a:lstStyle>
                <a:lvl1pPr>
                  <a:lnSpc>
                    <a:spcPct val="150000"/>
                  </a:lnSpc>
                  <a:defRPr>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015" b="1" dirty="0">
                    <a:solidFill>
                      <a:schemeClr val="tx1">
                        <a:lumMod val="65000"/>
                        <a:lumOff val="35000"/>
                      </a:schemeClr>
                    </a:solidFill>
                    <a:latin typeface="+mn-lt"/>
                    <a:ea typeface="+mn-ea"/>
                    <a:cs typeface="+mn-ea"/>
                    <a:sym typeface="+mn-lt"/>
                  </a:rPr>
                  <a:t>F</a:t>
                </a:r>
                <a:endParaRPr sz="2015" b="1" dirty="0">
                  <a:solidFill>
                    <a:schemeClr val="tx1">
                      <a:lumMod val="65000"/>
                      <a:lumOff val="35000"/>
                    </a:schemeClr>
                  </a:solidFill>
                  <a:latin typeface="+mn-lt"/>
                  <a:ea typeface="+mn-ea"/>
                  <a:cs typeface="+mn-ea"/>
                  <a:sym typeface="+mn-lt"/>
                </a:endParaRPr>
              </a:p>
            </p:txBody>
          </p:sp>
          <p:sp>
            <p:nvSpPr>
              <p:cNvPr id="88" name="Shape 965"/>
              <p:cNvSpPr/>
              <p:nvPr/>
            </p:nvSpPr>
            <p:spPr>
              <a:xfrm>
                <a:off x="20313496" y="8016020"/>
                <a:ext cx="597176" cy="823642"/>
              </a:xfrm>
              <a:prstGeom prst="rect">
                <a:avLst/>
              </a:prstGeom>
              <a:grpFill/>
              <a:ln w="12700">
                <a:miter lim="400000"/>
              </a:ln>
            </p:spPr>
            <p:txBody>
              <a:bodyPr wrap="none" lIns="51467" tIns="51467" rIns="51467" bIns="51467" anchor="ctr">
                <a:spAutoFit/>
              </a:bodyPr>
              <a:lstStyle>
                <a:lvl1pPr>
                  <a:lnSpc>
                    <a:spcPct val="150000"/>
                  </a:lnSpc>
                  <a:defRPr>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015" b="1" dirty="0">
                    <a:solidFill>
                      <a:schemeClr val="tx1">
                        <a:lumMod val="65000"/>
                        <a:lumOff val="35000"/>
                      </a:schemeClr>
                    </a:solidFill>
                    <a:latin typeface="+mn-lt"/>
                    <a:ea typeface="+mn-ea"/>
                    <a:cs typeface="+mn-ea"/>
                    <a:sym typeface="+mn-lt"/>
                  </a:rPr>
                  <a:t>G</a:t>
                </a:r>
                <a:endParaRPr sz="2015" b="1" dirty="0">
                  <a:solidFill>
                    <a:schemeClr val="tx1">
                      <a:lumMod val="65000"/>
                      <a:lumOff val="35000"/>
                    </a:schemeClr>
                  </a:solidFill>
                  <a:latin typeface="+mn-lt"/>
                  <a:ea typeface="+mn-ea"/>
                  <a:cs typeface="+mn-ea"/>
                  <a:sym typeface="+mn-lt"/>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000">
        <p15:prstTrans prst="airplan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73C9CA"/>
        </a:solidFill>
        <a:effectLst/>
      </p:bgPr>
    </p:bg>
    <p:spTree>
      <p:nvGrpSpPr>
        <p:cNvPr id="1" name=""/>
        <p:cNvGrpSpPr/>
        <p:nvPr/>
      </p:nvGrpSpPr>
      <p:grpSpPr>
        <a:xfrm>
          <a:off x="0" y="0"/>
          <a:ext cx="0" cy="0"/>
          <a:chOff x="0" y="0"/>
          <a:chExt cx="0" cy="0"/>
        </a:xfrm>
      </p:grpSpPr>
      <p:sp>
        <p:nvSpPr>
          <p:cNvPr id="23" name="Rectangle 22"/>
          <p:cNvSpPr/>
          <p:nvPr/>
        </p:nvSpPr>
        <p:spPr>
          <a:xfrm>
            <a:off x="1588" y="0"/>
            <a:ext cx="12188825" cy="342900"/>
          </a:xfrm>
          <a:prstGeom prst="rect">
            <a:avLst/>
          </a:prstGeom>
          <a:solidFill>
            <a:srgbClr val="73C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cs typeface="+mn-ea"/>
              <a:sym typeface="+mn-lt"/>
            </a:endParaRPr>
          </a:p>
        </p:txBody>
      </p:sp>
      <p:cxnSp>
        <p:nvCxnSpPr>
          <p:cNvPr id="19" name="Straight Connector 2"/>
          <p:cNvCxnSpPr/>
          <p:nvPr/>
        </p:nvCxnSpPr>
        <p:spPr>
          <a:xfrm>
            <a:off x="2395015" y="4107997"/>
            <a:ext cx="8389433" cy="80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Triangle 6"/>
          <p:cNvSpPr/>
          <p:nvPr/>
        </p:nvSpPr>
        <p:spPr>
          <a:xfrm rot="10800000">
            <a:off x="2395016" y="3947575"/>
            <a:ext cx="168443" cy="168443"/>
          </a:xfrm>
          <a:prstGeom prst="triangle">
            <a:avLst/>
          </a:prstGeom>
          <a:solidFill>
            <a:srgbClr val="000000"/>
          </a:solidFill>
        </p:spPr>
        <p:style>
          <a:lnRef idx="2">
            <a:schemeClr val="dk1"/>
          </a:lnRef>
          <a:fillRef idx="1">
            <a:schemeClr val="lt1"/>
          </a:fillRef>
          <a:effectRef idx="0">
            <a:schemeClr val="dk1"/>
          </a:effectRef>
          <a:fontRef idx="minor">
            <a:schemeClr val="dk1"/>
          </a:fontRef>
        </p:style>
        <p:txBody>
          <a:bodyPr rtlCol="0" anchor="ctr"/>
          <a:lstStyle/>
          <a:p>
            <a:pPr algn="ctr"/>
            <a:endParaRPr lang="en-US" sz="1100">
              <a:cs typeface="+mn-ea"/>
              <a:sym typeface="+mn-lt"/>
            </a:endParaRPr>
          </a:p>
        </p:txBody>
      </p:sp>
      <p:sp>
        <p:nvSpPr>
          <p:cNvPr id="36" name="Triangle 22"/>
          <p:cNvSpPr/>
          <p:nvPr/>
        </p:nvSpPr>
        <p:spPr>
          <a:xfrm rot="10800000">
            <a:off x="4956886" y="3947575"/>
            <a:ext cx="168443" cy="168443"/>
          </a:xfrm>
          <a:prstGeom prst="triangle">
            <a:avLst/>
          </a:prstGeom>
          <a:solidFill>
            <a:srgbClr val="000000"/>
          </a:solidFill>
        </p:spPr>
        <p:style>
          <a:lnRef idx="2">
            <a:schemeClr val="dk1"/>
          </a:lnRef>
          <a:fillRef idx="1">
            <a:schemeClr val="lt1"/>
          </a:fillRef>
          <a:effectRef idx="0">
            <a:schemeClr val="dk1"/>
          </a:effectRef>
          <a:fontRef idx="minor">
            <a:schemeClr val="dk1"/>
          </a:fontRef>
        </p:style>
        <p:txBody>
          <a:bodyPr rtlCol="0" anchor="ctr"/>
          <a:lstStyle/>
          <a:p>
            <a:pPr algn="ctr"/>
            <a:endParaRPr lang="en-US" sz="1100">
              <a:cs typeface="+mn-ea"/>
              <a:sym typeface="+mn-lt"/>
            </a:endParaRPr>
          </a:p>
        </p:txBody>
      </p:sp>
      <p:sp>
        <p:nvSpPr>
          <p:cNvPr id="37" name="Triangle 23"/>
          <p:cNvSpPr/>
          <p:nvPr/>
        </p:nvSpPr>
        <p:spPr>
          <a:xfrm rot="10800000">
            <a:off x="7518757" y="3947575"/>
            <a:ext cx="168443" cy="168443"/>
          </a:xfrm>
          <a:prstGeom prst="triangle">
            <a:avLst/>
          </a:prstGeom>
          <a:solidFill>
            <a:srgbClr val="000000"/>
          </a:solidFill>
        </p:spPr>
        <p:style>
          <a:lnRef idx="2">
            <a:schemeClr val="dk1"/>
          </a:lnRef>
          <a:fillRef idx="1">
            <a:schemeClr val="lt1"/>
          </a:fillRef>
          <a:effectRef idx="0">
            <a:schemeClr val="dk1"/>
          </a:effectRef>
          <a:fontRef idx="minor">
            <a:schemeClr val="dk1"/>
          </a:fontRef>
        </p:style>
        <p:txBody>
          <a:bodyPr rtlCol="0" anchor="ctr"/>
          <a:lstStyle/>
          <a:p>
            <a:pPr algn="ctr"/>
            <a:endParaRPr lang="en-US" sz="1100">
              <a:cs typeface="+mn-ea"/>
              <a:sym typeface="+mn-lt"/>
            </a:endParaRPr>
          </a:p>
        </p:txBody>
      </p:sp>
      <p:sp>
        <p:nvSpPr>
          <p:cNvPr id="39" name="Triangle 24"/>
          <p:cNvSpPr/>
          <p:nvPr/>
        </p:nvSpPr>
        <p:spPr>
          <a:xfrm rot="10800000">
            <a:off x="10080627" y="3947575"/>
            <a:ext cx="168443" cy="168443"/>
          </a:xfrm>
          <a:prstGeom prst="triangle">
            <a:avLst/>
          </a:prstGeom>
          <a:solidFill>
            <a:srgbClr val="000000"/>
          </a:solidFill>
        </p:spPr>
        <p:style>
          <a:lnRef idx="2">
            <a:schemeClr val="dk1"/>
          </a:lnRef>
          <a:fillRef idx="1">
            <a:schemeClr val="lt1"/>
          </a:fillRef>
          <a:effectRef idx="0">
            <a:schemeClr val="dk1"/>
          </a:effectRef>
          <a:fontRef idx="minor">
            <a:schemeClr val="dk1"/>
          </a:fontRef>
        </p:style>
        <p:txBody>
          <a:bodyPr rtlCol="0" anchor="ctr"/>
          <a:lstStyle/>
          <a:p>
            <a:pPr algn="ctr"/>
            <a:endParaRPr lang="en-US" sz="1100">
              <a:cs typeface="+mn-ea"/>
              <a:sym typeface="+mn-lt"/>
            </a:endParaRPr>
          </a:p>
        </p:txBody>
      </p:sp>
      <p:sp>
        <p:nvSpPr>
          <p:cNvPr id="40" name="TextBox 39"/>
          <p:cNvSpPr txBox="1"/>
          <p:nvPr/>
        </p:nvSpPr>
        <p:spPr>
          <a:xfrm>
            <a:off x="1410680" y="4397811"/>
            <a:ext cx="2137125" cy="276999"/>
          </a:xfrm>
          <a:prstGeom prst="rect">
            <a:avLst/>
          </a:prstGeom>
          <a:noFill/>
        </p:spPr>
        <p:txBody>
          <a:bodyPr wrap="none" rtlCol="0">
            <a:spAutoFit/>
          </a:bodyPr>
          <a:lstStyle/>
          <a:p>
            <a:pPr algn="ctr"/>
            <a:r>
              <a:rPr lang="en-US" sz="1200" b="1" spc="300" dirty="0">
                <a:solidFill>
                  <a:schemeClr val="tx2"/>
                </a:solidFill>
                <a:cs typeface="+mn-ea"/>
                <a:sym typeface="+mn-lt"/>
              </a:rPr>
              <a:t>OUR BEGINNINGS</a:t>
            </a:r>
            <a:endParaRPr lang="en-US" sz="1200" b="1" spc="300" dirty="0">
              <a:solidFill>
                <a:schemeClr val="tx2"/>
              </a:solidFill>
              <a:cs typeface="+mn-ea"/>
              <a:sym typeface="+mn-lt"/>
            </a:endParaRPr>
          </a:p>
        </p:txBody>
      </p:sp>
      <p:sp>
        <p:nvSpPr>
          <p:cNvPr id="41" name="TextBox 40"/>
          <p:cNvSpPr txBox="1"/>
          <p:nvPr/>
        </p:nvSpPr>
        <p:spPr>
          <a:xfrm>
            <a:off x="4545683" y="4397811"/>
            <a:ext cx="990849" cy="276999"/>
          </a:xfrm>
          <a:prstGeom prst="rect">
            <a:avLst/>
          </a:prstGeom>
          <a:noFill/>
        </p:spPr>
        <p:txBody>
          <a:bodyPr wrap="none" rtlCol="0">
            <a:spAutoFit/>
          </a:bodyPr>
          <a:lstStyle/>
          <a:p>
            <a:pPr algn="ctr"/>
            <a:r>
              <a:rPr lang="en-US" sz="1200" b="1" spc="300" dirty="0">
                <a:solidFill>
                  <a:schemeClr val="tx2"/>
                </a:solidFill>
                <a:cs typeface="+mn-ea"/>
                <a:sym typeface="+mn-lt"/>
              </a:rPr>
              <a:t>AWARD</a:t>
            </a:r>
            <a:endParaRPr lang="en-US" sz="1200" b="1" spc="300" dirty="0">
              <a:solidFill>
                <a:schemeClr val="tx2"/>
              </a:solidFill>
              <a:cs typeface="+mn-ea"/>
              <a:sym typeface="+mn-lt"/>
            </a:endParaRPr>
          </a:p>
        </p:txBody>
      </p:sp>
      <p:sp>
        <p:nvSpPr>
          <p:cNvPr id="42" name="TextBox 41"/>
          <p:cNvSpPr txBox="1"/>
          <p:nvPr/>
        </p:nvSpPr>
        <p:spPr>
          <a:xfrm>
            <a:off x="6874351" y="4382005"/>
            <a:ext cx="1457258" cy="276999"/>
          </a:xfrm>
          <a:prstGeom prst="rect">
            <a:avLst/>
          </a:prstGeom>
          <a:noFill/>
        </p:spPr>
        <p:txBody>
          <a:bodyPr wrap="none" rtlCol="0">
            <a:spAutoFit/>
          </a:bodyPr>
          <a:lstStyle/>
          <a:p>
            <a:pPr algn="ctr"/>
            <a:r>
              <a:rPr lang="en-US" sz="1200" b="1" spc="300" dirty="0">
                <a:solidFill>
                  <a:schemeClr val="tx2"/>
                </a:solidFill>
                <a:cs typeface="+mn-ea"/>
                <a:sym typeface="+mn-lt"/>
              </a:rPr>
              <a:t>RESOURCES</a:t>
            </a:r>
            <a:endParaRPr lang="en-US" sz="1200" b="1" spc="300" dirty="0">
              <a:solidFill>
                <a:schemeClr val="tx2"/>
              </a:solidFill>
              <a:cs typeface="+mn-ea"/>
              <a:sym typeface="+mn-lt"/>
            </a:endParaRPr>
          </a:p>
        </p:txBody>
      </p:sp>
      <p:sp>
        <p:nvSpPr>
          <p:cNvPr id="43" name="TextBox 42"/>
          <p:cNvSpPr txBox="1"/>
          <p:nvPr/>
        </p:nvSpPr>
        <p:spPr>
          <a:xfrm>
            <a:off x="9371881" y="4382005"/>
            <a:ext cx="1611339" cy="276999"/>
          </a:xfrm>
          <a:prstGeom prst="rect">
            <a:avLst/>
          </a:prstGeom>
          <a:noFill/>
        </p:spPr>
        <p:txBody>
          <a:bodyPr wrap="none" rtlCol="0">
            <a:spAutoFit/>
          </a:bodyPr>
          <a:lstStyle/>
          <a:p>
            <a:pPr algn="ctr"/>
            <a:r>
              <a:rPr lang="en-US" sz="1200" b="1" spc="300" dirty="0">
                <a:solidFill>
                  <a:schemeClr val="tx2"/>
                </a:solidFill>
                <a:cs typeface="+mn-ea"/>
                <a:sym typeface="+mn-lt"/>
              </a:rPr>
              <a:t>INVESTMENT</a:t>
            </a:r>
            <a:endParaRPr lang="en-US" sz="1200" b="1" spc="300" dirty="0">
              <a:solidFill>
                <a:schemeClr val="tx2"/>
              </a:solidFill>
              <a:cs typeface="+mn-ea"/>
              <a:sym typeface="+mn-lt"/>
            </a:endParaRPr>
          </a:p>
        </p:txBody>
      </p:sp>
      <p:sp>
        <p:nvSpPr>
          <p:cNvPr id="44" name="TextBox 44"/>
          <p:cNvSpPr txBox="1"/>
          <p:nvPr/>
        </p:nvSpPr>
        <p:spPr>
          <a:xfrm>
            <a:off x="1485534" y="4724894"/>
            <a:ext cx="1987407" cy="1674433"/>
          </a:xfrm>
          <a:prstGeom prst="rect">
            <a:avLst/>
          </a:prstGeom>
          <a:noFill/>
        </p:spPr>
        <p:txBody>
          <a:bodyPr wrap="square" rtlCol="0">
            <a:spAutoFit/>
          </a:bodyPr>
          <a:lstStyle/>
          <a:p>
            <a:pPr algn="ctr">
              <a:lnSpc>
                <a:spcPts val="2050"/>
              </a:lnSpc>
            </a:pPr>
            <a:r>
              <a:rPr lang="en-US" sz="1100" spc="150" dirty="0">
                <a:cs typeface="+mn-ea"/>
                <a:sym typeface="+mn-lt"/>
              </a:rPr>
              <a:t>Entrepreneurial activities differ substantially depending on the type of organization and</a:t>
            </a:r>
            <a:endParaRPr lang="en-US" sz="1100" spc="150" dirty="0">
              <a:cs typeface="+mn-ea"/>
              <a:sym typeface="+mn-lt"/>
            </a:endParaRPr>
          </a:p>
        </p:txBody>
      </p:sp>
      <p:sp>
        <p:nvSpPr>
          <p:cNvPr id="45" name="TextBox 20"/>
          <p:cNvSpPr txBox="1"/>
          <p:nvPr/>
        </p:nvSpPr>
        <p:spPr>
          <a:xfrm>
            <a:off x="1829063" y="3388273"/>
            <a:ext cx="1300356" cy="584775"/>
          </a:xfrm>
          <a:prstGeom prst="rect">
            <a:avLst/>
          </a:prstGeom>
          <a:noFill/>
        </p:spPr>
        <p:txBody>
          <a:bodyPr wrap="none" rtlCol="0">
            <a:spAutoFit/>
          </a:bodyPr>
          <a:lstStyle/>
          <a:p>
            <a:pPr algn="ctr"/>
            <a:r>
              <a:rPr lang="en-US" sz="3200" spc="300" dirty="0">
                <a:solidFill>
                  <a:schemeClr val="tx2"/>
                </a:solidFill>
                <a:cs typeface="+mn-ea"/>
                <a:sym typeface="+mn-lt"/>
              </a:rPr>
              <a:t>2011</a:t>
            </a:r>
            <a:endParaRPr lang="en-US" sz="3200" spc="300" dirty="0">
              <a:solidFill>
                <a:schemeClr val="tx2"/>
              </a:solidFill>
              <a:cs typeface="+mn-ea"/>
              <a:sym typeface="+mn-lt"/>
            </a:endParaRPr>
          </a:p>
        </p:txBody>
      </p:sp>
      <p:sp>
        <p:nvSpPr>
          <p:cNvPr id="46" name="TextBox 16"/>
          <p:cNvSpPr txBox="1"/>
          <p:nvPr/>
        </p:nvSpPr>
        <p:spPr>
          <a:xfrm>
            <a:off x="4047404" y="4724894"/>
            <a:ext cx="1987407" cy="1674433"/>
          </a:xfrm>
          <a:prstGeom prst="rect">
            <a:avLst/>
          </a:prstGeom>
          <a:noFill/>
        </p:spPr>
        <p:txBody>
          <a:bodyPr wrap="square" rtlCol="0">
            <a:spAutoFit/>
          </a:bodyPr>
          <a:lstStyle/>
          <a:p>
            <a:pPr algn="ctr">
              <a:lnSpc>
                <a:spcPts val="2050"/>
              </a:lnSpc>
            </a:pPr>
            <a:r>
              <a:rPr lang="en-US" sz="1100" spc="150" dirty="0">
                <a:cs typeface="+mn-ea"/>
                <a:sym typeface="+mn-lt"/>
              </a:rPr>
              <a:t>Entrepreneurial activities differ substantially depending on the type of organization and</a:t>
            </a:r>
            <a:endParaRPr lang="en-US" sz="1100" spc="150" dirty="0">
              <a:cs typeface="+mn-ea"/>
              <a:sym typeface="+mn-lt"/>
            </a:endParaRPr>
          </a:p>
        </p:txBody>
      </p:sp>
      <p:sp>
        <p:nvSpPr>
          <p:cNvPr id="47" name="TextBox 21"/>
          <p:cNvSpPr txBox="1"/>
          <p:nvPr/>
        </p:nvSpPr>
        <p:spPr>
          <a:xfrm>
            <a:off x="6609274" y="4724894"/>
            <a:ext cx="1987407" cy="1674433"/>
          </a:xfrm>
          <a:prstGeom prst="rect">
            <a:avLst/>
          </a:prstGeom>
          <a:noFill/>
        </p:spPr>
        <p:txBody>
          <a:bodyPr wrap="square" rtlCol="0">
            <a:spAutoFit/>
          </a:bodyPr>
          <a:lstStyle/>
          <a:p>
            <a:pPr algn="ctr">
              <a:lnSpc>
                <a:spcPts val="2050"/>
              </a:lnSpc>
            </a:pPr>
            <a:r>
              <a:rPr lang="en-US" sz="1100" spc="150" dirty="0">
                <a:cs typeface="+mn-ea"/>
                <a:sym typeface="+mn-lt"/>
              </a:rPr>
              <a:t>Entrepreneurial activities differ substantially depending on the type of organization and</a:t>
            </a:r>
            <a:endParaRPr lang="en-US" sz="1100" spc="150" dirty="0">
              <a:cs typeface="+mn-ea"/>
              <a:sym typeface="+mn-lt"/>
            </a:endParaRPr>
          </a:p>
        </p:txBody>
      </p:sp>
      <p:sp>
        <p:nvSpPr>
          <p:cNvPr id="48" name="TextBox 25"/>
          <p:cNvSpPr txBox="1"/>
          <p:nvPr/>
        </p:nvSpPr>
        <p:spPr>
          <a:xfrm>
            <a:off x="9196544" y="4724894"/>
            <a:ext cx="1987407" cy="1674433"/>
          </a:xfrm>
          <a:prstGeom prst="rect">
            <a:avLst/>
          </a:prstGeom>
          <a:noFill/>
        </p:spPr>
        <p:txBody>
          <a:bodyPr wrap="square" rtlCol="0">
            <a:spAutoFit/>
          </a:bodyPr>
          <a:lstStyle/>
          <a:p>
            <a:pPr algn="ctr">
              <a:lnSpc>
                <a:spcPts val="2050"/>
              </a:lnSpc>
            </a:pPr>
            <a:r>
              <a:rPr lang="en-US" sz="1100" spc="150" dirty="0">
                <a:cs typeface="+mn-ea"/>
                <a:sym typeface="+mn-lt"/>
              </a:rPr>
              <a:t>Entrepreneurial activities differ substantially depending on the type of organization and</a:t>
            </a:r>
            <a:endParaRPr lang="en-US" sz="1100" spc="150" dirty="0">
              <a:cs typeface="+mn-ea"/>
              <a:sym typeface="+mn-lt"/>
            </a:endParaRPr>
          </a:p>
        </p:txBody>
      </p:sp>
      <p:sp>
        <p:nvSpPr>
          <p:cNvPr id="49" name="TextBox 26"/>
          <p:cNvSpPr txBox="1"/>
          <p:nvPr/>
        </p:nvSpPr>
        <p:spPr>
          <a:xfrm>
            <a:off x="4390931" y="3388273"/>
            <a:ext cx="1300356" cy="584775"/>
          </a:xfrm>
          <a:prstGeom prst="rect">
            <a:avLst/>
          </a:prstGeom>
          <a:noFill/>
        </p:spPr>
        <p:txBody>
          <a:bodyPr wrap="none" rtlCol="0">
            <a:spAutoFit/>
          </a:bodyPr>
          <a:lstStyle/>
          <a:p>
            <a:pPr algn="ctr"/>
            <a:r>
              <a:rPr lang="en-US" sz="3200" spc="300" dirty="0">
                <a:solidFill>
                  <a:schemeClr val="tx2"/>
                </a:solidFill>
                <a:cs typeface="+mn-ea"/>
                <a:sym typeface="+mn-lt"/>
              </a:rPr>
              <a:t>2013</a:t>
            </a:r>
            <a:endParaRPr lang="en-US" sz="3200" spc="300" dirty="0">
              <a:solidFill>
                <a:schemeClr val="tx2"/>
              </a:solidFill>
              <a:cs typeface="+mn-ea"/>
              <a:sym typeface="+mn-lt"/>
            </a:endParaRPr>
          </a:p>
        </p:txBody>
      </p:sp>
      <p:sp>
        <p:nvSpPr>
          <p:cNvPr id="50" name="TextBox 27"/>
          <p:cNvSpPr txBox="1"/>
          <p:nvPr/>
        </p:nvSpPr>
        <p:spPr>
          <a:xfrm>
            <a:off x="6935422" y="3388273"/>
            <a:ext cx="1300356" cy="584775"/>
          </a:xfrm>
          <a:prstGeom prst="rect">
            <a:avLst/>
          </a:prstGeom>
          <a:noFill/>
        </p:spPr>
        <p:txBody>
          <a:bodyPr wrap="none" rtlCol="0">
            <a:spAutoFit/>
          </a:bodyPr>
          <a:lstStyle/>
          <a:p>
            <a:pPr algn="ctr"/>
            <a:r>
              <a:rPr lang="en-US" sz="3200" spc="300" dirty="0" smtClean="0">
                <a:solidFill>
                  <a:schemeClr val="tx2"/>
                </a:solidFill>
                <a:cs typeface="+mn-ea"/>
                <a:sym typeface="+mn-lt"/>
              </a:rPr>
              <a:t>2021</a:t>
            </a:r>
            <a:endParaRPr lang="en-US" sz="3200" spc="300" dirty="0">
              <a:solidFill>
                <a:schemeClr val="tx2"/>
              </a:solidFill>
              <a:cs typeface="+mn-ea"/>
              <a:sym typeface="+mn-lt"/>
            </a:endParaRPr>
          </a:p>
        </p:txBody>
      </p:sp>
      <p:sp>
        <p:nvSpPr>
          <p:cNvPr id="51" name="TextBox 28"/>
          <p:cNvSpPr txBox="1"/>
          <p:nvPr/>
        </p:nvSpPr>
        <p:spPr>
          <a:xfrm>
            <a:off x="9473245" y="3388273"/>
            <a:ext cx="1348447" cy="584775"/>
          </a:xfrm>
          <a:prstGeom prst="rect">
            <a:avLst/>
          </a:prstGeom>
          <a:noFill/>
        </p:spPr>
        <p:txBody>
          <a:bodyPr wrap="none" rtlCol="0">
            <a:spAutoFit/>
          </a:bodyPr>
          <a:lstStyle/>
          <a:p>
            <a:pPr algn="ctr"/>
            <a:r>
              <a:rPr lang="en-US" sz="3200" spc="300" dirty="0" smtClean="0">
                <a:solidFill>
                  <a:schemeClr val="tx2"/>
                </a:solidFill>
                <a:cs typeface="+mn-ea"/>
                <a:sym typeface="+mn-lt"/>
              </a:rPr>
              <a:t>20XX</a:t>
            </a:r>
            <a:endParaRPr lang="en-US" sz="3200" spc="300" dirty="0">
              <a:solidFill>
                <a:schemeClr val="tx2"/>
              </a:solidFill>
              <a:cs typeface="+mn-ea"/>
              <a:sym typeface="+mn-lt"/>
            </a:endParaRPr>
          </a:p>
        </p:txBody>
      </p:sp>
      <p:sp>
        <p:nvSpPr>
          <p:cNvPr id="6" name="图片占位符 5"/>
          <p:cNvSpPr>
            <a:spLocks noGrp="1"/>
          </p:cNvSpPr>
          <p:nvPr>
            <p:ph type="pic" sz="quarter" idx="26"/>
          </p:nvPr>
        </p:nvSpPr>
        <p:spPr/>
      </p:sp>
      <p:pic>
        <p:nvPicPr>
          <p:cNvPr id="7" name="图片 6"/>
          <p:cNvPicPr>
            <a:picLocks noChangeAspect="1"/>
          </p:cNvPicPr>
          <p:nvPr/>
        </p:nvPicPr>
        <p:blipFill>
          <a:blip r:embed="rId1"/>
          <a:stretch>
            <a:fillRect/>
          </a:stretch>
        </p:blipFill>
        <p:spPr>
          <a:xfrm>
            <a:off x="16042" y="351104"/>
            <a:ext cx="12175958" cy="2540892"/>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000">
        <p15:prstTrans prst="airplan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1000"/>
                                        <p:tgtEl>
                                          <p:spTgt spid="35"/>
                                        </p:tgtEl>
                                      </p:cBhvr>
                                    </p:animEffect>
                                    <p:anim calcmode="lin" valueType="num">
                                      <p:cBhvr>
                                        <p:cTn id="13" dur="1000" fill="hold"/>
                                        <p:tgtEl>
                                          <p:spTgt spid="35"/>
                                        </p:tgtEl>
                                        <p:attrNameLst>
                                          <p:attrName>ppt_x</p:attrName>
                                        </p:attrNameLst>
                                      </p:cBhvr>
                                      <p:tavLst>
                                        <p:tav tm="0">
                                          <p:val>
                                            <p:strVal val="#ppt_x"/>
                                          </p:val>
                                        </p:tav>
                                        <p:tav tm="100000">
                                          <p:val>
                                            <p:strVal val="#ppt_x"/>
                                          </p:val>
                                        </p:tav>
                                      </p:tavLst>
                                    </p:anim>
                                    <p:anim calcmode="lin" valueType="num">
                                      <p:cBhvr>
                                        <p:cTn id="14" dur="1000" fill="hold"/>
                                        <p:tgtEl>
                                          <p:spTgt spid="3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1000"/>
                                        <p:tgtEl>
                                          <p:spTgt spid="36"/>
                                        </p:tgtEl>
                                      </p:cBhvr>
                                    </p:animEffect>
                                    <p:anim calcmode="lin" valueType="num">
                                      <p:cBhvr>
                                        <p:cTn id="18" dur="1000" fill="hold"/>
                                        <p:tgtEl>
                                          <p:spTgt spid="36"/>
                                        </p:tgtEl>
                                        <p:attrNameLst>
                                          <p:attrName>ppt_x</p:attrName>
                                        </p:attrNameLst>
                                      </p:cBhvr>
                                      <p:tavLst>
                                        <p:tav tm="0">
                                          <p:val>
                                            <p:strVal val="#ppt_x"/>
                                          </p:val>
                                        </p:tav>
                                        <p:tav tm="100000">
                                          <p:val>
                                            <p:strVal val="#ppt_x"/>
                                          </p:val>
                                        </p:tav>
                                      </p:tavLst>
                                    </p:anim>
                                    <p:anim calcmode="lin" valueType="num">
                                      <p:cBhvr>
                                        <p:cTn id="19" dur="1000" fill="hold"/>
                                        <p:tgtEl>
                                          <p:spTgt spid="3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1000"/>
                                        <p:tgtEl>
                                          <p:spTgt spid="37"/>
                                        </p:tgtEl>
                                      </p:cBhvr>
                                    </p:animEffect>
                                    <p:anim calcmode="lin" valueType="num">
                                      <p:cBhvr>
                                        <p:cTn id="23" dur="1000" fill="hold"/>
                                        <p:tgtEl>
                                          <p:spTgt spid="37"/>
                                        </p:tgtEl>
                                        <p:attrNameLst>
                                          <p:attrName>ppt_x</p:attrName>
                                        </p:attrNameLst>
                                      </p:cBhvr>
                                      <p:tavLst>
                                        <p:tav tm="0">
                                          <p:val>
                                            <p:strVal val="#ppt_x"/>
                                          </p:val>
                                        </p:tav>
                                        <p:tav tm="100000">
                                          <p:val>
                                            <p:strVal val="#ppt_x"/>
                                          </p:val>
                                        </p:tav>
                                      </p:tavLst>
                                    </p:anim>
                                    <p:anim calcmode="lin" valueType="num">
                                      <p:cBhvr>
                                        <p:cTn id="24" dur="1000" fill="hold"/>
                                        <p:tgtEl>
                                          <p:spTgt spid="3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0"/>
                                        <p:tgtEl>
                                          <p:spTgt spid="39"/>
                                        </p:tgtEl>
                                      </p:cBhvr>
                                    </p:animEffect>
                                    <p:anim calcmode="lin" valueType="num">
                                      <p:cBhvr>
                                        <p:cTn id="28" dur="1000" fill="hold"/>
                                        <p:tgtEl>
                                          <p:spTgt spid="39"/>
                                        </p:tgtEl>
                                        <p:attrNameLst>
                                          <p:attrName>ppt_x</p:attrName>
                                        </p:attrNameLst>
                                      </p:cBhvr>
                                      <p:tavLst>
                                        <p:tav tm="0">
                                          <p:val>
                                            <p:strVal val="#ppt_x"/>
                                          </p:val>
                                        </p:tav>
                                        <p:tav tm="100000">
                                          <p:val>
                                            <p:strVal val="#ppt_x"/>
                                          </p:val>
                                        </p:tav>
                                      </p:tavLst>
                                    </p:anim>
                                    <p:anim calcmode="lin" valueType="num">
                                      <p:cBhvr>
                                        <p:cTn id="29" dur="1000" fill="hold"/>
                                        <p:tgtEl>
                                          <p:spTgt spid="3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1000"/>
                                        <p:tgtEl>
                                          <p:spTgt spid="40"/>
                                        </p:tgtEl>
                                      </p:cBhvr>
                                    </p:animEffect>
                                    <p:anim calcmode="lin" valueType="num">
                                      <p:cBhvr>
                                        <p:cTn id="33" dur="1000" fill="hold"/>
                                        <p:tgtEl>
                                          <p:spTgt spid="40"/>
                                        </p:tgtEl>
                                        <p:attrNameLst>
                                          <p:attrName>ppt_x</p:attrName>
                                        </p:attrNameLst>
                                      </p:cBhvr>
                                      <p:tavLst>
                                        <p:tav tm="0">
                                          <p:val>
                                            <p:strVal val="#ppt_x"/>
                                          </p:val>
                                        </p:tav>
                                        <p:tav tm="100000">
                                          <p:val>
                                            <p:strVal val="#ppt_x"/>
                                          </p:val>
                                        </p:tav>
                                      </p:tavLst>
                                    </p:anim>
                                    <p:anim calcmode="lin" valueType="num">
                                      <p:cBhvr>
                                        <p:cTn id="34" dur="1000" fill="hold"/>
                                        <p:tgtEl>
                                          <p:spTgt spid="4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1000"/>
                                        <p:tgtEl>
                                          <p:spTgt spid="41"/>
                                        </p:tgtEl>
                                      </p:cBhvr>
                                    </p:animEffect>
                                    <p:anim calcmode="lin" valueType="num">
                                      <p:cBhvr>
                                        <p:cTn id="38" dur="1000" fill="hold"/>
                                        <p:tgtEl>
                                          <p:spTgt spid="41"/>
                                        </p:tgtEl>
                                        <p:attrNameLst>
                                          <p:attrName>ppt_x</p:attrName>
                                        </p:attrNameLst>
                                      </p:cBhvr>
                                      <p:tavLst>
                                        <p:tav tm="0">
                                          <p:val>
                                            <p:strVal val="#ppt_x"/>
                                          </p:val>
                                        </p:tav>
                                        <p:tav tm="100000">
                                          <p:val>
                                            <p:strVal val="#ppt_x"/>
                                          </p:val>
                                        </p:tav>
                                      </p:tavLst>
                                    </p:anim>
                                    <p:anim calcmode="lin" valueType="num">
                                      <p:cBhvr>
                                        <p:cTn id="39" dur="1000" fill="hold"/>
                                        <p:tgtEl>
                                          <p:spTgt spid="41"/>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1000"/>
                                        <p:tgtEl>
                                          <p:spTgt spid="42"/>
                                        </p:tgtEl>
                                      </p:cBhvr>
                                    </p:animEffect>
                                    <p:anim calcmode="lin" valueType="num">
                                      <p:cBhvr>
                                        <p:cTn id="43" dur="1000" fill="hold"/>
                                        <p:tgtEl>
                                          <p:spTgt spid="42"/>
                                        </p:tgtEl>
                                        <p:attrNameLst>
                                          <p:attrName>ppt_x</p:attrName>
                                        </p:attrNameLst>
                                      </p:cBhvr>
                                      <p:tavLst>
                                        <p:tav tm="0">
                                          <p:val>
                                            <p:strVal val="#ppt_x"/>
                                          </p:val>
                                        </p:tav>
                                        <p:tav tm="100000">
                                          <p:val>
                                            <p:strVal val="#ppt_x"/>
                                          </p:val>
                                        </p:tav>
                                      </p:tavLst>
                                    </p:anim>
                                    <p:anim calcmode="lin" valueType="num">
                                      <p:cBhvr>
                                        <p:cTn id="44" dur="1000" fill="hold"/>
                                        <p:tgtEl>
                                          <p:spTgt spid="4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1000"/>
                                        <p:tgtEl>
                                          <p:spTgt spid="43"/>
                                        </p:tgtEl>
                                      </p:cBhvr>
                                    </p:animEffect>
                                    <p:anim calcmode="lin" valueType="num">
                                      <p:cBhvr>
                                        <p:cTn id="48" dur="1000" fill="hold"/>
                                        <p:tgtEl>
                                          <p:spTgt spid="43"/>
                                        </p:tgtEl>
                                        <p:attrNameLst>
                                          <p:attrName>ppt_x</p:attrName>
                                        </p:attrNameLst>
                                      </p:cBhvr>
                                      <p:tavLst>
                                        <p:tav tm="0">
                                          <p:val>
                                            <p:strVal val="#ppt_x"/>
                                          </p:val>
                                        </p:tav>
                                        <p:tav tm="100000">
                                          <p:val>
                                            <p:strVal val="#ppt_x"/>
                                          </p:val>
                                        </p:tav>
                                      </p:tavLst>
                                    </p:anim>
                                    <p:anim calcmode="lin" valueType="num">
                                      <p:cBhvr>
                                        <p:cTn id="49" dur="1000" fill="hold"/>
                                        <p:tgtEl>
                                          <p:spTgt spid="4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fade">
                                      <p:cBhvr>
                                        <p:cTn id="52" dur="1000"/>
                                        <p:tgtEl>
                                          <p:spTgt spid="44"/>
                                        </p:tgtEl>
                                      </p:cBhvr>
                                    </p:animEffect>
                                    <p:anim calcmode="lin" valueType="num">
                                      <p:cBhvr>
                                        <p:cTn id="53" dur="1000" fill="hold"/>
                                        <p:tgtEl>
                                          <p:spTgt spid="44"/>
                                        </p:tgtEl>
                                        <p:attrNameLst>
                                          <p:attrName>ppt_x</p:attrName>
                                        </p:attrNameLst>
                                      </p:cBhvr>
                                      <p:tavLst>
                                        <p:tav tm="0">
                                          <p:val>
                                            <p:strVal val="#ppt_x"/>
                                          </p:val>
                                        </p:tav>
                                        <p:tav tm="100000">
                                          <p:val>
                                            <p:strVal val="#ppt_x"/>
                                          </p:val>
                                        </p:tav>
                                      </p:tavLst>
                                    </p:anim>
                                    <p:anim calcmode="lin" valueType="num">
                                      <p:cBhvr>
                                        <p:cTn id="54" dur="1000" fill="hold"/>
                                        <p:tgtEl>
                                          <p:spTgt spid="44"/>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fade">
                                      <p:cBhvr>
                                        <p:cTn id="57" dur="1000"/>
                                        <p:tgtEl>
                                          <p:spTgt spid="45"/>
                                        </p:tgtEl>
                                      </p:cBhvr>
                                    </p:animEffect>
                                    <p:anim calcmode="lin" valueType="num">
                                      <p:cBhvr>
                                        <p:cTn id="58" dur="1000" fill="hold"/>
                                        <p:tgtEl>
                                          <p:spTgt spid="45"/>
                                        </p:tgtEl>
                                        <p:attrNameLst>
                                          <p:attrName>ppt_x</p:attrName>
                                        </p:attrNameLst>
                                      </p:cBhvr>
                                      <p:tavLst>
                                        <p:tav tm="0">
                                          <p:val>
                                            <p:strVal val="#ppt_x"/>
                                          </p:val>
                                        </p:tav>
                                        <p:tav tm="100000">
                                          <p:val>
                                            <p:strVal val="#ppt_x"/>
                                          </p:val>
                                        </p:tav>
                                      </p:tavLst>
                                    </p:anim>
                                    <p:anim calcmode="lin" valueType="num">
                                      <p:cBhvr>
                                        <p:cTn id="59" dur="1000" fill="hold"/>
                                        <p:tgtEl>
                                          <p:spTgt spid="45"/>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46"/>
                                        </p:tgtEl>
                                        <p:attrNameLst>
                                          <p:attrName>style.visibility</p:attrName>
                                        </p:attrNameLst>
                                      </p:cBhvr>
                                      <p:to>
                                        <p:strVal val="visible"/>
                                      </p:to>
                                    </p:set>
                                    <p:animEffect transition="in" filter="fade">
                                      <p:cBhvr>
                                        <p:cTn id="62" dur="1000"/>
                                        <p:tgtEl>
                                          <p:spTgt spid="46"/>
                                        </p:tgtEl>
                                      </p:cBhvr>
                                    </p:animEffect>
                                    <p:anim calcmode="lin" valueType="num">
                                      <p:cBhvr>
                                        <p:cTn id="63" dur="1000" fill="hold"/>
                                        <p:tgtEl>
                                          <p:spTgt spid="46"/>
                                        </p:tgtEl>
                                        <p:attrNameLst>
                                          <p:attrName>ppt_x</p:attrName>
                                        </p:attrNameLst>
                                      </p:cBhvr>
                                      <p:tavLst>
                                        <p:tav tm="0">
                                          <p:val>
                                            <p:strVal val="#ppt_x"/>
                                          </p:val>
                                        </p:tav>
                                        <p:tav tm="100000">
                                          <p:val>
                                            <p:strVal val="#ppt_x"/>
                                          </p:val>
                                        </p:tav>
                                      </p:tavLst>
                                    </p:anim>
                                    <p:anim calcmode="lin" valueType="num">
                                      <p:cBhvr>
                                        <p:cTn id="64" dur="1000" fill="hold"/>
                                        <p:tgtEl>
                                          <p:spTgt spid="46"/>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47"/>
                                        </p:tgtEl>
                                        <p:attrNameLst>
                                          <p:attrName>style.visibility</p:attrName>
                                        </p:attrNameLst>
                                      </p:cBhvr>
                                      <p:to>
                                        <p:strVal val="visible"/>
                                      </p:to>
                                    </p:set>
                                    <p:animEffect transition="in" filter="fade">
                                      <p:cBhvr>
                                        <p:cTn id="67" dur="1000"/>
                                        <p:tgtEl>
                                          <p:spTgt spid="47"/>
                                        </p:tgtEl>
                                      </p:cBhvr>
                                    </p:animEffect>
                                    <p:anim calcmode="lin" valueType="num">
                                      <p:cBhvr>
                                        <p:cTn id="68" dur="1000" fill="hold"/>
                                        <p:tgtEl>
                                          <p:spTgt spid="47"/>
                                        </p:tgtEl>
                                        <p:attrNameLst>
                                          <p:attrName>ppt_x</p:attrName>
                                        </p:attrNameLst>
                                      </p:cBhvr>
                                      <p:tavLst>
                                        <p:tav tm="0">
                                          <p:val>
                                            <p:strVal val="#ppt_x"/>
                                          </p:val>
                                        </p:tav>
                                        <p:tav tm="100000">
                                          <p:val>
                                            <p:strVal val="#ppt_x"/>
                                          </p:val>
                                        </p:tav>
                                      </p:tavLst>
                                    </p:anim>
                                    <p:anim calcmode="lin" valueType="num">
                                      <p:cBhvr>
                                        <p:cTn id="69" dur="1000" fill="hold"/>
                                        <p:tgtEl>
                                          <p:spTgt spid="47"/>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48"/>
                                        </p:tgtEl>
                                        <p:attrNameLst>
                                          <p:attrName>style.visibility</p:attrName>
                                        </p:attrNameLst>
                                      </p:cBhvr>
                                      <p:to>
                                        <p:strVal val="visible"/>
                                      </p:to>
                                    </p:set>
                                    <p:animEffect transition="in" filter="fade">
                                      <p:cBhvr>
                                        <p:cTn id="72" dur="1000"/>
                                        <p:tgtEl>
                                          <p:spTgt spid="48"/>
                                        </p:tgtEl>
                                      </p:cBhvr>
                                    </p:animEffect>
                                    <p:anim calcmode="lin" valueType="num">
                                      <p:cBhvr>
                                        <p:cTn id="73" dur="1000" fill="hold"/>
                                        <p:tgtEl>
                                          <p:spTgt spid="48"/>
                                        </p:tgtEl>
                                        <p:attrNameLst>
                                          <p:attrName>ppt_x</p:attrName>
                                        </p:attrNameLst>
                                      </p:cBhvr>
                                      <p:tavLst>
                                        <p:tav tm="0">
                                          <p:val>
                                            <p:strVal val="#ppt_x"/>
                                          </p:val>
                                        </p:tav>
                                        <p:tav tm="100000">
                                          <p:val>
                                            <p:strVal val="#ppt_x"/>
                                          </p:val>
                                        </p:tav>
                                      </p:tavLst>
                                    </p:anim>
                                    <p:anim calcmode="lin" valueType="num">
                                      <p:cBhvr>
                                        <p:cTn id="74" dur="1000" fill="hold"/>
                                        <p:tgtEl>
                                          <p:spTgt spid="48"/>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49"/>
                                        </p:tgtEl>
                                        <p:attrNameLst>
                                          <p:attrName>style.visibility</p:attrName>
                                        </p:attrNameLst>
                                      </p:cBhvr>
                                      <p:to>
                                        <p:strVal val="visible"/>
                                      </p:to>
                                    </p:set>
                                    <p:animEffect transition="in" filter="fade">
                                      <p:cBhvr>
                                        <p:cTn id="77" dur="1000"/>
                                        <p:tgtEl>
                                          <p:spTgt spid="49"/>
                                        </p:tgtEl>
                                      </p:cBhvr>
                                    </p:animEffect>
                                    <p:anim calcmode="lin" valueType="num">
                                      <p:cBhvr>
                                        <p:cTn id="78" dur="1000" fill="hold"/>
                                        <p:tgtEl>
                                          <p:spTgt spid="49"/>
                                        </p:tgtEl>
                                        <p:attrNameLst>
                                          <p:attrName>ppt_x</p:attrName>
                                        </p:attrNameLst>
                                      </p:cBhvr>
                                      <p:tavLst>
                                        <p:tav tm="0">
                                          <p:val>
                                            <p:strVal val="#ppt_x"/>
                                          </p:val>
                                        </p:tav>
                                        <p:tav tm="100000">
                                          <p:val>
                                            <p:strVal val="#ppt_x"/>
                                          </p:val>
                                        </p:tav>
                                      </p:tavLst>
                                    </p:anim>
                                    <p:anim calcmode="lin" valueType="num">
                                      <p:cBhvr>
                                        <p:cTn id="79" dur="1000" fill="hold"/>
                                        <p:tgtEl>
                                          <p:spTgt spid="49"/>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50"/>
                                        </p:tgtEl>
                                        <p:attrNameLst>
                                          <p:attrName>style.visibility</p:attrName>
                                        </p:attrNameLst>
                                      </p:cBhvr>
                                      <p:to>
                                        <p:strVal val="visible"/>
                                      </p:to>
                                    </p:set>
                                    <p:animEffect transition="in" filter="fade">
                                      <p:cBhvr>
                                        <p:cTn id="82" dur="1000"/>
                                        <p:tgtEl>
                                          <p:spTgt spid="50"/>
                                        </p:tgtEl>
                                      </p:cBhvr>
                                    </p:animEffect>
                                    <p:anim calcmode="lin" valueType="num">
                                      <p:cBhvr>
                                        <p:cTn id="83" dur="1000" fill="hold"/>
                                        <p:tgtEl>
                                          <p:spTgt spid="50"/>
                                        </p:tgtEl>
                                        <p:attrNameLst>
                                          <p:attrName>ppt_x</p:attrName>
                                        </p:attrNameLst>
                                      </p:cBhvr>
                                      <p:tavLst>
                                        <p:tav tm="0">
                                          <p:val>
                                            <p:strVal val="#ppt_x"/>
                                          </p:val>
                                        </p:tav>
                                        <p:tav tm="100000">
                                          <p:val>
                                            <p:strVal val="#ppt_x"/>
                                          </p:val>
                                        </p:tav>
                                      </p:tavLst>
                                    </p:anim>
                                    <p:anim calcmode="lin" valueType="num">
                                      <p:cBhvr>
                                        <p:cTn id="84" dur="1000" fill="hold"/>
                                        <p:tgtEl>
                                          <p:spTgt spid="50"/>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51"/>
                                        </p:tgtEl>
                                        <p:attrNameLst>
                                          <p:attrName>style.visibility</p:attrName>
                                        </p:attrNameLst>
                                      </p:cBhvr>
                                      <p:to>
                                        <p:strVal val="visible"/>
                                      </p:to>
                                    </p:set>
                                    <p:animEffect transition="in" filter="fade">
                                      <p:cBhvr>
                                        <p:cTn id="87" dur="1000"/>
                                        <p:tgtEl>
                                          <p:spTgt spid="51"/>
                                        </p:tgtEl>
                                      </p:cBhvr>
                                    </p:animEffect>
                                    <p:anim calcmode="lin" valueType="num">
                                      <p:cBhvr>
                                        <p:cTn id="88" dur="1000" fill="hold"/>
                                        <p:tgtEl>
                                          <p:spTgt spid="51"/>
                                        </p:tgtEl>
                                        <p:attrNameLst>
                                          <p:attrName>ppt_x</p:attrName>
                                        </p:attrNameLst>
                                      </p:cBhvr>
                                      <p:tavLst>
                                        <p:tav tm="0">
                                          <p:val>
                                            <p:strVal val="#ppt_x"/>
                                          </p:val>
                                        </p:tav>
                                        <p:tav tm="100000">
                                          <p:val>
                                            <p:strVal val="#ppt_x"/>
                                          </p:val>
                                        </p:tav>
                                      </p:tavLst>
                                    </p:anim>
                                    <p:anim calcmode="lin" valueType="num">
                                      <p:cBhvr>
                                        <p:cTn id="89"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9" grpId="0" animBg="1"/>
      <p:bldP spid="40" grpId="0"/>
      <p:bldP spid="41" grpId="0"/>
      <p:bldP spid="42" grpId="0"/>
      <p:bldP spid="43" grpId="0"/>
      <p:bldP spid="44" grpId="0"/>
      <p:bldP spid="45" grpId="0"/>
      <p:bldP spid="46" grpId="0"/>
      <p:bldP spid="47" grpId="0"/>
      <p:bldP spid="48" grpId="0"/>
      <p:bldP spid="49" grpId="0"/>
      <p:bldP spid="50" grpId="0"/>
      <p:bldP spid="5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10025" y="569077"/>
            <a:ext cx="5929474" cy="5695950"/>
            <a:chOff x="3371850" y="685800"/>
            <a:chExt cx="5929474" cy="5695950"/>
          </a:xfrm>
        </p:grpSpPr>
        <p:sp>
          <p:nvSpPr>
            <p:cNvPr id="8" name="矩形 7"/>
            <p:cNvSpPr/>
            <p:nvPr/>
          </p:nvSpPr>
          <p:spPr>
            <a:xfrm>
              <a:off x="3371850" y="685800"/>
              <a:ext cx="4552950" cy="5695950"/>
            </a:xfrm>
            <a:prstGeom prst="rect">
              <a:avLst/>
            </a:prstGeom>
            <a:solidFill>
              <a:srgbClr val="FDDAE0">
                <a:alpha val="0"/>
              </a:srgbClr>
            </a:solidFill>
            <a:ln>
              <a:solidFill>
                <a:srgbClr val="FDDAE0"/>
              </a:solidFill>
            </a:ln>
            <a:effectLst>
              <a:innerShdw blurRad="63500" dist="50800" dir="13500000">
                <a:prstClr val="black">
                  <a:alpha val="2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a:off x="3810123" y="1274819"/>
              <a:ext cx="3743287" cy="4838700"/>
            </a:xfrm>
            <a:prstGeom prst="rect">
              <a:avLst/>
            </a:prstGeom>
            <a:solidFill>
              <a:srgbClr val="73C9CA">
                <a:alpha val="16000"/>
              </a:srgbClr>
            </a:solidFill>
            <a:ln>
              <a:noFill/>
            </a:ln>
            <a:effectLst>
              <a:innerShdw blurRad="63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p:cNvSpPr/>
            <p:nvPr/>
          </p:nvSpPr>
          <p:spPr>
            <a:xfrm>
              <a:off x="3371850" y="685800"/>
              <a:ext cx="4552950" cy="5695950"/>
            </a:xfrm>
            <a:prstGeom prst="rect">
              <a:avLst/>
            </a:prstGeom>
            <a:noFill/>
            <a:ln w="79375">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矩形 8"/>
            <p:cNvSpPr>
              <a:spLocks noChangeArrowheads="1"/>
            </p:cNvSpPr>
            <p:nvPr/>
          </p:nvSpPr>
          <p:spPr bwMode="auto">
            <a:xfrm>
              <a:off x="3959156" y="4653505"/>
              <a:ext cx="534216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000" dirty="0">
                  <a:solidFill>
                    <a:schemeClr val="bg1"/>
                  </a:solidFill>
                  <a:cs typeface="+mn-ea"/>
                  <a:sym typeface="+mn-lt"/>
                </a:rPr>
                <a:t>PowerPoint Template</a:t>
              </a:r>
              <a:endParaRPr lang="zh-CN" altLang="en-US" sz="4000" dirty="0">
                <a:solidFill>
                  <a:schemeClr val="bg1"/>
                </a:solidFill>
                <a:cs typeface="+mn-ea"/>
                <a:sym typeface="+mn-lt"/>
              </a:endParaRPr>
            </a:p>
          </p:txBody>
        </p:sp>
        <p:sp>
          <p:nvSpPr>
            <p:cNvPr id="14" name="文本框 11"/>
            <p:cNvSpPr>
              <a:spLocks noChangeArrowheads="1"/>
            </p:cNvSpPr>
            <p:nvPr/>
          </p:nvSpPr>
          <p:spPr bwMode="auto">
            <a:xfrm>
              <a:off x="3810570" y="4279053"/>
              <a:ext cx="3745438" cy="369332"/>
            </a:xfrm>
            <a:prstGeom prst="rect">
              <a:avLst/>
            </a:prstGeom>
            <a:solidFill>
              <a:srgbClr val="73C9CA">
                <a:alpha val="49000"/>
              </a:srgbClr>
            </a:solidFill>
            <a:ln>
              <a:noFill/>
            </a:ln>
            <a:effectLst>
              <a:innerShdw blurRad="63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grpSp>
      <p:grpSp>
        <p:nvGrpSpPr>
          <p:cNvPr id="3" name="组合 2"/>
          <p:cNvGrpSpPr/>
          <p:nvPr/>
        </p:nvGrpSpPr>
        <p:grpSpPr>
          <a:xfrm>
            <a:off x="5773983" y="1816730"/>
            <a:ext cx="1240949" cy="1391140"/>
            <a:chOff x="4823225" y="3101912"/>
            <a:chExt cx="604921" cy="678134"/>
          </a:xfrm>
        </p:grpSpPr>
        <p:sp>
          <p:nvSpPr>
            <p:cNvPr id="24" name="文本框 23"/>
            <p:cNvSpPr txBox="1"/>
            <p:nvPr/>
          </p:nvSpPr>
          <p:spPr>
            <a:xfrm>
              <a:off x="4863734" y="3150207"/>
              <a:ext cx="506510" cy="540111"/>
            </a:xfrm>
            <a:prstGeom prst="rect">
              <a:avLst/>
            </a:prstGeom>
            <a:noFill/>
            <a:effectLst/>
          </p:spPr>
          <p:txBody>
            <a:bodyPr wrap="none" rtlCol="0">
              <a:spAutoFit/>
            </a:bodyPr>
            <a:lstStyle/>
            <a:p>
              <a:r>
                <a:rPr lang="en-US" altLang="zh-CN" sz="2800" b="1" dirty="0">
                  <a:cs typeface="+mn-ea"/>
                  <a:sym typeface="+mn-lt"/>
                </a:rPr>
                <a:t>  </a:t>
              </a:r>
              <a:r>
                <a:rPr lang="en-US" altLang="zh-CN" sz="6600" b="1" dirty="0">
                  <a:cs typeface="+mn-ea"/>
                  <a:sym typeface="+mn-lt"/>
                </a:rPr>
                <a:t>4</a:t>
              </a:r>
              <a:r>
                <a:rPr lang="en-US" altLang="zh-CN" sz="3200" b="1" dirty="0">
                  <a:cs typeface="+mn-ea"/>
                  <a:sym typeface="+mn-lt"/>
                </a:rPr>
                <a:t>.</a:t>
              </a:r>
              <a:endParaRPr lang="en-US" altLang="zh-CN" sz="2400" b="1" dirty="0">
                <a:cs typeface="+mn-ea"/>
                <a:sym typeface="+mn-lt"/>
              </a:endParaRPr>
            </a:p>
          </p:txBody>
        </p:sp>
        <p:sp>
          <p:nvSpPr>
            <p:cNvPr id="25" name="Freeform 19"/>
            <p:cNvSpPr/>
            <p:nvPr/>
          </p:nvSpPr>
          <p:spPr bwMode="auto">
            <a:xfrm>
              <a:off x="4823225" y="3101912"/>
              <a:ext cx="604921" cy="67813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noFill/>
            <a:ln>
              <a:solidFill>
                <a:srgbClr val="59595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cs typeface="+mn-ea"/>
                <a:sym typeface="+mn-lt"/>
              </a:endParaRPr>
            </a:p>
          </p:txBody>
        </p:sp>
      </p:grpSp>
      <p:sp>
        <p:nvSpPr>
          <p:cNvPr id="26" name="文本框 16"/>
          <p:cNvSpPr>
            <a:spLocks noChangeArrowheads="1"/>
          </p:cNvSpPr>
          <p:nvPr/>
        </p:nvSpPr>
        <p:spPr bwMode="auto">
          <a:xfrm>
            <a:off x="5532682" y="3377168"/>
            <a:ext cx="17235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dirty="0">
                <a:cs typeface="+mn-ea"/>
                <a:sym typeface="+mn-lt"/>
              </a:rPr>
              <a:t>请填写标题</a:t>
            </a:r>
            <a:endParaRPr lang="zh-CN" altLang="en-US" sz="2400" b="1" dirty="0">
              <a:cs typeface="+mn-ea"/>
              <a:sym typeface="+mn-lt"/>
            </a:endParaRPr>
          </a:p>
        </p:txBody>
      </p:sp>
      <p:sp>
        <p:nvSpPr>
          <p:cNvPr id="23" name="文本框 16"/>
          <p:cNvSpPr>
            <a:spLocks noChangeArrowheads="1"/>
          </p:cNvSpPr>
          <p:nvPr/>
        </p:nvSpPr>
        <p:spPr bwMode="auto">
          <a:xfrm>
            <a:off x="5154397" y="5099851"/>
            <a:ext cx="2331087"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1400" dirty="0">
                <a:cs typeface="+mn-ea"/>
                <a:sym typeface="+mn-lt"/>
              </a:rPr>
              <a:t>· </a:t>
            </a:r>
            <a:r>
              <a:rPr lang="zh-CN" altLang="en-US" sz="1400" dirty="0">
                <a:cs typeface="+mn-ea"/>
                <a:sym typeface="+mn-lt"/>
              </a:rPr>
              <a:t>填写小标题  </a:t>
            </a:r>
            <a:r>
              <a:rPr lang="en-US" altLang="zh-CN" sz="1400" dirty="0">
                <a:cs typeface="+mn-ea"/>
                <a:sym typeface="+mn-lt"/>
              </a:rPr>
              <a:t>· </a:t>
            </a:r>
            <a:r>
              <a:rPr lang="zh-CN" altLang="en-US" sz="1400" dirty="0">
                <a:cs typeface="+mn-ea"/>
                <a:sym typeface="+mn-lt"/>
              </a:rPr>
              <a:t>填写小标题 </a:t>
            </a:r>
            <a:endParaRPr lang="en-US" altLang="zh-CN" sz="1400" dirty="0">
              <a:cs typeface="+mn-ea"/>
              <a:sym typeface="+mn-lt"/>
            </a:endParaRPr>
          </a:p>
          <a:p>
            <a:pPr>
              <a:lnSpc>
                <a:spcPct val="150000"/>
              </a:lnSpc>
            </a:pPr>
            <a:r>
              <a:rPr lang="en-US" altLang="zh-CN" sz="1400" dirty="0">
                <a:cs typeface="+mn-ea"/>
                <a:sym typeface="+mn-lt"/>
              </a:rPr>
              <a:t>· </a:t>
            </a:r>
            <a:r>
              <a:rPr lang="zh-CN" altLang="en-US" sz="1400" dirty="0">
                <a:cs typeface="+mn-ea"/>
                <a:sym typeface="+mn-lt"/>
              </a:rPr>
              <a:t>填写小标题  </a:t>
            </a:r>
            <a:r>
              <a:rPr lang="en-US" altLang="zh-CN" sz="1400" dirty="0">
                <a:cs typeface="+mn-ea"/>
                <a:sym typeface="+mn-lt"/>
              </a:rPr>
              <a:t>· </a:t>
            </a:r>
            <a:r>
              <a:rPr lang="zh-CN" altLang="en-US" sz="1400" dirty="0">
                <a:cs typeface="+mn-ea"/>
                <a:sym typeface="+mn-lt"/>
              </a:rPr>
              <a:t>填写小标题 </a:t>
            </a:r>
            <a:endParaRPr lang="en-US" altLang="zh-CN" sz="1400" dirty="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000">
        <p15:prstTrans prst="airplane"/>
      </p:transition>
    </mc:Choice>
    <mc:Fallback>
      <p:transition spd="slow" advClick="0" advTm="200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tretch>
            <a:fillRect/>
          </a:stretch>
        </p:blipFill>
        <p:spPr>
          <a:xfrm>
            <a:off x="0" y="0"/>
            <a:ext cx="12184602" cy="6858000"/>
          </a:xfrm>
          <a:prstGeom prst="rect">
            <a:avLst/>
          </a:prstGeom>
        </p:spPr>
      </p:pic>
      <p:pic>
        <p:nvPicPr>
          <p:cNvPr id="3" name="图片 2"/>
          <p:cNvPicPr>
            <a:picLocks noChangeAspect="1"/>
          </p:cNvPicPr>
          <p:nvPr/>
        </p:nvPicPr>
        <p:blipFill rotWithShape="1">
          <a:blip r:embed="rId2" cstate="screen"/>
          <a:srcRect/>
          <a:stretch>
            <a:fillRect/>
          </a:stretch>
        </p:blipFill>
        <p:spPr>
          <a:xfrm>
            <a:off x="1042435" y="169272"/>
            <a:ext cx="3675682" cy="5749156"/>
          </a:xfrm>
          <a:prstGeom prst="rect">
            <a:avLst/>
          </a:prstGeom>
        </p:spPr>
      </p:pic>
      <p:sp>
        <p:nvSpPr>
          <p:cNvPr id="31" name="矩形 30"/>
          <p:cNvSpPr/>
          <p:nvPr/>
        </p:nvSpPr>
        <p:spPr>
          <a:xfrm>
            <a:off x="10618679" y="-34156"/>
            <a:ext cx="1599760" cy="6858000"/>
          </a:xfrm>
          <a:prstGeom prst="rect">
            <a:avLst/>
          </a:prstGeom>
          <a:solidFill>
            <a:srgbClr val="73C9CA"/>
          </a:solidFill>
          <a:ln>
            <a:noFill/>
          </a:ln>
          <a:effectLst>
            <a:innerShdw blurRad="63500" dist="50800" dir="13500000">
              <a:prstClr val="black">
                <a:alpha val="1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26" name="组合 25"/>
          <p:cNvGrpSpPr/>
          <p:nvPr/>
        </p:nvGrpSpPr>
        <p:grpSpPr>
          <a:xfrm>
            <a:off x="5818110" y="2153451"/>
            <a:ext cx="3285129" cy="1221643"/>
            <a:chOff x="5962884" y="2884653"/>
            <a:chExt cx="3285129" cy="1221643"/>
          </a:xfrm>
        </p:grpSpPr>
        <p:grpSp>
          <p:nvGrpSpPr>
            <p:cNvPr id="14" name="组合 13"/>
            <p:cNvGrpSpPr/>
            <p:nvPr/>
          </p:nvGrpSpPr>
          <p:grpSpPr>
            <a:xfrm>
              <a:off x="5962884" y="2884653"/>
              <a:ext cx="2677591" cy="678134"/>
              <a:chOff x="6725634" y="1379195"/>
              <a:chExt cx="2677591" cy="678134"/>
            </a:xfrm>
          </p:grpSpPr>
          <p:sp>
            <p:nvSpPr>
              <p:cNvPr id="15" name="Freeform 19"/>
              <p:cNvSpPr/>
              <p:nvPr/>
            </p:nvSpPr>
            <p:spPr bwMode="auto">
              <a:xfrm>
                <a:off x="6816095" y="1379195"/>
                <a:ext cx="604921" cy="67813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noFill/>
              <a:ln>
                <a:solidFill>
                  <a:srgbClr val="59595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65000"/>
                      <a:lumOff val="35000"/>
                    </a:schemeClr>
                  </a:solidFill>
                  <a:cs typeface="+mn-ea"/>
                  <a:sym typeface="+mn-lt"/>
                </a:endParaRPr>
              </a:p>
            </p:txBody>
          </p:sp>
          <p:sp>
            <p:nvSpPr>
              <p:cNvPr id="16" name="文本框 15"/>
              <p:cNvSpPr txBox="1"/>
              <p:nvPr/>
            </p:nvSpPr>
            <p:spPr>
              <a:xfrm>
                <a:off x="6725634" y="1424453"/>
                <a:ext cx="769763" cy="584775"/>
              </a:xfrm>
              <a:prstGeom prst="rect">
                <a:avLst/>
              </a:prstGeom>
              <a:noFill/>
              <a:effectLst/>
            </p:spPr>
            <p:txBody>
              <a:bodyPr wrap="none" rtlCol="0">
                <a:spAutoFit/>
              </a:bodyPr>
              <a:lstStyle/>
              <a:p>
                <a:r>
                  <a:rPr lang="en-US" altLang="zh-CN" sz="2800" b="1" dirty="0">
                    <a:solidFill>
                      <a:schemeClr val="tx1">
                        <a:lumMod val="65000"/>
                        <a:lumOff val="35000"/>
                      </a:schemeClr>
                    </a:solidFill>
                    <a:cs typeface="+mn-ea"/>
                    <a:sym typeface="+mn-lt"/>
                  </a:rPr>
                  <a:t>  </a:t>
                </a:r>
                <a:r>
                  <a:rPr lang="en-US" altLang="zh-CN" sz="3200" b="1" dirty="0">
                    <a:solidFill>
                      <a:schemeClr val="tx1">
                        <a:lumMod val="65000"/>
                        <a:lumOff val="35000"/>
                      </a:schemeClr>
                    </a:solidFill>
                    <a:cs typeface="+mn-ea"/>
                    <a:sym typeface="+mn-lt"/>
                  </a:rPr>
                  <a:t>2.</a:t>
                </a:r>
                <a:endParaRPr lang="en-US" altLang="zh-CN" sz="2400" b="1" dirty="0">
                  <a:solidFill>
                    <a:schemeClr val="tx1">
                      <a:lumMod val="65000"/>
                      <a:lumOff val="35000"/>
                    </a:schemeClr>
                  </a:solidFill>
                  <a:cs typeface="+mn-ea"/>
                  <a:sym typeface="+mn-lt"/>
                </a:endParaRPr>
              </a:p>
            </p:txBody>
          </p:sp>
          <p:sp>
            <p:nvSpPr>
              <p:cNvPr id="17" name="文本框 16"/>
              <p:cNvSpPr>
                <a:spLocks noChangeArrowheads="1"/>
              </p:cNvSpPr>
              <p:nvPr/>
            </p:nvSpPr>
            <p:spPr bwMode="auto">
              <a:xfrm>
                <a:off x="7679676" y="1456652"/>
                <a:ext cx="17235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dirty="0">
                    <a:solidFill>
                      <a:schemeClr val="tx1">
                        <a:lumMod val="65000"/>
                        <a:lumOff val="35000"/>
                      </a:schemeClr>
                    </a:solidFill>
                    <a:cs typeface="+mn-ea"/>
                    <a:sym typeface="+mn-lt"/>
                  </a:rPr>
                  <a:t>请填写标题</a:t>
                </a:r>
                <a:endParaRPr lang="zh-CN" altLang="en-US" sz="2400" b="1" dirty="0">
                  <a:solidFill>
                    <a:schemeClr val="tx1">
                      <a:lumMod val="65000"/>
                      <a:lumOff val="35000"/>
                    </a:schemeClr>
                  </a:solidFill>
                  <a:cs typeface="+mn-ea"/>
                  <a:sym typeface="+mn-lt"/>
                </a:endParaRPr>
              </a:p>
            </p:txBody>
          </p:sp>
        </p:grpSp>
        <p:sp>
          <p:nvSpPr>
            <p:cNvPr id="22" name="文本框 16"/>
            <p:cNvSpPr>
              <a:spLocks noChangeArrowheads="1"/>
            </p:cNvSpPr>
            <p:nvPr/>
          </p:nvSpPr>
          <p:spPr bwMode="auto">
            <a:xfrm>
              <a:off x="6916926" y="3405720"/>
              <a:ext cx="2331087"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1400" dirty="0">
                  <a:solidFill>
                    <a:schemeClr val="tx1">
                      <a:lumMod val="65000"/>
                      <a:lumOff val="35000"/>
                    </a:schemeClr>
                  </a:solidFill>
                  <a:cs typeface="+mn-ea"/>
                  <a:sym typeface="+mn-lt"/>
                </a:rPr>
                <a:t>· </a:t>
              </a:r>
              <a:r>
                <a:rPr lang="zh-CN" altLang="en-US" sz="1400" dirty="0">
                  <a:solidFill>
                    <a:schemeClr val="tx1">
                      <a:lumMod val="65000"/>
                      <a:lumOff val="35000"/>
                    </a:schemeClr>
                  </a:solidFill>
                  <a:cs typeface="+mn-ea"/>
                  <a:sym typeface="+mn-lt"/>
                </a:rPr>
                <a:t>填写小标题  </a:t>
              </a:r>
              <a:r>
                <a:rPr lang="en-US" altLang="zh-CN" sz="1400" dirty="0">
                  <a:solidFill>
                    <a:schemeClr val="tx1">
                      <a:lumMod val="65000"/>
                      <a:lumOff val="35000"/>
                    </a:schemeClr>
                  </a:solidFill>
                  <a:cs typeface="+mn-ea"/>
                  <a:sym typeface="+mn-lt"/>
                </a:rPr>
                <a:t>· </a:t>
              </a:r>
              <a:r>
                <a:rPr lang="zh-CN" altLang="en-US" sz="1400" dirty="0">
                  <a:solidFill>
                    <a:schemeClr val="tx1">
                      <a:lumMod val="65000"/>
                      <a:lumOff val="35000"/>
                    </a:schemeClr>
                  </a:solidFill>
                  <a:cs typeface="+mn-ea"/>
                  <a:sym typeface="+mn-lt"/>
                </a:rPr>
                <a:t>填写小标题 </a:t>
              </a:r>
              <a:endParaRPr lang="en-US" altLang="zh-CN" sz="1400" dirty="0">
                <a:solidFill>
                  <a:schemeClr val="tx1">
                    <a:lumMod val="65000"/>
                    <a:lumOff val="35000"/>
                  </a:schemeClr>
                </a:solidFill>
                <a:cs typeface="+mn-ea"/>
                <a:sym typeface="+mn-lt"/>
              </a:endParaRPr>
            </a:p>
            <a:p>
              <a:pPr>
                <a:lnSpc>
                  <a:spcPct val="150000"/>
                </a:lnSpc>
              </a:pPr>
              <a:r>
                <a:rPr lang="en-US" altLang="zh-CN" sz="1400" dirty="0">
                  <a:solidFill>
                    <a:schemeClr val="tx1">
                      <a:lumMod val="65000"/>
                      <a:lumOff val="35000"/>
                    </a:schemeClr>
                  </a:solidFill>
                  <a:cs typeface="+mn-ea"/>
                  <a:sym typeface="+mn-lt"/>
                </a:rPr>
                <a:t>· </a:t>
              </a:r>
              <a:r>
                <a:rPr lang="zh-CN" altLang="en-US" sz="1400" dirty="0">
                  <a:solidFill>
                    <a:schemeClr val="tx1">
                      <a:lumMod val="65000"/>
                      <a:lumOff val="35000"/>
                    </a:schemeClr>
                  </a:solidFill>
                  <a:cs typeface="+mn-ea"/>
                  <a:sym typeface="+mn-lt"/>
                </a:rPr>
                <a:t>填写小标题  </a:t>
              </a:r>
              <a:r>
                <a:rPr lang="en-US" altLang="zh-CN" sz="1400" dirty="0">
                  <a:solidFill>
                    <a:schemeClr val="tx1">
                      <a:lumMod val="65000"/>
                      <a:lumOff val="35000"/>
                    </a:schemeClr>
                  </a:solidFill>
                  <a:cs typeface="+mn-ea"/>
                  <a:sym typeface="+mn-lt"/>
                </a:rPr>
                <a:t>· </a:t>
              </a:r>
              <a:r>
                <a:rPr lang="zh-CN" altLang="en-US" sz="1400" dirty="0">
                  <a:solidFill>
                    <a:schemeClr val="tx1">
                      <a:lumMod val="65000"/>
                      <a:lumOff val="35000"/>
                    </a:schemeClr>
                  </a:solidFill>
                  <a:cs typeface="+mn-ea"/>
                  <a:sym typeface="+mn-lt"/>
                </a:rPr>
                <a:t>填写小标题 </a:t>
              </a:r>
              <a:endParaRPr lang="en-US" altLang="zh-CN" sz="1400" dirty="0">
                <a:solidFill>
                  <a:schemeClr val="tx1">
                    <a:lumMod val="65000"/>
                    <a:lumOff val="35000"/>
                  </a:schemeClr>
                </a:solidFill>
                <a:cs typeface="+mn-ea"/>
                <a:sym typeface="+mn-lt"/>
              </a:endParaRPr>
            </a:p>
          </p:txBody>
        </p:sp>
      </p:grpSp>
      <p:grpSp>
        <p:nvGrpSpPr>
          <p:cNvPr id="27" name="组合 26"/>
          <p:cNvGrpSpPr/>
          <p:nvPr/>
        </p:nvGrpSpPr>
        <p:grpSpPr>
          <a:xfrm>
            <a:off x="5818110" y="636569"/>
            <a:ext cx="3238219" cy="1242144"/>
            <a:chOff x="5963845" y="1421979"/>
            <a:chExt cx="3238219" cy="1242144"/>
          </a:xfrm>
        </p:grpSpPr>
        <p:grpSp>
          <p:nvGrpSpPr>
            <p:cNvPr id="10" name="组合 9"/>
            <p:cNvGrpSpPr/>
            <p:nvPr/>
          </p:nvGrpSpPr>
          <p:grpSpPr>
            <a:xfrm>
              <a:off x="5963845" y="1421979"/>
              <a:ext cx="2676630" cy="678134"/>
              <a:chOff x="6726595" y="1379195"/>
              <a:chExt cx="2676630" cy="678134"/>
            </a:xfrm>
          </p:grpSpPr>
          <p:sp>
            <p:nvSpPr>
              <p:cNvPr id="11" name="文本框 10"/>
              <p:cNvSpPr txBox="1"/>
              <p:nvPr/>
            </p:nvSpPr>
            <p:spPr>
              <a:xfrm>
                <a:off x="6726595" y="1432133"/>
                <a:ext cx="769763" cy="584775"/>
              </a:xfrm>
              <a:prstGeom prst="rect">
                <a:avLst/>
              </a:prstGeom>
              <a:noFill/>
              <a:effectLst/>
            </p:spPr>
            <p:txBody>
              <a:bodyPr wrap="none" rtlCol="0">
                <a:spAutoFit/>
              </a:bodyPr>
              <a:lstStyle/>
              <a:p>
                <a:r>
                  <a:rPr lang="en-US" altLang="zh-CN" sz="2800" b="1" dirty="0">
                    <a:solidFill>
                      <a:schemeClr val="tx1">
                        <a:lumMod val="65000"/>
                        <a:lumOff val="35000"/>
                      </a:schemeClr>
                    </a:solidFill>
                    <a:cs typeface="+mn-ea"/>
                    <a:sym typeface="+mn-lt"/>
                  </a:rPr>
                  <a:t>  </a:t>
                </a:r>
                <a:r>
                  <a:rPr lang="en-US" altLang="zh-CN" sz="3200" b="1" dirty="0">
                    <a:solidFill>
                      <a:schemeClr val="tx1">
                        <a:lumMod val="65000"/>
                        <a:lumOff val="35000"/>
                      </a:schemeClr>
                    </a:solidFill>
                    <a:cs typeface="+mn-ea"/>
                    <a:sym typeface="+mn-lt"/>
                  </a:rPr>
                  <a:t>1.</a:t>
                </a:r>
                <a:endParaRPr lang="en-US" altLang="zh-CN" sz="2400" b="1" dirty="0">
                  <a:solidFill>
                    <a:schemeClr val="tx1">
                      <a:lumMod val="65000"/>
                      <a:lumOff val="35000"/>
                    </a:schemeClr>
                  </a:solidFill>
                  <a:cs typeface="+mn-ea"/>
                  <a:sym typeface="+mn-lt"/>
                </a:endParaRPr>
              </a:p>
            </p:txBody>
          </p:sp>
          <p:sp>
            <p:nvSpPr>
              <p:cNvPr id="12" name="Freeform 19"/>
              <p:cNvSpPr/>
              <p:nvPr/>
            </p:nvSpPr>
            <p:spPr bwMode="auto">
              <a:xfrm>
                <a:off x="6816095" y="1379195"/>
                <a:ext cx="604921" cy="67813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noFill/>
              <a:ln>
                <a:solidFill>
                  <a:srgbClr val="59595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65000"/>
                      <a:lumOff val="35000"/>
                    </a:schemeClr>
                  </a:solidFill>
                  <a:cs typeface="+mn-ea"/>
                  <a:sym typeface="+mn-lt"/>
                </a:endParaRPr>
              </a:p>
            </p:txBody>
          </p:sp>
          <p:sp>
            <p:nvSpPr>
              <p:cNvPr id="13" name="文本框 16"/>
              <p:cNvSpPr>
                <a:spLocks noChangeArrowheads="1"/>
              </p:cNvSpPr>
              <p:nvPr/>
            </p:nvSpPr>
            <p:spPr bwMode="auto">
              <a:xfrm>
                <a:off x="7679676" y="1456652"/>
                <a:ext cx="17235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dirty="0">
                    <a:solidFill>
                      <a:schemeClr val="tx1">
                        <a:lumMod val="65000"/>
                        <a:lumOff val="35000"/>
                      </a:schemeClr>
                    </a:solidFill>
                    <a:cs typeface="+mn-ea"/>
                    <a:sym typeface="+mn-lt"/>
                  </a:rPr>
                  <a:t>请填写标题</a:t>
                </a:r>
                <a:endParaRPr lang="zh-CN" altLang="en-US" sz="2400" b="1" dirty="0">
                  <a:solidFill>
                    <a:schemeClr val="tx1">
                      <a:lumMod val="65000"/>
                      <a:lumOff val="35000"/>
                    </a:schemeClr>
                  </a:solidFill>
                  <a:cs typeface="+mn-ea"/>
                  <a:sym typeface="+mn-lt"/>
                </a:endParaRPr>
              </a:p>
            </p:txBody>
          </p:sp>
        </p:grpSp>
        <p:sp>
          <p:nvSpPr>
            <p:cNvPr id="23" name="文本框 16"/>
            <p:cNvSpPr>
              <a:spLocks noChangeArrowheads="1"/>
            </p:cNvSpPr>
            <p:nvPr/>
          </p:nvSpPr>
          <p:spPr bwMode="auto">
            <a:xfrm>
              <a:off x="6870977" y="1963547"/>
              <a:ext cx="2331087"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1400" dirty="0">
                  <a:solidFill>
                    <a:schemeClr val="tx1">
                      <a:lumMod val="65000"/>
                      <a:lumOff val="35000"/>
                    </a:schemeClr>
                  </a:solidFill>
                  <a:cs typeface="+mn-ea"/>
                  <a:sym typeface="+mn-lt"/>
                </a:rPr>
                <a:t>· </a:t>
              </a:r>
              <a:r>
                <a:rPr lang="zh-CN" altLang="en-US" sz="1400" dirty="0">
                  <a:solidFill>
                    <a:schemeClr val="tx1">
                      <a:lumMod val="65000"/>
                      <a:lumOff val="35000"/>
                    </a:schemeClr>
                  </a:solidFill>
                  <a:cs typeface="+mn-ea"/>
                  <a:sym typeface="+mn-lt"/>
                </a:rPr>
                <a:t>填写小标题  </a:t>
              </a:r>
              <a:r>
                <a:rPr lang="en-US" altLang="zh-CN" sz="1400" dirty="0">
                  <a:solidFill>
                    <a:schemeClr val="tx1">
                      <a:lumMod val="65000"/>
                      <a:lumOff val="35000"/>
                    </a:schemeClr>
                  </a:solidFill>
                  <a:cs typeface="+mn-ea"/>
                  <a:sym typeface="+mn-lt"/>
                </a:rPr>
                <a:t>· </a:t>
              </a:r>
              <a:r>
                <a:rPr lang="zh-CN" altLang="en-US" sz="1400" dirty="0">
                  <a:solidFill>
                    <a:schemeClr val="tx1">
                      <a:lumMod val="65000"/>
                      <a:lumOff val="35000"/>
                    </a:schemeClr>
                  </a:solidFill>
                  <a:cs typeface="+mn-ea"/>
                  <a:sym typeface="+mn-lt"/>
                </a:rPr>
                <a:t>填写小标题 </a:t>
              </a:r>
              <a:endParaRPr lang="en-US" altLang="zh-CN" sz="1400" dirty="0">
                <a:solidFill>
                  <a:schemeClr val="tx1">
                    <a:lumMod val="65000"/>
                    <a:lumOff val="35000"/>
                  </a:schemeClr>
                </a:solidFill>
                <a:cs typeface="+mn-ea"/>
                <a:sym typeface="+mn-lt"/>
              </a:endParaRPr>
            </a:p>
            <a:p>
              <a:pPr>
                <a:lnSpc>
                  <a:spcPct val="150000"/>
                </a:lnSpc>
              </a:pPr>
              <a:r>
                <a:rPr lang="en-US" altLang="zh-CN" sz="1400" dirty="0">
                  <a:solidFill>
                    <a:schemeClr val="tx1">
                      <a:lumMod val="65000"/>
                      <a:lumOff val="35000"/>
                    </a:schemeClr>
                  </a:solidFill>
                  <a:cs typeface="+mn-ea"/>
                  <a:sym typeface="+mn-lt"/>
                </a:rPr>
                <a:t>· </a:t>
              </a:r>
              <a:r>
                <a:rPr lang="zh-CN" altLang="en-US" sz="1400" dirty="0">
                  <a:solidFill>
                    <a:schemeClr val="tx1">
                      <a:lumMod val="65000"/>
                      <a:lumOff val="35000"/>
                    </a:schemeClr>
                  </a:solidFill>
                  <a:cs typeface="+mn-ea"/>
                  <a:sym typeface="+mn-lt"/>
                </a:rPr>
                <a:t>填写小标题  </a:t>
              </a:r>
              <a:r>
                <a:rPr lang="en-US" altLang="zh-CN" sz="1400" dirty="0">
                  <a:solidFill>
                    <a:schemeClr val="tx1">
                      <a:lumMod val="65000"/>
                      <a:lumOff val="35000"/>
                    </a:schemeClr>
                  </a:solidFill>
                  <a:cs typeface="+mn-ea"/>
                  <a:sym typeface="+mn-lt"/>
                </a:rPr>
                <a:t>· </a:t>
              </a:r>
              <a:r>
                <a:rPr lang="zh-CN" altLang="en-US" sz="1400" dirty="0">
                  <a:solidFill>
                    <a:schemeClr val="tx1">
                      <a:lumMod val="65000"/>
                      <a:lumOff val="35000"/>
                    </a:schemeClr>
                  </a:solidFill>
                  <a:cs typeface="+mn-ea"/>
                  <a:sym typeface="+mn-lt"/>
                </a:rPr>
                <a:t>填写小标题 </a:t>
              </a:r>
              <a:endParaRPr lang="en-US" altLang="zh-CN" sz="1400" dirty="0">
                <a:solidFill>
                  <a:schemeClr val="tx1">
                    <a:lumMod val="65000"/>
                    <a:lumOff val="35000"/>
                  </a:schemeClr>
                </a:solidFill>
                <a:cs typeface="+mn-ea"/>
                <a:sym typeface="+mn-lt"/>
              </a:endParaRPr>
            </a:p>
          </p:txBody>
        </p:sp>
      </p:grpSp>
      <p:grpSp>
        <p:nvGrpSpPr>
          <p:cNvPr id="25" name="组合 24"/>
          <p:cNvGrpSpPr/>
          <p:nvPr/>
        </p:nvGrpSpPr>
        <p:grpSpPr>
          <a:xfrm>
            <a:off x="5818110" y="3573560"/>
            <a:ext cx="3284168" cy="1332030"/>
            <a:chOff x="5963845" y="4385356"/>
            <a:chExt cx="3284168" cy="1332030"/>
          </a:xfrm>
        </p:grpSpPr>
        <p:grpSp>
          <p:nvGrpSpPr>
            <p:cNvPr id="18" name="组合 17"/>
            <p:cNvGrpSpPr/>
            <p:nvPr/>
          </p:nvGrpSpPr>
          <p:grpSpPr>
            <a:xfrm>
              <a:off x="5963845" y="4385356"/>
              <a:ext cx="2656946" cy="678134"/>
              <a:chOff x="6746279" y="1379195"/>
              <a:chExt cx="2656946" cy="678134"/>
            </a:xfrm>
          </p:grpSpPr>
          <p:sp>
            <p:nvSpPr>
              <p:cNvPr id="19" name="文本框 18"/>
              <p:cNvSpPr txBox="1"/>
              <p:nvPr/>
            </p:nvSpPr>
            <p:spPr>
              <a:xfrm>
                <a:off x="6746279" y="1425874"/>
                <a:ext cx="769763" cy="584775"/>
              </a:xfrm>
              <a:prstGeom prst="rect">
                <a:avLst/>
              </a:prstGeom>
              <a:noFill/>
              <a:effectLst/>
            </p:spPr>
            <p:txBody>
              <a:bodyPr wrap="none" rtlCol="0">
                <a:spAutoFit/>
              </a:bodyPr>
              <a:lstStyle/>
              <a:p>
                <a:r>
                  <a:rPr lang="en-US" altLang="zh-CN" sz="2800" b="1" dirty="0">
                    <a:solidFill>
                      <a:schemeClr val="tx1">
                        <a:lumMod val="65000"/>
                        <a:lumOff val="35000"/>
                      </a:schemeClr>
                    </a:solidFill>
                    <a:cs typeface="+mn-ea"/>
                    <a:sym typeface="+mn-lt"/>
                  </a:rPr>
                  <a:t>  </a:t>
                </a:r>
                <a:r>
                  <a:rPr lang="en-US" altLang="zh-CN" sz="3200" b="1" dirty="0">
                    <a:solidFill>
                      <a:schemeClr val="tx1">
                        <a:lumMod val="65000"/>
                        <a:lumOff val="35000"/>
                      </a:schemeClr>
                    </a:solidFill>
                    <a:cs typeface="+mn-ea"/>
                    <a:sym typeface="+mn-lt"/>
                  </a:rPr>
                  <a:t>3.</a:t>
                </a:r>
                <a:endParaRPr lang="en-US" altLang="zh-CN" sz="2400" b="1" dirty="0">
                  <a:solidFill>
                    <a:schemeClr val="tx1">
                      <a:lumMod val="65000"/>
                      <a:lumOff val="35000"/>
                    </a:schemeClr>
                  </a:solidFill>
                  <a:cs typeface="+mn-ea"/>
                  <a:sym typeface="+mn-lt"/>
                </a:endParaRPr>
              </a:p>
            </p:txBody>
          </p:sp>
          <p:sp>
            <p:nvSpPr>
              <p:cNvPr id="20" name="Freeform 19"/>
              <p:cNvSpPr/>
              <p:nvPr/>
            </p:nvSpPr>
            <p:spPr bwMode="auto">
              <a:xfrm>
                <a:off x="6816095" y="1379195"/>
                <a:ext cx="604921" cy="67813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noFill/>
              <a:ln>
                <a:solidFill>
                  <a:srgbClr val="59595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65000"/>
                      <a:lumOff val="35000"/>
                    </a:schemeClr>
                  </a:solidFill>
                  <a:cs typeface="+mn-ea"/>
                  <a:sym typeface="+mn-lt"/>
                </a:endParaRPr>
              </a:p>
            </p:txBody>
          </p:sp>
          <p:sp>
            <p:nvSpPr>
              <p:cNvPr id="21" name="文本框 16"/>
              <p:cNvSpPr>
                <a:spLocks noChangeArrowheads="1"/>
              </p:cNvSpPr>
              <p:nvPr/>
            </p:nvSpPr>
            <p:spPr bwMode="auto">
              <a:xfrm>
                <a:off x="7679676" y="1510491"/>
                <a:ext cx="17235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dirty="0">
                    <a:solidFill>
                      <a:schemeClr val="tx1">
                        <a:lumMod val="65000"/>
                        <a:lumOff val="35000"/>
                      </a:schemeClr>
                    </a:solidFill>
                    <a:cs typeface="+mn-ea"/>
                    <a:sym typeface="+mn-lt"/>
                  </a:rPr>
                  <a:t>请填写标题</a:t>
                </a:r>
                <a:endParaRPr lang="zh-CN" altLang="en-US" sz="2400" b="1" dirty="0">
                  <a:solidFill>
                    <a:schemeClr val="tx1">
                      <a:lumMod val="65000"/>
                      <a:lumOff val="35000"/>
                    </a:schemeClr>
                  </a:solidFill>
                  <a:cs typeface="+mn-ea"/>
                  <a:sym typeface="+mn-lt"/>
                </a:endParaRPr>
              </a:p>
            </p:txBody>
          </p:sp>
        </p:grpSp>
        <p:sp>
          <p:nvSpPr>
            <p:cNvPr id="24" name="文本框 16"/>
            <p:cNvSpPr>
              <a:spLocks noChangeArrowheads="1"/>
            </p:cNvSpPr>
            <p:nvPr/>
          </p:nvSpPr>
          <p:spPr bwMode="auto">
            <a:xfrm>
              <a:off x="6916926" y="5016810"/>
              <a:ext cx="2331087"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1400" dirty="0">
                  <a:solidFill>
                    <a:schemeClr val="tx1">
                      <a:lumMod val="65000"/>
                      <a:lumOff val="35000"/>
                    </a:schemeClr>
                  </a:solidFill>
                  <a:cs typeface="+mn-ea"/>
                  <a:sym typeface="+mn-lt"/>
                </a:rPr>
                <a:t>· </a:t>
              </a:r>
              <a:r>
                <a:rPr lang="zh-CN" altLang="en-US" sz="1400" dirty="0">
                  <a:solidFill>
                    <a:schemeClr val="tx1">
                      <a:lumMod val="65000"/>
                      <a:lumOff val="35000"/>
                    </a:schemeClr>
                  </a:solidFill>
                  <a:cs typeface="+mn-ea"/>
                  <a:sym typeface="+mn-lt"/>
                </a:rPr>
                <a:t>填写小标题  </a:t>
              </a:r>
              <a:r>
                <a:rPr lang="en-US" altLang="zh-CN" sz="1400" dirty="0">
                  <a:solidFill>
                    <a:schemeClr val="tx1">
                      <a:lumMod val="65000"/>
                      <a:lumOff val="35000"/>
                    </a:schemeClr>
                  </a:solidFill>
                  <a:cs typeface="+mn-ea"/>
                  <a:sym typeface="+mn-lt"/>
                </a:rPr>
                <a:t>· </a:t>
              </a:r>
              <a:r>
                <a:rPr lang="zh-CN" altLang="en-US" sz="1400" dirty="0">
                  <a:solidFill>
                    <a:schemeClr val="tx1">
                      <a:lumMod val="65000"/>
                      <a:lumOff val="35000"/>
                    </a:schemeClr>
                  </a:solidFill>
                  <a:cs typeface="+mn-ea"/>
                  <a:sym typeface="+mn-lt"/>
                </a:rPr>
                <a:t>填写小标题 </a:t>
              </a:r>
              <a:endParaRPr lang="en-US" altLang="zh-CN" sz="1400" dirty="0">
                <a:solidFill>
                  <a:schemeClr val="tx1">
                    <a:lumMod val="65000"/>
                    <a:lumOff val="35000"/>
                  </a:schemeClr>
                </a:solidFill>
                <a:cs typeface="+mn-ea"/>
                <a:sym typeface="+mn-lt"/>
              </a:endParaRPr>
            </a:p>
            <a:p>
              <a:pPr>
                <a:lnSpc>
                  <a:spcPct val="150000"/>
                </a:lnSpc>
              </a:pPr>
              <a:r>
                <a:rPr lang="en-US" altLang="zh-CN" sz="1400" dirty="0">
                  <a:solidFill>
                    <a:schemeClr val="tx1">
                      <a:lumMod val="65000"/>
                      <a:lumOff val="35000"/>
                    </a:schemeClr>
                  </a:solidFill>
                  <a:cs typeface="+mn-ea"/>
                  <a:sym typeface="+mn-lt"/>
                </a:rPr>
                <a:t>· </a:t>
              </a:r>
              <a:r>
                <a:rPr lang="zh-CN" altLang="en-US" sz="1400" dirty="0">
                  <a:solidFill>
                    <a:schemeClr val="tx1">
                      <a:lumMod val="65000"/>
                      <a:lumOff val="35000"/>
                    </a:schemeClr>
                  </a:solidFill>
                  <a:cs typeface="+mn-ea"/>
                  <a:sym typeface="+mn-lt"/>
                </a:rPr>
                <a:t>填写小标题  </a:t>
              </a:r>
              <a:r>
                <a:rPr lang="en-US" altLang="zh-CN" sz="1400" dirty="0">
                  <a:solidFill>
                    <a:schemeClr val="tx1">
                      <a:lumMod val="65000"/>
                      <a:lumOff val="35000"/>
                    </a:schemeClr>
                  </a:solidFill>
                  <a:cs typeface="+mn-ea"/>
                  <a:sym typeface="+mn-lt"/>
                </a:rPr>
                <a:t>· </a:t>
              </a:r>
              <a:r>
                <a:rPr lang="zh-CN" altLang="en-US" sz="1400" dirty="0">
                  <a:solidFill>
                    <a:schemeClr val="tx1">
                      <a:lumMod val="65000"/>
                      <a:lumOff val="35000"/>
                    </a:schemeClr>
                  </a:solidFill>
                  <a:cs typeface="+mn-ea"/>
                  <a:sym typeface="+mn-lt"/>
                </a:rPr>
                <a:t>填写小标题 </a:t>
              </a:r>
              <a:endParaRPr lang="en-US" altLang="zh-CN" sz="1400" dirty="0">
                <a:solidFill>
                  <a:schemeClr val="tx1">
                    <a:lumMod val="65000"/>
                    <a:lumOff val="35000"/>
                  </a:schemeClr>
                </a:solidFill>
                <a:cs typeface="+mn-ea"/>
                <a:sym typeface="+mn-lt"/>
              </a:endParaRPr>
            </a:p>
          </p:txBody>
        </p:sp>
      </p:grpSp>
      <p:sp>
        <p:nvSpPr>
          <p:cNvPr id="30" name="文本框 29"/>
          <p:cNvSpPr txBox="1"/>
          <p:nvPr/>
        </p:nvSpPr>
        <p:spPr>
          <a:xfrm>
            <a:off x="11658338" y="1788695"/>
            <a:ext cx="553998" cy="3212299"/>
          </a:xfrm>
          <a:prstGeom prst="rect">
            <a:avLst/>
          </a:prstGeom>
          <a:noFill/>
          <a:effectLst/>
        </p:spPr>
        <p:txBody>
          <a:bodyPr vert="eaVert" wrap="square" rtlCol="0">
            <a:spAutoFit/>
          </a:bodyPr>
          <a:lstStyle/>
          <a:p>
            <a:pPr algn="ctr"/>
            <a:r>
              <a:rPr lang="en-US" altLang="zh-CN" sz="2400" b="1" dirty="0">
                <a:solidFill>
                  <a:schemeClr val="bg1"/>
                </a:solidFill>
                <a:cs typeface="+mn-ea"/>
                <a:sym typeface="+mn-lt"/>
              </a:rPr>
              <a:t>CONCENT·</a:t>
            </a:r>
            <a:r>
              <a:rPr lang="zh-CN" altLang="en-US" sz="2400" b="1" dirty="0">
                <a:solidFill>
                  <a:schemeClr val="bg1"/>
                </a:solidFill>
                <a:cs typeface="+mn-ea"/>
                <a:sym typeface="+mn-lt"/>
              </a:rPr>
              <a:t>目录</a:t>
            </a:r>
            <a:r>
              <a:rPr lang="en-US" altLang="zh-CN" sz="2400" b="1" dirty="0">
                <a:solidFill>
                  <a:schemeClr val="bg1"/>
                </a:solidFill>
                <a:cs typeface="+mn-ea"/>
                <a:sym typeface="+mn-lt"/>
              </a:rPr>
              <a:t>·</a:t>
            </a:r>
            <a:endParaRPr lang="zh-CN" altLang="en-US" sz="2400" b="1" dirty="0">
              <a:solidFill>
                <a:schemeClr val="bg1"/>
              </a:solidFill>
              <a:cs typeface="+mn-ea"/>
              <a:sym typeface="+mn-lt"/>
            </a:endParaRPr>
          </a:p>
        </p:txBody>
      </p:sp>
      <p:sp>
        <p:nvSpPr>
          <p:cNvPr id="6" name="心形 5"/>
          <p:cNvSpPr/>
          <p:nvPr/>
        </p:nvSpPr>
        <p:spPr>
          <a:xfrm>
            <a:off x="9529183" y="2485947"/>
            <a:ext cx="2093674" cy="2093674"/>
          </a:xfrm>
          <a:prstGeom prst="heart">
            <a:avLst/>
          </a:prstGeom>
          <a:pattFill prst="pct70">
            <a:fgClr>
              <a:srgbClr val="FDDAE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3" name="组合 32"/>
          <p:cNvGrpSpPr/>
          <p:nvPr/>
        </p:nvGrpSpPr>
        <p:grpSpPr>
          <a:xfrm>
            <a:off x="5818110" y="4929101"/>
            <a:ext cx="3284168" cy="1332030"/>
            <a:chOff x="5963845" y="4385356"/>
            <a:chExt cx="3284168" cy="1332030"/>
          </a:xfrm>
        </p:grpSpPr>
        <p:grpSp>
          <p:nvGrpSpPr>
            <p:cNvPr id="34" name="组合 33"/>
            <p:cNvGrpSpPr/>
            <p:nvPr/>
          </p:nvGrpSpPr>
          <p:grpSpPr>
            <a:xfrm>
              <a:off x="5963845" y="4385356"/>
              <a:ext cx="2656946" cy="678134"/>
              <a:chOff x="6746279" y="1379195"/>
              <a:chExt cx="2656946" cy="678134"/>
            </a:xfrm>
          </p:grpSpPr>
          <p:sp>
            <p:nvSpPr>
              <p:cNvPr id="36" name="文本框 35"/>
              <p:cNvSpPr txBox="1"/>
              <p:nvPr/>
            </p:nvSpPr>
            <p:spPr>
              <a:xfrm>
                <a:off x="6746279" y="1425874"/>
                <a:ext cx="769763" cy="584775"/>
              </a:xfrm>
              <a:prstGeom prst="rect">
                <a:avLst/>
              </a:prstGeom>
              <a:noFill/>
              <a:effectLst/>
            </p:spPr>
            <p:txBody>
              <a:bodyPr wrap="none" rtlCol="0">
                <a:spAutoFit/>
              </a:bodyPr>
              <a:lstStyle/>
              <a:p>
                <a:r>
                  <a:rPr lang="en-US" altLang="zh-CN" sz="2800" b="1" dirty="0">
                    <a:solidFill>
                      <a:schemeClr val="tx1">
                        <a:lumMod val="65000"/>
                        <a:lumOff val="35000"/>
                      </a:schemeClr>
                    </a:solidFill>
                    <a:cs typeface="+mn-ea"/>
                    <a:sym typeface="+mn-lt"/>
                  </a:rPr>
                  <a:t>  </a:t>
                </a:r>
                <a:r>
                  <a:rPr lang="en-US" altLang="zh-CN" sz="3200" b="1" dirty="0">
                    <a:solidFill>
                      <a:schemeClr val="tx1">
                        <a:lumMod val="65000"/>
                        <a:lumOff val="35000"/>
                      </a:schemeClr>
                    </a:solidFill>
                    <a:cs typeface="+mn-ea"/>
                    <a:sym typeface="+mn-lt"/>
                  </a:rPr>
                  <a:t>4.</a:t>
                </a:r>
                <a:endParaRPr lang="en-US" altLang="zh-CN" sz="2400" b="1" dirty="0">
                  <a:solidFill>
                    <a:schemeClr val="tx1">
                      <a:lumMod val="65000"/>
                      <a:lumOff val="35000"/>
                    </a:schemeClr>
                  </a:solidFill>
                  <a:cs typeface="+mn-ea"/>
                  <a:sym typeface="+mn-lt"/>
                </a:endParaRPr>
              </a:p>
            </p:txBody>
          </p:sp>
          <p:sp>
            <p:nvSpPr>
              <p:cNvPr id="37" name="Freeform 19"/>
              <p:cNvSpPr/>
              <p:nvPr/>
            </p:nvSpPr>
            <p:spPr bwMode="auto">
              <a:xfrm>
                <a:off x="6816095" y="1379195"/>
                <a:ext cx="604921" cy="67813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noFill/>
              <a:ln>
                <a:solidFill>
                  <a:srgbClr val="59595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65000"/>
                      <a:lumOff val="35000"/>
                    </a:schemeClr>
                  </a:solidFill>
                  <a:cs typeface="+mn-ea"/>
                  <a:sym typeface="+mn-lt"/>
                </a:endParaRPr>
              </a:p>
            </p:txBody>
          </p:sp>
          <p:sp>
            <p:nvSpPr>
              <p:cNvPr id="38" name="文本框 16"/>
              <p:cNvSpPr>
                <a:spLocks noChangeArrowheads="1"/>
              </p:cNvSpPr>
              <p:nvPr/>
            </p:nvSpPr>
            <p:spPr bwMode="auto">
              <a:xfrm>
                <a:off x="7679676" y="1510491"/>
                <a:ext cx="17235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dirty="0">
                    <a:solidFill>
                      <a:schemeClr val="tx1">
                        <a:lumMod val="65000"/>
                        <a:lumOff val="35000"/>
                      </a:schemeClr>
                    </a:solidFill>
                    <a:cs typeface="+mn-ea"/>
                    <a:sym typeface="+mn-lt"/>
                  </a:rPr>
                  <a:t>请填写标题</a:t>
                </a:r>
                <a:endParaRPr lang="zh-CN" altLang="en-US" sz="2400" b="1" dirty="0">
                  <a:solidFill>
                    <a:schemeClr val="tx1">
                      <a:lumMod val="65000"/>
                      <a:lumOff val="35000"/>
                    </a:schemeClr>
                  </a:solidFill>
                  <a:cs typeface="+mn-ea"/>
                  <a:sym typeface="+mn-lt"/>
                </a:endParaRPr>
              </a:p>
            </p:txBody>
          </p:sp>
        </p:grpSp>
        <p:sp>
          <p:nvSpPr>
            <p:cNvPr id="35" name="文本框 16"/>
            <p:cNvSpPr>
              <a:spLocks noChangeArrowheads="1"/>
            </p:cNvSpPr>
            <p:nvPr/>
          </p:nvSpPr>
          <p:spPr bwMode="auto">
            <a:xfrm>
              <a:off x="6916926" y="5016810"/>
              <a:ext cx="2331087"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1400" dirty="0">
                  <a:solidFill>
                    <a:schemeClr val="tx1">
                      <a:lumMod val="65000"/>
                      <a:lumOff val="35000"/>
                    </a:schemeClr>
                  </a:solidFill>
                  <a:cs typeface="+mn-ea"/>
                  <a:sym typeface="+mn-lt"/>
                </a:rPr>
                <a:t>· </a:t>
              </a:r>
              <a:r>
                <a:rPr lang="zh-CN" altLang="en-US" sz="1400" dirty="0">
                  <a:solidFill>
                    <a:schemeClr val="tx1">
                      <a:lumMod val="65000"/>
                      <a:lumOff val="35000"/>
                    </a:schemeClr>
                  </a:solidFill>
                  <a:cs typeface="+mn-ea"/>
                  <a:sym typeface="+mn-lt"/>
                </a:rPr>
                <a:t>填写小标题  </a:t>
              </a:r>
              <a:r>
                <a:rPr lang="en-US" altLang="zh-CN" sz="1400" dirty="0">
                  <a:solidFill>
                    <a:schemeClr val="tx1">
                      <a:lumMod val="65000"/>
                      <a:lumOff val="35000"/>
                    </a:schemeClr>
                  </a:solidFill>
                  <a:cs typeface="+mn-ea"/>
                  <a:sym typeface="+mn-lt"/>
                </a:rPr>
                <a:t>· </a:t>
              </a:r>
              <a:r>
                <a:rPr lang="zh-CN" altLang="en-US" sz="1400" dirty="0">
                  <a:solidFill>
                    <a:schemeClr val="tx1">
                      <a:lumMod val="65000"/>
                      <a:lumOff val="35000"/>
                    </a:schemeClr>
                  </a:solidFill>
                  <a:cs typeface="+mn-ea"/>
                  <a:sym typeface="+mn-lt"/>
                </a:rPr>
                <a:t>填写小标题 </a:t>
              </a:r>
              <a:endParaRPr lang="en-US" altLang="zh-CN" sz="1400" dirty="0">
                <a:solidFill>
                  <a:schemeClr val="tx1">
                    <a:lumMod val="65000"/>
                    <a:lumOff val="35000"/>
                  </a:schemeClr>
                </a:solidFill>
                <a:cs typeface="+mn-ea"/>
                <a:sym typeface="+mn-lt"/>
              </a:endParaRPr>
            </a:p>
            <a:p>
              <a:pPr>
                <a:lnSpc>
                  <a:spcPct val="150000"/>
                </a:lnSpc>
              </a:pPr>
              <a:r>
                <a:rPr lang="en-US" altLang="zh-CN" sz="1400" dirty="0">
                  <a:solidFill>
                    <a:schemeClr val="tx1">
                      <a:lumMod val="65000"/>
                      <a:lumOff val="35000"/>
                    </a:schemeClr>
                  </a:solidFill>
                  <a:cs typeface="+mn-ea"/>
                  <a:sym typeface="+mn-lt"/>
                </a:rPr>
                <a:t>· </a:t>
              </a:r>
              <a:r>
                <a:rPr lang="zh-CN" altLang="en-US" sz="1400" dirty="0">
                  <a:solidFill>
                    <a:schemeClr val="tx1">
                      <a:lumMod val="65000"/>
                      <a:lumOff val="35000"/>
                    </a:schemeClr>
                  </a:solidFill>
                  <a:cs typeface="+mn-ea"/>
                  <a:sym typeface="+mn-lt"/>
                </a:rPr>
                <a:t>填写小标题  </a:t>
              </a:r>
              <a:r>
                <a:rPr lang="en-US" altLang="zh-CN" sz="1400" dirty="0">
                  <a:solidFill>
                    <a:schemeClr val="tx1">
                      <a:lumMod val="65000"/>
                      <a:lumOff val="35000"/>
                    </a:schemeClr>
                  </a:solidFill>
                  <a:cs typeface="+mn-ea"/>
                  <a:sym typeface="+mn-lt"/>
                </a:rPr>
                <a:t>· </a:t>
              </a:r>
              <a:r>
                <a:rPr lang="zh-CN" altLang="en-US" sz="1400" dirty="0">
                  <a:solidFill>
                    <a:schemeClr val="tx1">
                      <a:lumMod val="65000"/>
                      <a:lumOff val="35000"/>
                    </a:schemeClr>
                  </a:solidFill>
                  <a:cs typeface="+mn-ea"/>
                  <a:sym typeface="+mn-lt"/>
                </a:rPr>
                <a:t>填写小标题 </a:t>
              </a:r>
              <a:endParaRPr lang="en-US" altLang="zh-CN" sz="1400" dirty="0">
                <a:solidFill>
                  <a:schemeClr val="tx1">
                    <a:lumMod val="65000"/>
                    <a:lumOff val="35000"/>
                  </a:schemeClr>
                </a:solidFill>
                <a:cs typeface="+mn-ea"/>
                <a:sym typeface="+mn-l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000">
        <p15:prstTrans prst="airplan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nodeType="clickEffect">
                                  <p:stCondLst>
                                    <p:cond delay="0"/>
                                  </p:stCondLst>
                                  <p:childTnLst>
                                    <p:animRot by="120000">
                                      <p:cBhvr>
                                        <p:cTn id="6" dur="100" fill="hold">
                                          <p:stCondLst>
                                            <p:cond delay="0"/>
                                          </p:stCondLst>
                                        </p:cTn>
                                        <p:tgtEl>
                                          <p:spTgt spid="3"/>
                                        </p:tgtEl>
                                        <p:attrNameLst>
                                          <p:attrName>r</p:attrName>
                                        </p:attrNameLst>
                                      </p:cBhvr>
                                    </p:animRot>
                                    <p:animRot by="-240000">
                                      <p:cBhvr>
                                        <p:cTn id="7" dur="200" fill="hold">
                                          <p:stCondLst>
                                            <p:cond delay="200"/>
                                          </p:stCondLst>
                                        </p:cTn>
                                        <p:tgtEl>
                                          <p:spTgt spid="3"/>
                                        </p:tgtEl>
                                        <p:attrNameLst>
                                          <p:attrName>r</p:attrName>
                                        </p:attrNameLst>
                                      </p:cBhvr>
                                    </p:animRot>
                                    <p:animRot by="240000">
                                      <p:cBhvr>
                                        <p:cTn id="8" dur="200" fill="hold">
                                          <p:stCondLst>
                                            <p:cond delay="400"/>
                                          </p:stCondLst>
                                        </p:cTn>
                                        <p:tgtEl>
                                          <p:spTgt spid="3"/>
                                        </p:tgtEl>
                                        <p:attrNameLst>
                                          <p:attrName>r</p:attrName>
                                        </p:attrNameLst>
                                      </p:cBhvr>
                                    </p:animRot>
                                    <p:animRot by="-240000">
                                      <p:cBhvr>
                                        <p:cTn id="9" dur="200" fill="hold">
                                          <p:stCondLst>
                                            <p:cond delay="600"/>
                                          </p:stCondLst>
                                        </p:cTn>
                                        <p:tgtEl>
                                          <p:spTgt spid="3"/>
                                        </p:tgtEl>
                                        <p:attrNameLst>
                                          <p:attrName>r</p:attrName>
                                        </p:attrNameLst>
                                      </p:cBhvr>
                                    </p:animRot>
                                    <p:animRot by="120000">
                                      <p:cBhvr>
                                        <p:cTn id="10" dur="200" fill="hold">
                                          <p:stCondLst>
                                            <p:cond delay="800"/>
                                          </p:stCondLst>
                                        </p:cTn>
                                        <p:tgtEl>
                                          <p:spTgt spid="3"/>
                                        </p:tgtEl>
                                        <p:attrNameLst>
                                          <p:attrName>r</p:attrName>
                                        </p:attrNameLst>
                                      </p:cBhvr>
                                    </p:animRot>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1000"/>
                                        <p:tgtEl>
                                          <p:spTgt spid="27"/>
                                        </p:tgtEl>
                                      </p:cBhvr>
                                    </p:animEffect>
                                    <p:anim calcmode="lin" valueType="num">
                                      <p:cBhvr>
                                        <p:cTn id="15" dur="1000" fill="hold"/>
                                        <p:tgtEl>
                                          <p:spTgt spid="27"/>
                                        </p:tgtEl>
                                        <p:attrNameLst>
                                          <p:attrName>ppt_x</p:attrName>
                                        </p:attrNameLst>
                                      </p:cBhvr>
                                      <p:tavLst>
                                        <p:tav tm="0">
                                          <p:val>
                                            <p:strVal val="#ppt_x"/>
                                          </p:val>
                                        </p:tav>
                                        <p:tav tm="100000">
                                          <p:val>
                                            <p:strVal val="#ppt_x"/>
                                          </p:val>
                                        </p:tav>
                                      </p:tavLst>
                                    </p:anim>
                                    <p:anim calcmode="lin" valueType="num">
                                      <p:cBhvr>
                                        <p:cTn id="16" dur="1000" fill="hold"/>
                                        <p:tgtEl>
                                          <p:spTgt spid="27"/>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42" presetClass="entr" presetSubtype="0" fill="hold"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1000"/>
                                        <p:tgtEl>
                                          <p:spTgt spid="26"/>
                                        </p:tgtEl>
                                      </p:cBhvr>
                                    </p:animEffect>
                                    <p:anim calcmode="lin" valueType="num">
                                      <p:cBhvr>
                                        <p:cTn id="21" dur="1000" fill="hold"/>
                                        <p:tgtEl>
                                          <p:spTgt spid="26"/>
                                        </p:tgtEl>
                                        <p:attrNameLst>
                                          <p:attrName>ppt_x</p:attrName>
                                        </p:attrNameLst>
                                      </p:cBhvr>
                                      <p:tavLst>
                                        <p:tav tm="0">
                                          <p:val>
                                            <p:strVal val="#ppt_x"/>
                                          </p:val>
                                        </p:tav>
                                        <p:tav tm="100000">
                                          <p:val>
                                            <p:strVal val="#ppt_x"/>
                                          </p:val>
                                        </p:tav>
                                      </p:tavLst>
                                    </p:anim>
                                    <p:anim calcmode="lin" valueType="num">
                                      <p:cBhvr>
                                        <p:cTn id="22" dur="1000" fill="hold"/>
                                        <p:tgtEl>
                                          <p:spTgt spid="26"/>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42" presetClass="entr" presetSubtype="0"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1000"/>
                                        <p:tgtEl>
                                          <p:spTgt spid="25"/>
                                        </p:tgtEl>
                                      </p:cBhvr>
                                    </p:animEffect>
                                    <p:anim calcmode="lin" valueType="num">
                                      <p:cBhvr>
                                        <p:cTn id="27" dur="1000" fill="hold"/>
                                        <p:tgtEl>
                                          <p:spTgt spid="25"/>
                                        </p:tgtEl>
                                        <p:attrNameLst>
                                          <p:attrName>ppt_x</p:attrName>
                                        </p:attrNameLst>
                                      </p:cBhvr>
                                      <p:tavLst>
                                        <p:tav tm="0">
                                          <p:val>
                                            <p:strVal val="#ppt_x"/>
                                          </p:val>
                                        </p:tav>
                                        <p:tav tm="100000">
                                          <p:val>
                                            <p:strVal val="#ppt_x"/>
                                          </p:val>
                                        </p:tav>
                                      </p:tavLst>
                                    </p:anim>
                                    <p:anim calcmode="lin" valueType="num">
                                      <p:cBhvr>
                                        <p:cTn id="28" dur="1000" fill="hold"/>
                                        <p:tgtEl>
                                          <p:spTgt spid="25"/>
                                        </p:tgtEl>
                                        <p:attrNameLst>
                                          <p:attrName>ppt_y</p:attrName>
                                        </p:attrNameLst>
                                      </p:cBhvr>
                                      <p:tavLst>
                                        <p:tav tm="0">
                                          <p:val>
                                            <p:strVal val="#ppt_y+.1"/>
                                          </p:val>
                                        </p:tav>
                                        <p:tav tm="100000">
                                          <p:val>
                                            <p:strVal val="#ppt_y"/>
                                          </p:val>
                                        </p:tav>
                                      </p:tavLst>
                                    </p:anim>
                                  </p:childTnLst>
                                </p:cTn>
                              </p:par>
                            </p:childTnLst>
                          </p:cTn>
                        </p:par>
                        <p:par>
                          <p:cTn id="29" fill="hold">
                            <p:stCondLst>
                              <p:cond delay="4000"/>
                            </p:stCondLst>
                            <p:childTnLst>
                              <p:par>
                                <p:cTn id="30" presetID="42" presetClass="entr" presetSubtype="0" fill="hold" nodeType="after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1000"/>
                                        <p:tgtEl>
                                          <p:spTgt spid="33"/>
                                        </p:tgtEl>
                                      </p:cBhvr>
                                    </p:animEffect>
                                    <p:anim calcmode="lin" valueType="num">
                                      <p:cBhvr>
                                        <p:cTn id="33" dur="1000" fill="hold"/>
                                        <p:tgtEl>
                                          <p:spTgt spid="33"/>
                                        </p:tgtEl>
                                        <p:attrNameLst>
                                          <p:attrName>ppt_x</p:attrName>
                                        </p:attrNameLst>
                                      </p:cBhvr>
                                      <p:tavLst>
                                        <p:tav tm="0">
                                          <p:val>
                                            <p:strVal val="#ppt_x"/>
                                          </p:val>
                                        </p:tav>
                                        <p:tav tm="100000">
                                          <p:val>
                                            <p:strVal val="#ppt_x"/>
                                          </p:val>
                                        </p:tav>
                                      </p:tavLst>
                                    </p:anim>
                                    <p:anim calcmode="lin" valueType="num">
                                      <p:cBhvr>
                                        <p:cTn id="34"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矩形 56"/>
          <p:cNvSpPr/>
          <p:nvPr/>
        </p:nvSpPr>
        <p:spPr>
          <a:xfrm>
            <a:off x="133350" y="703817"/>
            <a:ext cx="11887200" cy="543663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3" name="图片 52"/>
          <p:cNvPicPr>
            <a:picLocks noChangeAspect="1"/>
          </p:cNvPicPr>
          <p:nvPr/>
        </p:nvPicPr>
        <p:blipFill rotWithShape="1">
          <a:blip r:embed="rId1" cstate="screen">
            <a:extLst>
              <a:ext uri="{BEBA8EAE-BF5A-486C-A8C5-ECC9F3942E4B}">
                <a14:imgProps xmlns:a14="http://schemas.microsoft.com/office/drawing/2010/main">
                  <a14:imgLayer r:embed="rId2">
                    <a14:imgEffect>
                      <a14:saturation sat="33000"/>
                    </a14:imgEffect>
                  </a14:imgLayer>
                </a14:imgProps>
              </a:ext>
            </a:extLst>
          </a:blip>
          <a:srcRect/>
          <a:stretch>
            <a:fillRect/>
          </a:stretch>
        </p:blipFill>
        <p:spPr>
          <a:xfrm>
            <a:off x="1601233" y="366902"/>
            <a:ext cx="9214377" cy="5983098"/>
          </a:xfrm>
          <a:custGeom>
            <a:avLst/>
            <a:gdLst>
              <a:gd name="connsiteX0" fmla="*/ 0 w 2101914"/>
              <a:gd name="connsiteY0" fmla="*/ 0 h 3066130"/>
              <a:gd name="connsiteX1" fmla="*/ 2101914 w 2101914"/>
              <a:gd name="connsiteY1" fmla="*/ 0 h 3066130"/>
              <a:gd name="connsiteX2" fmla="*/ 2101914 w 2101914"/>
              <a:gd name="connsiteY2" fmla="*/ 3066130 h 3066130"/>
              <a:gd name="connsiteX3" fmla="*/ 0 w 2101914"/>
              <a:gd name="connsiteY3" fmla="*/ 3066130 h 3066130"/>
            </a:gdLst>
            <a:ahLst/>
            <a:cxnLst>
              <a:cxn ang="0">
                <a:pos x="connsiteX0" y="connsiteY0"/>
              </a:cxn>
              <a:cxn ang="0">
                <a:pos x="connsiteX1" y="connsiteY1"/>
              </a:cxn>
              <a:cxn ang="0">
                <a:pos x="connsiteX2" y="connsiteY2"/>
              </a:cxn>
              <a:cxn ang="0">
                <a:pos x="connsiteX3" y="connsiteY3"/>
              </a:cxn>
            </a:cxnLst>
            <a:rect l="l" t="t" r="r" b="b"/>
            <a:pathLst>
              <a:path w="2101914" h="3066130">
                <a:moveTo>
                  <a:pt x="0" y="0"/>
                </a:moveTo>
                <a:lnTo>
                  <a:pt x="2101914" y="0"/>
                </a:lnTo>
                <a:lnTo>
                  <a:pt x="2101914" y="3066130"/>
                </a:lnTo>
                <a:lnTo>
                  <a:pt x="0" y="3066130"/>
                </a:lnTo>
                <a:close/>
              </a:path>
            </a:pathLst>
          </a:custGeom>
          <a:noFill/>
          <a:ln w="19050">
            <a:noFill/>
          </a:ln>
        </p:spPr>
      </p:pic>
      <p:sp>
        <p:nvSpPr>
          <p:cNvPr id="56" name="矩形 55"/>
          <p:cNvSpPr/>
          <p:nvPr/>
        </p:nvSpPr>
        <p:spPr>
          <a:xfrm>
            <a:off x="7937500" y="1625600"/>
            <a:ext cx="3429000" cy="4127500"/>
          </a:xfrm>
          <a:prstGeom prst="rect">
            <a:avLst/>
          </a:prstGeom>
          <a:solidFill>
            <a:srgbClr val="FFFFFF">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矩形 54"/>
          <p:cNvSpPr/>
          <p:nvPr/>
        </p:nvSpPr>
        <p:spPr>
          <a:xfrm>
            <a:off x="762000" y="1625600"/>
            <a:ext cx="3429000" cy="4127500"/>
          </a:xfrm>
          <a:prstGeom prst="rect">
            <a:avLst/>
          </a:prstGeom>
          <a:solidFill>
            <a:srgbClr val="FFFFFF">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p:nvSpPr>
        <p:spPr>
          <a:xfrm>
            <a:off x="8335955" y="2434470"/>
            <a:ext cx="3133738" cy="769441"/>
          </a:xfrm>
          <a:prstGeom prst="rect">
            <a:avLst/>
          </a:prstGeom>
        </p:spPr>
        <p:txBody>
          <a:bodyPr wrap="square">
            <a:spAutoFit/>
          </a:bodyPr>
          <a:lstStyle/>
          <a:p>
            <a:r>
              <a:rPr lang="en-US" altLang="zh-CN" sz="1100" dirty="0">
                <a:cs typeface="+mn-ea"/>
                <a:sym typeface="+mn-lt"/>
              </a:rPr>
              <a:t>The concepts national income and national product have roughly the same value and can be used interchangeably if our interest is in their sum</a:t>
            </a:r>
            <a:endParaRPr lang="en-US" altLang="zh-CN" sz="1100" dirty="0">
              <a:cs typeface="+mn-ea"/>
              <a:sym typeface="+mn-lt"/>
            </a:endParaRPr>
          </a:p>
        </p:txBody>
      </p:sp>
      <p:sp>
        <p:nvSpPr>
          <p:cNvPr id="17" name="矩形 16"/>
          <p:cNvSpPr/>
          <p:nvPr/>
        </p:nvSpPr>
        <p:spPr>
          <a:xfrm>
            <a:off x="8948027" y="1918374"/>
            <a:ext cx="1897171" cy="369332"/>
          </a:xfrm>
          <a:prstGeom prst="rect">
            <a:avLst/>
          </a:prstGeom>
        </p:spPr>
        <p:txBody>
          <a:bodyPr wrap="square" anchor="ctr">
            <a:spAutoFit/>
          </a:bodyPr>
          <a:lstStyle/>
          <a:p>
            <a:r>
              <a:rPr lang="en-US" altLang="zh-CN" b="1" dirty="0">
                <a:solidFill>
                  <a:srgbClr val="73C9CA"/>
                </a:solidFill>
                <a:cs typeface="+mn-ea"/>
                <a:sym typeface="+mn-lt"/>
              </a:rPr>
              <a:t>Add The Title</a:t>
            </a:r>
            <a:endParaRPr lang="en-US" altLang="zh-CN" b="1" dirty="0">
              <a:solidFill>
                <a:srgbClr val="73C9CA"/>
              </a:solidFill>
              <a:cs typeface="+mn-ea"/>
              <a:sym typeface="+mn-lt"/>
            </a:endParaRPr>
          </a:p>
        </p:txBody>
      </p:sp>
      <p:grpSp>
        <p:nvGrpSpPr>
          <p:cNvPr id="18" name="组合 17"/>
          <p:cNvGrpSpPr/>
          <p:nvPr/>
        </p:nvGrpSpPr>
        <p:grpSpPr>
          <a:xfrm>
            <a:off x="8380808" y="1802002"/>
            <a:ext cx="561182" cy="561182"/>
            <a:chOff x="8469135" y="1590622"/>
            <a:chExt cx="561182" cy="561182"/>
          </a:xfrm>
        </p:grpSpPr>
        <p:sp>
          <p:nvSpPr>
            <p:cNvPr id="19" name="椭圆 18"/>
            <p:cNvSpPr/>
            <p:nvPr/>
          </p:nvSpPr>
          <p:spPr>
            <a:xfrm>
              <a:off x="8469135" y="1590622"/>
              <a:ext cx="561182" cy="561182"/>
            </a:xfrm>
            <a:prstGeom prst="ellipse">
              <a:avLst/>
            </a:prstGeom>
            <a:solidFill>
              <a:srgbClr val="73C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0" name="组合 19"/>
            <p:cNvGrpSpPr/>
            <p:nvPr/>
          </p:nvGrpSpPr>
          <p:grpSpPr>
            <a:xfrm>
              <a:off x="8603619" y="1779293"/>
              <a:ext cx="292209" cy="201257"/>
              <a:chOff x="9641770" y="1952307"/>
              <a:chExt cx="219923" cy="151470"/>
            </a:xfrm>
          </p:grpSpPr>
          <p:sp>
            <p:nvSpPr>
              <p:cNvPr id="21" name="Rectangle 27"/>
              <p:cNvSpPr>
                <a:spLocks noChangeArrowheads="1"/>
              </p:cNvSpPr>
              <p:nvPr/>
            </p:nvSpPr>
            <p:spPr bwMode="auto">
              <a:xfrm>
                <a:off x="9682550"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 name="Rectangle 28"/>
              <p:cNvSpPr>
                <a:spLocks noChangeArrowheads="1"/>
              </p:cNvSpPr>
              <p:nvPr/>
            </p:nvSpPr>
            <p:spPr bwMode="auto">
              <a:xfrm>
                <a:off x="9724059"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Rectangle 29"/>
              <p:cNvSpPr>
                <a:spLocks noChangeArrowheads="1"/>
              </p:cNvSpPr>
              <p:nvPr/>
            </p:nvSpPr>
            <p:spPr bwMode="auto">
              <a:xfrm>
                <a:off x="9765568"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Rectangle 30"/>
              <p:cNvSpPr>
                <a:spLocks noChangeArrowheads="1"/>
              </p:cNvSpPr>
              <p:nvPr/>
            </p:nvSpPr>
            <p:spPr bwMode="auto">
              <a:xfrm>
                <a:off x="9807077" y="2014206"/>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Rectangle 31"/>
              <p:cNvSpPr>
                <a:spLocks noChangeArrowheads="1"/>
              </p:cNvSpPr>
              <p:nvPr/>
            </p:nvSpPr>
            <p:spPr bwMode="auto">
              <a:xfrm>
                <a:off x="9682550"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 name="Rectangle 32"/>
              <p:cNvSpPr>
                <a:spLocks noChangeArrowheads="1"/>
              </p:cNvSpPr>
              <p:nvPr/>
            </p:nvSpPr>
            <p:spPr bwMode="auto">
              <a:xfrm>
                <a:off x="9724059"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 name="Rectangle 33"/>
              <p:cNvSpPr>
                <a:spLocks noChangeArrowheads="1"/>
              </p:cNvSpPr>
              <p:nvPr/>
            </p:nvSpPr>
            <p:spPr bwMode="auto">
              <a:xfrm>
                <a:off x="9765568"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Rectangle 34"/>
              <p:cNvSpPr>
                <a:spLocks noChangeArrowheads="1"/>
              </p:cNvSpPr>
              <p:nvPr/>
            </p:nvSpPr>
            <p:spPr bwMode="auto">
              <a:xfrm>
                <a:off x="9807077" y="1986533"/>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Rectangle 35"/>
              <p:cNvSpPr>
                <a:spLocks noChangeArrowheads="1"/>
              </p:cNvSpPr>
              <p:nvPr/>
            </p:nvSpPr>
            <p:spPr bwMode="auto">
              <a:xfrm>
                <a:off x="9696387" y="2055714"/>
                <a:ext cx="110690"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Freeform 36"/>
              <p:cNvSpPr/>
              <p:nvPr/>
            </p:nvSpPr>
            <p:spPr bwMode="auto">
              <a:xfrm>
                <a:off x="9641770" y="1952307"/>
                <a:ext cx="219923" cy="151470"/>
              </a:xfrm>
              <a:custGeom>
                <a:avLst/>
                <a:gdLst>
                  <a:gd name="T0" fmla="*/ 302 w 302"/>
                  <a:gd name="T1" fmla="*/ 208 h 208"/>
                  <a:gd name="T2" fmla="*/ 0 w 302"/>
                  <a:gd name="T3" fmla="*/ 208 h 208"/>
                  <a:gd name="T4" fmla="*/ 0 w 302"/>
                  <a:gd name="T5" fmla="*/ 28 h 208"/>
                  <a:gd name="T6" fmla="*/ 19 w 302"/>
                  <a:gd name="T7" fmla="*/ 28 h 208"/>
                  <a:gd name="T8" fmla="*/ 19 w 302"/>
                  <a:gd name="T9" fmla="*/ 189 h 208"/>
                  <a:gd name="T10" fmla="*/ 283 w 302"/>
                  <a:gd name="T11" fmla="*/ 189 h 208"/>
                  <a:gd name="T12" fmla="*/ 283 w 302"/>
                  <a:gd name="T13" fmla="*/ 19 h 208"/>
                  <a:gd name="T14" fmla="*/ 0 w 302"/>
                  <a:gd name="T15" fmla="*/ 19 h 208"/>
                  <a:gd name="T16" fmla="*/ 0 w 302"/>
                  <a:gd name="T17" fmla="*/ 0 h 208"/>
                  <a:gd name="T18" fmla="*/ 302 w 302"/>
                  <a:gd name="T19" fmla="*/ 0 h 208"/>
                  <a:gd name="T20" fmla="*/ 302 w 302"/>
                  <a:gd name="T21"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208">
                    <a:moveTo>
                      <a:pt x="302" y="208"/>
                    </a:moveTo>
                    <a:lnTo>
                      <a:pt x="0" y="208"/>
                    </a:lnTo>
                    <a:lnTo>
                      <a:pt x="0" y="28"/>
                    </a:lnTo>
                    <a:lnTo>
                      <a:pt x="19" y="28"/>
                    </a:lnTo>
                    <a:lnTo>
                      <a:pt x="19" y="189"/>
                    </a:lnTo>
                    <a:lnTo>
                      <a:pt x="283" y="189"/>
                    </a:lnTo>
                    <a:lnTo>
                      <a:pt x="283" y="19"/>
                    </a:lnTo>
                    <a:lnTo>
                      <a:pt x="0" y="19"/>
                    </a:lnTo>
                    <a:lnTo>
                      <a:pt x="0" y="0"/>
                    </a:lnTo>
                    <a:lnTo>
                      <a:pt x="302" y="0"/>
                    </a:lnTo>
                    <a:lnTo>
                      <a:pt x="302" y="20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grpSp>
        <p:nvGrpSpPr>
          <p:cNvPr id="54" name="组合 53"/>
          <p:cNvGrpSpPr/>
          <p:nvPr/>
        </p:nvGrpSpPr>
        <p:grpSpPr>
          <a:xfrm>
            <a:off x="1195876" y="1802002"/>
            <a:ext cx="3133738" cy="3777149"/>
            <a:chOff x="4942376" y="1802002"/>
            <a:chExt cx="3133738" cy="3777149"/>
          </a:xfrm>
        </p:grpSpPr>
        <p:sp>
          <p:nvSpPr>
            <p:cNvPr id="4" name="矩形 3"/>
            <p:cNvSpPr/>
            <p:nvPr/>
          </p:nvSpPr>
          <p:spPr>
            <a:xfrm>
              <a:off x="4942376" y="2434470"/>
              <a:ext cx="3133738" cy="769441"/>
            </a:xfrm>
            <a:prstGeom prst="rect">
              <a:avLst/>
            </a:prstGeom>
          </p:spPr>
          <p:txBody>
            <a:bodyPr wrap="square">
              <a:spAutoFit/>
            </a:bodyPr>
            <a:lstStyle/>
            <a:p>
              <a:r>
                <a:rPr lang="en-US" altLang="zh-CN" sz="1100" dirty="0">
                  <a:cs typeface="+mn-ea"/>
                  <a:sym typeface="+mn-lt"/>
                </a:rPr>
                <a:t>The concepts national income and national product have roughly the same value and can be used interchangeably if our interest is in their sum</a:t>
              </a:r>
              <a:endParaRPr lang="en-US" altLang="zh-CN" sz="1100" dirty="0">
                <a:cs typeface="+mn-ea"/>
                <a:sym typeface="+mn-lt"/>
              </a:endParaRPr>
            </a:p>
          </p:txBody>
        </p:sp>
        <p:grpSp>
          <p:nvGrpSpPr>
            <p:cNvPr id="5" name="组合 4"/>
            <p:cNvGrpSpPr/>
            <p:nvPr/>
          </p:nvGrpSpPr>
          <p:grpSpPr>
            <a:xfrm>
              <a:off x="4987229" y="1802002"/>
              <a:ext cx="2464390" cy="561182"/>
              <a:chOff x="5435732" y="1578011"/>
              <a:chExt cx="1854752" cy="422357"/>
            </a:xfrm>
          </p:grpSpPr>
          <p:grpSp>
            <p:nvGrpSpPr>
              <p:cNvPr id="6" name="组合 5"/>
              <p:cNvGrpSpPr/>
              <p:nvPr/>
            </p:nvGrpSpPr>
            <p:grpSpPr>
              <a:xfrm>
                <a:off x="5435732" y="1578011"/>
                <a:ext cx="422357" cy="422357"/>
                <a:chOff x="503238" y="1734936"/>
                <a:chExt cx="612620" cy="612620"/>
              </a:xfrm>
            </p:grpSpPr>
            <p:sp>
              <p:nvSpPr>
                <p:cNvPr id="8" name="椭圆 7"/>
                <p:cNvSpPr/>
                <p:nvPr/>
              </p:nvSpPr>
              <p:spPr>
                <a:xfrm>
                  <a:off x="503238" y="1734936"/>
                  <a:ext cx="612620" cy="612620"/>
                </a:xfrm>
                <a:prstGeom prst="ellipse">
                  <a:avLst/>
                </a:prstGeom>
                <a:solidFill>
                  <a:srgbClr val="73C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3BAE9"/>
                    </a:solidFill>
                    <a:cs typeface="+mn-ea"/>
                    <a:sym typeface="+mn-lt"/>
                  </a:endParaRPr>
                </a:p>
              </p:txBody>
            </p:sp>
            <p:grpSp>
              <p:nvGrpSpPr>
                <p:cNvPr id="9" name="组合 8"/>
                <p:cNvGrpSpPr/>
                <p:nvPr/>
              </p:nvGrpSpPr>
              <p:grpSpPr>
                <a:xfrm>
                  <a:off x="650052" y="1881750"/>
                  <a:ext cx="318993" cy="318993"/>
                  <a:chOff x="13405333" y="-598488"/>
                  <a:chExt cx="479425" cy="479425"/>
                </a:xfrm>
                <a:solidFill>
                  <a:schemeClr val="bg1"/>
                </a:solidFill>
              </p:grpSpPr>
              <p:sp>
                <p:nvSpPr>
                  <p:cNvPr id="10" name="Freeform 7"/>
                  <p:cNvSpPr/>
                  <p:nvPr/>
                </p:nvSpPr>
                <p:spPr bwMode="auto">
                  <a:xfrm>
                    <a:off x="13494233" y="-509588"/>
                    <a:ext cx="300037" cy="120650"/>
                  </a:xfrm>
                  <a:custGeom>
                    <a:avLst/>
                    <a:gdLst>
                      <a:gd name="T0" fmla="*/ 189 w 189"/>
                      <a:gd name="T1" fmla="*/ 76 h 76"/>
                      <a:gd name="T2" fmla="*/ 0 w 189"/>
                      <a:gd name="T3" fmla="*/ 76 h 76"/>
                      <a:gd name="T4" fmla="*/ 0 w 189"/>
                      <a:gd name="T5" fmla="*/ 0 h 76"/>
                      <a:gd name="T6" fmla="*/ 19 w 189"/>
                      <a:gd name="T7" fmla="*/ 0 h 76"/>
                      <a:gd name="T8" fmla="*/ 19 w 189"/>
                      <a:gd name="T9" fmla="*/ 57 h 76"/>
                      <a:gd name="T10" fmla="*/ 170 w 189"/>
                      <a:gd name="T11" fmla="*/ 57 h 76"/>
                      <a:gd name="T12" fmla="*/ 170 w 189"/>
                      <a:gd name="T13" fmla="*/ 0 h 76"/>
                      <a:gd name="T14" fmla="*/ 189 w 189"/>
                      <a:gd name="T15" fmla="*/ 0 h 76"/>
                      <a:gd name="T16" fmla="*/ 189 w 189"/>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76">
                        <a:moveTo>
                          <a:pt x="189" y="76"/>
                        </a:moveTo>
                        <a:lnTo>
                          <a:pt x="0" y="76"/>
                        </a:lnTo>
                        <a:lnTo>
                          <a:pt x="0" y="0"/>
                        </a:lnTo>
                        <a:lnTo>
                          <a:pt x="19" y="0"/>
                        </a:lnTo>
                        <a:lnTo>
                          <a:pt x="19" y="57"/>
                        </a:lnTo>
                        <a:lnTo>
                          <a:pt x="170" y="57"/>
                        </a:lnTo>
                        <a:lnTo>
                          <a:pt x="170" y="0"/>
                        </a:lnTo>
                        <a:lnTo>
                          <a:pt x="189" y="0"/>
                        </a:lnTo>
                        <a:lnTo>
                          <a:pt x="189"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3BAE9"/>
                      </a:solidFill>
                      <a:cs typeface="+mn-ea"/>
                      <a:sym typeface="+mn-lt"/>
                    </a:endParaRPr>
                  </a:p>
                </p:txBody>
              </p:sp>
              <p:sp>
                <p:nvSpPr>
                  <p:cNvPr id="11" name="Freeform 8"/>
                  <p:cNvSpPr/>
                  <p:nvPr/>
                </p:nvSpPr>
                <p:spPr bwMode="auto">
                  <a:xfrm>
                    <a:off x="13645045" y="-509588"/>
                    <a:ext cx="88900" cy="60325"/>
                  </a:xfrm>
                  <a:custGeom>
                    <a:avLst/>
                    <a:gdLst>
                      <a:gd name="T0" fmla="*/ 56 w 56"/>
                      <a:gd name="T1" fmla="*/ 38 h 38"/>
                      <a:gd name="T2" fmla="*/ 0 w 56"/>
                      <a:gd name="T3" fmla="*/ 38 h 38"/>
                      <a:gd name="T4" fmla="*/ 0 w 56"/>
                      <a:gd name="T5" fmla="*/ 0 h 38"/>
                      <a:gd name="T6" fmla="*/ 19 w 56"/>
                      <a:gd name="T7" fmla="*/ 0 h 38"/>
                      <a:gd name="T8" fmla="*/ 19 w 56"/>
                      <a:gd name="T9" fmla="*/ 19 h 38"/>
                      <a:gd name="T10" fmla="*/ 37 w 56"/>
                      <a:gd name="T11" fmla="*/ 19 h 38"/>
                      <a:gd name="T12" fmla="*/ 37 w 56"/>
                      <a:gd name="T13" fmla="*/ 0 h 38"/>
                      <a:gd name="T14" fmla="*/ 56 w 56"/>
                      <a:gd name="T15" fmla="*/ 0 h 38"/>
                      <a:gd name="T16" fmla="*/ 56 w 56"/>
                      <a:gd name="T1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8">
                        <a:moveTo>
                          <a:pt x="56" y="38"/>
                        </a:moveTo>
                        <a:lnTo>
                          <a:pt x="0" y="38"/>
                        </a:lnTo>
                        <a:lnTo>
                          <a:pt x="0" y="0"/>
                        </a:lnTo>
                        <a:lnTo>
                          <a:pt x="19" y="0"/>
                        </a:lnTo>
                        <a:lnTo>
                          <a:pt x="19" y="19"/>
                        </a:lnTo>
                        <a:lnTo>
                          <a:pt x="37" y="19"/>
                        </a:lnTo>
                        <a:lnTo>
                          <a:pt x="37" y="0"/>
                        </a:lnTo>
                        <a:lnTo>
                          <a:pt x="56" y="0"/>
                        </a:lnTo>
                        <a:lnTo>
                          <a:pt x="56"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3BAE9"/>
                      </a:solidFill>
                      <a:cs typeface="+mn-ea"/>
                      <a:sym typeface="+mn-lt"/>
                    </a:endParaRPr>
                  </a:p>
                </p:txBody>
              </p:sp>
              <p:sp>
                <p:nvSpPr>
                  <p:cNvPr id="12" name="Freeform 9"/>
                  <p:cNvSpPr/>
                  <p:nvPr/>
                </p:nvSpPr>
                <p:spPr bwMode="auto">
                  <a:xfrm>
                    <a:off x="13405333" y="-598488"/>
                    <a:ext cx="479425" cy="479425"/>
                  </a:xfrm>
                  <a:custGeom>
                    <a:avLst/>
                    <a:gdLst>
                      <a:gd name="T0" fmla="*/ 302 w 302"/>
                      <a:gd name="T1" fmla="*/ 302 h 302"/>
                      <a:gd name="T2" fmla="*/ 0 w 302"/>
                      <a:gd name="T3" fmla="*/ 302 h 302"/>
                      <a:gd name="T4" fmla="*/ 0 w 302"/>
                      <a:gd name="T5" fmla="*/ 0 h 302"/>
                      <a:gd name="T6" fmla="*/ 245 w 302"/>
                      <a:gd name="T7" fmla="*/ 0 h 302"/>
                      <a:gd name="T8" fmla="*/ 245 w 302"/>
                      <a:gd name="T9" fmla="*/ 18 h 302"/>
                      <a:gd name="T10" fmla="*/ 18 w 302"/>
                      <a:gd name="T11" fmla="*/ 18 h 302"/>
                      <a:gd name="T12" fmla="*/ 18 w 302"/>
                      <a:gd name="T13" fmla="*/ 283 h 302"/>
                      <a:gd name="T14" fmla="*/ 283 w 302"/>
                      <a:gd name="T15" fmla="*/ 283 h 302"/>
                      <a:gd name="T16" fmla="*/ 283 w 302"/>
                      <a:gd name="T17" fmla="*/ 56 h 302"/>
                      <a:gd name="T18" fmla="*/ 302 w 302"/>
                      <a:gd name="T19" fmla="*/ 56 h 302"/>
                      <a:gd name="T20" fmla="*/ 302 w 302"/>
                      <a:gd name="T21"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302">
                        <a:moveTo>
                          <a:pt x="302" y="302"/>
                        </a:moveTo>
                        <a:lnTo>
                          <a:pt x="0" y="302"/>
                        </a:lnTo>
                        <a:lnTo>
                          <a:pt x="0" y="0"/>
                        </a:lnTo>
                        <a:lnTo>
                          <a:pt x="245" y="0"/>
                        </a:lnTo>
                        <a:lnTo>
                          <a:pt x="245" y="18"/>
                        </a:lnTo>
                        <a:lnTo>
                          <a:pt x="18" y="18"/>
                        </a:lnTo>
                        <a:lnTo>
                          <a:pt x="18" y="283"/>
                        </a:lnTo>
                        <a:lnTo>
                          <a:pt x="283" y="283"/>
                        </a:lnTo>
                        <a:lnTo>
                          <a:pt x="283" y="56"/>
                        </a:lnTo>
                        <a:lnTo>
                          <a:pt x="302" y="56"/>
                        </a:lnTo>
                        <a:lnTo>
                          <a:pt x="302" y="3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3BAE9"/>
                      </a:solidFill>
                      <a:cs typeface="+mn-ea"/>
                      <a:sym typeface="+mn-lt"/>
                    </a:endParaRPr>
                  </a:p>
                </p:txBody>
              </p:sp>
              <p:sp>
                <p:nvSpPr>
                  <p:cNvPr id="13" name="Rectangle 10"/>
                  <p:cNvSpPr>
                    <a:spLocks noChangeArrowheads="1"/>
                  </p:cNvSpPr>
                  <p:nvPr/>
                </p:nvSpPr>
                <p:spPr bwMode="auto">
                  <a:xfrm>
                    <a:off x="13494233" y="-328613"/>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53BAE9"/>
                      </a:solidFill>
                      <a:cs typeface="+mn-ea"/>
                      <a:sym typeface="+mn-lt"/>
                    </a:endParaRPr>
                  </a:p>
                </p:txBody>
              </p:sp>
              <p:sp>
                <p:nvSpPr>
                  <p:cNvPr id="14" name="Rectangle 11"/>
                  <p:cNvSpPr>
                    <a:spLocks noChangeArrowheads="1"/>
                  </p:cNvSpPr>
                  <p:nvPr/>
                </p:nvSpPr>
                <p:spPr bwMode="auto">
                  <a:xfrm>
                    <a:off x="13494233" y="-269875"/>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53BAE9"/>
                      </a:solidFill>
                      <a:cs typeface="+mn-ea"/>
                      <a:sym typeface="+mn-lt"/>
                    </a:endParaRPr>
                  </a:p>
                </p:txBody>
              </p:sp>
              <p:sp>
                <p:nvSpPr>
                  <p:cNvPr id="15" name="Rectangle 12"/>
                  <p:cNvSpPr>
                    <a:spLocks noChangeArrowheads="1"/>
                  </p:cNvSpPr>
                  <p:nvPr/>
                </p:nvSpPr>
                <p:spPr bwMode="auto">
                  <a:xfrm>
                    <a:off x="13494233" y="-209550"/>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53BAE9"/>
                      </a:solidFill>
                      <a:cs typeface="+mn-ea"/>
                      <a:sym typeface="+mn-lt"/>
                    </a:endParaRPr>
                  </a:p>
                </p:txBody>
              </p:sp>
            </p:grpSp>
          </p:grpSp>
          <p:sp>
            <p:nvSpPr>
              <p:cNvPr id="7" name="矩形 6"/>
              <p:cNvSpPr/>
              <p:nvPr/>
            </p:nvSpPr>
            <p:spPr>
              <a:xfrm>
                <a:off x="5862633" y="1666079"/>
                <a:ext cx="1427851" cy="276999"/>
              </a:xfrm>
              <a:prstGeom prst="rect">
                <a:avLst/>
              </a:prstGeom>
            </p:spPr>
            <p:txBody>
              <a:bodyPr wrap="square" anchor="ctr">
                <a:spAutoFit/>
              </a:bodyPr>
              <a:lstStyle/>
              <a:p>
                <a:r>
                  <a:rPr lang="en-US" altLang="zh-CN" b="1" dirty="0">
                    <a:solidFill>
                      <a:srgbClr val="73C9CA"/>
                    </a:solidFill>
                    <a:cs typeface="+mn-ea"/>
                    <a:sym typeface="+mn-lt"/>
                  </a:rPr>
                  <a:t>Add The Title</a:t>
                </a:r>
                <a:endParaRPr lang="en-US" altLang="zh-CN" b="1" dirty="0">
                  <a:solidFill>
                    <a:srgbClr val="73C9CA"/>
                  </a:solidFill>
                  <a:cs typeface="+mn-ea"/>
                  <a:sym typeface="+mn-lt"/>
                </a:endParaRPr>
              </a:p>
            </p:txBody>
          </p:sp>
        </p:grpSp>
        <p:sp>
          <p:nvSpPr>
            <p:cNvPr id="31" name="矩形 30"/>
            <p:cNvSpPr/>
            <p:nvPr/>
          </p:nvSpPr>
          <p:spPr>
            <a:xfrm>
              <a:off x="4942376" y="4809710"/>
              <a:ext cx="3133738" cy="769441"/>
            </a:xfrm>
            <a:prstGeom prst="rect">
              <a:avLst/>
            </a:prstGeom>
          </p:spPr>
          <p:txBody>
            <a:bodyPr wrap="square">
              <a:spAutoFit/>
            </a:bodyPr>
            <a:lstStyle/>
            <a:p>
              <a:r>
                <a:rPr lang="en-US" altLang="zh-CN" sz="1100" dirty="0">
                  <a:cs typeface="+mn-ea"/>
                  <a:sym typeface="+mn-lt"/>
                </a:rPr>
                <a:t>The concepts national income and national product have roughly the same value and can be used interchangeably if our interest is in their sum</a:t>
              </a:r>
              <a:endParaRPr lang="en-US" altLang="zh-CN" sz="1100" dirty="0">
                <a:cs typeface="+mn-ea"/>
                <a:sym typeface="+mn-lt"/>
              </a:endParaRPr>
            </a:p>
          </p:txBody>
        </p:sp>
        <p:sp>
          <p:nvSpPr>
            <p:cNvPr id="32" name="矩形 31"/>
            <p:cNvSpPr/>
            <p:nvPr/>
          </p:nvSpPr>
          <p:spPr>
            <a:xfrm>
              <a:off x="5554448" y="4293614"/>
              <a:ext cx="1897171" cy="369332"/>
            </a:xfrm>
            <a:prstGeom prst="rect">
              <a:avLst/>
            </a:prstGeom>
          </p:spPr>
          <p:txBody>
            <a:bodyPr wrap="square" anchor="ctr">
              <a:spAutoFit/>
            </a:bodyPr>
            <a:lstStyle/>
            <a:p>
              <a:r>
                <a:rPr lang="en-US" altLang="zh-CN" b="1" dirty="0">
                  <a:solidFill>
                    <a:srgbClr val="73C9CA"/>
                  </a:solidFill>
                  <a:cs typeface="+mn-ea"/>
                  <a:sym typeface="+mn-lt"/>
                </a:rPr>
                <a:t>Add The Title</a:t>
              </a:r>
              <a:endParaRPr lang="en-US" altLang="zh-CN" b="1" dirty="0">
                <a:solidFill>
                  <a:srgbClr val="73C9CA"/>
                </a:solidFill>
                <a:cs typeface="+mn-ea"/>
                <a:sym typeface="+mn-lt"/>
              </a:endParaRPr>
            </a:p>
          </p:txBody>
        </p:sp>
        <p:grpSp>
          <p:nvGrpSpPr>
            <p:cNvPr id="33" name="组合 32"/>
            <p:cNvGrpSpPr/>
            <p:nvPr/>
          </p:nvGrpSpPr>
          <p:grpSpPr>
            <a:xfrm>
              <a:off x="4987229" y="4177242"/>
              <a:ext cx="561182" cy="561182"/>
              <a:chOff x="5075556" y="3735768"/>
              <a:chExt cx="561182" cy="561182"/>
            </a:xfrm>
          </p:grpSpPr>
          <p:sp>
            <p:nvSpPr>
              <p:cNvPr id="34" name="椭圆 33"/>
              <p:cNvSpPr/>
              <p:nvPr/>
            </p:nvSpPr>
            <p:spPr>
              <a:xfrm>
                <a:off x="5075556" y="3735768"/>
                <a:ext cx="561182" cy="561182"/>
              </a:xfrm>
              <a:prstGeom prst="ellipse">
                <a:avLst/>
              </a:prstGeom>
              <a:solidFill>
                <a:srgbClr val="73C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5" name="组合 34"/>
              <p:cNvGrpSpPr/>
              <p:nvPr/>
            </p:nvGrpSpPr>
            <p:grpSpPr>
              <a:xfrm>
                <a:off x="5210977" y="3873554"/>
                <a:ext cx="290337" cy="285609"/>
                <a:chOff x="14627708" y="5551488"/>
                <a:chExt cx="487362" cy="479425"/>
              </a:xfrm>
              <a:solidFill>
                <a:schemeClr val="bg1"/>
              </a:solidFill>
            </p:grpSpPr>
            <p:sp>
              <p:nvSpPr>
                <p:cNvPr id="36" name="Freeform 37"/>
                <p:cNvSpPr>
                  <a:spLocks noEditPoints="1"/>
                </p:cNvSpPr>
                <p:nvPr/>
              </p:nvSpPr>
              <p:spPr bwMode="auto">
                <a:xfrm>
                  <a:off x="14727720" y="5645150"/>
                  <a:ext cx="296862" cy="295275"/>
                </a:xfrm>
                <a:custGeom>
                  <a:avLst/>
                  <a:gdLst>
                    <a:gd name="T0" fmla="*/ 81 w 187"/>
                    <a:gd name="T1" fmla="*/ 186 h 186"/>
                    <a:gd name="T2" fmla="*/ 0 w 187"/>
                    <a:gd name="T3" fmla="*/ 106 h 186"/>
                    <a:gd name="T4" fmla="*/ 107 w 187"/>
                    <a:gd name="T5" fmla="*/ 0 h 186"/>
                    <a:gd name="T6" fmla="*/ 187 w 187"/>
                    <a:gd name="T7" fmla="*/ 80 h 186"/>
                    <a:gd name="T8" fmla="*/ 81 w 187"/>
                    <a:gd name="T9" fmla="*/ 186 h 186"/>
                    <a:gd name="T10" fmla="*/ 26 w 187"/>
                    <a:gd name="T11" fmla="*/ 106 h 186"/>
                    <a:gd name="T12" fmla="*/ 81 w 187"/>
                    <a:gd name="T13" fmla="*/ 158 h 186"/>
                    <a:gd name="T14" fmla="*/ 159 w 187"/>
                    <a:gd name="T15" fmla="*/ 80 h 186"/>
                    <a:gd name="T16" fmla="*/ 107 w 187"/>
                    <a:gd name="T17" fmla="*/ 26 h 186"/>
                    <a:gd name="T18" fmla="*/ 26 w 187"/>
                    <a:gd name="T19" fmla="*/ 10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186">
                      <a:moveTo>
                        <a:pt x="81" y="186"/>
                      </a:moveTo>
                      <a:lnTo>
                        <a:pt x="0" y="106"/>
                      </a:lnTo>
                      <a:lnTo>
                        <a:pt x="107" y="0"/>
                      </a:lnTo>
                      <a:lnTo>
                        <a:pt x="187" y="80"/>
                      </a:lnTo>
                      <a:lnTo>
                        <a:pt x="81" y="186"/>
                      </a:lnTo>
                      <a:close/>
                      <a:moveTo>
                        <a:pt x="26" y="106"/>
                      </a:moveTo>
                      <a:lnTo>
                        <a:pt x="81" y="158"/>
                      </a:lnTo>
                      <a:lnTo>
                        <a:pt x="159" y="80"/>
                      </a:lnTo>
                      <a:lnTo>
                        <a:pt x="107" y="26"/>
                      </a:lnTo>
                      <a:lnTo>
                        <a:pt x="26"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 name="Freeform 38"/>
                <p:cNvSpPr/>
                <p:nvPr/>
              </p:nvSpPr>
              <p:spPr bwMode="auto">
                <a:xfrm>
                  <a:off x="14627708" y="5835650"/>
                  <a:ext cx="201612" cy="195263"/>
                </a:xfrm>
                <a:custGeom>
                  <a:avLst/>
                  <a:gdLst>
                    <a:gd name="T0" fmla="*/ 26 w 54"/>
                    <a:gd name="T1" fmla="*/ 52 h 52"/>
                    <a:gd name="T2" fmla="*/ 9 w 54"/>
                    <a:gd name="T3" fmla="*/ 45 h 52"/>
                    <a:gd name="T4" fmla="*/ 9 w 54"/>
                    <a:gd name="T5" fmla="*/ 11 h 52"/>
                    <a:gd name="T6" fmla="*/ 20 w 54"/>
                    <a:gd name="T7" fmla="*/ 0 h 52"/>
                    <a:gd name="T8" fmla="*/ 26 w 54"/>
                    <a:gd name="T9" fmla="*/ 6 h 52"/>
                    <a:gd name="T10" fmla="*/ 15 w 54"/>
                    <a:gd name="T11" fmla="*/ 17 h 52"/>
                    <a:gd name="T12" fmla="*/ 10 w 54"/>
                    <a:gd name="T13" fmla="*/ 28 h 52"/>
                    <a:gd name="T14" fmla="*/ 15 w 54"/>
                    <a:gd name="T15" fmla="*/ 39 h 52"/>
                    <a:gd name="T16" fmla="*/ 26 w 54"/>
                    <a:gd name="T17" fmla="*/ 44 h 52"/>
                    <a:gd name="T18" fmla="*/ 37 w 54"/>
                    <a:gd name="T19" fmla="*/ 39 h 52"/>
                    <a:gd name="T20" fmla="*/ 48 w 54"/>
                    <a:gd name="T21" fmla="*/ 28 h 52"/>
                    <a:gd name="T22" fmla="*/ 54 w 54"/>
                    <a:gd name="T23" fmla="*/ 34 h 52"/>
                    <a:gd name="T24" fmla="*/ 43 w 54"/>
                    <a:gd name="T25" fmla="*/ 45 h 52"/>
                    <a:gd name="T26" fmla="*/ 26 w 54"/>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2">
                      <a:moveTo>
                        <a:pt x="26" y="52"/>
                      </a:moveTo>
                      <a:cubicBezTo>
                        <a:pt x="20" y="52"/>
                        <a:pt x="14" y="50"/>
                        <a:pt x="9" y="45"/>
                      </a:cubicBezTo>
                      <a:cubicBezTo>
                        <a:pt x="0" y="36"/>
                        <a:pt x="0" y="20"/>
                        <a:pt x="9" y="11"/>
                      </a:cubicBezTo>
                      <a:cubicBezTo>
                        <a:pt x="20" y="0"/>
                        <a:pt x="20" y="0"/>
                        <a:pt x="20" y="0"/>
                      </a:cubicBezTo>
                      <a:cubicBezTo>
                        <a:pt x="26" y="6"/>
                        <a:pt x="26" y="6"/>
                        <a:pt x="26" y="6"/>
                      </a:cubicBezTo>
                      <a:cubicBezTo>
                        <a:pt x="15" y="17"/>
                        <a:pt x="15" y="17"/>
                        <a:pt x="15" y="17"/>
                      </a:cubicBezTo>
                      <a:cubicBezTo>
                        <a:pt x="12" y="20"/>
                        <a:pt x="10" y="24"/>
                        <a:pt x="10" y="28"/>
                      </a:cubicBezTo>
                      <a:cubicBezTo>
                        <a:pt x="10" y="32"/>
                        <a:pt x="12" y="36"/>
                        <a:pt x="15" y="39"/>
                      </a:cubicBezTo>
                      <a:cubicBezTo>
                        <a:pt x="18" y="42"/>
                        <a:pt x="22" y="44"/>
                        <a:pt x="26" y="44"/>
                      </a:cubicBezTo>
                      <a:cubicBezTo>
                        <a:pt x="30" y="44"/>
                        <a:pt x="34" y="42"/>
                        <a:pt x="37" y="39"/>
                      </a:cubicBezTo>
                      <a:cubicBezTo>
                        <a:pt x="48" y="28"/>
                        <a:pt x="48" y="28"/>
                        <a:pt x="48" y="28"/>
                      </a:cubicBezTo>
                      <a:cubicBezTo>
                        <a:pt x="54" y="34"/>
                        <a:pt x="54" y="34"/>
                        <a:pt x="54" y="34"/>
                      </a:cubicBezTo>
                      <a:cubicBezTo>
                        <a:pt x="43" y="45"/>
                        <a:pt x="43" y="45"/>
                        <a:pt x="43" y="45"/>
                      </a:cubicBezTo>
                      <a:cubicBezTo>
                        <a:pt x="38" y="50"/>
                        <a:pt x="32" y="52"/>
                        <a:pt x="26" y="5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 name="Freeform 39"/>
                <p:cNvSpPr/>
                <p:nvPr/>
              </p:nvSpPr>
              <p:spPr bwMode="auto">
                <a:xfrm>
                  <a:off x="14919808" y="5551488"/>
                  <a:ext cx="195262" cy="193675"/>
                </a:xfrm>
                <a:custGeom>
                  <a:avLst/>
                  <a:gdLst>
                    <a:gd name="T0" fmla="*/ 34 w 52"/>
                    <a:gd name="T1" fmla="*/ 52 h 52"/>
                    <a:gd name="T2" fmla="*/ 28 w 52"/>
                    <a:gd name="T3" fmla="*/ 46 h 52"/>
                    <a:gd name="T4" fmla="*/ 39 w 52"/>
                    <a:gd name="T5" fmla="*/ 35 h 52"/>
                    <a:gd name="T6" fmla="*/ 44 w 52"/>
                    <a:gd name="T7" fmla="*/ 24 h 52"/>
                    <a:gd name="T8" fmla="*/ 39 w 52"/>
                    <a:gd name="T9" fmla="*/ 13 h 52"/>
                    <a:gd name="T10" fmla="*/ 17 w 52"/>
                    <a:gd name="T11" fmla="*/ 13 h 52"/>
                    <a:gd name="T12" fmla="*/ 6 w 52"/>
                    <a:gd name="T13" fmla="*/ 24 h 52"/>
                    <a:gd name="T14" fmla="*/ 0 w 52"/>
                    <a:gd name="T15" fmla="*/ 18 h 52"/>
                    <a:gd name="T16" fmla="*/ 11 w 52"/>
                    <a:gd name="T17" fmla="*/ 7 h 52"/>
                    <a:gd name="T18" fmla="*/ 28 w 52"/>
                    <a:gd name="T19" fmla="*/ 0 h 52"/>
                    <a:gd name="T20" fmla="*/ 45 w 52"/>
                    <a:gd name="T21" fmla="*/ 7 h 52"/>
                    <a:gd name="T22" fmla="*/ 52 w 52"/>
                    <a:gd name="T23" fmla="*/ 24 h 52"/>
                    <a:gd name="T24" fmla="*/ 45 w 52"/>
                    <a:gd name="T25" fmla="*/ 41 h 52"/>
                    <a:gd name="T26" fmla="*/ 34 w 52"/>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52">
                      <a:moveTo>
                        <a:pt x="34" y="52"/>
                      </a:moveTo>
                      <a:cubicBezTo>
                        <a:pt x="28" y="46"/>
                        <a:pt x="28" y="46"/>
                        <a:pt x="28" y="46"/>
                      </a:cubicBezTo>
                      <a:cubicBezTo>
                        <a:pt x="39" y="35"/>
                        <a:pt x="39" y="35"/>
                        <a:pt x="39" y="35"/>
                      </a:cubicBezTo>
                      <a:cubicBezTo>
                        <a:pt x="42" y="32"/>
                        <a:pt x="44" y="28"/>
                        <a:pt x="44" y="24"/>
                      </a:cubicBezTo>
                      <a:cubicBezTo>
                        <a:pt x="44" y="20"/>
                        <a:pt x="42" y="16"/>
                        <a:pt x="39" y="13"/>
                      </a:cubicBezTo>
                      <a:cubicBezTo>
                        <a:pt x="33" y="7"/>
                        <a:pt x="23" y="7"/>
                        <a:pt x="17" y="13"/>
                      </a:cubicBezTo>
                      <a:cubicBezTo>
                        <a:pt x="6" y="24"/>
                        <a:pt x="6" y="24"/>
                        <a:pt x="6" y="24"/>
                      </a:cubicBezTo>
                      <a:cubicBezTo>
                        <a:pt x="0" y="18"/>
                        <a:pt x="0" y="18"/>
                        <a:pt x="0" y="18"/>
                      </a:cubicBezTo>
                      <a:cubicBezTo>
                        <a:pt x="11" y="7"/>
                        <a:pt x="11" y="7"/>
                        <a:pt x="11" y="7"/>
                      </a:cubicBezTo>
                      <a:cubicBezTo>
                        <a:pt x="16" y="2"/>
                        <a:pt x="22" y="0"/>
                        <a:pt x="28" y="0"/>
                      </a:cubicBezTo>
                      <a:cubicBezTo>
                        <a:pt x="34" y="0"/>
                        <a:pt x="40" y="2"/>
                        <a:pt x="45" y="7"/>
                      </a:cubicBezTo>
                      <a:cubicBezTo>
                        <a:pt x="50" y="12"/>
                        <a:pt x="52" y="18"/>
                        <a:pt x="52" y="24"/>
                      </a:cubicBezTo>
                      <a:cubicBezTo>
                        <a:pt x="52" y="30"/>
                        <a:pt x="50" y="36"/>
                        <a:pt x="45" y="41"/>
                      </a:cubicBezTo>
                      <a:lnTo>
                        <a:pt x="34"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Freeform 40"/>
                <p:cNvSpPr/>
                <p:nvPr/>
              </p:nvSpPr>
              <p:spPr bwMode="auto">
                <a:xfrm>
                  <a:off x="14791220" y="5783263"/>
                  <a:ext cx="46037" cy="44450"/>
                </a:xfrm>
                <a:custGeom>
                  <a:avLst/>
                  <a:gdLst>
                    <a:gd name="T0" fmla="*/ 15 w 29"/>
                    <a:gd name="T1" fmla="*/ 28 h 28"/>
                    <a:gd name="T2" fmla="*/ 0 w 29"/>
                    <a:gd name="T3" fmla="*/ 14 h 28"/>
                    <a:gd name="T4" fmla="*/ 15 w 29"/>
                    <a:gd name="T5" fmla="*/ 0 h 28"/>
                    <a:gd name="T6" fmla="*/ 29 w 29"/>
                    <a:gd name="T7" fmla="*/ 14 h 28"/>
                    <a:gd name="T8" fmla="*/ 15 w 29"/>
                    <a:gd name="T9" fmla="*/ 28 h 28"/>
                  </a:gdLst>
                  <a:ahLst/>
                  <a:cxnLst>
                    <a:cxn ang="0">
                      <a:pos x="T0" y="T1"/>
                    </a:cxn>
                    <a:cxn ang="0">
                      <a:pos x="T2" y="T3"/>
                    </a:cxn>
                    <a:cxn ang="0">
                      <a:pos x="T4" y="T5"/>
                    </a:cxn>
                    <a:cxn ang="0">
                      <a:pos x="T6" y="T7"/>
                    </a:cxn>
                    <a:cxn ang="0">
                      <a:pos x="T8" y="T9"/>
                    </a:cxn>
                  </a:cxnLst>
                  <a:rect l="0" t="0" r="r" b="b"/>
                  <a:pathLst>
                    <a:path w="29" h="28">
                      <a:moveTo>
                        <a:pt x="15" y="28"/>
                      </a:moveTo>
                      <a:lnTo>
                        <a:pt x="0" y="14"/>
                      </a:lnTo>
                      <a:lnTo>
                        <a:pt x="15" y="0"/>
                      </a:lnTo>
                      <a:lnTo>
                        <a:pt x="29" y="14"/>
                      </a:lnTo>
                      <a:lnTo>
                        <a:pt x="1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 name="Freeform 41"/>
                <p:cNvSpPr/>
                <p:nvPr/>
              </p:nvSpPr>
              <p:spPr bwMode="auto">
                <a:xfrm>
                  <a:off x="14851545" y="5768975"/>
                  <a:ext cx="46037" cy="44450"/>
                </a:xfrm>
                <a:custGeom>
                  <a:avLst/>
                  <a:gdLst>
                    <a:gd name="T0" fmla="*/ 14 w 29"/>
                    <a:gd name="T1" fmla="*/ 28 h 28"/>
                    <a:gd name="T2" fmla="*/ 0 w 29"/>
                    <a:gd name="T3" fmla="*/ 14 h 28"/>
                    <a:gd name="T4" fmla="*/ 14 w 29"/>
                    <a:gd name="T5" fmla="*/ 0 h 28"/>
                    <a:gd name="T6" fmla="*/ 29 w 29"/>
                    <a:gd name="T7" fmla="*/ 14 h 28"/>
                    <a:gd name="T8" fmla="*/ 14 w 29"/>
                    <a:gd name="T9" fmla="*/ 28 h 28"/>
                  </a:gdLst>
                  <a:ahLst/>
                  <a:cxnLst>
                    <a:cxn ang="0">
                      <a:pos x="T0" y="T1"/>
                    </a:cxn>
                    <a:cxn ang="0">
                      <a:pos x="T2" y="T3"/>
                    </a:cxn>
                    <a:cxn ang="0">
                      <a:pos x="T4" y="T5"/>
                    </a:cxn>
                    <a:cxn ang="0">
                      <a:pos x="T6" y="T7"/>
                    </a:cxn>
                    <a:cxn ang="0">
                      <a:pos x="T8" y="T9"/>
                    </a:cxn>
                  </a:cxnLst>
                  <a:rect l="0" t="0" r="r" b="b"/>
                  <a:pathLst>
                    <a:path w="29" h="28">
                      <a:moveTo>
                        <a:pt x="14" y="28"/>
                      </a:moveTo>
                      <a:lnTo>
                        <a:pt x="0" y="14"/>
                      </a:lnTo>
                      <a:lnTo>
                        <a:pt x="14" y="0"/>
                      </a:lnTo>
                      <a:lnTo>
                        <a:pt x="29" y="14"/>
                      </a:lnTo>
                      <a:lnTo>
                        <a:pt x="14"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 name="Freeform 42"/>
                <p:cNvSpPr/>
                <p:nvPr/>
              </p:nvSpPr>
              <p:spPr bwMode="auto">
                <a:xfrm>
                  <a:off x="14867420" y="5708650"/>
                  <a:ext cx="44450" cy="44450"/>
                </a:xfrm>
                <a:custGeom>
                  <a:avLst/>
                  <a:gdLst>
                    <a:gd name="T0" fmla="*/ 14 w 28"/>
                    <a:gd name="T1" fmla="*/ 28 h 28"/>
                    <a:gd name="T2" fmla="*/ 0 w 28"/>
                    <a:gd name="T3" fmla="*/ 14 h 28"/>
                    <a:gd name="T4" fmla="*/ 14 w 28"/>
                    <a:gd name="T5" fmla="*/ 0 h 28"/>
                    <a:gd name="T6" fmla="*/ 28 w 28"/>
                    <a:gd name="T7" fmla="*/ 14 h 28"/>
                    <a:gd name="T8" fmla="*/ 14 w 28"/>
                    <a:gd name="T9" fmla="*/ 28 h 28"/>
                  </a:gdLst>
                  <a:ahLst/>
                  <a:cxnLst>
                    <a:cxn ang="0">
                      <a:pos x="T0" y="T1"/>
                    </a:cxn>
                    <a:cxn ang="0">
                      <a:pos x="T2" y="T3"/>
                    </a:cxn>
                    <a:cxn ang="0">
                      <a:pos x="T4" y="T5"/>
                    </a:cxn>
                    <a:cxn ang="0">
                      <a:pos x="T6" y="T7"/>
                    </a:cxn>
                    <a:cxn ang="0">
                      <a:pos x="T8" y="T9"/>
                    </a:cxn>
                  </a:cxnLst>
                  <a:rect l="0" t="0" r="r" b="b"/>
                  <a:pathLst>
                    <a:path w="28" h="28">
                      <a:moveTo>
                        <a:pt x="14" y="28"/>
                      </a:moveTo>
                      <a:lnTo>
                        <a:pt x="0" y="14"/>
                      </a:lnTo>
                      <a:lnTo>
                        <a:pt x="14" y="0"/>
                      </a:lnTo>
                      <a:lnTo>
                        <a:pt x="28" y="14"/>
                      </a:lnTo>
                      <a:lnTo>
                        <a:pt x="14"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 name="Freeform 43"/>
                <p:cNvSpPr/>
                <p:nvPr/>
              </p:nvSpPr>
              <p:spPr bwMode="auto">
                <a:xfrm>
                  <a:off x="14837258" y="5827713"/>
                  <a:ext cx="44450" cy="46038"/>
                </a:xfrm>
                <a:custGeom>
                  <a:avLst/>
                  <a:gdLst>
                    <a:gd name="T0" fmla="*/ 14 w 28"/>
                    <a:gd name="T1" fmla="*/ 29 h 29"/>
                    <a:gd name="T2" fmla="*/ 0 w 28"/>
                    <a:gd name="T3" fmla="*/ 15 h 29"/>
                    <a:gd name="T4" fmla="*/ 14 w 28"/>
                    <a:gd name="T5" fmla="*/ 0 h 29"/>
                    <a:gd name="T6" fmla="*/ 28 w 28"/>
                    <a:gd name="T7" fmla="*/ 15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5"/>
                      </a:lnTo>
                      <a:lnTo>
                        <a:pt x="14" y="0"/>
                      </a:lnTo>
                      <a:lnTo>
                        <a:pt x="28" y="15"/>
                      </a:lnTo>
                      <a:lnTo>
                        <a:pt x="14"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 name="Freeform 44"/>
                <p:cNvSpPr/>
                <p:nvPr/>
              </p:nvSpPr>
              <p:spPr bwMode="auto">
                <a:xfrm>
                  <a:off x="14911870" y="5753100"/>
                  <a:ext cx="44450" cy="46038"/>
                </a:xfrm>
                <a:custGeom>
                  <a:avLst/>
                  <a:gdLst>
                    <a:gd name="T0" fmla="*/ 14 w 28"/>
                    <a:gd name="T1" fmla="*/ 29 h 29"/>
                    <a:gd name="T2" fmla="*/ 0 w 28"/>
                    <a:gd name="T3" fmla="*/ 14 h 29"/>
                    <a:gd name="T4" fmla="*/ 14 w 28"/>
                    <a:gd name="T5" fmla="*/ 0 h 29"/>
                    <a:gd name="T6" fmla="*/ 28 w 28"/>
                    <a:gd name="T7" fmla="*/ 14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4"/>
                      </a:lnTo>
                      <a:lnTo>
                        <a:pt x="14" y="0"/>
                      </a:lnTo>
                      <a:lnTo>
                        <a:pt x="28" y="14"/>
                      </a:lnTo>
                      <a:lnTo>
                        <a:pt x="14"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grpSp>
      <p:sp>
        <p:nvSpPr>
          <p:cNvPr id="44" name="矩形 43"/>
          <p:cNvSpPr/>
          <p:nvPr/>
        </p:nvSpPr>
        <p:spPr>
          <a:xfrm>
            <a:off x="8335955" y="4809710"/>
            <a:ext cx="3133738" cy="769441"/>
          </a:xfrm>
          <a:prstGeom prst="rect">
            <a:avLst/>
          </a:prstGeom>
        </p:spPr>
        <p:txBody>
          <a:bodyPr wrap="square">
            <a:spAutoFit/>
          </a:bodyPr>
          <a:lstStyle/>
          <a:p>
            <a:r>
              <a:rPr lang="en-US" altLang="zh-CN" sz="1100" dirty="0">
                <a:cs typeface="+mn-ea"/>
                <a:sym typeface="+mn-lt"/>
              </a:rPr>
              <a:t>The concepts national income and national product have roughly the same value and can be used interchangeably if our interest is in their sum</a:t>
            </a:r>
            <a:endParaRPr lang="en-US" altLang="zh-CN" sz="1100" dirty="0">
              <a:cs typeface="+mn-ea"/>
              <a:sym typeface="+mn-lt"/>
            </a:endParaRPr>
          </a:p>
        </p:txBody>
      </p:sp>
      <p:sp>
        <p:nvSpPr>
          <p:cNvPr id="45" name="矩形 44"/>
          <p:cNvSpPr/>
          <p:nvPr/>
        </p:nvSpPr>
        <p:spPr>
          <a:xfrm>
            <a:off x="8948027" y="4293614"/>
            <a:ext cx="1897171" cy="369332"/>
          </a:xfrm>
          <a:prstGeom prst="rect">
            <a:avLst/>
          </a:prstGeom>
        </p:spPr>
        <p:txBody>
          <a:bodyPr wrap="square" anchor="ctr">
            <a:spAutoFit/>
          </a:bodyPr>
          <a:lstStyle/>
          <a:p>
            <a:r>
              <a:rPr lang="en-US" altLang="zh-CN" b="1" dirty="0">
                <a:solidFill>
                  <a:srgbClr val="73C9CA"/>
                </a:solidFill>
                <a:cs typeface="+mn-ea"/>
                <a:sym typeface="+mn-lt"/>
              </a:rPr>
              <a:t>Add The Title</a:t>
            </a:r>
            <a:endParaRPr lang="en-US" altLang="zh-CN" b="1" dirty="0">
              <a:solidFill>
                <a:srgbClr val="73C9CA"/>
              </a:solidFill>
              <a:cs typeface="+mn-ea"/>
              <a:sym typeface="+mn-lt"/>
            </a:endParaRPr>
          </a:p>
        </p:txBody>
      </p:sp>
      <p:grpSp>
        <p:nvGrpSpPr>
          <p:cNvPr id="46" name="组合 45"/>
          <p:cNvGrpSpPr/>
          <p:nvPr/>
        </p:nvGrpSpPr>
        <p:grpSpPr>
          <a:xfrm>
            <a:off x="8380808" y="4177242"/>
            <a:ext cx="561182" cy="561182"/>
            <a:chOff x="8469135" y="3735768"/>
            <a:chExt cx="561182" cy="561182"/>
          </a:xfrm>
        </p:grpSpPr>
        <p:sp>
          <p:nvSpPr>
            <p:cNvPr id="47" name="椭圆 46"/>
            <p:cNvSpPr/>
            <p:nvPr/>
          </p:nvSpPr>
          <p:spPr>
            <a:xfrm>
              <a:off x="8469135" y="3735768"/>
              <a:ext cx="561182" cy="561182"/>
            </a:xfrm>
            <a:prstGeom prst="ellipse">
              <a:avLst/>
            </a:prstGeom>
            <a:solidFill>
              <a:srgbClr val="73C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8" name="组合 47"/>
            <p:cNvGrpSpPr/>
            <p:nvPr/>
          </p:nvGrpSpPr>
          <p:grpSpPr>
            <a:xfrm>
              <a:off x="8621844" y="3874607"/>
              <a:ext cx="282534" cy="283503"/>
              <a:chOff x="13416445" y="3094038"/>
              <a:chExt cx="463550" cy="465138"/>
            </a:xfrm>
            <a:solidFill>
              <a:schemeClr val="bg1"/>
            </a:solidFill>
          </p:grpSpPr>
          <p:sp>
            <p:nvSpPr>
              <p:cNvPr id="49" name="Freeform 23"/>
              <p:cNvSpPr>
                <a:spLocks noEditPoints="1"/>
              </p:cNvSpPr>
              <p:nvPr/>
            </p:nvSpPr>
            <p:spPr bwMode="auto">
              <a:xfrm>
                <a:off x="13464070"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0" name="Freeform 24"/>
              <p:cNvSpPr/>
              <p:nvPr/>
            </p:nvSpPr>
            <p:spPr bwMode="auto">
              <a:xfrm>
                <a:off x="13565670"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1" name="Freeform 25"/>
              <p:cNvSpPr/>
              <p:nvPr/>
            </p:nvSpPr>
            <p:spPr bwMode="auto">
              <a:xfrm>
                <a:off x="13427558"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2" name="Freeform 26"/>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000">
        <p15:prstTrans prst="airplane"/>
      </p:transition>
    </mc:Choice>
    <mc:Fallback>
      <p:transition spd="slow" advClick="0" advTm="200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73C9CA"/>
        </a:solidFill>
        <a:effectLst/>
      </p:bgPr>
    </p:bg>
    <p:spTree>
      <p:nvGrpSpPr>
        <p:cNvPr id="1" name=""/>
        <p:cNvGrpSpPr/>
        <p:nvPr/>
      </p:nvGrpSpPr>
      <p:grpSpPr>
        <a:xfrm>
          <a:off x="0" y="0"/>
          <a:ext cx="0" cy="0"/>
          <a:chOff x="0" y="0"/>
          <a:chExt cx="0" cy="0"/>
        </a:xfrm>
      </p:grpSpPr>
      <p:grpSp>
        <p:nvGrpSpPr>
          <p:cNvPr id="31" name="组合 30"/>
          <p:cNvGrpSpPr/>
          <p:nvPr/>
        </p:nvGrpSpPr>
        <p:grpSpPr>
          <a:xfrm>
            <a:off x="1835150" y="3054350"/>
            <a:ext cx="10356850" cy="3397250"/>
            <a:chOff x="927100" y="2254250"/>
            <a:chExt cx="10356850" cy="3397250"/>
          </a:xfrm>
        </p:grpSpPr>
        <p:sp>
          <p:nvSpPr>
            <p:cNvPr id="4" name="任意多边形 31"/>
            <p:cNvSpPr>
              <a:spLocks noChangeArrowheads="1"/>
            </p:cNvSpPr>
            <p:nvPr/>
          </p:nvSpPr>
          <p:spPr bwMode="auto">
            <a:xfrm flipH="1">
              <a:off x="927100" y="2974975"/>
              <a:ext cx="10356850" cy="44450"/>
            </a:xfrm>
            <a:custGeom>
              <a:avLst/>
              <a:gdLst>
                <a:gd name="T0" fmla="*/ 7977051 w 7977051"/>
                <a:gd name="T1" fmla="*/ 0 h 31619"/>
                <a:gd name="T2" fmla="*/ 0 w 7977051"/>
                <a:gd name="T3" fmla="*/ 0 h 31619"/>
                <a:gd name="T4" fmla="*/ 0 w 7977051"/>
                <a:gd name="T5" fmla="*/ 31619 h 31619"/>
                <a:gd name="T6" fmla="*/ 7977051 w 7977051"/>
                <a:gd name="T7" fmla="*/ 31619 h 31619"/>
                <a:gd name="T8" fmla="*/ 7977051 w 7977051"/>
                <a:gd name="T9" fmla="*/ 15810 h 31619"/>
                <a:gd name="T10" fmla="*/ 7977051 w 7977051"/>
                <a:gd name="T11" fmla="*/ 0 h 31619"/>
              </a:gdLst>
              <a:ahLst/>
              <a:cxnLst>
                <a:cxn ang="0">
                  <a:pos x="T0" y="T1"/>
                </a:cxn>
                <a:cxn ang="0">
                  <a:pos x="T2" y="T3"/>
                </a:cxn>
                <a:cxn ang="0">
                  <a:pos x="T4" y="T5"/>
                </a:cxn>
                <a:cxn ang="0">
                  <a:pos x="T6" y="T7"/>
                </a:cxn>
                <a:cxn ang="0">
                  <a:pos x="T8" y="T9"/>
                </a:cxn>
                <a:cxn ang="0">
                  <a:pos x="T10" y="T11"/>
                </a:cxn>
              </a:cxnLst>
              <a:rect l="0" t="0" r="r" b="b"/>
              <a:pathLst>
                <a:path w="7977051" h="31619">
                  <a:moveTo>
                    <a:pt x="7977051" y="0"/>
                  </a:moveTo>
                  <a:lnTo>
                    <a:pt x="0" y="0"/>
                  </a:lnTo>
                  <a:lnTo>
                    <a:pt x="0" y="31619"/>
                  </a:lnTo>
                  <a:lnTo>
                    <a:pt x="7977051" y="31619"/>
                  </a:lnTo>
                  <a:lnTo>
                    <a:pt x="7977051" y="15810"/>
                  </a:lnTo>
                  <a:lnTo>
                    <a:pt x="7977051" y="0"/>
                  </a:lnTo>
                  <a:close/>
                </a:path>
              </a:pathLst>
            </a:custGeom>
            <a:solidFill>
              <a:srgbClr val="FDDAE0"/>
            </a:solidFill>
            <a:ln w="12700">
              <a:solidFill>
                <a:schemeClr val="bg1"/>
              </a:solidFill>
              <a:bevel/>
            </a:ln>
          </p:spPr>
          <p:txBody>
            <a:bodyPr/>
            <a:lstStyle/>
            <a:p>
              <a:endParaRPr lang="zh-CN" altLang="en-US">
                <a:solidFill>
                  <a:schemeClr val="tx1">
                    <a:lumMod val="65000"/>
                    <a:lumOff val="35000"/>
                  </a:schemeClr>
                </a:solidFill>
                <a:cs typeface="+mn-ea"/>
                <a:sym typeface="+mn-lt"/>
              </a:endParaRPr>
            </a:p>
          </p:txBody>
        </p:sp>
        <p:sp>
          <p:nvSpPr>
            <p:cNvPr id="5" name="Straight Connector 32"/>
            <p:cNvSpPr>
              <a:spLocks noChangeShapeType="1"/>
            </p:cNvSpPr>
            <p:nvPr/>
          </p:nvSpPr>
          <p:spPr bwMode="auto">
            <a:xfrm flipV="1">
              <a:off x="2724150" y="2989263"/>
              <a:ext cx="1588" cy="601662"/>
            </a:xfrm>
            <a:prstGeom prst="line">
              <a:avLst/>
            </a:prstGeom>
            <a:noFill/>
            <a:ln w="19050">
              <a:solidFill>
                <a:srgbClr val="A4A4A4"/>
              </a:solidFill>
              <a:bevel/>
              <a:headEnd type="oval" w="med" len="med"/>
              <a:tailEnd type="oval" w="med" len="med"/>
            </a:ln>
          </p:spPr>
          <p:txBody>
            <a:bodyPr/>
            <a:lstStyle/>
            <a:p>
              <a:endParaRPr lang="zh-CN" altLang="en-US">
                <a:solidFill>
                  <a:schemeClr val="tx1">
                    <a:lumMod val="65000"/>
                    <a:lumOff val="35000"/>
                  </a:schemeClr>
                </a:solidFill>
                <a:cs typeface="+mn-ea"/>
                <a:sym typeface="+mn-lt"/>
              </a:endParaRPr>
            </a:p>
          </p:txBody>
        </p:sp>
        <p:sp>
          <p:nvSpPr>
            <p:cNvPr id="6" name="Straight Connector 32"/>
            <p:cNvSpPr>
              <a:spLocks noChangeShapeType="1"/>
            </p:cNvSpPr>
            <p:nvPr/>
          </p:nvSpPr>
          <p:spPr bwMode="auto">
            <a:xfrm flipV="1">
              <a:off x="5013325" y="2989263"/>
              <a:ext cx="1588" cy="601662"/>
            </a:xfrm>
            <a:prstGeom prst="line">
              <a:avLst/>
            </a:prstGeom>
            <a:noFill/>
            <a:ln w="19050">
              <a:solidFill>
                <a:srgbClr val="FDDAE0"/>
              </a:solidFill>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solidFill>
                  <a:schemeClr val="tx1">
                    <a:lumMod val="65000"/>
                    <a:lumOff val="35000"/>
                  </a:schemeClr>
                </a:solidFill>
                <a:cs typeface="+mn-ea"/>
                <a:sym typeface="+mn-lt"/>
              </a:endParaRPr>
            </a:p>
          </p:txBody>
        </p:sp>
        <p:sp>
          <p:nvSpPr>
            <p:cNvPr id="7" name="Straight Connector 32"/>
            <p:cNvSpPr>
              <a:spLocks noChangeShapeType="1"/>
            </p:cNvSpPr>
            <p:nvPr/>
          </p:nvSpPr>
          <p:spPr bwMode="auto">
            <a:xfrm flipV="1">
              <a:off x="7334250" y="2989263"/>
              <a:ext cx="0" cy="601662"/>
            </a:xfrm>
            <a:prstGeom prst="line">
              <a:avLst/>
            </a:prstGeom>
            <a:noFill/>
            <a:ln w="19050">
              <a:solidFill>
                <a:srgbClr val="A4A4A4"/>
              </a:solidFill>
              <a:bevel/>
              <a:headEnd type="oval" w="med" len="med"/>
              <a:tailEnd type="oval" w="med" len="med"/>
            </a:ln>
          </p:spPr>
          <p:txBody>
            <a:bodyPr/>
            <a:lstStyle/>
            <a:p>
              <a:endParaRPr lang="zh-CN" altLang="en-US">
                <a:solidFill>
                  <a:schemeClr val="tx1">
                    <a:lumMod val="65000"/>
                    <a:lumOff val="35000"/>
                  </a:schemeClr>
                </a:solidFill>
                <a:cs typeface="+mn-ea"/>
                <a:sym typeface="+mn-lt"/>
              </a:endParaRPr>
            </a:p>
          </p:txBody>
        </p:sp>
        <p:sp>
          <p:nvSpPr>
            <p:cNvPr id="8" name="圆角矩形 10"/>
            <p:cNvSpPr>
              <a:spLocks noChangeArrowheads="1"/>
            </p:cNvSpPr>
            <p:nvPr/>
          </p:nvSpPr>
          <p:spPr bwMode="auto">
            <a:xfrm>
              <a:off x="1914525" y="3697288"/>
              <a:ext cx="1612900" cy="344487"/>
            </a:xfrm>
            <a:prstGeom prst="roundRect">
              <a:avLst>
                <a:gd name="adj" fmla="val 16667"/>
              </a:avLst>
            </a:prstGeom>
            <a:solidFill>
              <a:srgbClr val="73C9CA"/>
            </a:solidFill>
            <a:ln>
              <a:noFill/>
            </a:ln>
          </p:spPr>
          <p:txBody>
            <a:bodyPr anchor="ctr"/>
            <a:lstStyle/>
            <a:p>
              <a:pPr algn="ctr"/>
              <a:r>
                <a:rPr lang="zh-CN" altLang="en-US" sz="2000" b="1">
                  <a:solidFill>
                    <a:schemeClr val="tx1">
                      <a:lumMod val="65000"/>
                      <a:lumOff val="35000"/>
                    </a:schemeClr>
                  </a:solidFill>
                  <a:cs typeface="+mn-ea"/>
                  <a:sym typeface="+mn-lt"/>
                </a:rPr>
                <a:t>标题</a:t>
              </a:r>
              <a:endParaRPr lang="zh-CN" altLang="en-US">
                <a:solidFill>
                  <a:schemeClr val="tx1">
                    <a:lumMod val="65000"/>
                    <a:lumOff val="35000"/>
                  </a:schemeClr>
                </a:solidFill>
                <a:cs typeface="+mn-ea"/>
                <a:sym typeface="+mn-lt"/>
              </a:endParaRPr>
            </a:p>
          </p:txBody>
        </p:sp>
        <p:sp>
          <p:nvSpPr>
            <p:cNvPr id="9" name="圆角矩形 11"/>
            <p:cNvSpPr>
              <a:spLocks noChangeArrowheads="1"/>
            </p:cNvSpPr>
            <p:nvPr/>
          </p:nvSpPr>
          <p:spPr bwMode="auto">
            <a:xfrm>
              <a:off x="4206875" y="3697288"/>
              <a:ext cx="1612900" cy="344487"/>
            </a:xfrm>
            <a:prstGeom prst="roundRect">
              <a:avLst>
                <a:gd name="adj" fmla="val 16667"/>
              </a:avLst>
            </a:prstGeom>
            <a:solidFill>
              <a:srgbClr val="FDDAE0"/>
            </a:solidFill>
            <a:ln>
              <a:noFill/>
            </a:ln>
          </p:spPr>
          <p:txBody>
            <a:bodyPr anchor="ctr"/>
            <a:lstStyle/>
            <a:p>
              <a:pPr algn="ctr"/>
              <a:r>
                <a:rPr lang="zh-CN" altLang="en-US" sz="2000" b="1">
                  <a:solidFill>
                    <a:schemeClr val="tx1">
                      <a:lumMod val="65000"/>
                      <a:lumOff val="35000"/>
                    </a:schemeClr>
                  </a:solidFill>
                  <a:cs typeface="+mn-ea"/>
                  <a:sym typeface="+mn-lt"/>
                </a:rPr>
                <a:t>标题</a:t>
              </a:r>
              <a:endParaRPr lang="zh-CN" altLang="en-US">
                <a:solidFill>
                  <a:schemeClr val="tx1">
                    <a:lumMod val="65000"/>
                    <a:lumOff val="35000"/>
                  </a:schemeClr>
                </a:solidFill>
                <a:cs typeface="+mn-ea"/>
                <a:sym typeface="+mn-lt"/>
              </a:endParaRPr>
            </a:p>
          </p:txBody>
        </p:sp>
        <p:sp>
          <p:nvSpPr>
            <p:cNvPr id="10" name="圆角矩形 12"/>
            <p:cNvSpPr>
              <a:spLocks noChangeArrowheads="1"/>
            </p:cNvSpPr>
            <p:nvPr/>
          </p:nvSpPr>
          <p:spPr bwMode="auto">
            <a:xfrm>
              <a:off x="6502400" y="3697288"/>
              <a:ext cx="1612900" cy="344487"/>
            </a:xfrm>
            <a:prstGeom prst="roundRect">
              <a:avLst>
                <a:gd name="adj" fmla="val 16667"/>
              </a:avLst>
            </a:prstGeom>
            <a:solidFill>
              <a:srgbClr val="73C9CA"/>
            </a:solidFill>
            <a:ln>
              <a:noFill/>
            </a:ln>
          </p:spPr>
          <p:txBody>
            <a:bodyPr anchor="ctr"/>
            <a:lstStyle/>
            <a:p>
              <a:pPr algn="ctr"/>
              <a:r>
                <a:rPr lang="zh-CN" altLang="en-US" sz="2000" b="1">
                  <a:solidFill>
                    <a:schemeClr val="tx1">
                      <a:lumMod val="65000"/>
                      <a:lumOff val="35000"/>
                    </a:schemeClr>
                  </a:solidFill>
                  <a:cs typeface="+mn-ea"/>
                  <a:sym typeface="+mn-lt"/>
                </a:rPr>
                <a:t>标题</a:t>
              </a:r>
              <a:endParaRPr lang="zh-CN" altLang="en-US">
                <a:solidFill>
                  <a:schemeClr val="tx1">
                    <a:lumMod val="65000"/>
                    <a:lumOff val="35000"/>
                  </a:schemeClr>
                </a:solidFill>
                <a:cs typeface="+mn-ea"/>
                <a:sym typeface="+mn-lt"/>
              </a:endParaRPr>
            </a:p>
          </p:txBody>
        </p:sp>
        <p:sp>
          <p:nvSpPr>
            <p:cNvPr id="11" name="Sev01"/>
            <p:cNvSpPr>
              <a:spLocks noChangeAspect="1" noChangeArrowheads="1"/>
            </p:cNvSpPr>
            <p:nvPr/>
          </p:nvSpPr>
          <p:spPr bwMode="auto">
            <a:xfrm>
              <a:off x="7048500" y="2254250"/>
              <a:ext cx="520700" cy="520700"/>
            </a:xfrm>
            <a:prstGeom prst="ellipse">
              <a:avLst/>
            </a:prstGeom>
            <a:solidFill>
              <a:srgbClr val="73C9CA"/>
            </a:solidFill>
            <a:ln>
              <a:noFill/>
            </a:ln>
          </p:spPr>
          <p:txBody>
            <a:bodyPr anchor="ctr"/>
            <a:lstStyle/>
            <a:p>
              <a:pPr algn="ctr"/>
              <a:endParaRPr lang="zh-CN" altLang="zh-CN" sz="4000">
                <a:solidFill>
                  <a:schemeClr val="tx1">
                    <a:lumMod val="65000"/>
                    <a:lumOff val="35000"/>
                  </a:schemeClr>
                </a:solidFill>
                <a:cs typeface="+mn-ea"/>
                <a:sym typeface="+mn-lt"/>
              </a:endParaRPr>
            </a:p>
          </p:txBody>
        </p:sp>
        <p:sp>
          <p:nvSpPr>
            <p:cNvPr id="12" name="Freeform 105"/>
            <p:cNvSpPr>
              <a:spLocks noEditPoints="1" noChangeArrowheads="1"/>
            </p:cNvSpPr>
            <p:nvPr/>
          </p:nvSpPr>
          <p:spPr bwMode="auto">
            <a:xfrm>
              <a:off x="7162800" y="2371725"/>
              <a:ext cx="292100" cy="285750"/>
            </a:xfrm>
            <a:custGeom>
              <a:avLst/>
              <a:gdLst>
                <a:gd name="T0" fmla="*/ 59 w 64"/>
                <a:gd name="T1" fmla="*/ 63 h 63"/>
                <a:gd name="T2" fmla="*/ 55 w 64"/>
                <a:gd name="T3" fmla="*/ 61 h 63"/>
                <a:gd name="T4" fmla="*/ 42 w 64"/>
                <a:gd name="T5" fmla="*/ 48 h 63"/>
                <a:gd name="T6" fmla="*/ 27 w 64"/>
                <a:gd name="T7" fmla="*/ 53 h 63"/>
                <a:gd name="T8" fmla="*/ 0 w 64"/>
                <a:gd name="T9" fmla="*/ 26 h 63"/>
                <a:gd name="T10" fmla="*/ 27 w 64"/>
                <a:gd name="T11" fmla="*/ 0 h 63"/>
                <a:gd name="T12" fmla="*/ 54 w 64"/>
                <a:gd name="T13" fmla="*/ 26 h 63"/>
                <a:gd name="T14" fmla="*/ 49 w 64"/>
                <a:gd name="T15" fmla="*/ 41 h 63"/>
                <a:gd name="T16" fmla="*/ 62 w 64"/>
                <a:gd name="T17" fmla="*/ 54 h 63"/>
                <a:gd name="T18" fmla="*/ 64 w 64"/>
                <a:gd name="T19" fmla="*/ 58 h 63"/>
                <a:gd name="T20" fmla="*/ 59 w 64"/>
                <a:gd name="T21" fmla="*/ 63 h 63"/>
                <a:gd name="T22" fmla="*/ 27 w 64"/>
                <a:gd name="T23" fmla="*/ 9 h 63"/>
                <a:gd name="T24" fmla="*/ 10 w 64"/>
                <a:gd name="T25" fmla="*/ 26 h 63"/>
                <a:gd name="T26" fmla="*/ 27 w 64"/>
                <a:gd name="T27" fmla="*/ 43 h 63"/>
                <a:gd name="T28" fmla="*/ 44 w 64"/>
                <a:gd name="T29" fmla="*/ 26 h 63"/>
                <a:gd name="T30" fmla="*/ 27 w 64"/>
                <a:gd name="T31"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65000"/>
                    <a:lumOff val="35000"/>
                  </a:schemeClr>
                </a:solidFill>
                <a:cs typeface="+mn-ea"/>
                <a:sym typeface="+mn-lt"/>
              </a:endParaRPr>
            </a:p>
          </p:txBody>
        </p:sp>
        <p:sp>
          <p:nvSpPr>
            <p:cNvPr id="13" name="Sev01"/>
            <p:cNvSpPr>
              <a:spLocks noChangeAspect="1" noChangeArrowheads="1"/>
            </p:cNvSpPr>
            <p:nvPr/>
          </p:nvSpPr>
          <p:spPr bwMode="auto">
            <a:xfrm>
              <a:off x="2463800" y="2254250"/>
              <a:ext cx="520700" cy="520700"/>
            </a:xfrm>
            <a:prstGeom prst="ellipse">
              <a:avLst/>
            </a:prstGeom>
            <a:solidFill>
              <a:srgbClr val="73C9CA"/>
            </a:solidFill>
            <a:ln>
              <a:noFill/>
            </a:ln>
          </p:spPr>
          <p:txBody>
            <a:bodyPr anchor="ctr"/>
            <a:lstStyle/>
            <a:p>
              <a:pPr algn="ctr"/>
              <a:endParaRPr lang="zh-CN" altLang="zh-CN" sz="4000">
                <a:solidFill>
                  <a:schemeClr val="tx1">
                    <a:lumMod val="65000"/>
                    <a:lumOff val="35000"/>
                  </a:schemeClr>
                </a:solidFill>
                <a:cs typeface="+mn-ea"/>
                <a:sym typeface="+mn-lt"/>
              </a:endParaRPr>
            </a:p>
          </p:txBody>
        </p:sp>
        <p:sp>
          <p:nvSpPr>
            <p:cNvPr id="14" name="Freeform 62"/>
            <p:cNvSpPr>
              <a:spLocks noEditPoints="1" noChangeArrowheads="1"/>
            </p:cNvSpPr>
            <p:nvPr/>
          </p:nvSpPr>
          <p:spPr bwMode="auto">
            <a:xfrm>
              <a:off x="2578100" y="2366963"/>
              <a:ext cx="292100" cy="295275"/>
            </a:xfrm>
            <a:custGeom>
              <a:avLst/>
              <a:gdLst>
                <a:gd name="T0" fmla="*/ 58 w 58"/>
                <a:gd name="T1" fmla="*/ 33 h 58"/>
                <a:gd name="T2" fmla="*/ 57 w 58"/>
                <a:gd name="T3" fmla="*/ 34 h 58"/>
                <a:gd name="T4" fmla="*/ 50 w 58"/>
                <a:gd name="T5" fmla="*/ 35 h 58"/>
                <a:gd name="T6" fmla="*/ 49 w 58"/>
                <a:gd name="T7" fmla="*/ 39 h 58"/>
                <a:gd name="T8" fmla="*/ 53 w 58"/>
                <a:gd name="T9" fmla="*/ 44 h 58"/>
                <a:gd name="T10" fmla="*/ 53 w 58"/>
                <a:gd name="T11" fmla="*/ 45 h 58"/>
                <a:gd name="T12" fmla="*/ 53 w 58"/>
                <a:gd name="T13" fmla="*/ 46 h 58"/>
                <a:gd name="T14" fmla="*/ 45 w 58"/>
                <a:gd name="T15" fmla="*/ 53 h 58"/>
                <a:gd name="T16" fmla="*/ 44 w 58"/>
                <a:gd name="T17" fmla="*/ 52 h 58"/>
                <a:gd name="T18" fmla="*/ 39 w 58"/>
                <a:gd name="T19" fmla="*/ 48 h 58"/>
                <a:gd name="T20" fmla="*/ 36 w 58"/>
                <a:gd name="T21" fmla="*/ 50 h 58"/>
                <a:gd name="T22" fmla="*/ 34 w 58"/>
                <a:gd name="T23" fmla="*/ 57 h 58"/>
                <a:gd name="T24" fmla="*/ 33 w 58"/>
                <a:gd name="T25" fmla="*/ 58 h 58"/>
                <a:gd name="T26" fmla="*/ 25 w 58"/>
                <a:gd name="T27" fmla="*/ 58 h 58"/>
                <a:gd name="T28" fmla="*/ 23 w 58"/>
                <a:gd name="T29" fmla="*/ 57 h 58"/>
                <a:gd name="T30" fmla="*/ 22 w 58"/>
                <a:gd name="T31" fmla="*/ 50 h 58"/>
                <a:gd name="T32" fmla="*/ 19 w 58"/>
                <a:gd name="T33" fmla="*/ 48 h 58"/>
                <a:gd name="T34" fmla="*/ 14 w 58"/>
                <a:gd name="T35" fmla="*/ 52 h 58"/>
                <a:gd name="T36" fmla="*/ 13 w 58"/>
                <a:gd name="T37" fmla="*/ 53 h 58"/>
                <a:gd name="T38" fmla="*/ 12 w 58"/>
                <a:gd name="T39" fmla="*/ 52 h 58"/>
                <a:gd name="T40" fmla="*/ 5 w 58"/>
                <a:gd name="T41" fmla="*/ 46 h 58"/>
                <a:gd name="T42" fmla="*/ 5 w 58"/>
                <a:gd name="T43" fmla="*/ 45 h 58"/>
                <a:gd name="T44" fmla="*/ 5 w 58"/>
                <a:gd name="T45" fmla="*/ 44 h 58"/>
                <a:gd name="T46" fmla="*/ 9 w 58"/>
                <a:gd name="T47" fmla="*/ 39 h 58"/>
                <a:gd name="T48" fmla="*/ 8 w 58"/>
                <a:gd name="T49" fmla="*/ 35 h 58"/>
                <a:gd name="T50" fmla="*/ 1 w 58"/>
                <a:gd name="T51" fmla="*/ 34 h 58"/>
                <a:gd name="T52" fmla="*/ 0 w 58"/>
                <a:gd name="T53" fmla="*/ 33 h 58"/>
                <a:gd name="T54" fmla="*/ 0 w 58"/>
                <a:gd name="T55" fmla="*/ 24 h 58"/>
                <a:gd name="T56" fmla="*/ 1 w 58"/>
                <a:gd name="T57" fmla="*/ 23 h 58"/>
                <a:gd name="T58" fmla="*/ 8 w 58"/>
                <a:gd name="T59" fmla="*/ 22 h 58"/>
                <a:gd name="T60" fmla="*/ 9 w 58"/>
                <a:gd name="T61" fmla="*/ 18 h 58"/>
                <a:gd name="T62" fmla="*/ 5 w 58"/>
                <a:gd name="T63" fmla="*/ 13 h 58"/>
                <a:gd name="T64" fmla="*/ 5 w 58"/>
                <a:gd name="T65" fmla="*/ 12 h 58"/>
                <a:gd name="T66" fmla="*/ 5 w 58"/>
                <a:gd name="T67" fmla="*/ 11 h 58"/>
                <a:gd name="T68" fmla="*/ 13 w 58"/>
                <a:gd name="T69" fmla="*/ 5 h 58"/>
                <a:gd name="T70" fmla="*/ 14 w 58"/>
                <a:gd name="T71" fmla="*/ 5 h 58"/>
                <a:gd name="T72" fmla="*/ 19 w 58"/>
                <a:gd name="T73" fmla="*/ 9 h 58"/>
                <a:gd name="T74" fmla="*/ 22 w 58"/>
                <a:gd name="T75" fmla="*/ 8 h 58"/>
                <a:gd name="T76" fmla="*/ 23 w 58"/>
                <a:gd name="T77" fmla="*/ 1 h 58"/>
                <a:gd name="T78" fmla="*/ 25 w 58"/>
                <a:gd name="T79" fmla="*/ 0 h 58"/>
                <a:gd name="T80" fmla="*/ 33 w 58"/>
                <a:gd name="T81" fmla="*/ 0 h 58"/>
                <a:gd name="T82" fmla="*/ 34 w 58"/>
                <a:gd name="T83" fmla="*/ 1 h 58"/>
                <a:gd name="T84" fmla="*/ 36 w 58"/>
                <a:gd name="T85" fmla="*/ 8 h 58"/>
                <a:gd name="T86" fmla="*/ 39 w 58"/>
                <a:gd name="T87" fmla="*/ 9 h 58"/>
                <a:gd name="T88" fmla="*/ 44 w 58"/>
                <a:gd name="T89" fmla="*/ 5 h 58"/>
                <a:gd name="T90" fmla="*/ 45 w 58"/>
                <a:gd name="T91" fmla="*/ 5 h 58"/>
                <a:gd name="T92" fmla="*/ 46 w 58"/>
                <a:gd name="T93" fmla="*/ 5 h 58"/>
                <a:gd name="T94" fmla="*/ 52 w 58"/>
                <a:gd name="T95" fmla="*/ 12 h 58"/>
                <a:gd name="T96" fmla="*/ 53 w 58"/>
                <a:gd name="T97" fmla="*/ 12 h 58"/>
                <a:gd name="T98" fmla="*/ 52 w 58"/>
                <a:gd name="T99" fmla="*/ 13 h 58"/>
                <a:gd name="T100" fmla="*/ 48 w 58"/>
                <a:gd name="T101" fmla="*/ 18 h 58"/>
                <a:gd name="T102" fmla="*/ 50 w 58"/>
                <a:gd name="T103" fmla="*/ 22 h 58"/>
                <a:gd name="T104" fmla="*/ 57 w 58"/>
                <a:gd name="T105" fmla="*/ 23 h 58"/>
                <a:gd name="T106" fmla="*/ 58 w 58"/>
                <a:gd name="T107" fmla="*/ 25 h 58"/>
                <a:gd name="T108" fmla="*/ 58 w 58"/>
                <a:gd name="T109" fmla="*/ 33 h 58"/>
                <a:gd name="T110" fmla="*/ 29 w 58"/>
                <a:gd name="T111" fmla="*/ 19 h 58"/>
                <a:gd name="T112" fmla="*/ 19 w 58"/>
                <a:gd name="T113" fmla="*/ 29 h 58"/>
                <a:gd name="T114" fmla="*/ 29 w 58"/>
                <a:gd name="T115" fmla="*/ 38 h 58"/>
                <a:gd name="T116" fmla="*/ 39 w 58"/>
                <a:gd name="T117" fmla="*/ 29 h 58"/>
                <a:gd name="T118" fmla="*/ 29 w 58"/>
                <a:gd name="T119" fmla="*/ 1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65000"/>
                    <a:lumOff val="35000"/>
                  </a:schemeClr>
                </a:solidFill>
                <a:cs typeface="+mn-ea"/>
                <a:sym typeface="+mn-lt"/>
              </a:endParaRPr>
            </a:p>
          </p:txBody>
        </p:sp>
        <p:sp>
          <p:nvSpPr>
            <p:cNvPr id="15" name="Sev01"/>
            <p:cNvSpPr>
              <a:spLocks noChangeAspect="1" noChangeArrowheads="1"/>
            </p:cNvSpPr>
            <p:nvPr/>
          </p:nvSpPr>
          <p:spPr bwMode="auto">
            <a:xfrm>
              <a:off x="4756150" y="2254250"/>
              <a:ext cx="520700" cy="520700"/>
            </a:xfrm>
            <a:prstGeom prst="ellipse">
              <a:avLst/>
            </a:prstGeom>
            <a:solidFill>
              <a:srgbClr val="FDDAE0"/>
            </a:solidFill>
            <a:ln>
              <a:noFill/>
            </a:ln>
          </p:spPr>
          <p:txBody>
            <a:bodyPr anchor="ctr"/>
            <a:lstStyle/>
            <a:p>
              <a:pPr algn="ctr"/>
              <a:endParaRPr lang="zh-CN" altLang="zh-CN" sz="4000">
                <a:solidFill>
                  <a:schemeClr val="tx1">
                    <a:lumMod val="65000"/>
                    <a:lumOff val="35000"/>
                  </a:schemeClr>
                </a:solidFill>
                <a:cs typeface="+mn-ea"/>
                <a:sym typeface="+mn-lt"/>
              </a:endParaRPr>
            </a:p>
          </p:txBody>
        </p:sp>
        <p:sp>
          <p:nvSpPr>
            <p:cNvPr id="16" name="Freeform 135"/>
            <p:cNvSpPr>
              <a:spLocks noEditPoints="1" noChangeArrowheads="1"/>
            </p:cNvSpPr>
            <p:nvPr/>
          </p:nvSpPr>
          <p:spPr bwMode="auto">
            <a:xfrm>
              <a:off x="4860925" y="2368550"/>
              <a:ext cx="311150" cy="292100"/>
            </a:xfrm>
            <a:custGeom>
              <a:avLst/>
              <a:gdLst>
                <a:gd name="T0" fmla="*/ 13 w 73"/>
                <a:gd name="T1" fmla="*/ 39 h 68"/>
                <a:gd name="T2" fmla="*/ 8 w 73"/>
                <a:gd name="T3" fmla="*/ 39 h 68"/>
                <a:gd name="T4" fmla="*/ 0 w 73"/>
                <a:gd name="T5" fmla="*/ 33 h 68"/>
                <a:gd name="T6" fmla="*/ 5 w 73"/>
                <a:gd name="T7" fmla="*/ 19 h 68"/>
                <a:gd name="T8" fmla="*/ 15 w 73"/>
                <a:gd name="T9" fmla="*/ 22 h 68"/>
                <a:gd name="T10" fmla="*/ 20 w 73"/>
                <a:gd name="T11" fmla="*/ 21 h 68"/>
                <a:gd name="T12" fmla="*/ 20 w 73"/>
                <a:gd name="T13" fmla="*/ 24 h 68"/>
                <a:gd name="T14" fmla="*/ 23 w 73"/>
                <a:gd name="T15" fmla="*/ 34 h 68"/>
                <a:gd name="T16" fmla="*/ 13 w 73"/>
                <a:gd name="T17" fmla="*/ 39 h 68"/>
                <a:gd name="T18" fmla="*/ 15 w 73"/>
                <a:gd name="T19" fmla="*/ 19 h 68"/>
                <a:gd name="T20" fmla="*/ 5 w 73"/>
                <a:gd name="T21" fmla="*/ 9 h 68"/>
                <a:gd name="T22" fmla="*/ 15 w 73"/>
                <a:gd name="T23" fmla="*/ 0 h 68"/>
                <a:gd name="T24" fmla="*/ 25 w 73"/>
                <a:gd name="T25" fmla="*/ 9 h 68"/>
                <a:gd name="T26" fmla="*/ 15 w 73"/>
                <a:gd name="T27" fmla="*/ 19 h 68"/>
                <a:gd name="T28" fmla="*/ 53 w 73"/>
                <a:gd name="T29" fmla="*/ 68 h 68"/>
                <a:gd name="T30" fmla="*/ 20 w 73"/>
                <a:gd name="T31" fmla="*/ 68 h 68"/>
                <a:gd name="T32" fmla="*/ 10 w 73"/>
                <a:gd name="T33" fmla="*/ 58 h 68"/>
                <a:gd name="T34" fmla="*/ 23 w 73"/>
                <a:gd name="T35" fmla="*/ 36 h 68"/>
                <a:gd name="T36" fmla="*/ 37 w 73"/>
                <a:gd name="T37" fmla="*/ 41 h 68"/>
                <a:gd name="T38" fmla="*/ 50 w 73"/>
                <a:gd name="T39" fmla="*/ 36 h 68"/>
                <a:gd name="T40" fmla="*/ 64 w 73"/>
                <a:gd name="T41" fmla="*/ 58 h 68"/>
                <a:gd name="T42" fmla="*/ 53 w 73"/>
                <a:gd name="T43" fmla="*/ 68 h 68"/>
                <a:gd name="T44" fmla="*/ 37 w 73"/>
                <a:gd name="T45" fmla="*/ 39 h 68"/>
                <a:gd name="T46" fmla="*/ 22 w 73"/>
                <a:gd name="T47" fmla="*/ 24 h 68"/>
                <a:gd name="T48" fmla="*/ 37 w 73"/>
                <a:gd name="T49" fmla="*/ 9 h 68"/>
                <a:gd name="T50" fmla="*/ 51 w 73"/>
                <a:gd name="T51" fmla="*/ 24 h 68"/>
                <a:gd name="T52" fmla="*/ 37 w 73"/>
                <a:gd name="T53" fmla="*/ 39 h 68"/>
                <a:gd name="T54" fmla="*/ 59 w 73"/>
                <a:gd name="T55" fmla="*/ 19 h 68"/>
                <a:gd name="T56" fmla="*/ 49 w 73"/>
                <a:gd name="T57" fmla="*/ 9 h 68"/>
                <a:gd name="T58" fmla="*/ 59 w 73"/>
                <a:gd name="T59" fmla="*/ 0 h 68"/>
                <a:gd name="T60" fmla="*/ 68 w 73"/>
                <a:gd name="T61" fmla="*/ 9 h 68"/>
                <a:gd name="T62" fmla="*/ 59 w 73"/>
                <a:gd name="T63" fmla="*/ 19 h 68"/>
                <a:gd name="T64" fmla="*/ 66 w 73"/>
                <a:gd name="T65" fmla="*/ 39 h 68"/>
                <a:gd name="T66" fmla="*/ 61 w 73"/>
                <a:gd name="T67" fmla="*/ 39 h 68"/>
                <a:gd name="T68" fmla="*/ 51 w 73"/>
                <a:gd name="T69" fmla="*/ 34 h 68"/>
                <a:gd name="T70" fmla="*/ 54 w 73"/>
                <a:gd name="T71" fmla="*/ 24 h 68"/>
                <a:gd name="T72" fmla="*/ 54 w 73"/>
                <a:gd name="T73" fmla="*/ 21 h 68"/>
                <a:gd name="T74" fmla="*/ 59 w 73"/>
                <a:gd name="T75" fmla="*/ 22 h 68"/>
                <a:gd name="T76" fmla="*/ 69 w 73"/>
                <a:gd name="T77" fmla="*/ 19 h 68"/>
                <a:gd name="T78" fmla="*/ 73 w 73"/>
                <a:gd name="T79" fmla="*/ 33 h 68"/>
                <a:gd name="T80" fmla="*/ 66 w 73"/>
                <a:gd name="T81" fmla="*/ 3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rgbClr val="A4A4A4"/>
            </a:solidFill>
            <a:ln>
              <a:noFill/>
            </a:ln>
          </p:spPr>
          <p:txBody>
            <a:bodyPr/>
            <a:lstStyle/>
            <a:p>
              <a:endParaRPr lang="zh-CN" altLang="en-US">
                <a:solidFill>
                  <a:schemeClr val="tx1">
                    <a:lumMod val="65000"/>
                    <a:lumOff val="35000"/>
                  </a:schemeClr>
                </a:solidFill>
                <a:cs typeface="+mn-ea"/>
                <a:sym typeface="+mn-lt"/>
              </a:endParaRPr>
            </a:p>
          </p:txBody>
        </p:sp>
        <p:sp>
          <p:nvSpPr>
            <p:cNvPr id="17" name="Straight Connector 32"/>
            <p:cNvSpPr>
              <a:spLocks noChangeShapeType="1"/>
            </p:cNvSpPr>
            <p:nvPr/>
          </p:nvSpPr>
          <p:spPr bwMode="auto">
            <a:xfrm flipV="1">
              <a:off x="9677400" y="2989263"/>
              <a:ext cx="1588" cy="601662"/>
            </a:xfrm>
            <a:prstGeom prst="line">
              <a:avLst/>
            </a:prstGeom>
            <a:noFill/>
            <a:ln w="19050">
              <a:solidFill>
                <a:srgbClr val="FDDAE0"/>
              </a:solidFill>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solidFill>
                  <a:schemeClr val="tx1">
                    <a:lumMod val="65000"/>
                    <a:lumOff val="35000"/>
                  </a:schemeClr>
                </a:solidFill>
                <a:cs typeface="+mn-ea"/>
                <a:sym typeface="+mn-lt"/>
              </a:endParaRPr>
            </a:p>
          </p:txBody>
        </p:sp>
        <p:sp>
          <p:nvSpPr>
            <p:cNvPr id="18" name="圆角矩形 25"/>
            <p:cNvSpPr>
              <a:spLocks noChangeArrowheads="1"/>
            </p:cNvSpPr>
            <p:nvPr/>
          </p:nvSpPr>
          <p:spPr bwMode="auto">
            <a:xfrm>
              <a:off x="8845550" y="3697288"/>
              <a:ext cx="1612900" cy="344487"/>
            </a:xfrm>
            <a:prstGeom prst="roundRect">
              <a:avLst>
                <a:gd name="adj" fmla="val 16667"/>
              </a:avLst>
            </a:prstGeom>
            <a:solidFill>
              <a:srgbClr val="FDDAE0"/>
            </a:solidFill>
            <a:ln>
              <a:noFill/>
            </a:ln>
          </p:spPr>
          <p:txBody>
            <a:bodyPr anchor="ctr"/>
            <a:lstStyle/>
            <a:p>
              <a:pPr algn="ctr"/>
              <a:r>
                <a:rPr lang="zh-CN" altLang="en-US" sz="2000" b="1">
                  <a:solidFill>
                    <a:schemeClr val="tx1">
                      <a:lumMod val="65000"/>
                      <a:lumOff val="35000"/>
                    </a:schemeClr>
                  </a:solidFill>
                  <a:cs typeface="+mn-ea"/>
                  <a:sym typeface="+mn-lt"/>
                </a:rPr>
                <a:t>标题</a:t>
              </a:r>
              <a:endParaRPr lang="zh-CN" altLang="en-US">
                <a:solidFill>
                  <a:schemeClr val="tx1">
                    <a:lumMod val="65000"/>
                    <a:lumOff val="35000"/>
                  </a:schemeClr>
                </a:solidFill>
                <a:cs typeface="+mn-ea"/>
                <a:sym typeface="+mn-lt"/>
              </a:endParaRPr>
            </a:p>
          </p:txBody>
        </p:sp>
        <p:sp>
          <p:nvSpPr>
            <p:cNvPr id="19" name="Sev01"/>
            <p:cNvSpPr>
              <a:spLocks noChangeAspect="1" noChangeArrowheads="1"/>
            </p:cNvSpPr>
            <p:nvPr/>
          </p:nvSpPr>
          <p:spPr bwMode="auto">
            <a:xfrm>
              <a:off x="9391650" y="2254250"/>
              <a:ext cx="520700" cy="520700"/>
            </a:xfrm>
            <a:prstGeom prst="ellipse">
              <a:avLst/>
            </a:prstGeom>
            <a:solidFill>
              <a:srgbClr val="FDDAE0"/>
            </a:solidFill>
            <a:ln>
              <a:noFill/>
            </a:ln>
          </p:spPr>
          <p:txBody>
            <a:bodyPr anchor="ctr"/>
            <a:lstStyle/>
            <a:p>
              <a:pPr algn="ctr"/>
              <a:endParaRPr lang="zh-CN" altLang="zh-CN" sz="4000">
                <a:solidFill>
                  <a:schemeClr val="tx1">
                    <a:lumMod val="65000"/>
                    <a:lumOff val="35000"/>
                  </a:schemeClr>
                </a:solidFill>
                <a:cs typeface="+mn-ea"/>
                <a:sym typeface="+mn-lt"/>
              </a:endParaRPr>
            </a:p>
          </p:txBody>
        </p:sp>
        <p:sp>
          <p:nvSpPr>
            <p:cNvPr id="20" name="TextBox 15"/>
            <p:cNvSpPr>
              <a:spLocks noChangeArrowheads="1"/>
            </p:cNvSpPr>
            <p:nvPr/>
          </p:nvSpPr>
          <p:spPr bwMode="auto">
            <a:xfrm>
              <a:off x="1557338" y="4267200"/>
              <a:ext cx="2243137"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400">
                  <a:solidFill>
                    <a:schemeClr val="tx1">
                      <a:lumMod val="65000"/>
                      <a:lumOff val="35000"/>
                    </a:schemeClr>
                  </a:solidFill>
                  <a:cs typeface="+mn-ea"/>
                  <a:sym typeface="+mn-lt"/>
                </a:rPr>
                <a:t>这里输入简单的文字概述</a:t>
              </a:r>
              <a:endParaRPr lang="en-US" altLang="zh-CN" sz="1400">
                <a:solidFill>
                  <a:schemeClr val="tx1">
                    <a:lumMod val="65000"/>
                    <a:lumOff val="35000"/>
                  </a:schemeClr>
                </a:solidFill>
                <a:cs typeface="+mn-ea"/>
                <a:sym typeface="+mn-lt"/>
              </a:endParaRPr>
            </a:p>
            <a:p>
              <a:pPr algn="r">
                <a:lnSpc>
                  <a:spcPct val="150000"/>
                </a:lnSpc>
              </a:pPr>
              <a:r>
                <a:rPr lang="zh-CN" altLang="en-US" sz="1400">
                  <a:solidFill>
                    <a:schemeClr val="tx1">
                      <a:lumMod val="65000"/>
                      <a:lumOff val="35000"/>
                    </a:schemeClr>
                  </a:solidFill>
                  <a:cs typeface="+mn-ea"/>
                  <a:sym typeface="+mn-lt"/>
                </a:rPr>
                <a:t>这里输入简单的文字概述</a:t>
              </a:r>
              <a:endParaRPr lang="en-US" altLang="zh-CN" sz="1400">
                <a:solidFill>
                  <a:schemeClr val="tx1">
                    <a:lumMod val="65000"/>
                    <a:lumOff val="35000"/>
                  </a:schemeClr>
                </a:solidFill>
                <a:cs typeface="+mn-ea"/>
                <a:sym typeface="+mn-lt"/>
              </a:endParaRPr>
            </a:p>
            <a:p>
              <a:pPr algn="r">
                <a:lnSpc>
                  <a:spcPct val="150000"/>
                </a:lnSpc>
              </a:pPr>
              <a:r>
                <a:rPr lang="zh-CN" altLang="en-US" sz="1400">
                  <a:solidFill>
                    <a:schemeClr val="tx1">
                      <a:lumMod val="65000"/>
                      <a:lumOff val="35000"/>
                    </a:schemeClr>
                  </a:solidFill>
                  <a:cs typeface="+mn-ea"/>
                  <a:sym typeface="+mn-lt"/>
                </a:rPr>
                <a:t>这里输入简单的文字概述</a:t>
              </a:r>
              <a:endParaRPr lang="en-US" altLang="zh-CN" sz="1400">
                <a:solidFill>
                  <a:schemeClr val="tx1">
                    <a:lumMod val="65000"/>
                    <a:lumOff val="35000"/>
                  </a:schemeClr>
                </a:solidFill>
                <a:cs typeface="+mn-ea"/>
                <a:sym typeface="+mn-lt"/>
              </a:endParaRPr>
            </a:p>
            <a:p>
              <a:pPr algn="r">
                <a:lnSpc>
                  <a:spcPct val="150000"/>
                </a:lnSpc>
              </a:pPr>
              <a:r>
                <a:rPr lang="zh-CN" altLang="en-US" sz="1400">
                  <a:solidFill>
                    <a:schemeClr val="tx1">
                      <a:lumMod val="65000"/>
                      <a:lumOff val="35000"/>
                    </a:schemeClr>
                  </a:solidFill>
                  <a:cs typeface="+mn-ea"/>
                  <a:sym typeface="+mn-lt"/>
                </a:rPr>
                <a:t>这里输入简单的文字概述</a:t>
              </a:r>
              <a:endParaRPr lang="en-US" altLang="zh-CN" sz="1400">
                <a:solidFill>
                  <a:schemeClr val="tx1">
                    <a:lumMod val="65000"/>
                    <a:lumOff val="35000"/>
                  </a:schemeClr>
                </a:solidFill>
                <a:cs typeface="+mn-ea"/>
                <a:sym typeface="+mn-lt"/>
              </a:endParaRPr>
            </a:p>
          </p:txBody>
        </p:sp>
        <p:sp>
          <p:nvSpPr>
            <p:cNvPr id="21" name="TextBox 15"/>
            <p:cNvSpPr>
              <a:spLocks noChangeArrowheads="1"/>
            </p:cNvSpPr>
            <p:nvPr/>
          </p:nvSpPr>
          <p:spPr bwMode="auto">
            <a:xfrm>
              <a:off x="6105525" y="4267200"/>
              <a:ext cx="2243138"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400">
                  <a:solidFill>
                    <a:schemeClr val="tx1">
                      <a:lumMod val="65000"/>
                      <a:lumOff val="35000"/>
                    </a:schemeClr>
                  </a:solidFill>
                  <a:cs typeface="+mn-ea"/>
                  <a:sym typeface="+mn-lt"/>
                </a:rPr>
                <a:t>这里输入简单的文字概述</a:t>
              </a:r>
              <a:endParaRPr lang="en-US" altLang="zh-CN" sz="1400">
                <a:solidFill>
                  <a:schemeClr val="tx1">
                    <a:lumMod val="65000"/>
                    <a:lumOff val="35000"/>
                  </a:schemeClr>
                </a:solidFill>
                <a:cs typeface="+mn-ea"/>
                <a:sym typeface="+mn-lt"/>
              </a:endParaRPr>
            </a:p>
            <a:p>
              <a:pPr algn="r">
                <a:lnSpc>
                  <a:spcPct val="150000"/>
                </a:lnSpc>
              </a:pPr>
              <a:r>
                <a:rPr lang="zh-CN" altLang="en-US" sz="1400">
                  <a:solidFill>
                    <a:schemeClr val="tx1">
                      <a:lumMod val="65000"/>
                      <a:lumOff val="35000"/>
                    </a:schemeClr>
                  </a:solidFill>
                  <a:cs typeface="+mn-ea"/>
                  <a:sym typeface="+mn-lt"/>
                </a:rPr>
                <a:t>这里输入简单的文字概述</a:t>
              </a:r>
              <a:endParaRPr lang="en-US" altLang="zh-CN" sz="1400">
                <a:solidFill>
                  <a:schemeClr val="tx1">
                    <a:lumMod val="65000"/>
                    <a:lumOff val="35000"/>
                  </a:schemeClr>
                </a:solidFill>
                <a:cs typeface="+mn-ea"/>
                <a:sym typeface="+mn-lt"/>
              </a:endParaRPr>
            </a:p>
            <a:p>
              <a:pPr algn="r">
                <a:lnSpc>
                  <a:spcPct val="150000"/>
                </a:lnSpc>
              </a:pPr>
              <a:r>
                <a:rPr lang="zh-CN" altLang="en-US" sz="1400">
                  <a:solidFill>
                    <a:schemeClr val="tx1">
                      <a:lumMod val="65000"/>
                      <a:lumOff val="35000"/>
                    </a:schemeClr>
                  </a:solidFill>
                  <a:cs typeface="+mn-ea"/>
                  <a:sym typeface="+mn-lt"/>
                </a:rPr>
                <a:t>这里输入简单的文字概述</a:t>
              </a:r>
              <a:endParaRPr lang="en-US" altLang="zh-CN" sz="1400">
                <a:solidFill>
                  <a:schemeClr val="tx1">
                    <a:lumMod val="65000"/>
                    <a:lumOff val="35000"/>
                  </a:schemeClr>
                </a:solidFill>
                <a:cs typeface="+mn-ea"/>
                <a:sym typeface="+mn-lt"/>
              </a:endParaRPr>
            </a:p>
            <a:p>
              <a:pPr algn="r">
                <a:lnSpc>
                  <a:spcPct val="150000"/>
                </a:lnSpc>
              </a:pPr>
              <a:r>
                <a:rPr lang="zh-CN" altLang="en-US" sz="1400">
                  <a:solidFill>
                    <a:schemeClr val="tx1">
                      <a:lumMod val="65000"/>
                      <a:lumOff val="35000"/>
                    </a:schemeClr>
                  </a:solidFill>
                  <a:cs typeface="+mn-ea"/>
                  <a:sym typeface="+mn-lt"/>
                </a:rPr>
                <a:t>这里输入简单的文字概述</a:t>
              </a:r>
              <a:endParaRPr lang="en-US" altLang="zh-CN" sz="1400">
                <a:solidFill>
                  <a:schemeClr val="tx1">
                    <a:lumMod val="65000"/>
                    <a:lumOff val="35000"/>
                  </a:schemeClr>
                </a:solidFill>
                <a:cs typeface="+mn-ea"/>
                <a:sym typeface="+mn-lt"/>
              </a:endParaRPr>
            </a:p>
          </p:txBody>
        </p:sp>
        <p:sp>
          <p:nvSpPr>
            <p:cNvPr id="22" name="TextBox 15"/>
            <p:cNvSpPr>
              <a:spLocks noChangeArrowheads="1"/>
            </p:cNvSpPr>
            <p:nvPr/>
          </p:nvSpPr>
          <p:spPr bwMode="auto">
            <a:xfrm>
              <a:off x="3832225" y="4267200"/>
              <a:ext cx="2243138"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400">
                  <a:solidFill>
                    <a:schemeClr val="tx1">
                      <a:lumMod val="65000"/>
                      <a:lumOff val="35000"/>
                    </a:schemeClr>
                  </a:solidFill>
                  <a:cs typeface="+mn-ea"/>
                  <a:sym typeface="+mn-lt"/>
                </a:rPr>
                <a:t>这里输入简单的文字概述</a:t>
              </a:r>
              <a:endParaRPr lang="en-US" altLang="zh-CN" sz="1400">
                <a:solidFill>
                  <a:schemeClr val="tx1">
                    <a:lumMod val="65000"/>
                    <a:lumOff val="35000"/>
                  </a:schemeClr>
                </a:solidFill>
                <a:cs typeface="+mn-ea"/>
                <a:sym typeface="+mn-lt"/>
              </a:endParaRPr>
            </a:p>
            <a:p>
              <a:pPr algn="r">
                <a:lnSpc>
                  <a:spcPct val="150000"/>
                </a:lnSpc>
              </a:pPr>
              <a:r>
                <a:rPr lang="zh-CN" altLang="en-US" sz="1400">
                  <a:solidFill>
                    <a:schemeClr val="tx1">
                      <a:lumMod val="65000"/>
                      <a:lumOff val="35000"/>
                    </a:schemeClr>
                  </a:solidFill>
                  <a:cs typeface="+mn-ea"/>
                  <a:sym typeface="+mn-lt"/>
                </a:rPr>
                <a:t>这里输入简单的文字概述</a:t>
              </a:r>
              <a:endParaRPr lang="en-US" altLang="zh-CN" sz="1400">
                <a:solidFill>
                  <a:schemeClr val="tx1">
                    <a:lumMod val="65000"/>
                    <a:lumOff val="35000"/>
                  </a:schemeClr>
                </a:solidFill>
                <a:cs typeface="+mn-ea"/>
                <a:sym typeface="+mn-lt"/>
              </a:endParaRPr>
            </a:p>
            <a:p>
              <a:pPr algn="r">
                <a:lnSpc>
                  <a:spcPct val="150000"/>
                </a:lnSpc>
              </a:pPr>
              <a:r>
                <a:rPr lang="zh-CN" altLang="en-US" sz="1400">
                  <a:solidFill>
                    <a:schemeClr val="tx1">
                      <a:lumMod val="65000"/>
                      <a:lumOff val="35000"/>
                    </a:schemeClr>
                  </a:solidFill>
                  <a:cs typeface="+mn-ea"/>
                  <a:sym typeface="+mn-lt"/>
                </a:rPr>
                <a:t>这里输入简单的文字概述</a:t>
              </a:r>
              <a:endParaRPr lang="en-US" altLang="zh-CN" sz="1400">
                <a:solidFill>
                  <a:schemeClr val="tx1">
                    <a:lumMod val="65000"/>
                    <a:lumOff val="35000"/>
                  </a:schemeClr>
                </a:solidFill>
                <a:cs typeface="+mn-ea"/>
                <a:sym typeface="+mn-lt"/>
              </a:endParaRPr>
            </a:p>
            <a:p>
              <a:pPr algn="r">
                <a:lnSpc>
                  <a:spcPct val="150000"/>
                </a:lnSpc>
              </a:pPr>
              <a:r>
                <a:rPr lang="zh-CN" altLang="en-US" sz="1400">
                  <a:solidFill>
                    <a:schemeClr val="tx1">
                      <a:lumMod val="65000"/>
                      <a:lumOff val="35000"/>
                    </a:schemeClr>
                  </a:solidFill>
                  <a:cs typeface="+mn-ea"/>
                  <a:sym typeface="+mn-lt"/>
                </a:rPr>
                <a:t>这里输入简单的文字概述</a:t>
              </a:r>
              <a:endParaRPr lang="en-US" altLang="zh-CN" sz="1400">
                <a:solidFill>
                  <a:schemeClr val="tx1">
                    <a:lumMod val="65000"/>
                    <a:lumOff val="35000"/>
                  </a:schemeClr>
                </a:solidFill>
                <a:cs typeface="+mn-ea"/>
                <a:sym typeface="+mn-lt"/>
              </a:endParaRPr>
            </a:p>
          </p:txBody>
        </p:sp>
        <p:sp>
          <p:nvSpPr>
            <p:cNvPr id="23" name="TextBox 15"/>
            <p:cNvSpPr>
              <a:spLocks noChangeArrowheads="1"/>
            </p:cNvSpPr>
            <p:nvPr/>
          </p:nvSpPr>
          <p:spPr bwMode="auto">
            <a:xfrm>
              <a:off x="8450263" y="4267200"/>
              <a:ext cx="2243137"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400">
                  <a:solidFill>
                    <a:schemeClr val="tx1">
                      <a:lumMod val="65000"/>
                      <a:lumOff val="35000"/>
                    </a:schemeClr>
                  </a:solidFill>
                  <a:cs typeface="+mn-ea"/>
                  <a:sym typeface="+mn-lt"/>
                </a:rPr>
                <a:t>这里输入简单的文字概述</a:t>
              </a:r>
              <a:endParaRPr lang="en-US" altLang="zh-CN" sz="1400">
                <a:solidFill>
                  <a:schemeClr val="tx1">
                    <a:lumMod val="65000"/>
                    <a:lumOff val="35000"/>
                  </a:schemeClr>
                </a:solidFill>
                <a:cs typeface="+mn-ea"/>
                <a:sym typeface="+mn-lt"/>
              </a:endParaRPr>
            </a:p>
            <a:p>
              <a:pPr algn="r">
                <a:lnSpc>
                  <a:spcPct val="150000"/>
                </a:lnSpc>
              </a:pPr>
              <a:r>
                <a:rPr lang="zh-CN" altLang="en-US" sz="1400">
                  <a:solidFill>
                    <a:schemeClr val="tx1">
                      <a:lumMod val="65000"/>
                      <a:lumOff val="35000"/>
                    </a:schemeClr>
                  </a:solidFill>
                  <a:cs typeface="+mn-ea"/>
                  <a:sym typeface="+mn-lt"/>
                </a:rPr>
                <a:t>这里输入简单的文字概述</a:t>
              </a:r>
              <a:endParaRPr lang="en-US" altLang="zh-CN" sz="1400">
                <a:solidFill>
                  <a:schemeClr val="tx1">
                    <a:lumMod val="65000"/>
                    <a:lumOff val="35000"/>
                  </a:schemeClr>
                </a:solidFill>
                <a:cs typeface="+mn-ea"/>
                <a:sym typeface="+mn-lt"/>
              </a:endParaRPr>
            </a:p>
            <a:p>
              <a:pPr algn="r">
                <a:lnSpc>
                  <a:spcPct val="150000"/>
                </a:lnSpc>
              </a:pPr>
              <a:r>
                <a:rPr lang="zh-CN" altLang="en-US" sz="1400">
                  <a:solidFill>
                    <a:schemeClr val="tx1">
                      <a:lumMod val="65000"/>
                      <a:lumOff val="35000"/>
                    </a:schemeClr>
                  </a:solidFill>
                  <a:cs typeface="+mn-ea"/>
                  <a:sym typeface="+mn-lt"/>
                </a:rPr>
                <a:t>这里输入简单的文字概述</a:t>
              </a:r>
              <a:endParaRPr lang="en-US" altLang="zh-CN" sz="1400">
                <a:solidFill>
                  <a:schemeClr val="tx1">
                    <a:lumMod val="65000"/>
                    <a:lumOff val="35000"/>
                  </a:schemeClr>
                </a:solidFill>
                <a:cs typeface="+mn-ea"/>
                <a:sym typeface="+mn-lt"/>
              </a:endParaRPr>
            </a:p>
            <a:p>
              <a:pPr algn="r">
                <a:lnSpc>
                  <a:spcPct val="150000"/>
                </a:lnSpc>
              </a:pPr>
              <a:r>
                <a:rPr lang="zh-CN" altLang="en-US" sz="1400">
                  <a:solidFill>
                    <a:schemeClr val="tx1">
                      <a:lumMod val="65000"/>
                      <a:lumOff val="35000"/>
                    </a:schemeClr>
                  </a:solidFill>
                  <a:cs typeface="+mn-ea"/>
                  <a:sym typeface="+mn-lt"/>
                </a:rPr>
                <a:t>这里输入简单的文字概述</a:t>
              </a:r>
              <a:endParaRPr lang="en-US" altLang="zh-CN" sz="1400">
                <a:solidFill>
                  <a:schemeClr val="tx1">
                    <a:lumMod val="65000"/>
                    <a:lumOff val="35000"/>
                  </a:schemeClr>
                </a:solidFill>
                <a:cs typeface="+mn-ea"/>
                <a:sym typeface="+mn-lt"/>
              </a:endParaRPr>
            </a:p>
          </p:txBody>
        </p:sp>
        <p:sp>
          <p:nvSpPr>
            <p:cNvPr id="24" name="流程图: 联系 13"/>
            <p:cNvSpPr>
              <a:spLocks noChangeArrowheads="1"/>
            </p:cNvSpPr>
            <p:nvPr/>
          </p:nvSpPr>
          <p:spPr bwMode="auto">
            <a:xfrm>
              <a:off x="9571038" y="2873375"/>
              <a:ext cx="234950" cy="234950"/>
            </a:xfrm>
            <a:prstGeom prst="flowChartConnector">
              <a:avLst/>
            </a:prstGeom>
            <a:solidFill>
              <a:srgbClr val="FDDAE0"/>
            </a:solidFill>
            <a:ln>
              <a:noFill/>
            </a:ln>
          </p:spPr>
          <p:txBody>
            <a:bodyPr anchor="ctr"/>
            <a:lstStyle/>
            <a:p>
              <a:pPr algn="ctr"/>
              <a:endParaRPr lang="zh-CN" altLang="zh-CN">
                <a:solidFill>
                  <a:schemeClr val="tx1">
                    <a:lumMod val="65000"/>
                    <a:lumOff val="35000"/>
                  </a:schemeClr>
                </a:solidFill>
                <a:cs typeface="+mn-ea"/>
                <a:sym typeface="+mn-lt"/>
              </a:endParaRPr>
            </a:p>
          </p:txBody>
        </p:sp>
        <p:sp>
          <p:nvSpPr>
            <p:cNvPr id="25" name="流程图: 联系 35"/>
            <p:cNvSpPr>
              <a:spLocks noChangeArrowheads="1"/>
            </p:cNvSpPr>
            <p:nvPr/>
          </p:nvSpPr>
          <p:spPr bwMode="auto">
            <a:xfrm>
              <a:off x="7213600" y="2873375"/>
              <a:ext cx="234950" cy="234950"/>
            </a:xfrm>
            <a:prstGeom prst="flowChartConnector">
              <a:avLst/>
            </a:prstGeom>
            <a:solidFill>
              <a:srgbClr val="73C9CA"/>
            </a:solidFill>
            <a:ln>
              <a:noFill/>
            </a:ln>
          </p:spPr>
          <p:txBody>
            <a:bodyPr anchor="ctr"/>
            <a:lstStyle/>
            <a:p>
              <a:pPr algn="ctr"/>
              <a:endParaRPr lang="zh-CN" altLang="zh-CN">
                <a:solidFill>
                  <a:schemeClr val="tx1">
                    <a:lumMod val="65000"/>
                    <a:lumOff val="35000"/>
                  </a:schemeClr>
                </a:solidFill>
                <a:cs typeface="+mn-ea"/>
                <a:sym typeface="+mn-lt"/>
              </a:endParaRPr>
            </a:p>
          </p:txBody>
        </p:sp>
        <p:sp>
          <p:nvSpPr>
            <p:cNvPr id="26" name="流程图: 联系 36"/>
            <p:cNvSpPr>
              <a:spLocks noChangeArrowheads="1"/>
            </p:cNvSpPr>
            <p:nvPr/>
          </p:nvSpPr>
          <p:spPr bwMode="auto">
            <a:xfrm>
              <a:off x="4908550" y="2873375"/>
              <a:ext cx="234950" cy="234950"/>
            </a:xfrm>
            <a:prstGeom prst="flowChartConnector">
              <a:avLst/>
            </a:prstGeom>
            <a:solidFill>
              <a:srgbClr val="FDDAE0"/>
            </a:solidFill>
            <a:ln>
              <a:noFill/>
            </a:ln>
          </p:spPr>
          <p:txBody>
            <a:bodyPr anchor="ctr"/>
            <a:lstStyle/>
            <a:p>
              <a:pPr algn="ctr"/>
              <a:endParaRPr lang="zh-CN" altLang="zh-CN">
                <a:solidFill>
                  <a:schemeClr val="tx1">
                    <a:lumMod val="65000"/>
                    <a:lumOff val="35000"/>
                  </a:schemeClr>
                </a:solidFill>
                <a:cs typeface="+mn-ea"/>
                <a:sym typeface="+mn-lt"/>
              </a:endParaRPr>
            </a:p>
          </p:txBody>
        </p:sp>
        <p:sp>
          <p:nvSpPr>
            <p:cNvPr id="27" name="流程图: 联系 37"/>
            <p:cNvSpPr>
              <a:spLocks noChangeArrowheads="1"/>
            </p:cNvSpPr>
            <p:nvPr/>
          </p:nvSpPr>
          <p:spPr bwMode="auto">
            <a:xfrm>
              <a:off x="2624138" y="2889250"/>
              <a:ext cx="234950" cy="234950"/>
            </a:xfrm>
            <a:prstGeom prst="flowChartConnector">
              <a:avLst/>
            </a:prstGeom>
            <a:solidFill>
              <a:srgbClr val="73C9CA"/>
            </a:solidFill>
            <a:ln>
              <a:noFill/>
            </a:ln>
          </p:spPr>
          <p:txBody>
            <a:bodyPr anchor="ctr"/>
            <a:lstStyle/>
            <a:p>
              <a:pPr algn="ctr"/>
              <a:endParaRPr lang="zh-CN" altLang="zh-CN">
                <a:solidFill>
                  <a:schemeClr val="tx1">
                    <a:lumMod val="65000"/>
                    <a:lumOff val="35000"/>
                  </a:schemeClr>
                </a:solidFill>
                <a:cs typeface="+mn-ea"/>
                <a:sym typeface="+mn-lt"/>
              </a:endParaRPr>
            </a:p>
          </p:txBody>
        </p:sp>
        <p:sp>
          <p:nvSpPr>
            <p:cNvPr id="28" name="KSO_Shape"/>
            <p:cNvSpPr>
              <a:spLocks noChangeArrowheads="1"/>
            </p:cNvSpPr>
            <p:nvPr/>
          </p:nvSpPr>
          <p:spPr bwMode="auto">
            <a:xfrm>
              <a:off x="9523413" y="2343150"/>
              <a:ext cx="258762" cy="352425"/>
            </a:xfrm>
            <a:custGeom>
              <a:avLst/>
              <a:gdLst>
                <a:gd name="T0" fmla="*/ 2920 w 4423"/>
                <a:gd name="T1" fmla="*/ 116 h 6016"/>
                <a:gd name="T2" fmla="*/ 3618 w 4423"/>
                <a:gd name="T3" fmla="*/ 505 h 6016"/>
                <a:gd name="T4" fmla="*/ 4130 w 4423"/>
                <a:gd name="T5" fmla="*/ 1111 h 6016"/>
                <a:gd name="T6" fmla="*/ 4397 w 4423"/>
                <a:gd name="T7" fmla="*/ 1875 h 6016"/>
                <a:gd name="T8" fmla="*/ 4366 w 4423"/>
                <a:gd name="T9" fmla="*/ 2711 h 6016"/>
                <a:gd name="T10" fmla="*/ 4045 w 4423"/>
                <a:gd name="T11" fmla="*/ 3449 h 6016"/>
                <a:gd name="T12" fmla="*/ 3492 w 4423"/>
                <a:gd name="T13" fmla="*/ 4016 h 6016"/>
                <a:gd name="T14" fmla="*/ 2764 w 4423"/>
                <a:gd name="T15" fmla="*/ 4355 h 6016"/>
                <a:gd name="T16" fmla="*/ 1929 w 4423"/>
                <a:gd name="T17" fmla="*/ 4406 h 6016"/>
                <a:gd name="T18" fmla="*/ 1157 w 4423"/>
                <a:gd name="T19" fmla="*/ 4157 h 6016"/>
                <a:gd name="T20" fmla="*/ 538 w 4423"/>
                <a:gd name="T21" fmla="*/ 3660 h 6016"/>
                <a:gd name="T22" fmla="*/ 134 w 4423"/>
                <a:gd name="T23" fmla="*/ 2972 h 6016"/>
                <a:gd name="T24" fmla="*/ 0 w 4423"/>
                <a:gd name="T25" fmla="*/ 2155 h 6016"/>
                <a:gd name="T26" fmla="*/ 173 w 4423"/>
                <a:gd name="T27" fmla="*/ 1351 h 6016"/>
                <a:gd name="T28" fmla="*/ 611 w 4423"/>
                <a:gd name="T29" fmla="*/ 686 h 6016"/>
                <a:gd name="T30" fmla="*/ 1252 w 4423"/>
                <a:gd name="T31" fmla="*/ 219 h 6016"/>
                <a:gd name="T32" fmla="*/ 2041 w 4423"/>
                <a:gd name="T33" fmla="*/ 7 h 6016"/>
                <a:gd name="T34" fmla="*/ 1907 w 4423"/>
                <a:gd name="T35" fmla="*/ 2126 h 6016"/>
                <a:gd name="T36" fmla="*/ 2258 w 4423"/>
                <a:gd name="T37" fmla="*/ 1762 h 6016"/>
                <a:gd name="T38" fmla="*/ 2180 w 4423"/>
                <a:gd name="T39" fmla="*/ 1662 h 6016"/>
                <a:gd name="T40" fmla="*/ 1856 w 4423"/>
                <a:gd name="T41" fmla="*/ 1830 h 6016"/>
                <a:gd name="T42" fmla="*/ 1701 w 4423"/>
                <a:gd name="T43" fmla="*/ 2091 h 6016"/>
                <a:gd name="T44" fmla="*/ 1698 w 4423"/>
                <a:gd name="T45" fmla="*/ 2423 h 6016"/>
                <a:gd name="T46" fmla="*/ 1959 w 4423"/>
                <a:gd name="T47" fmla="*/ 4703 h 6016"/>
                <a:gd name="T48" fmla="*/ 2211 w 4423"/>
                <a:gd name="T49" fmla="*/ 1201 h 6016"/>
                <a:gd name="T50" fmla="*/ 1646 w 4423"/>
                <a:gd name="T51" fmla="*/ 1373 h 6016"/>
                <a:gd name="T52" fmla="*/ 1232 w 4423"/>
                <a:gd name="T53" fmla="*/ 1960 h 6016"/>
                <a:gd name="T54" fmla="*/ 1220 w 4423"/>
                <a:gd name="T55" fmla="*/ 2415 h 6016"/>
                <a:gd name="T56" fmla="*/ 1606 w 4423"/>
                <a:gd name="T57" fmla="*/ 3022 h 6016"/>
                <a:gd name="T58" fmla="*/ 2185 w 4423"/>
                <a:gd name="T59" fmla="*/ 3223 h 6016"/>
                <a:gd name="T60" fmla="*/ 2735 w 4423"/>
                <a:gd name="T61" fmla="*/ 3077 h 6016"/>
                <a:gd name="T62" fmla="*/ 3177 w 4423"/>
                <a:gd name="T63" fmla="*/ 2512 h 6016"/>
                <a:gd name="T64" fmla="*/ 3211 w 4423"/>
                <a:gd name="T65" fmla="*/ 2058 h 6016"/>
                <a:gd name="T66" fmla="*/ 2854 w 4423"/>
                <a:gd name="T67" fmla="*/ 1432 h 6016"/>
                <a:gd name="T68" fmla="*/ 2263 w 4423"/>
                <a:gd name="T69" fmla="*/ 1202 h 6016"/>
                <a:gd name="T70" fmla="*/ 2386 w 4423"/>
                <a:gd name="T71" fmla="*/ 1534 h 6016"/>
                <a:gd name="T72" fmla="*/ 1877 w 4423"/>
                <a:gd name="T73" fmla="*/ 1597 h 6016"/>
                <a:gd name="T74" fmla="*/ 1554 w 4423"/>
                <a:gd name="T75" fmla="*/ 1971 h 6016"/>
                <a:gd name="T76" fmla="*/ 1566 w 4423"/>
                <a:gd name="T77" fmla="*/ 2485 h 6016"/>
                <a:gd name="T78" fmla="*/ 1908 w 4423"/>
                <a:gd name="T79" fmla="*/ 2843 h 6016"/>
                <a:gd name="T80" fmla="*/ 2419 w 4423"/>
                <a:gd name="T81" fmla="*/ 2880 h 6016"/>
                <a:gd name="T82" fmla="*/ 2809 w 4423"/>
                <a:gd name="T83" fmla="*/ 2575 h 6016"/>
                <a:gd name="T84" fmla="*/ 2897 w 4423"/>
                <a:gd name="T85" fmla="*/ 2070 h 6016"/>
                <a:gd name="T86" fmla="*/ 3164 w 4423"/>
                <a:gd name="T87" fmla="*/ 1213 h 6016"/>
                <a:gd name="T88" fmla="*/ 2749 w 4423"/>
                <a:gd name="T89" fmla="*/ 939 h 6016"/>
                <a:gd name="T90" fmla="*/ 2246 w 4423"/>
                <a:gd name="T91" fmla="*/ 832 h 6016"/>
                <a:gd name="T92" fmla="*/ 1737 w 4423"/>
                <a:gd name="T93" fmla="*/ 915 h 6016"/>
                <a:gd name="T94" fmla="*/ 1307 w 4423"/>
                <a:gd name="T95" fmla="*/ 1168 h 6016"/>
                <a:gd name="T96" fmla="*/ 997 w 4423"/>
                <a:gd name="T97" fmla="*/ 1553 h 6016"/>
                <a:gd name="T98" fmla="*/ 842 w 4423"/>
                <a:gd name="T99" fmla="*/ 2036 h 6016"/>
                <a:gd name="T100" fmla="*/ 874 w 4423"/>
                <a:gd name="T101" fmla="*/ 2557 h 6016"/>
                <a:gd name="T102" fmla="*/ 1084 w 4423"/>
                <a:gd name="T103" fmla="*/ 3011 h 6016"/>
                <a:gd name="T104" fmla="*/ 1439 w 4423"/>
                <a:gd name="T105" fmla="*/ 3357 h 6016"/>
                <a:gd name="T106" fmla="*/ 1899 w 4423"/>
                <a:gd name="T107" fmla="*/ 3557 h 6016"/>
                <a:gd name="T108" fmla="*/ 2421 w 4423"/>
                <a:gd name="T109" fmla="*/ 3578 h 6016"/>
                <a:gd name="T110" fmla="*/ 2899 w 4423"/>
                <a:gd name="T111" fmla="*/ 3410 h 6016"/>
                <a:gd name="T112" fmla="*/ 3277 w 4423"/>
                <a:gd name="T113" fmla="*/ 3090 h 6016"/>
                <a:gd name="T114" fmla="*/ 3519 w 4423"/>
                <a:gd name="T115" fmla="*/ 2655 h 6016"/>
                <a:gd name="T116" fmla="*/ 3591 w 4423"/>
                <a:gd name="T117" fmla="*/ 2141 h 6016"/>
                <a:gd name="T118" fmla="*/ 3470 w 4423"/>
                <a:gd name="T119" fmla="*/ 1644 h 6016"/>
                <a:gd name="T120" fmla="*/ 3187 w 4423"/>
                <a:gd name="T121" fmla="*/ 1235 h 6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423" h="6016">
                  <a:moveTo>
                    <a:pt x="2211" y="0"/>
                  </a:moveTo>
                  <a:lnTo>
                    <a:pt x="2211" y="0"/>
                  </a:lnTo>
                  <a:lnTo>
                    <a:pt x="2268" y="1"/>
                  </a:lnTo>
                  <a:lnTo>
                    <a:pt x="2325" y="4"/>
                  </a:lnTo>
                  <a:lnTo>
                    <a:pt x="2382" y="7"/>
                  </a:lnTo>
                  <a:lnTo>
                    <a:pt x="2437" y="12"/>
                  </a:lnTo>
                  <a:lnTo>
                    <a:pt x="2492" y="18"/>
                  </a:lnTo>
                  <a:lnTo>
                    <a:pt x="2548" y="26"/>
                  </a:lnTo>
                  <a:lnTo>
                    <a:pt x="2603" y="34"/>
                  </a:lnTo>
                  <a:lnTo>
                    <a:pt x="2657" y="45"/>
                  </a:lnTo>
                  <a:lnTo>
                    <a:pt x="2710" y="57"/>
                  </a:lnTo>
                  <a:lnTo>
                    <a:pt x="2764" y="70"/>
                  </a:lnTo>
                  <a:lnTo>
                    <a:pt x="2817" y="84"/>
                  </a:lnTo>
                  <a:lnTo>
                    <a:pt x="2869" y="99"/>
                  </a:lnTo>
                  <a:lnTo>
                    <a:pt x="2920" y="116"/>
                  </a:lnTo>
                  <a:lnTo>
                    <a:pt x="2971" y="134"/>
                  </a:lnTo>
                  <a:lnTo>
                    <a:pt x="3022" y="154"/>
                  </a:lnTo>
                  <a:lnTo>
                    <a:pt x="3072" y="174"/>
                  </a:lnTo>
                  <a:lnTo>
                    <a:pt x="3121" y="195"/>
                  </a:lnTo>
                  <a:lnTo>
                    <a:pt x="3170" y="219"/>
                  </a:lnTo>
                  <a:lnTo>
                    <a:pt x="3218" y="242"/>
                  </a:lnTo>
                  <a:lnTo>
                    <a:pt x="3265" y="267"/>
                  </a:lnTo>
                  <a:lnTo>
                    <a:pt x="3312" y="293"/>
                  </a:lnTo>
                  <a:lnTo>
                    <a:pt x="3357" y="321"/>
                  </a:lnTo>
                  <a:lnTo>
                    <a:pt x="3403" y="348"/>
                  </a:lnTo>
                  <a:lnTo>
                    <a:pt x="3448" y="378"/>
                  </a:lnTo>
                  <a:lnTo>
                    <a:pt x="3492" y="408"/>
                  </a:lnTo>
                  <a:lnTo>
                    <a:pt x="3534" y="440"/>
                  </a:lnTo>
                  <a:lnTo>
                    <a:pt x="3577" y="472"/>
                  </a:lnTo>
                  <a:lnTo>
                    <a:pt x="3618" y="505"/>
                  </a:lnTo>
                  <a:lnTo>
                    <a:pt x="3659" y="540"/>
                  </a:lnTo>
                  <a:lnTo>
                    <a:pt x="3698" y="575"/>
                  </a:lnTo>
                  <a:lnTo>
                    <a:pt x="3736" y="611"/>
                  </a:lnTo>
                  <a:lnTo>
                    <a:pt x="3775" y="649"/>
                  </a:lnTo>
                  <a:lnTo>
                    <a:pt x="3812" y="686"/>
                  </a:lnTo>
                  <a:lnTo>
                    <a:pt x="3848" y="725"/>
                  </a:lnTo>
                  <a:lnTo>
                    <a:pt x="3883" y="765"/>
                  </a:lnTo>
                  <a:lnTo>
                    <a:pt x="3917" y="805"/>
                  </a:lnTo>
                  <a:lnTo>
                    <a:pt x="3951" y="846"/>
                  </a:lnTo>
                  <a:lnTo>
                    <a:pt x="3983" y="889"/>
                  </a:lnTo>
                  <a:lnTo>
                    <a:pt x="4014" y="932"/>
                  </a:lnTo>
                  <a:lnTo>
                    <a:pt x="4045" y="975"/>
                  </a:lnTo>
                  <a:lnTo>
                    <a:pt x="4074" y="1020"/>
                  </a:lnTo>
                  <a:lnTo>
                    <a:pt x="4102" y="1065"/>
                  </a:lnTo>
                  <a:lnTo>
                    <a:pt x="4130" y="1111"/>
                  </a:lnTo>
                  <a:lnTo>
                    <a:pt x="4156" y="1157"/>
                  </a:lnTo>
                  <a:lnTo>
                    <a:pt x="4181" y="1205"/>
                  </a:lnTo>
                  <a:lnTo>
                    <a:pt x="4205" y="1253"/>
                  </a:lnTo>
                  <a:lnTo>
                    <a:pt x="4227" y="1302"/>
                  </a:lnTo>
                  <a:lnTo>
                    <a:pt x="4249" y="1351"/>
                  </a:lnTo>
                  <a:lnTo>
                    <a:pt x="4270" y="1401"/>
                  </a:lnTo>
                  <a:lnTo>
                    <a:pt x="4289" y="1451"/>
                  </a:lnTo>
                  <a:lnTo>
                    <a:pt x="4307" y="1502"/>
                  </a:lnTo>
                  <a:lnTo>
                    <a:pt x="4323" y="1554"/>
                  </a:lnTo>
                  <a:lnTo>
                    <a:pt x="4339" y="1606"/>
                  </a:lnTo>
                  <a:lnTo>
                    <a:pt x="4353" y="1660"/>
                  </a:lnTo>
                  <a:lnTo>
                    <a:pt x="4366" y="1713"/>
                  </a:lnTo>
                  <a:lnTo>
                    <a:pt x="4378" y="1766"/>
                  </a:lnTo>
                  <a:lnTo>
                    <a:pt x="4388" y="1820"/>
                  </a:lnTo>
                  <a:lnTo>
                    <a:pt x="4397" y="1875"/>
                  </a:lnTo>
                  <a:lnTo>
                    <a:pt x="4405" y="1930"/>
                  </a:lnTo>
                  <a:lnTo>
                    <a:pt x="4411" y="1985"/>
                  </a:lnTo>
                  <a:lnTo>
                    <a:pt x="4416" y="2042"/>
                  </a:lnTo>
                  <a:lnTo>
                    <a:pt x="4420" y="2098"/>
                  </a:lnTo>
                  <a:lnTo>
                    <a:pt x="4422" y="2155"/>
                  </a:lnTo>
                  <a:lnTo>
                    <a:pt x="4423" y="2212"/>
                  </a:lnTo>
                  <a:lnTo>
                    <a:pt x="4422" y="2270"/>
                  </a:lnTo>
                  <a:lnTo>
                    <a:pt x="4420" y="2326"/>
                  </a:lnTo>
                  <a:lnTo>
                    <a:pt x="4416" y="2382"/>
                  </a:lnTo>
                  <a:lnTo>
                    <a:pt x="4411" y="2438"/>
                  </a:lnTo>
                  <a:lnTo>
                    <a:pt x="4405" y="2494"/>
                  </a:lnTo>
                  <a:lnTo>
                    <a:pt x="4397" y="2548"/>
                  </a:lnTo>
                  <a:lnTo>
                    <a:pt x="4388" y="2604"/>
                  </a:lnTo>
                  <a:lnTo>
                    <a:pt x="4378" y="2658"/>
                  </a:lnTo>
                  <a:lnTo>
                    <a:pt x="4366" y="2711"/>
                  </a:lnTo>
                  <a:lnTo>
                    <a:pt x="4353" y="2764"/>
                  </a:lnTo>
                  <a:lnTo>
                    <a:pt x="4339" y="2818"/>
                  </a:lnTo>
                  <a:lnTo>
                    <a:pt x="4323" y="2870"/>
                  </a:lnTo>
                  <a:lnTo>
                    <a:pt x="4307" y="2921"/>
                  </a:lnTo>
                  <a:lnTo>
                    <a:pt x="4289" y="2972"/>
                  </a:lnTo>
                  <a:lnTo>
                    <a:pt x="4270" y="3023"/>
                  </a:lnTo>
                  <a:lnTo>
                    <a:pt x="4249" y="3073"/>
                  </a:lnTo>
                  <a:lnTo>
                    <a:pt x="4227" y="3122"/>
                  </a:lnTo>
                  <a:lnTo>
                    <a:pt x="4205" y="3171"/>
                  </a:lnTo>
                  <a:lnTo>
                    <a:pt x="4181" y="3219"/>
                  </a:lnTo>
                  <a:lnTo>
                    <a:pt x="4156" y="3267"/>
                  </a:lnTo>
                  <a:lnTo>
                    <a:pt x="4130" y="3313"/>
                  </a:lnTo>
                  <a:lnTo>
                    <a:pt x="4102" y="3359"/>
                  </a:lnTo>
                  <a:lnTo>
                    <a:pt x="4074" y="3404"/>
                  </a:lnTo>
                  <a:lnTo>
                    <a:pt x="4045" y="3449"/>
                  </a:lnTo>
                  <a:lnTo>
                    <a:pt x="4014" y="3492"/>
                  </a:lnTo>
                  <a:lnTo>
                    <a:pt x="3983" y="3535"/>
                  </a:lnTo>
                  <a:lnTo>
                    <a:pt x="3951" y="3578"/>
                  </a:lnTo>
                  <a:lnTo>
                    <a:pt x="3917" y="3619"/>
                  </a:lnTo>
                  <a:lnTo>
                    <a:pt x="3883" y="3660"/>
                  </a:lnTo>
                  <a:lnTo>
                    <a:pt x="3848" y="3699"/>
                  </a:lnTo>
                  <a:lnTo>
                    <a:pt x="3812" y="3738"/>
                  </a:lnTo>
                  <a:lnTo>
                    <a:pt x="3775" y="3776"/>
                  </a:lnTo>
                  <a:lnTo>
                    <a:pt x="3736" y="3813"/>
                  </a:lnTo>
                  <a:lnTo>
                    <a:pt x="3698" y="3849"/>
                  </a:lnTo>
                  <a:lnTo>
                    <a:pt x="3659" y="3884"/>
                  </a:lnTo>
                  <a:lnTo>
                    <a:pt x="3618" y="3919"/>
                  </a:lnTo>
                  <a:lnTo>
                    <a:pt x="3577" y="3952"/>
                  </a:lnTo>
                  <a:lnTo>
                    <a:pt x="3534" y="3984"/>
                  </a:lnTo>
                  <a:lnTo>
                    <a:pt x="3492" y="4016"/>
                  </a:lnTo>
                  <a:lnTo>
                    <a:pt x="3448" y="4046"/>
                  </a:lnTo>
                  <a:lnTo>
                    <a:pt x="3403" y="4076"/>
                  </a:lnTo>
                  <a:lnTo>
                    <a:pt x="3357" y="4103"/>
                  </a:lnTo>
                  <a:lnTo>
                    <a:pt x="3312" y="4131"/>
                  </a:lnTo>
                  <a:lnTo>
                    <a:pt x="3265" y="4157"/>
                  </a:lnTo>
                  <a:lnTo>
                    <a:pt x="3218" y="4182"/>
                  </a:lnTo>
                  <a:lnTo>
                    <a:pt x="3170" y="4206"/>
                  </a:lnTo>
                  <a:lnTo>
                    <a:pt x="3121" y="4229"/>
                  </a:lnTo>
                  <a:lnTo>
                    <a:pt x="3072" y="4250"/>
                  </a:lnTo>
                  <a:lnTo>
                    <a:pt x="3022" y="4270"/>
                  </a:lnTo>
                  <a:lnTo>
                    <a:pt x="2971" y="4290"/>
                  </a:lnTo>
                  <a:lnTo>
                    <a:pt x="2920" y="4308"/>
                  </a:lnTo>
                  <a:lnTo>
                    <a:pt x="2869" y="4325"/>
                  </a:lnTo>
                  <a:lnTo>
                    <a:pt x="2817" y="4340"/>
                  </a:lnTo>
                  <a:lnTo>
                    <a:pt x="2764" y="4355"/>
                  </a:lnTo>
                  <a:lnTo>
                    <a:pt x="2710" y="4367"/>
                  </a:lnTo>
                  <a:lnTo>
                    <a:pt x="2657" y="4379"/>
                  </a:lnTo>
                  <a:lnTo>
                    <a:pt x="2603" y="4390"/>
                  </a:lnTo>
                  <a:lnTo>
                    <a:pt x="2548" y="4398"/>
                  </a:lnTo>
                  <a:lnTo>
                    <a:pt x="2492" y="4406"/>
                  </a:lnTo>
                  <a:lnTo>
                    <a:pt x="2437" y="4412"/>
                  </a:lnTo>
                  <a:lnTo>
                    <a:pt x="2382" y="4417"/>
                  </a:lnTo>
                  <a:lnTo>
                    <a:pt x="2325" y="4421"/>
                  </a:lnTo>
                  <a:lnTo>
                    <a:pt x="2268" y="4423"/>
                  </a:lnTo>
                  <a:lnTo>
                    <a:pt x="2211" y="4424"/>
                  </a:lnTo>
                  <a:lnTo>
                    <a:pt x="2154" y="4423"/>
                  </a:lnTo>
                  <a:lnTo>
                    <a:pt x="2097" y="4421"/>
                  </a:lnTo>
                  <a:lnTo>
                    <a:pt x="2041" y="4417"/>
                  </a:lnTo>
                  <a:lnTo>
                    <a:pt x="1985" y="4412"/>
                  </a:lnTo>
                  <a:lnTo>
                    <a:pt x="1929" y="4406"/>
                  </a:lnTo>
                  <a:lnTo>
                    <a:pt x="1874" y="4398"/>
                  </a:lnTo>
                  <a:lnTo>
                    <a:pt x="1820" y="4390"/>
                  </a:lnTo>
                  <a:lnTo>
                    <a:pt x="1765" y="4379"/>
                  </a:lnTo>
                  <a:lnTo>
                    <a:pt x="1711" y="4367"/>
                  </a:lnTo>
                  <a:lnTo>
                    <a:pt x="1658" y="4355"/>
                  </a:lnTo>
                  <a:lnTo>
                    <a:pt x="1606" y="4340"/>
                  </a:lnTo>
                  <a:lnTo>
                    <a:pt x="1554" y="4325"/>
                  </a:lnTo>
                  <a:lnTo>
                    <a:pt x="1501" y="4308"/>
                  </a:lnTo>
                  <a:lnTo>
                    <a:pt x="1450" y="4290"/>
                  </a:lnTo>
                  <a:lnTo>
                    <a:pt x="1400" y="4270"/>
                  </a:lnTo>
                  <a:lnTo>
                    <a:pt x="1350" y="4250"/>
                  </a:lnTo>
                  <a:lnTo>
                    <a:pt x="1301" y="4229"/>
                  </a:lnTo>
                  <a:lnTo>
                    <a:pt x="1252" y="4206"/>
                  </a:lnTo>
                  <a:lnTo>
                    <a:pt x="1204" y="4182"/>
                  </a:lnTo>
                  <a:lnTo>
                    <a:pt x="1157" y="4157"/>
                  </a:lnTo>
                  <a:lnTo>
                    <a:pt x="1110" y="4131"/>
                  </a:lnTo>
                  <a:lnTo>
                    <a:pt x="1064" y="4103"/>
                  </a:lnTo>
                  <a:lnTo>
                    <a:pt x="1019" y="4076"/>
                  </a:lnTo>
                  <a:lnTo>
                    <a:pt x="975" y="4046"/>
                  </a:lnTo>
                  <a:lnTo>
                    <a:pt x="931" y="4016"/>
                  </a:lnTo>
                  <a:lnTo>
                    <a:pt x="887" y="3984"/>
                  </a:lnTo>
                  <a:lnTo>
                    <a:pt x="846" y="3952"/>
                  </a:lnTo>
                  <a:lnTo>
                    <a:pt x="804" y="3919"/>
                  </a:lnTo>
                  <a:lnTo>
                    <a:pt x="764" y="3884"/>
                  </a:lnTo>
                  <a:lnTo>
                    <a:pt x="725" y="3849"/>
                  </a:lnTo>
                  <a:lnTo>
                    <a:pt x="685" y="3813"/>
                  </a:lnTo>
                  <a:lnTo>
                    <a:pt x="647" y="3776"/>
                  </a:lnTo>
                  <a:lnTo>
                    <a:pt x="611" y="3738"/>
                  </a:lnTo>
                  <a:lnTo>
                    <a:pt x="574" y="3699"/>
                  </a:lnTo>
                  <a:lnTo>
                    <a:pt x="538" y="3660"/>
                  </a:lnTo>
                  <a:lnTo>
                    <a:pt x="504" y="3619"/>
                  </a:lnTo>
                  <a:lnTo>
                    <a:pt x="471" y="3578"/>
                  </a:lnTo>
                  <a:lnTo>
                    <a:pt x="439" y="3535"/>
                  </a:lnTo>
                  <a:lnTo>
                    <a:pt x="407" y="3492"/>
                  </a:lnTo>
                  <a:lnTo>
                    <a:pt x="378" y="3449"/>
                  </a:lnTo>
                  <a:lnTo>
                    <a:pt x="348" y="3404"/>
                  </a:lnTo>
                  <a:lnTo>
                    <a:pt x="320" y="3359"/>
                  </a:lnTo>
                  <a:lnTo>
                    <a:pt x="292" y="3313"/>
                  </a:lnTo>
                  <a:lnTo>
                    <a:pt x="267" y="3267"/>
                  </a:lnTo>
                  <a:lnTo>
                    <a:pt x="241" y="3219"/>
                  </a:lnTo>
                  <a:lnTo>
                    <a:pt x="218" y="3171"/>
                  </a:lnTo>
                  <a:lnTo>
                    <a:pt x="195" y="3122"/>
                  </a:lnTo>
                  <a:lnTo>
                    <a:pt x="173" y="3073"/>
                  </a:lnTo>
                  <a:lnTo>
                    <a:pt x="153" y="3023"/>
                  </a:lnTo>
                  <a:lnTo>
                    <a:pt x="134" y="2972"/>
                  </a:lnTo>
                  <a:lnTo>
                    <a:pt x="116" y="2921"/>
                  </a:lnTo>
                  <a:lnTo>
                    <a:pt x="99" y="2870"/>
                  </a:lnTo>
                  <a:lnTo>
                    <a:pt x="84" y="2818"/>
                  </a:lnTo>
                  <a:lnTo>
                    <a:pt x="69" y="2764"/>
                  </a:lnTo>
                  <a:lnTo>
                    <a:pt x="56" y="2711"/>
                  </a:lnTo>
                  <a:lnTo>
                    <a:pt x="44" y="2658"/>
                  </a:lnTo>
                  <a:lnTo>
                    <a:pt x="34" y="2604"/>
                  </a:lnTo>
                  <a:lnTo>
                    <a:pt x="25" y="2548"/>
                  </a:lnTo>
                  <a:lnTo>
                    <a:pt x="17" y="2494"/>
                  </a:lnTo>
                  <a:lnTo>
                    <a:pt x="10" y="2438"/>
                  </a:lnTo>
                  <a:lnTo>
                    <a:pt x="6" y="2382"/>
                  </a:lnTo>
                  <a:lnTo>
                    <a:pt x="2" y="2326"/>
                  </a:lnTo>
                  <a:lnTo>
                    <a:pt x="0" y="2270"/>
                  </a:lnTo>
                  <a:lnTo>
                    <a:pt x="0" y="2212"/>
                  </a:lnTo>
                  <a:lnTo>
                    <a:pt x="0" y="2155"/>
                  </a:lnTo>
                  <a:lnTo>
                    <a:pt x="2" y="2098"/>
                  </a:lnTo>
                  <a:lnTo>
                    <a:pt x="6" y="2042"/>
                  </a:lnTo>
                  <a:lnTo>
                    <a:pt x="10" y="1985"/>
                  </a:lnTo>
                  <a:lnTo>
                    <a:pt x="17" y="1930"/>
                  </a:lnTo>
                  <a:lnTo>
                    <a:pt x="25" y="1875"/>
                  </a:lnTo>
                  <a:lnTo>
                    <a:pt x="34" y="1820"/>
                  </a:lnTo>
                  <a:lnTo>
                    <a:pt x="44" y="1766"/>
                  </a:lnTo>
                  <a:lnTo>
                    <a:pt x="56" y="1713"/>
                  </a:lnTo>
                  <a:lnTo>
                    <a:pt x="69" y="1660"/>
                  </a:lnTo>
                  <a:lnTo>
                    <a:pt x="84" y="1606"/>
                  </a:lnTo>
                  <a:lnTo>
                    <a:pt x="99" y="1554"/>
                  </a:lnTo>
                  <a:lnTo>
                    <a:pt x="116" y="1502"/>
                  </a:lnTo>
                  <a:lnTo>
                    <a:pt x="134" y="1451"/>
                  </a:lnTo>
                  <a:lnTo>
                    <a:pt x="153" y="1401"/>
                  </a:lnTo>
                  <a:lnTo>
                    <a:pt x="173" y="1351"/>
                  </a:lnTo>
                  <a:lnTo>
                    <a:pt x="195" y="1302"/>
                  </a:lnTo>
                  <a:lnTo>
                    <a:pt x="218" y="1253"/>
                  </a:lnTo>
                  <a:lnTo>
                    <a:pt x="241" y="1205"/>
                  </a:lnTo>
                  <a:lnTo>
                    <a:pt x="267" y="1157"/>
                  </a:lnTo>
                  <a:lnTo>
                    <a:pt x="292" y="1111"/>
                  </a:lnTo>
                  <a:lnTo>
                    <a:pt x="320" y="1065"/>
                  </a:lnTo>
                  <a:lnTo>
                    <a:pt x="348" y="1020"/>
                  </a:lnTo>
                  <a:lnTo>
                    <a:pt x="378" y="975"/>
                  </a:lnTo>
                  <a:lnTo>
                    <a:pt x="407" y="932"/>
                  </a:lnTo>
                  <a:lnTo>
                    <a:pt x="439" y="889"/>
                  </a:lnTo>
                  <a:lnTo>
                    <a:pt x="471" y="846"/>
                  </a:lnTo>
                  <a:lnTo>
                    <a:pt x="504" y="805"/>
                  </a:lnTo>
                  <a:lnTo>
                    <a:pt x="538" y="765"/>
                  </a:lnTo>
                  <a:lnTo>
                    <a:pt x="574" y="725"/>
                  </a:lnTo>
                  <a:lnTo>
                    <a:pt x="611" y="686"/>
                  </a:lnTo>
                  <a:lnTo>
                    <a:pt x="647" y="649"/>
                  </a:lnTo>
                  <a:lnTo>
                    <a:pt x="685" y="611"/>
                  </a:lnTo>
                  <a:lnTo>
                    <a:pt x="725" y="575"/>
                  </a:lnTo>
                  <a:lnTo>
                    <a:pt x="764" y="540"/>
                  </a:lnTo>
                  <a:lnTo>
                    <a:pt x="804" y="505"/>
                  </a:lnTo>
                  <a:lnTo>
                    <a:pt x="846" y="472"/>
                  </a:lnTo>
                  <a:lnTo>
                    <a:pt x="887" y="440"/>
                  </a:lnTo>
                  <a:lnTo>
                    <a:pt x="931" y="408"/>
                  </a:lnTo>
                  <a:lnTo>
                    <a:pt x="975" y="378"/>
                  </a:lnTo>
                  <a:lnTo>
                    <a:pt x="1019" y="348"/>
                  </a:lnTo>
                  <a:lnTo>
                    <a:pt x="1064" y="321"/>
                  </a:lnTo>
                  <a:lnTo>
                    <a:pt x="1110" y="293"/>
                  </a:lnTo>
                  <a:lnTo>
                    <a:pt x="1157" y="267"/>
                  </a:lnTo>
                  <a:lnTo>
                    <a:pt x="1204" y="242"/>
                  </a:lnTo>
                  <a:lnTo>
                    <a:pt x="1252" y="219"/>
                  </a:lnTo>
                  <a:lnTo>
                    <a:pt x="1301" y="195"/>
                  </a:lnTo>
                  <a:lnTo>
                    <a:pt x="1350" y="174"/>
                  </a:lnTo>
                  <a:lnTo>
                    <a:pt x="1400" y="154"/>
                  </a:lnTo>
                  <a:lnTo>
                    <a:pt x="1450" y="134"/>
                  </a:lnTo>
                  <a:lnTo>
                    <a:pt x="1501" y="116"/>
                  </a:lnTo>
                  <a:lnTo>
                    <a:pt x="1554" y="99"/>
                  </a:lnTo>
                  <a:lnTo>
                    <a:pt x="1606" y="84"/>
                  </a:lnTo>
                  <a:lnTo>
                    <a:pt x="1658" y="70"/>
                  </a:lnTo>
                  <a:lnTo>
                    <a:pt x="1711" y="57"/>
                  </a:lnTo>
                  <a:lnTo>
                    <a:pt x="1765" y="45"/>
                  </a:lnTo>
                  <a:lnTo>
                    <a:pt x="1820" y="34"/>
                  </a:lnTo>
                  <a:lnTo>
                    <a:pt x="1874" y="26"/>
                  </a:lnTo>
                  <a:lnTo>
                    <a:pt x="1929" y="18"/>
                  </a:lnTo>
                  <a:lnTo>
                    <a:pt x="1985" y="12"/>
                  </a:lnTo>
                  <a:lnTo>
                    <a:pt x="2041" y="7"/>
                  </a:lnTo>
                  <a:lnTo>
                    <a:pt x="2097" y="4"/>
                  </a:lnTo>
                  <a:lnTo>
                    <a:pt x="2154" y="1"/>
                  </a:lnTo>
                  <a:lnTo>
                    <a:pt x="2211" y="0"/>
                  </a:lnTo>
                  <a:close/>
                  <a:moveTo>
                    <a:pt x="1730" y="2519"/>
                  </a:moveTo>
                  <a:lnTo>
                    <a:pt x="1730" y="2519"/>
                  </a:lnTo>
                  <a:lnTo>
                    <a:pt x="1753" y="2453"/>
                  </a:lnTo>
                  <a:lnTo>
                    <a:pt x="1776" y="2389"/>
                  </a:lnTo>
                  <a:lnTo>
                    <a:pt x="1802" y="2327"/>
                  </a:lnTo>
                  <a:lnTo>
                    <a:pt x="1814" y="2297"/>
                  </a:lnTo>
                  <a:lnTo>
                    <a:pt x="1828" y="2267"/>
                  </a:lnTo>
                  <a:lnTo>
                    <a:pt x="1843" y="2238"/>
                  </a:lnTo>
                  <a:lnTo>
                    <a:pt x="1858" y="2210"/>
                  </a:lnTo>
                  <a:lnTo>
                    <a:pt x="1874" y="2181"/>
                  </a:lnTo>
                  <a:lnTo>
                    <a:pt x="1890" y="2153"/>
                  </a:lnTo>
                  <a:lnTo>
                    <a:pt x="1907" y="2126"/>
                  </a:lnTo>
                  <a:lnTo>
                    <a:pt x="1924" y="2099"/>
                  </a:lnTo>
                  <a:lnTo>
                    <a:pt x="1942" y="2073"/>
                  </a:lnTo>
                  <a:lnTo>
                    <a:pt x="1961" y="2047"/>
                  </a:lnTo>
                  <a:lnTo>
                    <a:pt x="1981" y="2022"/>
                  </a:lnTo>
                  <a:lnTo>
                    <a:pt x="2002" y="1996"/>
                  </a:lnTo>
                  <a:lnTo>
                    <a:pt x="2023" y="1971"/>
                  </a:lnTo>
                  <a:lnTo>
                    <a:pt x="2045" y="1947"/>
                  </a:lnTo>
                  <a:lnTo>
                    <a:pt x="2069" y="1923"/>
                  </a:lnTo>
                  <a:lnTo>
                    <a:pt x="2093" y="1899"/>
                  </a:lnTo>
                  <a:lnTo>
                    <a:pt x="2118" y="1875"/>
                  </a:lnTo>
                  <a:lnTo>
                    <a:pt x="2144" y="1852"/>
                  </a:lnTo>
                  <a:lnTo>
                    <a:pt x="2171" y="1829"/>
                  </a:lnTo>
                  <a:lnTo>
                    <a:pt x="2198" y="1807"/>
                  </a:lnTo>
                  <a:lnTo>
                    <a:pt x="2228" y="1784"/>
                  </a:lnTo>
                  <a:lnTo>
                    <a:pt x="2258" y="1762"/>
                  </a:lnTo>
                  <a:lnTo>
                    <a:pt x="2290" y="1739"/>
                  </a:lnTo>
                  <a:lnTo>
                    <a:pt x="2322" y="1718"/>
                  </a:lnTo>
                  <a:lnTo>
                    <a:pt x="2356" y="1696"/>
                  </a:lnTo>
                  <a:lnTo>
                    <a:pt x="2391" y="1675"/>
                  </a:lnTo>
                  <a:lnTo>
                    <a:pt x="2372" y="1669"/>
                  </a:lnTo>
                  <a:lnTo>
                    <a:pt x="2353" y="1665"/>
                  </a:lnTo>
                  <a:lnTo>
                    <a:pt x="2334" y="1662"/>
                  </a:lnTo>
                  <a:lnTo>
                    <a:pt x="2314" y="1660"/>
                  </a:lnTo>
                  <a:lnTo>
                    <a:pt x="2295" y="1658"/>
                  </a:lnTo>
                  <a:lnTo>
                    <a:pt x="2276" y="1656"/>
                  </a:lnTo>
                  <a:lnTo>
                    <a:pt x="2256" y="1655"/>
                  </a:lnTo>
                  <a:lnTo>
                    <a:pt x="2237" y="1656"/>
                  </a:lnTo>
                  <a:lnTo>
                    <a:pt x="2218" y="1658"/>
                  </a:lnTo>
                  <a:lnTo>
                    <a:pt x="2198" y="1659"/>
                  </a:lnTo>
                  <a:lnTo>
                    <a:pt x="2180" y="1662"/>
                  </a:lnTo>
                  <a:lnTo>
                    <a:pt x="2161" y="1665"/>
                  </a:lnTo>
                  <a:lnTo>
                    <a:pt x="2142" y="1669"/>
                  </a:lnTo>
                  <a:lnTo>
                    <a:pt x="2124" y="1673"/>
                  </a:lnTo>
                  <a:lnTo>
                    <a:pt x="2105" y="1679"/>
                  </a:lnTo>
                  <a:lnTo>
                    <a:pt x="2087" y="1684"/>
                  </a:lnTo>
                  <a:lnTo>
                    <a:pt x="2069" y="1692"/>
                  </a:lnTo>
                  <a:lnTo>
                    <a:pt x="2051" y="1698"/>
                  </a:lnTo>
                  <a:lnTo>
                    <a:pt x="2032" y="1706"/>
                  </a:lnTo>
                  <a:lnTo>
                    <a:pt x="2015" y="1715"/>
                  </a:lnTo>
                  <a:lnTo>
                    <a:pt x="1997" y="1723"/>
                  </a:lnTo>
                  <a:lnTo>
                    <a:pt x="1980" y="1733"/>
                  </a:lnTo>
                  <a:lnTo>
                    <a:pt x="1947" y="1754"/>
                  </a:lnTo>
                  <a:lnTo>
                    <a:pt x="1915" y="1778"/>
                  </a:lnTo>
                  <a:lnTo>
                    <a:pt x="1885" y="1802"/>
                  </a:lnTo>
                  <a:lnTo>
                    <a:pt x="1856" y="1830"/>
                  </a:lnTo>
                  <a:lnTo>
                    <a:pt x="1842" y="1845"/>
                  </a:lnTo>
                  <a:lnTo>
                    <a:pt x="1828" y="1860"/>
                  </a:lnTo>
                  <a:lnTo>
                    <a:pt x="1815" y="1875"/>
                  </a:lnTo>
                  <a:lnTo>
                    <a:pt x="1803" y="1891"/>
                  </a:lnTo>
                  <a:lnTo>
                    <a:pt x="1791" y="1907"/>
                  </a:lnTo>
                  <a:lnTo>
                    <a:pt x="1779" y="1924"/>
                  </a:lnTo>
                  <a:lnTo>
                    <a:pt x="1769" y="1941"/>
                  </a:lnTo>
                  <a:lnTo>
                    <a:pt x="1758" y="1958"/>
                  </a:lnTo>
                  <a:lnTo>
                    <a:pt x="1748" y="1976"/>
                  </a:lnTo>
                  <a:lnTo>
                    <a:pt x="1739" y="1994"/>
                  </a:lnTo>
                  <a:lnTo>
                    <a:pt x="1730" y="2013"/>
                  </a:lnTo>
                  <a:lnTo>
                    <a:pt x="1722" y="2032"/>
                  </a:lnTo>
                  <a:lnTo>
                    <a:pt x="1714" y="2051"/>
                  </a:lnTo>
                  <a:lnTo>
                    <a:pt x="1708" y="2070"/>
                  </a:lnTo>
                  <a:lnTo>
                    <a:pt x="1701" y="2091"/>
                  </a:lnTo>
                  <a:lnTo>
                    <a:pt x="1695" y="2111"/>
                  </a:lnTo>
                  <a:lnTo>
                    <a:pt x="1691" y="2132"/>
                  </a:lnTo>
                  <a:lnTo>
                    <a:pt x="1687" y="2152"/>
                  </a:lnTo>
                  <a:lnTo>
                    <a:pt x="1683" y="2174"/>
                  </a:lnTo>
                  <a:lnTo>
                    <a:pt x="1680" y="2195"/>
                  </a:lnTo>
                  <a:lnTo>
                    <a:pt x="1678" y="2217"/>
                  </a:lnTo>
                  <a:lnTo>
                    <a:pt x="1677" y="2240"/>
                  </a:lnTo>
                  <a:lnTo>
                    <a:pt x="1677" y="2261"/>
                  </a:lnTo>
                  <a:lnTo>
                    <a:pt x="1677" y="2284"/>
                  </a:lnTo>
                  <a:lnTo>
                    <a:pt x="1679" y="2307"/>
                  </a:lnTo>
                  <a:lnTo>
                    <a:pt x="1680" y="2329"/>
                  </a:lnTo>
                  <a:lnTo>
                    <a:pt x="1683" y="2353"/>
                  </a:lnTo>
                  <a:lnTo>
                    <a:pt x="1688" y="2376"/>
                  </a:lnTo>
                  <a:lnTo>
                    <a:pt x="1692" y="2399"/>
                  </a:lnTo>
                  <a:lnTo>
                    <a:pt x="1698" y="2423"/>
                  </a:lnTo>
                  <a:lnTo>
                    <a:pt x="1705" y="2446"/>
                  </a:lnTo>
                  <a:lnTo>
                    <a:pt x="1712" y="2471"/>
                  </a:lnTo>
                  <a:lnTo>
                    <a:pt x="1721" y="2494"/>
                  </a:lnTo>
                  <a:lnTo>
                    <a:pt x="1730" y="2519"/>
                  </a:lnTo>
                  <a:close/>
                  <a:moveTo>
                    <a:pt x="2609" y="4676"/>
                  </a:moveTo>
                  <a:lnTo>
                    <a:pt x="2609" y="5036"/>
                  </a:lnTo>
                  <a:lnTo>
                    <a:pt x="3991" y="5281"/>
                  </a:lnTo>
                  <a:lnTo>
                    <a:pt x="3991" y="6016"/>
                  </a:lnTo>
                  <a:lnTo>
                    <a:pt x="501" y="6016"/>
                  </a:lnTo>
                  <a:lnTo>
                    <a:pt x="501" y="5281"/>
                  </a:lnTo>
                  <a:lnTo>
                    <a:pt x="1813" y="5036"/>
                  </a:lnTo>
                  <a:lnTo>
                    <a:pt x="1813" y="4676"/>
                  </a:lnTo>
                  <a:lnTo>
                    <a:pt x="1861" y="4686"/>
                  </a:lnTo>
                  <a:lnTo>
                    <a:pt x="1910" y="4695"/>
                  </a:lnTo>
                  <a:lnTo>
                    <a:pt x="1959" y="4703"/>
                  </a:lnTo>
                  <a:lnTo>
                    <a:pt x="2009" y="4709"/>
                  </a:lnTo>
                  <a:lnTo>
                    <a:pt x="2059" y="4713"/>
                  </a:lnTo>
                  <a:lnTo>
                    <a:pt x="2109" y="4717"/>
                  </a:lnTo>
                  <a:lnTo>
                    <a:pt x="2160" y="4720"/>
                  </a:lnTo>
                  <a:lnTo>
                    <a:pt x="2211" y="4720"/>
                  </a:lnTo>
                  <a:lnTo>
                    <a:pt x="2262" y="4720"/>
                  </a:lnTo>
                  <a:lnTo>
                    <a:pt x="2312" y="4717"/>
                  </a:lnTo>
                  <a:lnTo>
                    <a:pt x="2363" y="4713"/>
                  </a:lnTo>
                  <a:lnTo>
                    <a:pt x="2413" y="4709"/>
                  </a:lnTo>
                  <a:lnTo>
                    <a:pt x="2462" y="4703"/>
                  </a:lnTo>
                  <a:lnTo>
                    <a:pt x="2511" y="4695"/>
                  </a:lnTo>
                  <a:lnTo>
                    <a:pt x="2560" y="4686"/>
                  </a:lnTo>
                  <a:lnTo>
                    <a:pt x="2609" y="4676"/>
                  </a:lnTo>
                  <a:close/>
                  <a:moveTo>
                    <a:pt x="2211" y="1201"/>
                  </a:moveTo>
                  <a:lnTo>
                    <a:pt x="2211" y="1201"/>
                  </a:lnTo>
                  <a:lnTo>
                    <a:pt x="2185" y="1201"/>
                  </a:lnTo>
                  <a:lnTo>
                    <a:pt x="2159" y="1202"/>
                  </a:lnTo>
                  <a:lnTo>
                    <a:pt x="2134" y="1204"/>
                  </a:lnTo>
                  <a:lnTo>
                    <a:pt x="2108" y="1206"/>
                  </a:lnTo>
                  <a:lnTo>
                    <a:pt x="2082" y="1209"/>
                  </a:lnTo>
                  <a:lnTo>
                    <a:pt x="2057" y="1213"/>
                  </a:lnTo>
                  <a:lnTo>
                    <a:pt x="2007" y="1221"/>
                  </a:lnTo>
                  <a:lnTo>
                    <a:pt x="1958" y="1233"/>
                  </a:lnTo>
                  <a:lnTo>
                    <a:pt x="1910" y="1247"/>
                  </a:lnTo>
                  <a:lnTo>
                    <a:pt x="1863" y="1263"/>
                  </a:lnTo>
                  <a:lnTo>
                    <a:pt x="1817" y="1281"/>
                  </a:lnTo>
                  <a:lnTo>
                    <a:pt x="1773" y="1301"/>
                  </a:lnTo>
                  <a:lnTo>
                    <a:pt x="1729" y="1323"/>
                  </a:lnTo>
                  <a:lnTo>
                    <a:pt x="1687" y="1347"/>
                  </a:lnTo>
                  <a:lnTo>
                    <a:pt x="1646" y="1373"/>
                  </a:lnTo>
                  <a:lnTo>
                    <a:pt x="1606" y="1402"/>
                  </a:lnTo>
                  <a:lnTo>
                    <a:pt x="1567" y="1432"/>
                  </a:lnTo>
                  <a:lnTo>
                    <a:pt x="1531" y="1464"/>
                  </a:lnTo>
                  <a:lnTo>
                    <a:pt x="1496" y="1497"/>
                  </a:lnTo>
                  <a:lnTo>
                    <a:pt x="1463" y="1532"/>
                  </a:lnTo>
                  <a:lnTo>
                    <a:pt x="1431" y="1569"/>
                  </a:lnTo>
                  <a:lnTo>
                    <a:pt x="1400" y="1607"/>
                  </a:lnTo>
                  <a:lnTo>
                    <a:pt x="1373" y="1647"/>
                  </a:lnTo>
                  <a:lnTo>
                    <a:pt x="1346" y="1687"/>
                  </a:lnTo>
                  <a:lnTo>
                    <a:pt x="1322" y="1730"/>
                  </a:lnTo>
                  <a:lnTo>
                    <a:pt x="1299" y="1774"/>
                  </a:lnTo>
                  <a:lnTo>
                    <a:pt x="1279" y="1818"/>
                  </a:lnTo>
                  <a:lnTo>
                    <a:pt x="1261" y="1864"/>
                  </a:lnTo>
                  <a:lnTo>
                    <a:pt x="1245" y="1911"/>
                  </a:lnTo>
                  <a:lnTo>
                    <a:pt x="1232" y="1960"/>
                  </a:lnTo>
                  <a:lnTo>
                    <a:pt x="1220" y="2009"/>
                  </a:lnTo>
                  <a:lnTo>
                    <a:pt x="1212" y="2058"/>
                  </a:lnTo>
                  <a:lnTo>
                    <a:pt x="1208" y="2083"/>
                  </a:lnTo>
                  <a:lnTo>
                    <a:pt x="1206" y="2109"/>
                  </a:lnTo>
                  <a:lnTo>
                    <a:pt x="1202" y="2134"/>
                  </a:lnTo>
                  <a:lnTo>
                    <a:pt x="1201" y="2160"/>
                  </a:lnTo>
                  <a:lnTo>
                    <a:pt x="1200" y="2185"/>
                  </a:lnTo>
                  <a:lnTo>
                    <a:pt x="1200" y="2212"/>
                  </a:lnTo>
                  <a:lnTo>
                    <a:pt x="1200" y="2238"/>
                  </a:lnTo>
                  <a:lnTo>
                    <a:pt x="1201" y="2264"/>
                  </a:lnTo>
                  <a:lnTo>
                    <a:pt x="1202" y="2290"/>
                  </a:lnTo>
                  <a:lnTo>
                    <a:pt x="1206" y="2315"/>
                  </a:lnTo>
                  <a:lnTo>
                    <a:pt x="1208" y="2341"/>
                  </a:lnTo>
                  <a:lnTo>
                    <a:pt x="1212" y="2366"/>
                  </a:lnTo>
                  <a:lnTo>
                    <a:pt x="1220" y="2415"/>
                  </a:lnTo>
                  <a:lnTo>
                    <a:pt x="1232" y="2464"/>
                  </a:lnTo>
                  <a:lnTo>
                    <a:pt x="1245" y="2512"/>
                  </a:lnTo>
                  <a:lnTo>
                    <a:pt x="1261" y="2560"/>
                  </a:lnTo>
                  <a:lnTo>
                    <a:pt x="1279" y="2606"/>
                  </a:lnTo>
                  <a:lnTo>
                    <a:pt x="1299" y="2651"/>
                  </a:lnTo>
                  <a:lnTo>
                    <a:pt x="1322" y="2694"/>
                  </a:lnTo>
                  <a:lnTo>
                    <a:pt x="1346" y="2737"/>
                  </a:lnTo>
                  <a:lnTo>
                    <a:pt x="1373" y="2777"/>
                  </a:lnTo>
                  <a:lnTo>
                    <a:pt x="1400" y="2817"/>
                  </a:lnTo>
                  <a:lnTo>
                    <a:pt x="1431" y="2855"/>
                  </a:lnTo>
                  <a:lnTo>
                    <a:pt x="1463" y="2892"/>
                  </a:lnTo>
                  <a:lnTo>
                    <a:pt x="1496" y="2927"/>
                  </a:lnTo>
                  <a:lnTo>
                    <a:pt x="1531" y="2960"/>
                  </a:lnTo>
                  <a:lnTo>
                    <a:pt x="1567" y="2992"/>
                  </a:lnTo>
                  <a:lnTo>
                    <a:pt x="1606" y="3022"/>
                  </a:lnTo>
                  <a:lnTo>
                    <a:pt x="1646" y="3051"/>
                  </a:lnTo>
                  <a:lnTo>
                    <a:pt x="1687" y="3077"/>
                  </a:lnTo>
                  <a:lnTo>
                    <a:pt x="1729" y="3101"/>
                  </a:lnTo>
                  <a:lnTo>
                    <a:pt x="1773" y="3123"/>
                  </a:lnTo>
                  <a:lnTo>
                    <a:pt x="1817" y="3143"/>
                  </a:lnTo>
                  <a:lnTo>
                    <a:pt x="1863" y="3161"/>
                  </a:lnTo>
                  <a:lnTo>
                    <a:pt x="1910" y="3177"/>
                  </a:lnTo>
                  <a:lnTo>
                    <a:pt x="1958" y="3191"/>
                  </a:lnTo>
                  <a:lnTo>
                    <a:pt x="2007" y="3203"/>
                  </a:lnTo>
                  <a:lnTo>
                    <a:pt x="2057" y="3211"/>
                  </a:lnTo>
                  <a:lnTo>
                    <a:pt x="2082" y="3215"/>
                  </a:lnTo>
                  <a:lnTo>
                    <a:pt x="2108" y="3218"/>
                  </a:lnTo>
                  <a:lnTo>
                    <a:pt x="2134" y="3220"/>
                  </a:lnTo>
                  <a:lnTo>
                    <a:pt x="2159" y="3222"/>
                  </a:lnTo>
                  <a:lnTo>
                    <a:pt x="2185" y="3223"/>
                  </a:lnTo>
                  <a:lnTo>
                    <a:pt x="2211" y="3223"/>
                  </a:lnTo>
                  <a:lnTo>
                    <a:pt x="2237" y="3223"/>
                  </a:lnTo>
                  <a:lnTo>
                    <a:pt x="2263" y="3222"/>
                  </a:lnTo>
                  <a:lnTo>
                    <a:pt x="2289" y="3220"/>
                  </a:lnTo>
                  <a:lnTo>
                    <a:pt x="2314" y="3218"/>
                  </a:lnTo>
                  <a:lnTo>
                    <a:pt x="2340" y="3215"/>
                  </a:lnTo>
                  <a:lnTo>
                    <a:pt x="2365" y="3211"/>
                  </a:lnTo>
                  <a:lnTo>
                    <a:pt x="2415" y="3203"/>
                  </a:lnTo>
                  <a:lnTo>
                    <a:pt x="2463" y="3191"/>
                  </a:lnTo>
                  <a:lnTo>
                    <a:pt x="2511" y="3177"/>
                  </a:lnTo>
                  <a:lnTo>
                    <a:pt x="2558" y="3161"/>
                  </a:lnTo>
                  <a:lnTo>
                    <a:pt x="2605" y="3143"/>
                  </a:lnTo>
                  <a:lnTo>
                    <a:pt x="2650" y="3123"/>
                  </a:lnTo>
                  <a:lnTo>
                    <a:pt x="2693" y="3101"/>
                  </a:lnTo>
                  <a:lnTo>
                    <a:pt x="2735" y="3077"/>
                  </a:lnTo>
                  <a:lnTo>
                    <a:pt x="2776" y="3051"/>
                  </a:lnTo>
                  <a:lnTo>
                    <a:pt x="2816" y="3022"/>
                  </a:lnTo>
                  <a:lnTo>
                    <a:pt x="2854" y="2992"/>
                  </a:lnTo>
                  <a:lnTo>
                    <a:pt x="2891" y="2960"/>
                  </a:lnTo>
                  <a:lnTo>
                    <a:pt x="2926" y="2927"/>
                  </a:lnTo>
                  <a:lnTo>
                    <a:pt x="2959" y="2892"/>
                  </a:lnTo>
                  <a:lnTo>
                    <a:pt x="2991" y="2855"/>
                  </a:lnTo>
                  <a:lnTo>
                    <a:pt x="3021" y="2817"/>
                  </a:lnTo>
                  <a:lnTo>
                    <a:pt x="3050" y="2777"/>
                  </a:lnTo>
                  <a:lnTo>
                    <a:pt x="3075" y="2737"/>
                  </a:lnTo>
                  <a:lnTo>
                    <a:pt x="3100" y="2694"/>
                  </a:lnTo>
                  <a:lnTo>
                    <a:pt x="3122" y="2651"/>
                  </a:lnTo>
                  <a:lnTo>
                    <a:pt x="3142" y="2606"/>
                  </a:lnTo>
                  <a:lnTo>
                    <a:pt x="3161" y="2560"/>
                  </a:lnTo>
                  <a:lnTo>
                    <a:pt x="3177" y="2512"/>
                  </a:lnTo>
                  <a:lnTo>
                    <a:pt x="3190" y="2464"/>
                  </a:lnTo>
                  <a:lnTo>
                    <a:pt x="3202" y="2415"/>
                  </a:lnTo>
                  <a:lnTo>
                    <a:pt x="3211" y="2366"/>
                  </a:lnTo>
                  <a:lnTo>
                    <a:pt x="3214" y="2341"/>
                  </a:lnTo>
                  <a:lnTo>
                    <a:pt x="3217" y="2315"/>
                  </a:lnTo>
                  <a:lnTo>
                    <a:pt x="3219" y="2290"/>
                  </a:lnTo>
                  <a:lnTo>
                    <a:pt x="3221" y="2264"/>
                  </a:lnTo>
                  <a:lnTo>
                    <a:pt x="3221" y="2238"/>
                  </a:lnTo>
                  <a:lnTo>
                    <a:pt x="3222" y="2212"/>
                  </a:lnTo>
                  <a:lnTo>
                    <a:pt x="3221" y="2185"/>
                  </a:lnTo>
                  <a:lnTo>
                    <a:pt x="3221" y="2160"/>
                  </a:lnTo>
                  <a:lnTo>
                    <a:pt x="3219" y="2134"/>
                  </a:lnTo>
                  <a:lnTo>
                    <a:pt x="3217" y="2109"/>
                  </a:lnTo>
                  <a:lnTo>
                    <a:pt x="3214" y="2083"/>
                  </a:lnTo>
                  <a:lnTo>
                    <a:pt x="3211" y="2058"/>
                  </a:lnTo>
                  <a:lnTo>
                    <a:pt x="3202" y="2009"/>
                  </a:lnTo>
                  <a:lnTo>
                    <a:pt x="3190" y="1960"/>
                  </a:lnTo>
                  <a:lnTo>
                    <a:pt x="3177" y="1911"/>
                  </a:lnTo>
                  <a:lnTo>
                    <a:pt x="3161" y="1864"/>
                  </a:lnTo>
                  <a:lnTo>
                    <a:pt x="3142" y="1818"/>
                  </a:lnTo>
                  <a:lnTo>
                    <a:pt x="3122" y="1774"/>
                  </a:lnTo>
                  <a:lnTo>
                    <a:pt x="3100" y="1730"/>
                  </a:lnTo>
                  <a:lnTo>
                    <a:pt x="3075" y="1687"/>
                  </a:lnTo>
                  <a:lnTo>
                    <a:pt x="3050" y="1647"/>
                  </a:lnTo>
                  <a:lnTo>
                    <a:pt x="3021" y="1607"/>
                  </a:lnTo>
                  <a:lnTo>
                    <a:pt x="2991" y="1569"/>
                  </a:lnTo>
                  <a:lnTo>
                    <a:pt x="2959" y="1532"/>
                  </a:lnTo>
                  <a:lnTo>
                    <a:pt x="2926" y="1497"/>
                  </a:lnTo>
                  <a:lnTo>
                    <a:pt x="2891" y="1464"/>
                  </a:lnTo>
                  <a:lnTo>
                    <a:pt x="2854" y="1432"/>
                  </a:lnTo>
                  <a:lnTo>
                    <a:pt x="2816" y="1402"/>
                  </a:lnTo>
                  <a:lnTo>
                    <a:pt x="2776" y="1373"/>
                  </a:lnTo>
                  <a:lnTo>
                    <a:pt x="2735" y="1347"/>
                  </a:lnTo>
                  <a:lnTo>
                    <a:pt x="2693" y="1323"/>
                  </a:lnTo>
                  <a:lnTo>
                    <a:pt x="2650" y="1301"/>
                  </a:lnTo>
                  <a:lnTo>
                    <a:pt x="2605" y="1281"/>
                  </a:lnTo>
                  <a:lnTo>
                    <a:pt x="2558" y="1263"/>
                  </a:lnTo>
                  <a:lnTo>
                    <a:pt x="2511" y="1247"/>
                  </a:lnTo>
                  <a:lnTo>
                    <a:pt x="2463" y="1233"/>
                  </a:lnTo>
                  <a:lnTo>
                    <a:pt x="2415" y="1221"/>
                  </a:lnTo>
                  <a:lnTo>
                    <a:pt x="2365" y="1213"/>
                  </a:lnTo>
                  <a:lnTo>
                    <a:pt x="2340" y="1209"/>
                  </a:lnTo>
                  <a:lnTo>
                    <a:pt x="2314" y="1206"/>
                  </a:lnTo>
                  <a:lnTo>
                    <a:pt x="2289" y="1204"/>
                  </a:lnTo>
                  <a:lnTo>
                    <a:pt x="2263" y="1202"/>
                  </a:lnTo>
                  <a:lnTo>
                    <a:pt x="2237" y="1201"/>
                  </a:lnTo>
                  <a:lnTo>
                    <a:pt x="2211" y="1201"/>
                  </a:lnTo>
                  <a:close/>
                  <a:moveTo>
                    <a:pt x="2706" y="1717"/>
                  </a:moveTo>
                  <a:lnTo>
                    <a:pt x="2706" y="1717"/>
                  </a:lnTo>
                  <a:lnTo>
                    <a:pt x="2682" y="1694"/>
                  </a:lnTo>
                  <a:lnTo>
                    <a:pt x="2656" y="1672"/>
                  </a:lnTo>
                  <a:lnTo>
                    <a:pt x="2630" y="1651"/>
                  </a:lnTo>
                  <a:lnTo>
                    <a:pt x="2602" y="1632"/>
                  </a:lnTo>
                  <a:lnTo>
                    <a:pt x="2574" y="1614"/>
                  </a:lnTo>
                  <a:lnTo>
                    <a:pt x="2544" y="1597"/>
                  </a:lnTo>
                  <a:lnTo>
                    <a:pt x="2515" y="1581"/>
                  </a:lnTo>
                  <a:lnTo>
                    <a:pt x="2484" y="1567"/>
                  </a:lnTo>
                  <a:lnTo>
                    <a:pt x="2452" y="1554"/>
                  </a:lnTo>
                  <a:lnTo>
                    <a:pt x="2419" y="1544"/>
                  </a:lnTo>
                  <a:lnTo>
                    <a:pt x="2386" y="1534"/>
                  </a:lnTo>
                  <a:lnTo>
                    <a:pt x="2352" y="1527"/>
                  </a:lnTo>
                  <a:lnTo>
                    <a:pt x="2318" y="1520"/>
                  </a:lnTo>
                  <a:lnTo>
                    <a:pt x="2283" y="1516"/>
                  </a:lnTo>
                  <a:lnTo>
                    <a:pt x="2247" y="1513"/>
                  </a:lnTo>
                  <a:lnTo>
                    <a:pt x="2211" y="1513"/>
                  </a:lnTo>
                  <a:lnTo>
                    <a:pt x="2175" y="1513"/>
                  </a:lnTo>
                  <a:lnTo>
                    <a:pt x="2140" y="1516"/>
                  </a:lnTo>
                  <a:lnTo>
                    <a:pt x="2105" y="1520"/>
                  </a:lnTo>
                  <a:lnTo>
                    <a:pt x="2070" y="1527"/>
                  </a:lnTo>
                  <a:lnTo>
                    <a:pt x="2036" y="1534"/>
                  </a:lnTo>
                  <a:lnTo>
                    <a:pt x="2003" y="1544"/>
                  </a:lnTo>
                  <a:lnTo>
                    <a:pt x="1971" y="1554"/>
                  </a:lnTo>
                  <a:lnTo>
                    <a:pt x="1939" y="1567"/>
                  </a:lnTo>
                  <a:lnTo>
                    <a:pt x="1908" y="1581"/>
                  </a:lnTo>
                  <a:lnTo>
                    <a:pt x="1877" y="1597"/>
                  </a:lnTo>
                  <a:lnTo>
                    <a:pt x="1848" y="1614"/>
                  </a:lnTo>
                  <a:lnTo>
                    <a:pt x="1820" y="1632"/>
                  </a:lnTo>
                  <a:lnTo>
                    <a:pt x="1792" y="1651"/>
                  </a:lnTo>
                  <a:lnTo>
                    <a:pt x="1766" y="1672"/>
                  </a:lnTo>
                  <a:lnTo>
                    <a:pt x="1741" y="1694"/>
                  </a:lnTo>
                  <a:lnTo>
                    <a:pt x="1716" y="1717"/>
                  </a:lnTo>
                  <a:lnTo>
                    <a:pt x="1693" y="1742"/>
                  </a:lnTo>
                  <a:lnTo>
                    <a:pt x="1671" y="1767"/>
                  </a:lnTo>
                  <a:lnTo>
                    <a:pt x="1650" y="1794"/>
                  </a:lnTo>
                  <a:lnTo>
                    <a:pt x="1631" y="1820"/>
                  </a:lnTo>
                  <a:lnTo>
                    <a:pt x="1613" y="1849"/>
                  </a:lnTo>
                  <a:lnTo>
                    <a:pt x="1596" y="1879"/>
                  </a:lnTo>
                  <a:lnTo>
                    <a:pt x="1580" y="1909"/>
                  </a:lnTo>
                  <a:lnTo>
                    <a:pt x="1566" y="1940"/>
                  </a:lnTo>
                  <a:lnTo>
                    <a:pt x="1554" y="1971"/>
                  </a:lnTo>
                  <a:lnTo>
                    <a:pt x="1543" y="2003"/>
                  </a:lnTo>
                  <a:lnTo>
                    <a:pt x="1533" y="2037"/>
                  </a:lnTo>
                  <a:lnTo>
                    <a:pt x="1526" y="2070"/>
                  </a:lnTo>
                  <a:lnTo>
                    <a:pt x="1520" y="2106"/>
                  </a:lnTo>
                  <a:lnTo>
                    <a:pt x="1515" y="2141"/>
                  </a:lnTo>
                  <a:lnTo>
                    <a:pt x="1512" y="2176"/>
                  </a:lnTo>
                  <a:lnTo>
                    <a:pt x="1511" y="2212"/>
                  </a:lnTo>
                  <a:lnTo>
                    <a:pt x="1512" y="2248"/>
                  </a:lnTo>
                  <a:lnTo>
                    <a:pt x="1515" y="2283"/>
                  </a:lnTo>
                  <a:lnTo>
                    <a:pt x="1520" y="2318"/>
                  </a:lnTo>
                  <a:lnTo>
                    <a:pt x="1526" y="2353"/>
                  </a:lnTo>
                  <a:lnTo>
                    <a:pt x="1533" y="2387"/>
                  </a:lnTo>
                  <a:lnTo>
                    <a:pt x="1543" y="2420"/>
                  </a:lnTo>
                  <a:lnTo>
                    <a:pt x="1554" y="2453"/>
                  </a:lnTo>
                  <a:lnTo>
                    <a:pt x="1566" y="2485"/>
                  </a:lnTo>
                  <a:lnTo>
                    <a:pt x="1580" y="2515"/>
                  </a:lnTo>
                  <a:lnTo>
                    <a:pt x="1596" y="2545"/>
                  </a:lnTo>
                  <a:lnTo>
                    <a:pt x="1613" y="2575"/>
                  </a:lnTo>
                  <a:lnTo>
                    <a:pt x="1631" y="2604"/>
                  </a:lnTo>
                  <a:lnTo>
                    <a:pt x="1650" y="2630"/>
                  </a:lnTo>
                  <a:lnTo>
                    <a:pt x="1671" y="2657"/>
                  </a:lnTo>
                  <a:lnTo>
                    <a:pt x="1693" y="2682"/>
                  </a:lnTo>
                  <a:lnTo>
                    <a:pt x="1716" y="2707"/>
                  </a:lnTo>
                  <a:lnTo>
                    <a:pt x="1741" y="2730"/>
                  </a:lnTo>
                  <a:lnTo>
                    <a:pt x="1766" y="2752"/>
                  </a:lnTo>
                  <a:lnTo>
                    <a:pt x="1792" y="2773"/>
                  </a:lnTo>
                  <a:lnTo>
                    <a:pt x="1820" y="2792"/>
                  </a:lnTo>
                  <a:lnTo>
                    <a:pt x="1848" y="2810"/>
                  </a:lnTo>
                  <a:lnTo>
                    <a:pt x="1877" y="2827"/>
                  </a:lnTo>
                  <a:lnTo>
                    <a:pt x="1908" y="2843"/>
                  </a:lnTo>
                  <a:lnTo>
                    <a:pt x="1939" y="2857"/>
                  </a:lnTo>
                  <a:lnTo>
                    <a:pt x="1971" y="2870"/>
                  </a:lnTo>
                  <a:lnTo>
                    <a:pt x="2003" y="2880"/>
                  </a:lnTo>
                  <a:lnTo>
                    <a:pt x="2036" y="2890"/>
                  </a:lnTo>
                  <a:lnTo>
                    <a:pt x="2070" y="2897"/>
                  </a:lnTo>
                  <a:lnTo>
                    <a:pt x="2105" y="2904"/>
                  </a:lnTo>
                  <a:lnTo>
                    <a:pt x="2140" y="2908"/>
                  </a:lnTo>
                  <a:lnTo>
                    <a:pt x="2175" y="2911"/>
                  </a:lnTo>
                  <a:lnTo>
                    <a:pt x="2211" y="2911"/>
                  </a:lnTo>
                  <a:lnTo>
                    <a:pt x="2247" y="2911"/>
                  </a:lnTo>
                  <a:lnTo>
                    <a:pt x="2283" y="2908"/>
                  </a:lnTo>
                  <a:lnTo>
                    <a:pt x="2318" y="2904"/>
                  </a:lnTo>
                  <a:lnTo>
                    <a:pt x="2352" y="2897"/>
                  </a:lnTo>
                  <a:lnTo>
                    <a:pt x="2386" y="2890"/>
                  </a:lnTo>
                  <a:lnTo>
                    <a:pt x="2419" y="2880"/>
                  </a:lnTo>
                  <a:lnTo>
                    <a:pt x="2452" y="2870"/>
                  </a:lnTo>
                  <a:lnTo>
                    <a:pt x="2484" y="2857"/>
                  </a:lnTo>
                  <a:lnTo>
                    <a:pt x="2515" y="2843"/>
                  </a:lnTo>
                  <a:lnTo>
                    <a:pt x="2544" y="2827"/>
                  </a:lnTo>
                  <a:lnTo>
                    <a:pt x="2574" y="2810"/>
                  </a:lnTo>
                  <a:lnTo>
                    <a:pt x="2602" y="2792"/>
                  </a:lnTo>
                  <a:lnTo>
                    <a:pt x="2630" y="2773"/>
                  </a:lnTo>
                  <a:lnTo>
                    <a:pt x="2656" y="2752"/>
                  </a:lnTo>
                  <a:lnTo>
                    <a:pt x="2682" y="2730"/>
                  </a:lnTo>
                  <a:lnTo>
                    <a:pt x="2706" y="2707"/>
                  </a:lnTo>
                  <a:lnTo>
                    <a:pt x="2728" y="2682"/>
                  </a:lnTo>
                  <a:lnTo>
                    <a:pt x="2751" y="2657"/>
                  </a:lnTo>
                  <a:lnTo>
                    <a:pt x="2772" y="2630"/>
                  </a:lnTo>
                  <a:lnTo>
                    <a:pt x="2791" y="2604"/>
                  </a:lnTo>
                  <a:lnTo>
                    <a:pt x="2809" y="2575"/>
                  </a:lnTo>
                  <a:lnTo>
                    <a:pt x="2826" y="2545"/>
                  </a:lnTo>
                  <a:lnTo>
                    <a:pt x="2841" y="2515"/>
                  </a:lnTo>
                  <a:lnTo>
                    <a:pt x="2856" y="2485"/>
                  </a:lnTo>
                  <a:lnTo>
                    <a:pt x="2868" y="2453"/>
                  </a:lnTo>
                  <a:lnTo>
                    <a:pt x="2880" y="2420"/>
                  </a:lnTo>
                  <a:lnTo>
                    <a:pt x="2888" y="2387"/>
                  </a:lnTo>
                  <a:lnTo>
                    <a:pt x="2897" y="2353"/>
                  </a:lnTo>
                  <a:lnTo>
                    <a:pt x="2903" y="2318"/>
                  </a:lnTo>
                  <a:lnTo>
                    <a:pt x="2907" y="2283"/>
                  </a:lnTo>
                  <a:lnTo>
                    <a:pt x="2909" y="2248"/>
                  </a:lnTo>
                  <a:lnTo>
                    <a:pt x="2910" y="2212"/>
                  </a:lnTo>
                  <a:lnTo>
                    <a:pt x="2909" y="2176"/>
                  </a:lnTo>
                  <a:lnTo>
                    <a:pt x="2907" y="2141"/>
                  </a:lnTo>
                  <a:lnTo>
                    <a:pt x="2903" y="2106"/>
                  </a:lnTo>
                  <a:lnTo>
                    <a:pt x="2897" y="2070"/>
                  </a:lnTo>
                  <a:lnTo>
                    <a:pt x="2888" y="2037"/>
                  </a:lnTo>
                  <a:lnTo>
                    <a:pt x="2880" y="2003"/>
                  </a:lnTo>
                  <a:lnTo>
                    <a:pt x="2868" y="1971"/>
                  </a:lnTo>
                  <a:lnTo>
                    <a:pt x="2856" y="1940"/>
                  </a:lnTo>
                  <a:lnTo>
                    <a:pt x="2841" y="1909"/>
                  </a:lnTo>
                  <a:lnTo>
                    <a:pt x="2826" y="1879"/>
                  </a:lnTo>
                  <a:lnTo>
                    <a:pt x="2809" y="1849"/>
                  </a:lnTo>
                  <a:lnTo>
                    <a:pt x="2791" y="1820"/>
                  </a:lnTo>
                  <a:lnTo>
                    <a:pt x="2772" y="1794"/>
                  </a:lnTo>
                  <a:lnTo>
                    <a:pt x="2751" y="1767"/>
                  </a:lnTo>
                  <a:lnTo>
                    <a:pt x="2728" y="1742"/>
                  </a:lnTo>
                  <a:lnTo>
                    <a:pt x="2706" y="1717"/>
                  </a:lnTo>
                  <a:close/>
                  <a:moveTo>
                    <a:pt x="3187" y="1235"/>
                  </a:moveTo>
                  <a:lnTo>
                    <a:pt x="3187" y="1235"/>
                  </a:lnTo>
                  <a:lnTo>
                    <a:pt x="3164" y="1213"/>
                  </a:lnTo>
                  <a:lnTo>
                    <a:pt x="3139" y="1189"/>
                  </a:lnTo>
                  <a:lnTo>
                    <a:pt x="3115" y="1168"/>
                  </a:lnTo>
                  <a:lnTo>
                    <a:pt x="3089" y="1147"/>
                  </a:lnTo>
                  <a:lnTo>
                    <a:pt x="3064" y="1125"/>
                  </a:lnTo>
                  <a:lnTo>
                    <a:pt x="3037" y="1105"/>
                  </a:lnTo>
                  <a:lnTo>
                    <a:pt x="3011" y="1086"/>
                  </a:lnTo>
                  <a:lnTo>
                    <a:pt x="2983" y="1067"/>
                  </a:lnTo>
                  <a:lnTo>
                    <a:pt x="2955" y="1049"/>
                  </a:lnTo>
                  <a:lnTo>
                    <a:pt x="2927" y="1031"/>
                  </a:lnTo>
                  <a:lnTo>
                    <a:pt x="2899" y="1014"/>
                  </a:lnTo>
                  <a:lnTo>
                    <a:pt x="2869" y="998"/>
                  </a:lnTo>
                  <a:lnTo>
                    <a:pt x="2840" y="982"/>
                  </a:lnTo>
                  <a:lnTo>
                    <a:pt x="2809" y="967"/>
                  </a:lnTo>
                  <a:lnTo>
                    <a:pt x="2780" y="953"/>
                  </a:lnTo>
                  <a:lnTo>
                    <a:pt x="2749" y="939"/>
                  </a:lnTo>
                  <a:lnTo>
                    <a:pt x="2718" y="926"/>
                  </a:lnTo>
                  <a:lnTo>
                    <a:pt x="2686" y="915"/>
                  </a:lnTo>
                  <a:lnTo>
                    <a:pt x="2654" y="904"/>
                  </a:lnTo>
                  <a:lnTo>
                    <a:pt x="2622" y="893"/>
                  </a:lnTo>
                  <a:lnTo>
                    <a:pt x="2589" y="884"/>
                  </a:lnTo>
                  <a:lnTo>
                    <a:pt x="2556" y="874"/>
                  </a:lnTo>
                  <a:lnTo>
                    <a:pt x="2523" y="867"/>
                  </a:lnTo>
                  <a:lnTo>
                    <a:pt x="2489" y="859"/>
                  </a:lnTo>
                  <a:lnTo>
                    <a:pt x="2455" y="853"/>
                  </a:lnTo>
                  <a:lnTo>
                    <a:pt x="2421" y="846"/>
                  </a:lnTo>
                  <a:lnTo>
                    <a:pt x="2387" y="842"/>
                  </a:lnTo>
                  <a:lnTo>
                    <a:pt x="2352" y="838"/>
                  </a:lnTo>
                  <a:lnTo>
                    <a:pt x="2318" y="835"/>
                  </a:lnTo>
                  <a:lnTo>
                    <a:pt x="2283" y="833"/>
                  </a:lnTo>
                  <a:lnTo>
                    <a:pt x="2246" y="832"/>
                  </a:lnTo>
                  <a:lnTo>
                    <a:pt x="2211" y="831"/>
                  </a:lnTo>
                  <a:lnTo>
                    <a:pt x="2175" y="832"/>
                  </a:lnTo>
                  <a:lnTo>
                    <a:pt x="2140" y="833"/>
                  </a:lnTo>
                  <a:lnTo>
                    <a:pt x="2105" y="835"/>
                  </a:lnTo>
                  <a:lnTo>
                    <a:pt x="2070" y="838"/>
                  </a:lnTo>
                  <a:lnTo>
                    <a:pt x="2035" y="842"/>
                  </a:lnTo>
                  <a:lnTo>
                    <a:pt x="2001" y="846"/>
                  </a:lnTo>
                  <a:lnTo>
                    <a:pt x="1966" y="853"/>
                  </a:lnTo>
                  <a:lnTo>
                    <a:pt x="1932" y="859"/>
                  </a:lnTo>
                  <a:lnTo>
                    <a:pt x="1899" y="867"/>
                  </a:lnTo>
                  <a:lnTo>
                    <a:pt x="1865" y="874"/>
                  </a:lnTo>
                  <a:lnTo>
                    <a:pt x="1832" y="884"/>
                  </a:lnTo>
                  <a:lnTo>
                    <a:pt x="1800" y="893"/>
                  </a:lnTo>
                  <a:lnTo>
                    <a:pt x="1769" y="904"/>
                  </a:lnTo>
                  <a:lnTo>
                    <a:pt x="1737" y="915"/>
                  </a:lnTo>
                  <a:lnTo>
                    <a:pt x="1705" y="926"/>
                  </a:lnTo>
                  <a:lnTo>
                    <a:pt x="1674" y="939"/>
                  </a:lnTo>
                  <a:lnTo>
                    <a:pt x="1643" y="953"/>
                  </a:lnTo>
                  <a:lnTo>
                    <a:pt x="1612" y="967"/>
                  </a:lnTo>
                  <a:lnTo>
                    <a:pt x="1582" y="982"/>
                  </a:lnTo>
                  <a:lnTo>
                    <a:pt x="1552" y="998"/>
                  </a:lnTo>
                  <a:lnTo>
                    <a:pt x="1524" y="1014"/>
                  </a:lnTo>
                  <a:lnTo>
                    <a:pt x="1495" y="1031"/>
                  </a:lnTo>
                  <a:lnTo>
                    <a:pt x="1466" y="1049"/>
                  </a:lnTo>
                  <a:lnTo>
                    <a:pt x="1439" y="1067"/>
                  </a:lnTo>
                  <a:lnTo>
                    <a:pt x="1411" y="1086"/>
                  </a:lnTo>
                  <a:lnTo>
                    <a:pt x="1384" y="1105"/>
                  </a:lnTo>
                  <a:lnTo>
                    <a:pt x="1359" y="1125"/>
                  </a:lnTo>
                  <a:lnTo>
                    <a:pt x="1332" y="1147"/>
                  </a:lnTo>
                  <a:lnTo>
                    <a:pt x="1307" y="1168"/>
                  </a:lnTo>
                  <a:lnTo>
                    <a:pt x="1282" y="1189"/>
                  </a:lnTo>
                  <a:lnTo>
                    <a:pt x="1258" y="1213"/>
                  </a:lnTo>
                  <a:lnTo>
                    <a:pt x="1234" y="1235"/>
                  </a:lnTo>
                  <a:lnTo>
                    <a:pt x="1211" y="1259"/>
                  </a:lnTo>
                  <a:lnTo>
                    <a:pt x="1189" y="1283"/>
                  </a:lnTo>
                  <a:lnTo>
                    <a:pt x="1167" y="1308"/>
                  </a:lnTo>
                  <a:lnTo>
                    <a:pt x="1145" y="1334"/>
                  </a:lnTo>
                  <a:lnTo>
                    <a:pt x="1125" y="1359"/>
                  </a:lnTo>
                  <a:lnTo>
                    <a:pt x="1104" y="1386"/>
                  </a:lnTo>
                  <a:lnTo>
                    <a:pt x="1084" y="1413"/>
                  </a:lnTo>
                  <a:lnTo>
                    <a:pt x="1066" y="1439"/>
                  </a:lnTo>
                  <a:lnTo>
                    <a:pt x="1048" y="1468"/>
                  </a:lnTo>
                  <a:lnTo>
                    <a:pt x="1030" y="1496"/>
                  </a:lnTo>
                  <a:lnTo>
                    <a:pt x="1013" y="1524"/>
                  </a:lnTo>
                  <a:lnTo>
                    <a:pt x="997" y="1553"/>
                  </a:lnTo>
                  <a:lnTo>
                    <a:pt x="981" y="1583"/>
                  </a:lnTo>
                  <a:lnTo>
                    <a:pt x="966" y="1613"/>
                  </a:lnTo>
                  <a:lnTo>
                    <a:pt x="952" y="1644"/>
                  </a:lnTo>
                  <a:lnTo>
                    <a:pt x="938" y="1675"/>
                  </a:lnTo>
                  <a:lnTo>
                    <a:pt x="926" y="1705"/>
                  </a:lnTo>
                  <a:lnTo>
                    <a:pt x="914" y="1737"/>
                  </a:lnTo>
                  <a:lnTo>
                    <a:pt x="902" y="1769"/>
                  </a:lnTo>
                  <a:lnTo>
                    <a:pt x="892" y="1801"/>
                  </a:lnTo>
                  <a:lnTo>
                    <a:pt x="882" y="1834"/>
                  </a:lnTo>
                  <a:lnTo>
                    <a:pt x="874" y="1867"/>
                  </a:lnTo>
                  <a:lnTo>
                    <a:pt x="865" y="1900"/>
                  </a:lnTo>
                  <a:lnTo>
                    <a:pt x="859" y="1933"/>
                  </a:lnTo>
                  <a:lnTo>
                    <a:pt x="851" y="1967"/>
                  </a:lnTo>
                  <a:lnTo>
                    <a:pt x="846" y="2001"/>
                  </a:lnTo>
                  <a:lnTo>
                    <a:pt x="842" y="2036"/>
                  </a:lnTo>
                  <a:lnTo>
                    <a:pt x="837" y="2070"/>
                  </a:lnTo>
                  <a:lnTo>
                    <a:pt x="834" y="2106"/>
                  </a:lnTo>
                  <a:lnTo>
                    <a:pt x="832" y="2141"/>
                  </a:lnTo>
                  <a:lnTo>
                    <a:pt x="831" y="2176"/>
                  </a:lnTo>
                  <a:lnTo>
                    <a:pt x="830" y="2212"/>
                  </a:lnTo>
                  <a:lnTo>
                    <a:pt x="831" y="2247"/>
                  </a:lnTo>
                  <a:lnTo>
                    <a:pt x="832" y="2283"/>
                  </a:lnTo>
                  <a:lnTo>
                    <a:pt x="834" y="2318"/>
                  </a:lnTo>
                  <a:lnTo>
                    <a:pt x="837" y="2354"/>
                  </a:lnTo>
                  <a:lnTo>
                    <a:pt x="842" y="2388"/>
                  </a:lnTo>
                  <a:lnTo>
                    <a:pt x="846" y="2423"/>
                  </a:lnTo>
                  <a:lnTo>
                    <a:pt x="851" y="2457"/>
                  </a:lnTo>
                  <a:lnTo>
                    <a:pt x="859" y="2491"/>
                  </a:lnTo>
                  <a:lnTo>
                    <a:pt x="865" y="2524"/>
                  </a:lnTo>
                  <a:lnTo>
                    <a:pt x="874" y="2557"/>
                  </a:lnTo>
                  <a:lnTo>
                    <a:pt x="882" y="2590"/>
                  </a:lnTo>
                  <a:lnTo>
                    <a:pt x="892" y="2623"/>
                  </a:lnTo>
                  <a:lnTo>
                    <a:pt x="902" y="2655"/>
                  </a:lnTo>
                  <a:lnTo>
                    <a:pt x="914" y="2687"/>
                  </a:lnTo>
                  <a:lnTo>
                    <a:pt x="926" y="2719"/>
                  </a:lnTo>
                  <a:lnTo>
                    <a:pt x="938" y="2750"/>
                  </a:lnTo>
                  <a:lnTo>
                    <a:pt x="952" y="2780"/>
                  </a:lnTo>
                  <a:lnTo>
                    <a:pt x="966" y="2811"/>
                  </a:lnTo>
                  <a:lnTo>
                    <a:pt x="981" y="2841"/>
                  </a:lnTo>
                  <a:lnTo>
                    <a:pt x="997" y="2871"/>
                  </a:lnTo>
                  <a:lnTo>
                    <a:pt x="1013" y="2900"/>
                  </a:lnTo>
                  <a:lnTo>
                    <a:pt x="1030" y="2928"/>
                  </a:lnTo>
                  <a:lnTo>
                    <a:pt x="1048" y="2956"/>
                  </a:lnTo>
                  <a:lnTo>
                    <a:pt x="1066" y="2985"/>
                  </a:lnTo>
                  <a:lnTo>
                    <a:pt x="1084" y="3011"/>
                  </a:lnTo>
                  <a:lnTo>
                    <a:pt x="1104" y="3038"/>
                  </a:lnTo>
                  <a:lnTo>
                    <a:pt x="1125" y="3065"/>
                  </a:lnTo>
                  <a:lnTo>
                    <a:pt x="1145" y="3090"/>
                  </a:lnTo>
                  <a:lnTo>
                    <a:pt x="1167" y="3116"/>
                  </a:lnTo>
                  <a:lnTo>
                    <a:pt x="1189" y="3141"/>
                  </a:lnTo>
                  <a:lnTo>
                    <a:pt x="1211" y="3165"/>
                  </a:lnTo>
                  <a:lnTo>
                    <a:pt x="1234" y="3189"/>
                  </a:lnTo>
                  <a:lnTo>
                    <a:pt x="1258" y="3211"/>
                  </a:lnTo>
                  <a:lnTo>
                    <a:pt x="1282" y="3235"/>
                  </a:lnTo>
                  <a:lnTo>
                    <a:pt x="1307" y="3256"/>
                  </a:lnTo>
                  <a:lnTo>
                    <a:pt x="1332" y="3277"/>
                  </a:lnTo>
                  <a:lnTo>
                    <a:pt x="1359" y="3299"/>
                  </a:lnTo>
                  <a:lnTo>
                    <a:pt x="1384" y="3319"/>
                  </a:lnTo>
                  <a:lnTo>
                    <a:pt x="1411" y="3338"/>
                  </a:lnTo>
                  <a:lnTo>
                    <a:pt x="1439" y="3357"/>
                  </a:lnTo>
                  <a:lnTo>
                    <a:pt x="1466" y="3375"/>
                  </a:lnTo>
                  <a:lnTo>
                    <a:pt x="1495" y="3393"/>
                  </a:lnTo>
                  <a:lnTo>
                    <a:pt x="1524" y="3410"/>
                  </a:lnTo>
                  <a:lnTo>
                    <a:pt x="1552" y="3426"/>
                  </a:lnTo>
                  <a:lnTo>
                    <a:pt x="1582" y="3442"/>
                  </a:lnTo>
                  <a:lnTo>
                    <a:pt x="1612" y="3457"/>
                  </a:lnTo>
                  <a:lnTo>
                    <a:pt x="1643" y="3471"/>
                  </a:lnTo>
                  <a:lnTo>
                    <a:pt x="1674" y="3485"/>
                  </a:lnTo>
                  <a:lnTo>
                    <a:pt x="1705" y="3498"/>
                  </a:lnTo>
                  <a:lnTo>
                    <a:pt x="1737" y="3509"/>
                  </a:lnTo>
                  <a:lnTo>
                    <a:pt x="1769" y="3520"/>
                  </a:lnTo>
                  <a:lnTo>
                    <a:pt x="1800" y="3531"/>
                  </a:lnTo>
                  <a:lnTo>
                    <a:pt x="1832" y="3540"/>
                  </a:lnTo>
                  <a:lnTo>
                    <a:pt x="1865" y="3550"/>
                  </a:lnTo>
                  <a:lnTo>
                    <a:pt x="1899" y="3557"/>
                  </a:lnTo>
                  <a:lnTo>
                    <a:pt x="1932" y="3565"/>
                  </a:lnTo>
                  <a:lnTo>
                    <a:pt x="1966" y="3571"/>
                  </a:lnTo>
                  <a:lnTo>
                    <a:pt x="2001" y="3578"/>
                  </a:lnTo>
                  <a:lnTo>
                    <a:pt x="2035" y="3582"/>
                  </a:lnTo>
                  <a:lnTo>
                    <a:pt x="2070" y="3586"/>
                  </a:lnTo>
                  <a:lnTo>
                    <a:pt x="2105" y="3589"/>
                  </a:lnTo>
                  <a:lnTo>
                    <a:pt x="2140" y="3591"/>
                  </a:lnTo>
                  <a:lnTo>
                    <a:pt x="2175" y="3592"/>
                  </a:lnTo>
                  <a:lnTo>
                    <a:pt x="2211" y="3594"/>
                  </a:lnTo>
                  <a:lnTo>
                    <a:pt x="2246" y="3592"/>
                  </a:lnTo>
                  <a:lnTo>
                    <a:pt x="2283" y="3591"/>
                  </a:lnTo>
                  <a:lnTo>
                    <a:pt x="2318" y="3589"/>
                  </a:lnTo>
                  <a:lnTo>
                    <a:pt x="2352" y="3586"/>
                  </a:lnTo>
                  <a:lnTo>
                    <a:pt x="2387" y="3582"/>
                  </a:lnTo>
                  <a:lnTo>
                    <a:pt x="2421" y="3578"/>
                  </a:lnTo>
                  <a:lnTo>
                    <a:pt x="2455" y="3571"/>
                  </a:lnTo>
                  <a:lnTo>
                    <a:pt x="2489" y="3565"/>
                  </a:lnTo>
                  <a:lnTo>
                    <a:pt x="2523" y="3557"/>
                  </a:lnTo>
                  <a:lnTo>
                    <a:pt x="2556" y="3550"/>
                  </a:lnTo>
                  <a:lnTo>
                    <a:pt x="2589" y="3540"/>
                  </a:lnTo>
                  <a:lnTo>
                    <a:pt x="2622" y="3531"/>
                  </a:lnTo>
                  <a:lnTo>
                    <a:pt x="2654" y="3520"/>
                  </a:lnTo>
                  <a:lnTo>
                    <a:pt x="2686" y="3509"/>
                  </a:lnTo>
                  <a:lnTo>
                    <a:pt x="2718" y="3498"/>
                  </a:lnTo>
                  <a:lnTo>
                    <a:pt x="2749" y="3485"/>
                  </a:lnTo>
                  <a:lnTo>
                    <a:pt x="2780" y="3471"/>
                  </a:lnTo>
                  <a:lnTo>
                    <a:pt x="2809" y="3457"/>
                  </a:lnTo>
                  <a:lnTo>
                    <a:pt x="2840" y="3442"/>
                  </a:lnTo>
                  <a:lnTo>
                    <a:pt x="2869" y="3426"/>
                  </a:lnTo>
                  <a:lnTo>
                    <a:pt x="2899" y="3410"/>
                  </a:lnTo>
                  <a:lnTo>
                    <a:pt x="2927" y="3393"/>
                  </a:lnTo>
                  <a:lnTo>
                    <a:pt x="2955" y="3375"/>
                  </a:lnTo>
                  <a:lnTo>
                    <a:pt x="2983" y="3357"/>
                  </a:lnTo>
                  <a:lnTo>
                    <a:pt x="3011" y="3338"/>
                  </a:lnTo>
                  <a:lnTo>
                    <a:pt x="3037" y="3319"/>
                  </a:lnTo>
                  <a:lnTo>
                    <a:pt x="3064" y="3299"/>
                  </a:lnTo>
                  <a:lnTo>
                    <a:pt x="3089" y="3277"/>
                  </a:lnTo>
                  <a:lnTo>
                    <a:pt x="3115" y="3256"/>
                  </a:lnTo>
                  <a:lnTo>
                    <a:pt x="3139" y="3235"/>
                  </a:lnTo>
                  <a:lnTo>
                    <a:pt x="3164" y="3211"/>
                  </a:lnTo>
                  <a:lnTo>
                    <a:pt x="3187" y="3189"/>
                  </a:lnTo>
                  <a:lnTo>
                    <a:pt x="3211" y="3165"/>
                  </a:lnTo>
                  <a:lnTo>
                    <a:pt x="3233" y="3141"/>
                  </a:lnTo>
                  <a:lnTo>
                    <a:pt x="3255" y="3116"/>
                  </a:lnTo>
                  <a:lnTo>
                    <a:pt x="3277" y="3090"/>
                  </a:lnTo>
                  <a:lnTo>
                    <a:pt x="3298" y="3065"/>
                  </a:lnTo>
                  <a:lnTo>
                    <a:pt x="3318" y="3038"/>
                  </a:lnTo>
                  <a:lnTo>
                    <a:pt x="3337" y="3011"/>
                  </a:lnTo>
                  <a:lnTo>
                    <a:pt x="3356" y="2985"/>
                  </a:lnTo>
                  <a:lnTo>
                    <a:pt x="3374" y="2956"/>
                  </a:lnTo>
                  <a:lnTo>
                    <a:pt x="3393" y="2928"/>
                  </a:lnTo>
                  <a:lnTo>
                    <a:pt x="3409" y="2900"/>
                  </a:lnTo>
                  <a:lnTo>
                    <a:pt x="3426" y="2871"/>
                  </a:lnTo>
                  <a:lnTo>
                    <a:pt x="3440" y="2841"/>
                  </a:lnTo>
                  <a:lnTo>
                    <a:pt x="3455" y="2811"/>
                  </a:lnTo>
                  <a:lnTo>
                    <a:pt x="3470" y="2780"/>
                  </a:lnTo>
                  <a:lnTo>
                    <a:pt x="3483" y="2750"/>
                  </a:lnTo>
                  <a:lnTo>
                    <a:pt x="3496" y="2719"/>
                  </a:lnTo>
                  <a:lnTo>
                    <a:pt x="3509" y="2687"/>
                  </a:lnTo>
                  <a:lnTo>
                    <a:pt x="3519" y="2655"/>
                  </a:lnTo>
                  <a:lnTo>
                    <a:pt x="3530" y="2623"/>
                  </a:lnTo>
                  <a:lnTo>
                    <a:pt x="3539" y="2590"/>
                  </a:lnTo>
                  <a:lnTo>
                    <a:pt x="3549" y="2557"/>
                  </a:lnTo>
                  <a:lnTo>
                    <a:pt x="3556" y="2524"/>
                  </a:lnTo>
                  <a:lnTo>
                    <a:pt x="3564" y="2491"/>
                  </a:lnTo>
                  <a:lnTo>
                    <a:pt x="3570" y="2457"/>
                  </a:lnTo>
                  <a:lnTo>
                    <a:pt x="3576" y="2423"/>
                  </a:lnTo>
                  <a:lnTo>
                    <a:pt x="3581" y="2388"/>
                  </a:lnTo>
                  <a:lnTo>
                    <a:pt x="3585" y="2354"/>
                  </a:lnTo>
                  <a:lnTo>
                    <a:pt x="3588" y="2318"/>
                  </a:lnTo>
                  <a:lnTo>
                    <a:pt x="3591" y="2283"/>
                  </a:lnTo>
                  <a:lnTo>
                    <a:pt x="3592" y="2247"/>
                  </a:lnTo>
                  <a:lnTo>
                    <a:pt x="3592" y="2212"/>
                  </a:lnTo>
                  <a:lnTo>
                    <a:pt x="3592" y="2176"/>
                  </a:lnTo>
                  <a:lnTo>
                    <a:pt x="3591" y="2141"/>
                  </a:lnTo>
                  <a:lnTo>
                    <a:pt x="3588" y="2106"/>
                  </a:lnTo>
                  <a:lnTo>
                    <a:pt x="3585" y="2070"/>
                  </a:lnTo>
                  <a:lnTo>
                    <a:pt x="3581" y="2036"/>
                  </a:lnTo>
                  <a:lnTo>
                    <a:pt x="3576" y="2001"/>
                  </a:lnTo>
                  <a:lnTo>
                    <a:pt x="3570" y="1967"/>
                  </a:lnTo>
                  <a:lnTo>
                    <a:pt x="3564" y="1933"/>
                  </a:lnTo>
                  <a:lnTo>
                    <a:pt x="3556" y="1900"/>
                  </a:lnTo>
                  <a:lnTo>
                    <a:pt x="3549" y="1867"/>
                  </a:lnTo>
                  <a:lnTo>
                    <a:pt x="3539" y="1834"/>
                  </a:lnTo>
                  <a:lnTo>
                    <a:pt x="3530" y="1801"/>
                  </a:lnTo>
                  <a:lnTo>
                    <a:pt x="3519" y="1769"/>
                  </a:lnTo>
                  <a:lnTo>
                    <a:pt x="3509" y="1737"/>
                  </a:lnTo>
                  <a:lnTo>
                    <a:pt x="3496" y="1705"/>
                  </a:lnTo>
                  <a:lnTo>
                    <a:pt x="3483" y="1675"/>
                  </a:lnTo>
                  <a:lnTo>
                    <a:pt x="3470" y="1644"/>
                  </a:lnTo>
                  <a:lnTo>
                    <a:pt x="3455" y="1613"/>
                  </a:lnTo>
                  <a:lnTo>
                    <a:pt x="3440" y="1583"/>
                  </a:lnTo>
                  <a:lnTo>
                    <a:pt x="3426" y="1553"/>
                  </a:lnTo>
                  <a:lnTo>
                    <a:pt x="3409" y="1524"/>
                  </a:lnTo>
                  <a:lnTo>
                    <a:pt x="3393" y="1496"/>
                  </a:lnTo>
                  <a:lnTo>
                    <a:pt x="3374" y="1468"/>
                  </a:lnTo>
                  <a:lnTo>
                    <a:pt x="3356" y="1439"/>
                  </a:lnTo>
                  <a:lnTo>
                    <a:pt x="3337" y="1413"/>
                  </a:lnTo>
                  <a:lnTo>
                    <a:pt x="3318" y="1386"/>
                  </a:lnTo>
                  <a:lnTo>
                    <a:pt x="3298" y="1359"/>
                  </a:lnTo>
                  <a:lnTo>
                    <a:pt x="3277" y="1334"/>
                  </a:lnTo>
                  <a:lnTo>
                    <a:pt x="3255" y="1308"/>
                  </a:lnTo>
                  <a:lnTo>
                    <a:pt x="3233" y="1283"/>
                  </a:lnTo>
                  <a:lnTo>
                    <a:pt x="3211" y="1259"/>
                  </a:lnTo>
                  <a:lnTo>
                    <a:pt x="3187" y="1235"/>
                  </a:lnTo>
                  <a:close/>
                </a:path>
              </a:pathLst>
            </a:custGeom>
            <a:solidFill>
              <a:srgbClr val="A4A4A4"/>
            </a:solidFill>
            <a:ln>
              <a:noFill/>
            </a:ln>
          </p:spPr>
          <p:txBody>
            <a:bodyPr/>
            <a:lstStyle/>
            <a:p>
              <a:endParaRPr lang="zh-CN" altLang="en-US">
                <a:solidFill>
                  <a:schemeClr val="tx1">
                    <a:lumMod val="65000"/>
                    <a:lumOff val="35000"/>
                  </a:schemeClr>
                </a:solidFill>
                <a:cs typeface="+mn-ea"/>
                <a:sym typeface="+mn-lt"/>
              </a:endParaRPr>
            </a:p>
          </p:txBody>
        </p:sp>
      </p:grpSp>
      <p:sp>
        <p:nvSpPr>
          <p:cNvPr id="30" name="矩形 29"/>
          <p:cNvSpPr/>
          <p:nvPr/>
        </p:nvSpPr>
        <p:spPr>
          <a:xfrm>
            <a:off x="0" y="0"/>
            <a:ext cx="12192000" cy="6858000"/>
          </a:xfrm>
          <a:prstGeom prst="rect">
            <a:avLst/>
          </a:prstGeom>
          <a:noFill/>
          <a:ln w="190500">
            <a:solidFill>
              <a:srgbClr val="73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文本框 31"/>
          <p:cNvSpPr txBox="1"/>
          <p:nvPr/>
        </p:nvSpPr>
        <p:spPr>
          <a:xfrm>
            <a:off x="8679763" y="804851"/>
            <a:ext cx="3239874" cy="1938992"/>
          </a:xfrm>
          <a:prstGeom prst="rect">
            <a:avLst/>
          </a:prstGeom>
          <a:noFill/>
        </p:spPr>
        <p:txBody>
          <a:bodyPr wrap="square" rtlCol="0">
            <a:spAutoFit/>
          </a:bodyPr>
          <a:lstStyle/>
          <a:p>
            <a:r>
              <a:rPr lang="en-US" altLang="zh-CN" sz="6000" b="1" dirty="0">
                <a:solidFill>
                  <a:srgbClr val="73C9CA"/>
                </a:solidFill>
                <a:cs typeface="+mn-ea"/>
                <a:sym typeface="+mn-lt"/>
              </a:rPr>
              <a:t>About  Life</a:t>
            </a:r>
            <a:endParaRPr lang="zh-CN" altLang="en-US" sz="6000" b="1" dirty="0">
              <a:solidFill>
                <a:srgbClr val="73C9CA"/>
              </a:solidFill>
              <a:cs typeface="+mn-ea"/>
              <a:sym typeface="+mn-lt"/>
            </a:endParaRPr>
          </a:p>
        </p:txBody>
      </p:sp>
      <p:sp>
        <p:nvSpPr>
          <p:cNvPr id="33" name="矩形 32"/>
          <p:cNvSpPr/>
          <p:nvPr/>
        </p:nvSpPr>
        <p:spPr>
          <a:xfrm>
            <a:off x="6983413" y="1795283"/>
            <a:ext cx="5015372" cy="1569660"/>
          </a:xfrm>
          <a:prstGeom prst="rect">
            <a:avLst/>
          </a:prstGeom>
        </p:spPr>
        <p:txBody>
          <a:bodyPr wrap="square">
            <a:spAutoFit/>
          </a:bodyPr>
          <a:lstStyle/>
          <a:p>
            <a:r>
              <a:rPr lang="en-US" altLang="zh-CN" sz="2400" dirty="0">
                <a:solidFill>
                  <a:srgbClr val="73C9CA"/>
                </a:solidFill>
                <a:cs typeface="+mn-ea"/>
                <a:sym typeface="+mn-lt"/>
              </a:rPr>
              <a:t>When it becomes a quiet state, when it became the world's shadow. He looked at alone, the invisible mirror as if forever</a:t>
            </a:r>
            <a:endParaRPr lang="zh-CN" altLang="en-US" sz="2400" dirty="0">
              <a:solidFill>
                <a:srgbClr val="73C9CA"/>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000">
        <p15:prstTrans prst="airplane"/>
      </p:transition>
    </mc:Choice>
    <mc:Fallback>
      <p:transition spd="slow" advClick="0" advTm="200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screen">
            <a:extLst>
              <a:ext uri="{BEBA8EAE-BF5A-486C-A8C5-ECC9F3942E4B}">
                <a14:imgProps xmlns:a14="http://schemas.microsoft.com/office/drawing/2010/main">
                  <a14:imgLayer r:embed="rId2">
                    <a14:imgEffect>
                      <a14:saturation sat="33000"/>
                    </a14:imgEffect>
                  </a14:imgLayer>
                </a14:imgProps>
              </a:ext>
            </a:extLst>
          </a:blip>
          <a:srcRect/>
          <a:stretch>
            <a:fillRect/>
          </a:stretch>
        </p:blipFill>
        <p:spPr>
          <a:xfrm>
            <a:off x="6157634" y="1431113"/>
            <a:ext cx="2714078" cy="3959115"/>
          </a:xfrm>
          <a:custGeom>
            <a:avLst/>
            <a:gdLst>
              <a:gd name="connsiteX0" fmla="*/ 0 w 2101914"/>
              <a:gd name="connsiteY0" fmla="*/ 0 h 3066130"/>
              <a:gd name="connsiteX1" fmla="*/ 2101914 w 2101914"/>
              <a:gd name="connsiteY1" fmla="*/ 0 h 3066130"/>
              <a:gd name="connsiteX2" fmla="*/ 2101914 w 2101914"/>
              <a:gd name="connsiteY2" fmla="*/ 3066130 h 3066130"/>
              <a:gd name="connsiteX3" fmla="*/ 0 w 2101914"/>
              <a:gd name="connsiteY3" fmla="*/ 3066130 h 3066130"/>
            </a:gdLst>
            <a:ahLst/>
            <a:cxnLst>
              <a:cxn ang="0">
                <a:pos x="connsiteX0" y="connsiteY0"/>
              </a:cxn>
              <a:cxn ang="0">
                <a:pos x="connsiteX1" y="connsiteY1"/>
              </a:cxn>
              <a:cxn ang="0">
                <a:pos x="connsiteX2" y="connsiteY2"/>
              </a:cxn>
              <a:cxn ang="0">
                <a:pos x="connsiteX3" y="connsiteY3"/>
              </a:cxn>
            </a:cxnLst>
            <a:rect l="l" t="t" r="r" b="b"/>
            <a:pathLst>
              <a:path w="2101914" h="3066130">
                <a:moveTo>
                  <a:pt x="0" y="0"/>
                </a:moveTo>
                <a:lnTo>
                  <a:pt x="2101914" y="0"/>
                </a:lnTo>
                <a:lnTo>
                  <a:pt x="2101914" y="3066130"/>
                </a:lnTo>
                <a:lnTo>
                  <a:pt x="0" y="3066130"/>
                </a:lnTo>
                <a:close/>
              </a:path>
            </a:pathLst>
          </a:custGeom>
          <a:noFill/>
          <a:ln w="19050">
            <a:noFill/>
          </a:ln>
        </p:spPr>
      </p:pic>
      <p:pic>
        <p:nvPicPr>
          <p:cNvPr id="5" name="图片 4"/>
          <p:cNvPicPr>
            <a:picLocks noChangeAspect="1"/>
          </p:cNvPicPr>
          <p:nvPr/>
        </p:nvPicPr>
        <p:blipFill>
          <a:blip r:embed="rId3" cstate="screen">
            <a:extLst>
              <a:ext uri="{BEBA8EAE-BF5A-486C-A8C5-ECC9F3942E4B}">
                <a14:imgProps xmlns:a14="http://schemas.microsoft.com/office/drawing/2010/main">
                  <a14:imgLayer r:embed="rId4">
                    <a14:imgEffect>
                      <a14:saturation sat="33000"/>
                    </a14:imgEffect>
                  </a14:imgLayer>
                </a14:imgProps>
              </a:ext>
            </a:extLst>
          </a:blip>
          <a:srcRect/>
          <a:stretch>
            <a:fillRect/>
          </a:stretch>
        </p:blipFill>
        <p:spPr>
          <a:xfrm>
            <a:off x="482940" y="1431113"/>
            <a:ext cx="2714078" cy="3959115"/>
          </a:xfrm>
          <a:custGeom>
            <a:avLst/>
            <a:gdLst>
              <a:gd name="connsiteX0" fmla="*/ 0 w 2101914"/>
              <a:gd name="connsiteY0" fmla="*/ 0 h 3066130"/>
              <a:gd name="connsiteX1" fmla="*/ 2101914 w 2101914"/>
              <a:gd name="connsiteY1" fmla="*/ 0 h 3066130"/>
              <a:gd name="connsiteX2" fmla="*/ 2101914 w 2101914"/>
              <a:gd name="connsiteY2" fmla="*/ 3066130 h 3066130"/>
              <a:gd name="connsiteX3" fmla="*/ 0 w 2101914"/>
              <a:gd name="connsiteY3" fmla="*/ 3066130 h 3066130"/>
            </a:gdLst>
            <a:ahLst/>
            <a:cxnLst>
              <a:cxn ang="0">
                <a:pos x="connsiteX0" y="connsiteY0"/>
              </a:cxn>
              <a:cxn ang="0">
                <a:pos x="connsiteX1" y="connsiteY1"/>
              </a:cxn>
              <a:cxn ang="0">
                <a:pos x="connsiteX2" y="connsiteY2"/>
              </a:cxn>
              <a:cxn ang="0">
                <a:pos x="connsiteX3" y="connsiteY3"/>
              </a:cxn>
            </a:cxnLst>
            <a:rect l="l" t="t" r="r" b="b"/>
            <a:pathLst>
              <a:path w="2101914" h="3066130">
                <a:moveTo>
                  <a:pt x="0" y="0"/>
                </a:moveTo>
                <a:lnTo>
                  <a:pt x="2101914" y="0"/>
                </a:lnTo>
                <a:lnTo>
                  <a:pt x="2101914" y="3066130"/>
                </a:lnTo>
                <a:lnTo>
                  <a:pt x="0" y="3066130"/>
                </a:lnTo>
                <a:close/>
              </a:path>
            </a:pathLst>
          </a:custGeom>
          <a:noFill/>
          <a:ln w="19050">
            <a:noFill/>
          </a:ln>
        </p:spPr>
      </p:pic>
      <p:pic>
        <p:nvPicPr>
          <p:cNvPr id="6" name="图片 5"/>
          <p:cNvPicPr>
            <a:picLocks noChangeAspect="1"/>
          </p:cNvPicPr>
          <p:nvPr/>
        </p:nvPicPr>
        <p:blipFill>
          <a:blip r:embed="rId5" cstate="screen">
            <a:extLst>
              <a:ext uri="{BEBA8EAE-BF5A-486C-A8C5-ECC9F3942E4B}">
                <a14:imgProps xmlns:a14="http://schemas.microsoft.com/office/drawing/2010/main">
                  <a14:imgLayer r:embed="rId6">
                    <a14:imgEffect>
                      <a14:colorTemperature colorTemp="5300"/>
                    </a14:imgEffect>
                  </a14:imgLayer>
                </a14:imgProps>
              </a:ext>
            </a:extLst>
          </a:blip>
          <a:srcRect/>
          <a:stretch>
            <a:fillRect/>
          </a:stretch>
        </p:blipFill>
        <p:spPr>
          <a:xfrm>
            <a:off x="8994982" y="1431113"/>
            <a:ext cx="2714078" cy="3959115"/>
          </a:xfrm>
          <a:custGeom>
            <a:avLst/>
            <a:gdLst>
              <a:gd name="connsiteX0" fmla="*/ 0 w 2101914"/>
              <a:gd name="connsiteY0" fmla="*/ 0 h 3066130"/>
              <a:gd name="connsiteX1" fmla="*/ 2101914 w 2101914"/>
              <a:gd name="connsiteY1" fmla="*/ 0 h 3066130"/>
              <a:gd name="connsiteX2" fmla="*/ 2101914 w 2101914"/>
              <a:gd name="connsiteY2" fmla="*/ 3066130 h 3066130"/>
              <a:gd name="connsiteX3" fmla="*/ 0 w 2101914"/>
              <a:gd name="connsiteY3" fmla="*/ 3066130 h 3066130"/>
            </a:gdLst>
            <a:ahLst/>
            <a:cxnLst>
              <a:cxn ang="0">
                <a:pos x="connsiteX0" y="connsiteY0"/>
              </a:cxn>
              <a:cxn ang="0">
                <a:pos x="connsiteX1" y="connsiteY1"/>
              </a:cxn>
              <a:cxn ang="0">
                <a:pos x="connsiteX2" y="connsiteY2"/>
              </a:cxn>
              <a:cxn ang="0">
                <a:pos x="connsiteX3" y="connsiteY3"/>
              </a:cxn>
            </a:cxnLst>
            <a:rect l="l" t="t" r="r" b="b"/>
            <a:pathLst>
              <a:path w="2101914" h="3066130">
                <a:moveTo>
                  <a:pt x="0" y="0"/>
                </a:moveTo>
                <a:lnTo>
                  <a:pt x="2101914" y="0"/>
                </a:lnTo>
                <a:lnTo>
                  <a:pt x="2101914" y="3066130"/>
                </a:lnTo>
                <a:lnTo>
                  <a:pt x="0" y="3066130"/>
                </a:lnTo>
                <a:close/>
              </a:path>
            </a:pathLst>
          </a:custGeom>
          <a:noFill/>
          <a:ln w="19050">
            <a:noFill/>
          </a:ln>
        </p:spPr>
      </p:pic>
      <p:sp>
        <p:nvSpPr>
          <p:cNvPr id="7" name="矩形 55"/>
          <p:cNvSpPr/>
          <p:nvPr/>
        </p:nvSpPr>
        <p:spPr>
          <a:xfrm>
            <a:off x="1002508" y="5682392"/>
            <a:ext cx="10186984" cy="535531"/>
          </a:xfrm>
          <a:prstGeom prst="rect">
            <a:avLst/>
          </a:prstGeom>
        </p:spPr>
        <p:txBody>
          <a:bodyPr wrap="square">
            <a:spAutoFit/>
          </a:bodyPr>
          <a:lstStyle/>
          <a:p>
            <a:pPr algn="ctr">
              <a:lnSpc>
                <a:spcPct val="120000"/>
              </a:lnSpc>
            </a:pPr>
            <a:r>
              <a:rPr lang="zh-CN" altLang="zh-CN" sz="1200" dirty="0">
                <a:cs typeface="+mn-ea"/>
                <a:sym typeface="+mn-lt"/>
              </a:rPr>
              <a:t>Lorem ipsum dolor sit amet, consectetur adipisicing elit, sed do eiusmod tempor incididunt ut labore et dolore magnaLorem ipsum dolor sit amet, consectetur adipisicing elit, sed do eiusmod tempor incididunt ut labore et dolore magna</a:t>
            </a:r>
            <a:endParaRPr lang="zh-CN" altLang="en-US" sz="1200" dirty="0">
              <a:cs typeface="+mn-ea"/>
              <a:sym typeface="+mn-lt"/>
            </a:endParaRPr>
          </a:p>
        </p:txBody>
      </p:sp>
      <p:grpSp>
        <p:nvGrpSpPr>
          <p:cNvPr id="8" name="组合 7"/>
          <p:cNvGrpSpPr/>
          <p:nvPr/>
        </p:nvGrpSpPr>
        <p:grpSpPr>
          <a:xfrm>
            <a:off x="3320287" y="1431113"/>
            <a:ext cx="2714078" cy="3959115"/>
            <a:chOff x="3320287" y="1160656"/>
            <a:chExt cx="2714078" cy="3959115"/>
          </a:xfrm>
          <a:gradFill>
            <a:gsLst>
              <a:gs pos="0">
                <a:srgbClr val="2A53C4"/>
              </a:gs>
              <a:gs pos="100000">
                <a:srgbClr val="F72862">
                  <a:alpha val="70000"/>
                </a:srgbClr>
              </a:gs>
            </a:gsLst>
            <a:lin ang="5400000" scaled="1"/>
          </a:gradFill>
        </p:grpSpPr>
        <p:sp>
          <p:nvSpPr>
            <p:cNvPr id="9" name="矩形 8"/>
            <p:cNvSpPr/>
            <p:nvPr/>
          </p:nvSpPr>
          <p:spPr>
            <a:xfrm>
              <a:off x="3320287" y="1160656"/>
              <a:ext cx="2714078" cy="3959115"/>
            </a:xfrm>
            <a:prstGeom prst="rect">
              <a:avLst/>
            </a:prstGeom>
            <a:solidFill>
              <a:srgbClr val="73C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p:cNvSpPr txBox="1"/>
            <p:nvPr/>
          </p:nvSpPr>
          <p:spPr>
            <a:xfrm>
              <a:off x="3799099" y="1586674"/>
              <a:ext cx="1756454" cy="769441"/>
            </a:xfrm>
            <a:prstGeom prst="rect">
              <a:avLst/>
            </a:prstGeom>
            <a:noFill/>
          </p:spPr>
          <p:txBody>
            <a:bodyPr wrap="square" rtlCol="0">
              <a:spAutoFit/>
            </a:bodyPr>
            <a:lstStyle/>
            <a:p>
              <a:pPr algn="ctr"/>
              <a:r>
                <a:rPr lang="en-US" altLang="zh-CN" sz="4400" dirty="0">
                  <a:solidFill>
                    <a:schemeClr val="bg1"/>
                  </a:solidFill>
                  <a:cs typeface="+mn-ea"/>
                  <a:sym typeface="+mn-lt"/>
                </a:rPr>
                <a:t>34%</a:t>
              </a:r>
              <a:endParaRPr lang="zh-CN" altLang="en-US" sz="4400" dirty="0">
                <a:solidFill>
                  <a:schemeClr val="bg1"/>
                </a:solidFill>
                <a:cs typeface="+mn-ea"/>
                <a:sym typeface="+mn-lt"/>
              </a:endParaRPr>
            </a:p>
          </p:txBody>
        </p:sp>
        <p:cxnSp>
          <p:nvCxnSpPr>
            <p:cNvPr id="11" name="直接连接符 10"/>
            <p:cNvCxnSpPr/>
            <p:nvPr/>
          </p:nvCxnSpPr>
          <p:spPr>
            <a:xfrm>
              <a:off x="4025799" y="2548363"/>
              <a:ext cx="1303055" cy="0"/>
            </a:xfrm>
            <a:prstGeom prst="line">
              <a:avLst/>
            </a:prstGeom>
            <a:grpFill/>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3799099" y="2562962"/>
              <a:ext cx="1756454" cy="369332"/>
            </a:xfrm>
            <a:prstGeom prst="rect">
              <a:avLst/>
            </a:prstGeom>
            <a:noFill/>
          </p:spPr>
          <p:txBody>
            <a:bodyPr wrap="square" rtlCol="0">
              <a:spAutoFit/>
            </a:bodyPr>
            <a:lstStyle/>
            <a:p>
              <a:pPr algn="ctr"/>
              <a:r>
                <a:rPr lang="en-US" altLang="zh-CN" b="1" dirty="0">
                  <a:solidFill>
                    <a:schemeClr val="bg1"/>
                  </a:solidFill>
                  <a:cs typeface="+mn-ea"/>
                  <a:sym typeface="+mn-lt"/>
                </a:rPr>
                <a:t>From </a:t>
              </a:r>
              <a:r>
                <a:rPr lang="en-US" altLang="zh-CN" b="1" dirty="0" smtClean="0">
                  <a:solidFill>
                    <a:schemeClr val="bg1"/>
                  </a:solidFill>
                  <a:cs typeface="+mn-ea"/>
                  <a:sym typeface="+mn-lt"/>
                </a:rPr>
                <a:t>20XX </a:t>
              </a:r>
              <a:endParaRPr lang="zh-CN" altLang="en-US" b="1" dirty="0">
                <a:solidFill>
                  <a:schemeClr val="bg1"/>
                </a:solidFill>
                <a:cs typeface="+mn-ea"/>
                <a:sym typeface="+mn-lt"/>
              </a:endParaRPr>
            </a:p>
          </p:txBody>
        </p:sp>
        <p:sp>
          <p:nvSpPr>
            <p:cNvPr id="13" name="矩形 12"/>
            <p:cNvSpPr/>
            <p:nvPr/>
          </p:nvSpPr>
          <p:spPr>
            <a:xfrm>
              <a:off x="3320288" y="3083558"/>
              <a:ext cx="2714076" cy="1497076"/>
            </a:xfrm>
            <a:prstGeom prst="rect">
              <a:avLst/>
            </a:prstGeom>
            <a:noFill/>
          </p:spPr>
          <p:txBody>
            <a:bodyPr wrap="square">
              <a:spAutoFit/>
            </a:bodyPr>
            <a:lstStyle/>
            <a:p>
              <a:pPr algn="ctr">
                <a:lnSpc>
                  <a:spcPct val="120000"/>
                </a:lnSpc>
              </a:pPr>
              <a:r>
                <a:rPr lang="zh-CN" altLang="zh-CN" sz="1100" dirty="0">
                  <a:solidFill>
                    <a:schemeClr val="bg1"/>
                  </a:solidFill>
                  <a:cs typeface="+mn-ea"/>
                  <a:sym typeface="+mn-lt"/>
                </a:rPr>
                <a:t>Lorem ipsum dolor sit amet, consectetur adipisicing elit, sed do eiusmod tempor incididunt ut labore et dolore magnaLorem ipsum dolor sit amet, consectetur adipisicing elit, sed do eiusmod tempor incididunt ut labore et dolore magna</a:t>
              </a:r>
              <a:endParaRPr lang="zh-CN" altLang="en-US" sz="1100" dirty="0">
                <a:solidFill>
                  <a:schemeClr val="bg1"/>
                </a:solidFill>
                <a:cs typeface="+mn-ea"/>
                <a:sym typeface="+mn-l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000">
        <p15:prstTrans prst="airplan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133350" y="1021317"/>
            <a:ext cx="11887200" cy="543663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Shape 1334"/>
          <p:cNvSpPr/>
          <p:nvPr/>
        </p:nvSpPr>
        <p:spPr>
          <a:xfrm>
            <a:off x="960886" y="3175353"/>
            <a:ext cx="1921543" cy="1078172"/>
          </a:xfrm>
          <a:custGeom>
            <a:avLst/>
            <a:gdLst/>
            <a:ahLst/>
            <a:cxnLst>
              <a:cxn ang="0">
                <a:pos x="wd2" y="hd2"/>
              </a:cxn>
              <a:cxn ang="5400000">
                <a:pos x="wd2" y="hd2"/>
              </a:cxn>
              <a:cxn ang="10800000">
                <a:pos x="wd2" y="hd2"/>
              </a:cxn>
              <a:cxn ang="16200000">
                <a:pos x="wd2" y="hd2"/>
              </a:cxn>
            </a:cxnLst>
            <a:rect l="0" t="0" r="r" b="b"/>
            <a:pathLst>
              <a:path w="21600" h="21593" extrusionOk="0">
                <a:moveTo>
                  <a:pt x="5362" y="8702"/>
                </a:moveTo>
                <a:cubicBezTo>
                  <a:pt x="6154" y="3493"/>
                  <a:pt x="8339" y="-7"/>
                  <a:pt x="10794" y="0"/>
                </a:cubicBezTo>
                <a:cubicBezTo>
                  <a:pt x="13249" y="6"/>
                  <a:pt x="15430" y="3519"/>
                  <a:pt x="16217" y="8734"/>
                </a:cubicBezTo>
                <a:cubicBezTo>
                  <a:pt x="16576" y="11187"/>
                  <a:pt x="17136" y="13469"/>
                  <a:pt x="17869" y="15463"/>
                </a:cubicBezTo>
                <a:cubicBezTo>
                  <a:pt x="18864" y="18174"/>
                  <a:pt x="20147" y="20279"/>
                  <a:pt x="21600" y="21585"/>
                </a:cubicBezTo>
                <a:cubicBezTo>
                  <a:pt x="17994" y="21587"/>
                  <a:pt x="14388" y="21588"/>
                  <a:pt x="10782" y="21589"/>
                </a:cubicBezTo>
                <a:cubicBezTo>
                  <a:pt x="7188" y="21591"/>
                  <a:pt x="3594" y="21592"/>
                  <a:pt x="0" y="21593"/>
                </a:cubicBezTo>
                <a:cubicBezTo>
                  <a:pt x="1456" y="20285"/>
                  <a:pt x="2740" y="18169"/>
                  <a:pt x="3731" y="15444"/>
                </a:cubicBezTo>
                <a:cubicBezTo>
                  <a:pt x="4457" y="13445"/>
                  <a:pt x="5011" y="11158"/>
                  <a:pt x="5362" y="8702"/>
                </a:cubicBezTo>
                <a:close/>
              </a:path>
            </a:pathLst>
          </a:custGeom>
          <a:solidFill>
            <a:srgbClr val="73C9CA"/>
          </a:solidFill>
          <a:ln w="12700">
            <a:miter lim="400000"/>
          </a:ln>
        </p:spPr>
        <p:txBody>
          <a:bodyPr lIns="25590" tIns="25590" rIns="25590" bIns="25590" anchor="ctr"/>
          <a:lstStyle/>
          <a:p>
            <a:pPr defTabSz="230505">
              <a:defRPr sz="1200">
                <a:latin typeface="Helvetica"/>
                <a:ea typeface="Helvetica"/>
                <a:cs typeface="Helvetica"/>
                <a:sym typeface="Helvetica"/>
              </a:defRPr>
            </a:pPr>
            <a:endParaRPr sz="865">
              <a:cs typeface="+mn-ea"/>
              <a:sym typeface="+mn-lt"/>
            </a:endParaRPr>
          </a:p>
        </p:txBody>
      </p:sp>
      <p:sp>
        <p:nvSpPr>
          <p:cNvPr id="51" name="Shape 1335"/>
          <p:cNvSpPr/>
          <p:nvPr/>
        </p:nvSpPr>
        <p:spPr>
          <a:xfrm>
            <a:off x="1921658" y="2718148"/>
            <a:ext cx="1921543" cy="1535376"/>
          </a:xfrm>
          <a:custGeom>
            <a:avLst/>
            <a:gdLst/>
            <a:ahLst/>
            <a:cxnLst>
              <a:cxn ang="0">
                <a:pos x="wd2" y="hd2"/>
              </a:cxn>
              <a:cxn ang="5400000">
                <a:pos x="wd2" y="hd2"/>
              </a:cxn>
              <a:cxn ang="10800000">
                <a:pos x="wd2" y="hd2"/>
              </a:cxn>
              <a:cxn ang="16200000">
                <a:pos x="wd2" y="hd2"/>
              </a:cxn>
            </a:cxnLst>
            <a:rect l="0" t="0" r="r" b="b"/>
            <a:pathLst>
              <a:path w="21600" h="21593" extrusionOk="0">
                <a:moveTo>
                  <a:pt x="5362" y="8702"/>
                </a:moveTo>
                <a:cubicBezTo>
                  <a:pt x="6154" y="3493"/>
                  <a:pt x="8339" y="-7"/>
                  <a:pt x="10794" y="0"/>
                </a:cubicBezTo>
                <a:cubicBezTo>
                  <a:pt x="13249" y="6"/>
                  <a:pt x="15430" y="3519"/>
                  <a:pt x="16217" y="8734"/>
                </a:cubicBezTo>
                <a:cubicBezTo>
                  <a:pt x="16576" y="11187"/>
                  <a:pt x="17136" y="13469"/>
                  <a:pt x="17869" y="15463"/>
                </a:cubicBezTo>
                <a:cubicBezTo>
                  <a:pt x="18864" y="18174"/>
                  <a:pt x="20147" y="20279"/>
                  <a:pt x="21600" y="21585"/>
                </a:cubicBezTo>
                <a:cubicBezTo>
                  <a:pt x="17994" y="21587"/>
                  <a:pt x="14388" y="21588"/>
                  <a:pt x="10782" y="21589"/>
                </a:cubicBezTo>
                <a:cubicBezTo>
                  <a:pt x="7188" y="21591"/>
                  <a:pt x="3594" y="21592"/>
                  <a:pt x="0" y="21593"/>
                </a:cubicBezTo>
                <a:cubicBezTo>
                  <a:pt x="1456" y="20285"/>
                  <a:pt x="2740" y="18169"/>
                  <a:pt x="3731" y="15444"/>
                </a:cubicBezTo>
                <a:cubicBezTo>
                  <a:pt x="4457" y="13445"/>
                  <a:pt x="5011" y="11158"/>
                  <a:pt x="5362" y="8702"/>
                </a:cubicBezTo>
                <a:close/>
              </a:path>
            </a:pathLst>
          </a:custGeom>
          <a:solidFill>
            <a:srgbClr val="FDDAE0"/>
          </a:solidFill>
          <a:ln w="12700">
            <a:miter lim="400000"/>
          </a:ln>
        </p:spPr>
        <p:txBody>
          <a:bodyPr lIns="25590" tIns="25590" rIns="25590" bIns="25590" anchor="ctr"/>
          <a:lstStyle/>
          <a:p>
            <a:pPr defTabSz="230505">
              <a:defRPr sz="1200">
                <a:latin typeface="Helvetica"/>
                <a:ea typeface="Helvetica"/>
                <a:cs typeface="Helvetica"/>
                <a:sym typeface="Helvetica"/>
              </a:defRPr>
            </a:pPr>
            <a:endParaRPr sz="865">
              <a:cs typeface="+mn-ea"/>
              <a:sym typeface="+mn-lt"/>
            </a:endParaRPr>
          </a:p>
        </p:txBody>
      </p:sp>
      <p:sp>
        <p:nvSpPr>
          <p:cNvPr id="52" name="Shape 1336"/>
          <p:cNvSpPr/>
          <p:nvPr/>
        </p:nvSpPr>
        <p:spPr>
          <a:xfrm>
            <a:off x="2882429" y="3014958"/>
            <a:ext cx="1921544" cy="1238566"/>
          </a:xfrm>
          <a:custGeom>
            <a:avLst/>
            <a:gdLst/>
            <a:ahLst/>
            <a:cxnLst>
              <a:cxn ang="0">
                <a:pos x="wd2" y="hd2"/>
              </a:cxn>
              <a:cxn ang="5400000">
                <a:pos x="wd2" y="hd2"/>
              </a:cxn>
              <a:cxn ang="10800000">
                <a:pos x="wd2" y="hd2"/>
              </a:cxn>
              <a:cxn ang="16200000">
                <a:pos x="wd2" y="hd2"/>
              </a:cxn>
            </a:cxnLst>
            <a:rect l="0" t="0" r="r" b="b"/>
            <a:pathLst>
              <a:path w="21600" h="21593" extrusionOk="0">
                <a:moveTo>
                  <a:pt x="5362" y="8702"/>
                </a:moveTo>
                <a:cubicBezTo>
                  <a:pt x="6154" y="3493"/>
                  <a:pt x="8339" y="-7"/>
                  <a:pt x="10794" y="0"/>
                </a:cubicBezTo>
                <a:cubicBezTo>
                  <a:pt x="13249" y="6"/>
                  <a:pt x="15430" y="3519"/>
                  <a:pt x="16217" y="8734"/>
                </a:cubicBezTo>
                <a:cubicBezTo>
                  <a:pt x="16576" y="11187"/>
                  <a:pt x="17136" y="13469"/>
                  <a:pt x="17869" y="15463"/>
                </a:cubicBezTo>
                <a:cubicBezTo>
                  <a:pt x="18864" y="18174"/>
                  <a:pt x="20147" y="20279"/>
                  <a:pt x="21600" y="21585"/>
                </a:cubicBezTo>
                <a:cubicBezTo>
                  <a:pt x="17994" y="21587"/>
                  <a:pt x="14388" y="21588"/>
                  <a:pt x="10782" y="21589"/>
                </a:cubicBezTo>
                <a:cubicBezTo>
                  <a:pt x="7188" y="21591"/>
                  <a:pt x="3594" y="21592"/>
                  <a:pt x="0" y="21593"/>
                </a:cubicBezTo>
                <a:cubicBezTo>
                  <a:pt x="1456" y="20285"/>
                  <a:pt x="2740" y="18169"/>
                  <a:pt x="3731" y="15444"/>
                </a:cubicBezTo>
                <a:cubicBezTo>
                  <a:pt x="4457" y="13445"/>
                  <a:pt x="5011" y="11158"/>
                  <a:pt x="5362" y="8702"/>
                </a:cubicBezTo>
                <a:close/>
              </a:path>
            </a:pathLst>
          </a:custGeom>
          <a:solidFill>
            <a:srgbClr val="73C9CA"/>
          </a:solidFill>
          <a:ln w="12700">
            <a:miter lim="400000"/>
          </a:ln>
        </p:spPr>
        <p:txBody>
          <a:bodyPr lIns="25590" tIns="25590" rIns="25590" bIns="25590" anchor="ctr"/>
          <a:lstStyle/>
          <a:p>
            <a:pPr defTabSz="230505">
              <a:defRPr sz="1200">
                <a:latin typeface="Helvetica"/>
                <a:ea typeface="Helvetica"/>
                <a:cs typeface="Helvetica"/>
                <a:sym typeface="Helvetica"/>
              </a:defRPr>
            </a:pPr>
            <a:endParaRPr sz="865">
              <a:cs typeface="+mn-ea"/>
              <a:sym typeface="+mn-lt"/>
            </a:endParaRPr>
          </a:p>
        </p:txBody>
      </p:sp>
      <p:sp>
        <p:nvSpPr>
          <p:cNvPr id="53" name="Shape 1337"/>
          <p:cNvSpPr/>
          <p:nvPr/>
        </p:nvSpPr>
        <p:spPr>
          <a:xfrm>
            <a:off x="3843201" y="2429629"/>
            <a:ext cx="1921543" cy="1823896"/>
          </a:xfrm>
          <a:custGeom>
            <a:avLst/>
            <a:gdLst/>
            <a:ahLst/>
            <a:cxnLst>
              <a:cxn ang="0">
                <a:pos x="wd2" y="hd2"/>
              </a:cxn>
              <a:cxn ang="5400000">
                <a:pos x="wd2" y="hd2"/>
              </a:cxn>
              <a:cxn ang="10800000">
                <a:pos x="wd2" y="hd2"/>
              </a:cxn>
              <a:cxn ang="16200000">
                <a:pos x="wd2" y="hd2"/>
              </a:cxn>
            </a:cxnLst>
            <a:rect l="0" t="0" r="r" b="b"/>
            <a:pathLst>
              <a:path w="21600" h="21593" extrusionOk="0">
                <a:moveTo>
                  <a:pt x="5362" y="8702"/>
                </a:moveTo>
                <a:cubicBezTo>
                  <a:pt x="6154" y="3493"/>
                  <a:pt x="8339" y="-7"/>
                  <a:pt x="10794" y="0"/>
                </a:cubicBezTo>
                <a:cubicBezTo>
                  <a:pt x="13249" y="6"/>
                  <a:pt x="15430" y="3519"/>
                  <a:pt x="16217" y="8734"/>
                </a:cubicBezTo>
                <a:cubicBezTo>
                  <a:pt x="16576" y="11187"/>
                  <a:pt x="17136" y="13469"/>
                  <a:pt x="17869" y="15463"/>
                </a:cubicBezTo>
                <a:cubicBezTo>
                  <a:pt x="18864" y="18174"/>
                  <a:pt x="20147" y="20279"/>
                  <a:pt x="21600" y="21585"/>
                </a:cubicBezTo>
                <a:cubicBezTo>
                  <a:pt x="17994" y="21587"/>
                  <a:pt x="14388" y="21588"/>
                  <a:pt x="10782" y="21589"/>
                </a:cubicBezTo>
                <a:cubicBezTo>
                  <a:pt x="7188" y="21591"/>
                  <a:pt x="3594" y="21592"/>
                  <a:pt x="0" y="21593"/>
                </a:cubicBezTo>
                <a:cubicBezTo>
                  <a:pt x="1456" y="20285"/>
                  <a:pt x="2740" y="18169"/>
                  <a:pt x="3731" y="15444"/>
                </a:cubicBezTo>
                <a:cubicBezTo>
                  <a:pt x="4457" y="13445"/>
                  <a:pt x="5011" y="11158"/>
                  <a:pt x="5362" y="8702"/>
                </a:cubicBezTo>
                <a:close/>
              </a:path>
            </a:pathLst>
          </a:custGeom>
          <a:solidFill>
            <a:srgbClr val="FDDAE0"/>
          </a:solidFill>
          <a:ln w="12700">
            <a:miter lim="400000"/>
          </a:ln>
        </p:spPr>
        <p:txBody>
          <a:bodyPr lIns="25590" tIns="25590" rIns="25590" bIns="25590" anchor="ctr"/>
          <a:lstStyle/>
          <a:p>
            <a:pPr defTabSz="230505">
              <a:defRPr sz="1200">
                <a:latin typeface="Helvetica"/>
                <a:ea typeface="Helvetica"/>
                <a:cs typeface="Helvetica"/>
                <a:sym typeface="Helvetica"/>
              </a:defRPr>
            </a:pPr>
            <a:endParaRPr sz="865">
              <a:cs typeface="+mn-ea"/>
              <a:sym typeface="+mn-lt"/>
            </a:endParaRPr>
          </a:p>
        </p:txBody>
      </p:sp>
      <p:sp>
        <p:nvSpPr>
          <p:cNvPr id="54" name="Shape 1338"/>
          <p:cNvSpPr/>
          <p:nvPr/>
        </p:nvSpPr>
        <p:spPr>
          <a:xfrm>
            <a:off x="4803973" y="3084683"/>
            <a:ext cx="1921544" cy="1168841"/>
          </a:xfrm>
          <a:custGeom>
            <a:avLst/>
            <a:gdLst/>
            <a:ahLst/>
            <a:cxnLst>
              <a:cxn ang="0">
                <a:pos x="wd2" y="hd2"/>
              </a:cxn>
              <a:cxn ang="5400000">
                <a:pos x="wd2" y="hd2"/>
              </a:cxn>
              <a:cxn ang="10800000">
                <a:pos x="wd2" y="hd2"/>
              </a:cxn>
              <a:cxn ang="16200000">
                <a:pos x="wd2" y="hd2"/>
              </a:cxn>
            </a:cxnLst>
            <a:rect l="0" t="0" r="r" b="b"/>
            <a:pathLst>
              <a:path w="21600" h="21593" extrusionOk="0">
                <a:moveTo>
                  <a:pt x="5362" y="8702"/>
                </a:moveTo>
                <a:cubicBezTo>
                  <a:pt x="6154" y="3493"/>
                  <a:pt x="8339" y="-7"/>
                  <a:pt x="10794" y="0"/>
                </a:cubicBezTo>
                <a:cubicBezTo>
                  <a:pt x="13249" y="6"/>
                  <a:pt x="15430" y="3519"/>
                  <a:pt x="16217" y="8734"/>
                </a:cubicBezTo>
                <a:cubicBezTo>
                  <a:pt x="16576" y="11187"/>
                  <a:pt x="17136" y="13469"/>
                  <a:pt x="17869" y="15463"/>
                </a:cubicBezTo>
                <a:cubicBezTo>
                  <a:pt x="18864" y="18174"/>
                  <a:pt x="20147" y="20279"/>
                  <a:pt x="21600" y="21585"/>
                </a:cubicBezTo>
                <a:cubicBezTo>
                  <a:pt x="17994" y="21587"/>
                  <a:pt x="14388" y="21588"/>
                  <a:pt x="10782" y="21589"/>
                </a:cubicBezTo>
                <a:cubicBezTo>
                  <a:pt x="7188" y="21591"/>
                  <a:pt x="3594" y="21592"/>
                  <a:pt x="0" y="21593"/>
                </a:cubicBezTo>
                <a:cubicBezTo>
                  <a:pt x="1456" y="20285"/>
                  <a:pt x="2740" y="18169"/>
                  <a:pt x="3731" y="15444"/>
                </a:cubicBezTo>
                <a:cubicBezTo>
                  <a:pt x="4457" y="13445"/>
                  <a:pt x="5011" y="11158"/>
                  <a:pt x="5362" y="8702"/>
                </a:cubicBezTo>
                <a:close/>
              </a:path>
            </a:pathLst>
          </a:custGeom>
          <a:solidFill>
            <a:srgbClr val="73C9CA"/>
          </a:solidFill>
          <a:ln w="12700">
            <a:miter lim="400000"/>
          </a:ln>
        </p:spPr>
        <p:txBody>
          <a:bodyPr lIns="25590" tIns="25590" rIns="25590" bIns="25590" anchor="ctr"/>
          <a:lstStyle/>
          <a:p>
            <a:pPr defTabSz="230505">
              <a:defRPr sz="1200">
                <a:latin typeface="Helvetica"/>
                <a:ea typeface="Helvetica"/>
                <a:cs typeface="Helvetica"/>
                <a:sym typeface="Helvetica"/>
              </a:defRPr>
            </a:pPr>
            <a:endParaRPr sz="865">
              <a:cs typeface="+mn-ea"/>
              <a:sym typeface="+mn-lt"/>
            </a:endParaRPr>
          </a:p>
        </p:txBody>
      </p:sp>
      <p:sp>
        <p:nvSpPr>
          <p:cNvPr id="55" name="Shape 1339"/>
          <p:cNvSpPr/>
          <p:nvPr/>
        </p:nvSpPr>
        <p:spPr>
          <a:xfrm>
            <a:off x="5764744" y="3263765"/>
            <a:ext cx="1921543" cy="989760"/>
          </a:xfrm>
          <a:custGeom>
            <a:avLst/>
            <a:gdLst/>
            <a:ahLst/>
            <a:cxnLst>
              <a:cxn ang="0">
                <a:pos x="wd2" y="hd2"/>
              </a:cxn>
              <a:cxn ang="5400000">
                <a:pos x="wd2" y="hd2"/>
              </a:cxn>
              <a:cxn ang="10800000">
                <a:pos x="wd2" y="hd2"/>
              </a:cxn>
              <a:cxn ang="16200000">
                <a:pos x="wd2" y="hd2"/>
              </a:cxn>
            </a:cxnLst>
            <a:rect l="0" t="0" r="r" b="b"/>
            <a:pathLst>
              <a:path w="21600" h="21593" extrusionOk="0">
                <a:moveTo>
                  <a:pt x="5362" y="8702"/>
                </a:moveTo>
                <a:cubicBezTo>
                  <a:pt x="6154" y="3493"/>
                  <a:pt x="8339" y="-7"/>
                  <a:pt x="10794" y="0"/>
                </a:cubicBezTo>
                <a:cubicBezTo>
                  <a:pt x="13249" y="6"/>
                  <a:pt x="15430" y="3519"/>
                  <a:pt x="16217" y="8734"/>
                </a:cubicBezTo>
                <a:cubicBezTo>
                  <a:pt x="16576" y="11187"/>
                  <a:pt x="17136" y="13469"/>
                  <a:pt x="17869" y="15463"/>
                </a:cubicBezTo>
                <a:cubicBezTo>
                  <a:pt x="18864" y="18174"/>
                  <a:pt x="20147" y="20279"/>
                  <a:pt x="21600" y="21585"/>
                </a:cubicBezTo>
                <a:cubicBezTo>
                  <a:pt x="17994" y="21587"/>
                  <a:pt x="14388" y="21588"/>
                  <a:pt x="10782" y="21589"/>
                </a:cubicBezTo>
                <a:cubicBezTo>
                  <a:pt x="7188" y="21591"/>
                  <a:pt x="3594" y="21592"/>
                  <a:pt x="0" y="21593"/>
                </a:cubicBezTo>
                <a:cubicBezTo>
                  <a:pt x="1456" y="20285"/>
                  <a:pt x="2740" y="18169"/>
                  <a:pt x="3731" y="15444"/>
                </a:cubicBezTo>
                <a:cubicBezTo>
                  <a:pt x="4457" y="13445"/>
                  <a:pt x="5011" y="11158"/>
                  <a:pt x="5362" y="8702"/>
                </a:cubicBezTo>
                <a:close/>
              </a:path>
            </a:pathLst>
          </a:custGeom>
          <a:solidFill>
            <a:srgbClr val="FDDAE0"/>
          </a:solidFill>
          <a:ln w="12700">
            <a:miter lim="400000"/>
          </a:ln>
        </p:spPr>
        <p:txBody>
          <a:bodyPr lIns="25590" tIns="25590" rIns="25590" bIns="25590" anchor="ctr"/>
          <a:lstStyle/>
          <a:p>
            <a:pPr defTabSz="230505">
              <a:defRPr sz="1200">
                <a:latin typeface="Helvetica"/>
                <a:ea typeface="Helvetica"/>
                <a:cs typeface="Helvetica"/>
                <a:sym typeface="Helvetica"/>
              </a:defRPr>
            </a:pPr>
            <a:endParaRPr sz="865">
              <a:cs typeface="+mn-ea"/>
              <a:sym typeface="+mn-lt"/>
            </a:endParaRPr>
          </a:p>
        </p:txBody>
      </p:sp>
      <p:sp>
        <p:nvSpPr>
          <p:cNvPr id="56" name="Shape 1340"/>
          <p:cNvSpPr/>
          <p:nvPr/>
        </p:nvSpPr>
        <p:spPr>
          <a:xfrm>
            <a:off x="6725516" y="2718148"/>
            <a:ext cx="1921543" cy="1535376"/>
          </a:xfrm>
          <a:custGeom>
            <a:avLst/>
            <a:gdLst/>
            <a:ahLst/>
            <a:cxnLst>
              <a:cxn ang="0">
                <a:pos x="wd2" y="hd2"/>
              </a:cxn>
              <a:cxn ang="5400000">
                <a:pos x="wd2" y="hd2"/>
              </a:cxn>
              <a:cxn ang="10800000">
                <a:pos x="wd2" y="hd2"/>
              </a:cxn>
              <a:cxn ang="16200000">
                <a:pos x="wd2" y="hd2"/>
              </a:cxn>
            </a:cxnLst>
            <a:rect l="0" t="0" r="r" b="b"/>
            <a:pathLst>
              <a:path w="21600" h="21593" extrusionOk="0">
                <a:moveTo>
                  <a:pt x="5362" y="8702"/>
                </a:moveTo>
                <a:cubicBezTo>
                  <a:pt x="6154" y="3493"/>
                  <a:pt x="8339" y="-7"/>
                  <a:pt x="10794" y="0"/>
                </a:cubicBezTo>
                <a:cubicBezTo>
                  <a:pt x="13249" y="6"/>
                  <a:pt x="15430" y="3519"/>
                  <a:pt x="16217" y="8734"/>
                </a:cubicBezTo>
                <a:cubicBezTo>
                  <a:pt x="16576" y="11187"/>
                  <a:pt x="17136" y="13469"/>
                  <a:pt x="17869" y="15463"/>
                </a:cubicBezTo>
                <a:cubicBezTo>
                  <a:pt x="18864" y="18174"/>
                  <a:pt x="20147" y="20279"/>
                  <a:pt x="21600" y="21585"/>
                </a:cubicBezTo>
                <a:cubicBezTo>
                  <a:pt x="17994" y="21587"/>
                  <a:pt x="14388" y="21588"/>
                  <a:pt x="10782" y="21589"/>
                </a:cubicBezTo>
                <a:cubicBezTo>
                  <a:pt x="7188" y="21591"/>
                  <a:pt x="3594" y="21592"/>
                  <a:pt x="0" y="21593"/>
                </a:cubicBezTo>
                <a:cubicBezTo>
                  <a:pt x="1456" y="20285"/>
                  <a:pt x="2740" y="18169"/>
                  <a:pt x="3731" y="15444"/>
                </a:cubicBezTo>
                <a:cubicBezTo>
                  <a:pt x="4457" y="13445"/>
                  <a:pt x="5011" y="11158"/>
                  <a:pt x="5362" y="8702"/>
                </a:cubicBezTo>
                <a:close/>
              </a:path>
            </a:pathLst>
          </a:custGeom>
          <a:solidFill>
            <a:srgbClr val="73C9CA"/>
          </a:solidFill>
          <a:ln w="12700">
            <a:miter lim="400000"/>
          </a:ln>
        </p:spPr>
        <p:txBody>
          <a:bodyPr lIns="25590" tIns="25590" rIns="25590" bIns="25590" anchor="ctr"/>
          <a:lstStyle/>
          <a:p>
            <a:pPr defTabSz="230505">
              <a:defRPr sz="1200">
                <a:latin typeface="Helvetica"/>
                <a:ea typeface="Helvetica"/>
                <a:cs typeface="Helvetica"/>
                <a:sym typeface="Helvetica"/>
              </a:defRPr>
            </a:pPr>
            <a:endParaRPr sz="865">
              <a:cs typeface="+mn-ea"/>
              <a:sym typeface="+mn-lt"/>
            </a:endParaRPr>
          </a:p>
        </p:txBody>
      </p:sp>
      <p:sp>
        <p:nvSpPr>
          <p:cNvPr id="57" name="Shape 1341"/>
          <p:cNvSpPr/>
          <p:nvPr/>
        </p:nvSpPr>
        <p:spPr>
          <a:xfrm>
            <a:off x="7686287" y="3433925"/>
            <a:ext cx="1921543" cy="819599"/>
          </a:xfrm>
          <a:custGeom>
            <a:avLst/>
            <a:gdLst/>
            <a:ahLst/>
            <a:cxnLst>
              <a:cxn ang="0">
                <a:pos x="wd2" y="hd2"/>
              </a:cxn>
              <a:cxn ang="5400000">
                <a:pos x="wd2" y="hd2"/>
              </a:cxn>
              <a:cxn ang="10800000">
                <a:pos x="wd2" y="hd2"/>
              </a:cxn>
              <a:cxn ang="16200000">
                <a:pos x="wd2" y="hd2"/>
              </a:cxn>
            </a:cxnLst>
            <a:rect l="0" t="0" r="r" b="b"/>
            <a:pathLst>
              <a:path w="21600" h="21593" extrusionOk="0">
                <a:moveTo>
                  <a:pt x="5362" y="8702"/>
                </a:moveTo>
                <a:cubicBezTo>
                  <a:pt x="6154" y="3493"/>
                  <a:pt x="8339" y="-7"/>
                  <a:pt x="10794" y="0"/>
                </a:cubicBezTo>
                <a:cubicBezTo>
                  <a:pt x="13249" y="6"/>
                  <a:pt x="15430" y="3519"/>
                  <a:pt x="16217" y="8734"/>
                </a:cubicBezTo>
                <a:cubicBezTo>
                  <a:pt x="16576" y="11187"/>
                  <a:pt x="17136" y="13469"/>
                  <a:pt x="17869" y="15463"/>
                </a:cubicBezTo>
                <a:cubicBezTo>
                  <a:pt x="18864" y="18174"/>
                  <a:pt x="20147" y="20279"/>
                  <a:pt x="21600" y="21585"/>
                </a:cubicBezTo>
                <a:cubicBezTo>
                  <a:pt x="17994" y="21587"/>
                  <a:pt x="14388" y="21588"/>
                  <a:pt x="10782" y="21589"/>
                </a:cubicBezTo>
                <a:cubicBezTo>
                  <a:pt x="7188" y="21591"/>
                  <a:pt x="3594" y="21592"/>
                  <a:pt x="0" y="21593"/>
                </a:cubicBezTo>
                <a:cubicBezTo>
                  <a:pt x="1456" y="20285"/>
                  <a:pt x="2740" y="18169"/>
                  <a:pt x="3731" y="15444"/>
                </a:cubicBezTo>
                <a:cubicBezTo>
                  <a:pt x="4457" y="13445"/>
                  <a:pt x="5011" y="11158"/>
                  <a:pt x="5362" y="8702"/>
                </a:cubicBezTo>
                <a:close/>
              </a:path>
            </a:pathLst>
          </a:custGeom>
          <a:solidFill>
            <a:srgbClr val="FDDAE0"/>
          </a:solidFill>
          <a:ln w="12700">
            <a:miter lim="400000"/>
          </a:ln>
        </p:spPr>
        <p:txBody>
          <a:bodyPr lIns="25590" tIns="25590" rIns="25590" bIns="25590" anchor="ctr"/>
          <a:lstStyle/>
          <a:p>
            <a:pPr defTabSz="230505">
              <a:defRPr sz="1200">
                <a:latin typeface="Helvetica"/>
                <a:ea typeface="Helvetica"/>
                <a:cs typeface="Helvetica"/>
                <a:sym typeface="Helvetica"/>
              </a:defRPr>
            </a:pPr>
            <a:endParaRPr sz="865">
              <a:cs typeface="+mn-ea"/>
              <a:sym typeface="+mn-lt"/>
            </a:endParaRPr>
          </a:p>
        </p:txBody>
      </p:sp>
      <p:sp>
        <p:nvSpPr>
          <p:cNvPr id="58" name="Shape 1342"/>
          <p:cNvSpPr/>
          <p:nvPr/>
        </p:nvSpPr>
        <p:spPr>
          <a:xfrm>
            <a:off x="8647060" y="2429629"/>
            <a:ext cx="1921544" cy="1823896"/>
          </a:xfrm>
          <a:custGeom>
            <a:avLst/>
            <a:gdLst/>
            <a:ahLst/>
            <a:cxnLst>
              <a:cxn ang="0">
                <a:pos x="wd2" y="hd2"/>
              </a:cxn>
              <a:cxn ang="5400000">
                <a:pos x="wd2" y="hd2"/>
              </a:cxn>
              <a:cxn ang="10800000">
                <a:pos x="wd2" y="hd2"/>
              </a:cxn>
              <a:cxn ang="16200000">
                <a:pos x="wd2" y="hd2"/>
              </a:cxn>
            </a:cxnLst>
            <a:rect l="0" t="0" r="r" b="b"/>
            <a:pathLst>
              <a:path w="21600" h="21593" extrusionOk="0">
                <a:moveTo>
                  <a:pt x="5362" y="8702"/>
                </a:moveTo>
                <a:cubicBezTo>
                  <a:pt x="6154" y="3493"/>
                  <a:pt x="8339" y="-7"/>
                  <a:pt x="10794" y="0"/>
                </a:cubicBezTo>
                <a:cubicBezTo>
                  <a:pt x="13249" y="6"/>
                  <a:pt x="15430" y="3519"/>
                  <a:pt x="16217" y="8734"/>
                </a:cubicBezTo>
                <a:cubicBezTo>
                  <a:pt x="16576" y="11187"/>
                  <a:pt x="17136" y="13469"/>
                  <a:pt x="17869" y="15463"/>
                </a:cubicBezTo>
                <a:cubicBezTo>
                  <a:pt x="18864" y="18174"/>
                  <a:pt x="20147" y="20279"/>
                  <a:pt x="21600" y="21585"/>
                </a:cubicBezTo>
                <a:cubicBezTo>
                  <a:pt x="17994" y="21587"/>
                  <a:pt x="14388" y="21588"/>
                  <a:pt x="10782" y="21589"/>
                </a:cubicBezTo>
                <a:cubicBezTo>
                  <a:pt x="7188" y="21591"/>
                  <a:pt x="3594" y="21592"/>
                  <a:pt x="0" y="21593"/>
                </a:cubicBezTo>
                <a:cubicBezTo>
                  <a:pt x="1456" y="20285"/>
                  <a:pt x="2740" y="18169"/>
                  <a:pt x="3731" y="15444"/>
                </a:cubicBezTo>
                <a:cubicBezTo>
                  <a:pt x="4457" y="13445"/>
                  <a:pt x="5011" y="11158"/>
                  <a:pt x="5362" y="8702"/>
                </a:cubicBezTo>
                <a:close/>
              </a:path>
            </a:pathLst>
          </a:custGeom>
          <a:solidFill>
            <a:srgbClr val="73C9CA"/>
          </a:solidFill>
          <a:ln w="12700">
            <a:miter lim="400000"/>
          </a:ln>
        </p:spPr>
        <p:txBody>
          <a:bodyPr lIns="25590" tIns="25590" rIns="25590" bIns="25590" anchor="ctr"/>
          <a:lstStyle/>
          <a:p>
            <a:pPr defTabSz="230505">
              <a:defRPr sz="1200">
                <a:latin typeface="Helvetica"/>
                <a:ea typeface="Helvetica"/>
                <a:cs typeface="Helvetica"/>
                <a:sym typeface="Helvetica"/>
              </a:defRPr>
            </a:pPr>
            <a:endParaRPr sz="865">
              <a:cs typeface="+mn-ea"/>
              <a:sym typeface="+mn-lt"/>
            </a:endParaRPr>
          </a:p>
        </p:txBody>
      </p:sp>
      <p:sp>
        <p:nvSpPr>
          <p:cNvPr id="59" name="Shape 1343"/>
          <p:cNvSpPr/>
          <p:nvPr/>
        </p:nvSpPr>
        <p:spPr>
          <a:xfrm>
            <a:off x="9607831" y="2912402"/>
            <a:ext cx="1921543" cy="1341122"/>
          </a:xfrm>
          <a:custGeom>
            <a:avLst/>
            <a:gdLst/>
            <a:ahLst/>
            <a:cxnLst>
              <a:cxn ang="0">
                <a:pos x="wd2" y="hd2"/>
              </a:cxn>
              <a:cxn ang="5400000">
                <a:pos x="wd2" y="hd2"/>
              </a:cxn>
              <a:cxn ang="10800000">
                <a:pos x="wd2" y="hd2"/>
              </a:cxn>
              <a:cxn ang="16200000">
                <a:pos x="wd2" y="hd2"/>
              </a:cxn>
            </a:cxnLst>
            <a:rect l="0" t="0" r="r" b="b"/>
            <a:pathLst>
              <a:path w="21600" h="21593" extrusionOk="0">
                <a:moveTo>
                  <a:pt x="5362" y="8702"/>
                </a:moveTo>
                <a:cubicBezTo>
                  <a:pt x="6154" y="3493"/>
                  <a:pt x="8339" y="-7"/>
                  <a:pt x="10794" y="0"/>
                </a:cubicBezTo>
                <a:cubicBezTo>
                  <a:pt x="13249" y="6"/>
                  <a:pt x="15430" y="3519"/>
                  <a:pt x="16217" y="8734"/>
                </a:cubicBezTo>
                <a:cubicBezTo>
                  <a:pt x="16576" y="11187"/>
                  <a:pt x="17136" y="13469"/>
                  <a:pt x="17869" y="15463"/>
                </a:cubicBezTo>
                <a:cubicBezTo>
                  <a:pt x="18864" y="18174"/>
                  <a:pt x="20147" y="20279"/>
                  <a:pt x="21600" y="21585"/>
                </a:cubicBezTo>
                <a:cubicBezTo>
                  <a:pt x="17994" y="21587"/>
                  <a:pt x="14388" y="21588"/>
                  <a:pt x="10782" y="21589"/>
                </a:cubicBezTo>
                <a:cubicBezTo>
                  <a:pt x="7188" y="21591"/>
                  <a:pt x="3594" y="21592"/>
                  <a:pt x="0" y="21593"/>
                </a:cubicBezTo>
                <a:cubicBezTo>
                  <a:pt x="1456" y="20285"/>
                  <a:pt x="2740" y="18169"/>
                  <a:pt x="3731" y="15444"/>
                </a:cubicBezTo>
                <a:cubicBezTo>
                  <a:pt x="4457" y="13445"/>
                  <a:pt x="5011" y="11158"/>
                  <a:pt x="5362" y="8702"/>
                </a:cubicBezTo>
                <a:close/>
              </a:path>
            </a:pathLst>
          </a:custGeom>
          <a:solidFill>
            <a:srgbClr val="FDDAE0"/>
          </a:solidFill>
          <a:ln w="12700">
            <a:miter lim="400000"/>
          </a:ln>
        </p:spPr>
        <p:txBody>
          <a:bodyPr lIns="25590" tIns="25590" rIns="25590" bIns="25590" anchor="ctr"/>
          <a:lstStyle/>
          <a:p>
            <a:pPr defTabSz="230505">
              <a:defRPr sz="1200">
                <a:latin typeface="Helvetica"/>
                <a:ea typeface="Helvetica"/>
                <a:cs typeface="Helvetica"/>
                <a:sym typeface="Helvetica"/>
              </a:defRPr>
            </a:pPr>
            <a:endParaRPr sz="865">
              <a:cs typeface="+mn-ea"/>
              <a:sym typeface="+mn-lt"/>
            </a:endParaRPr>
          </a:p>
        </p:txBody>
      </p:sp>
      <p:grpSp>
        <p:nvGrpSpPr>
          <p:cNvPr id="60" name="组合 59"/>
          <p:cNvGrpSpPr/>
          <p:nvPr/>
        </p:nvGrpSpPr>
        <p:grpSpPr>
          <a:xfrm>
            <a:off x="1577391" y="2049151"/>
            <a:ext cx="9335479" cy="1286659"/>
            <a:chOff x="2901684" y="4755184"/>
            <a:chExt cx="18514642" cy="2557643"/>
          </a:xfrm>
        </p:grpSpPr>
        <p:sp>
          <p:nvSpPr>
            <p:cNvPr id="61" name="Shape 1344"/>
            <p:cNvSpPr/>
            <p:nvPr/>
          </p:nvSpPr>
          <p:spPr>
            <a:xfrm>
              <a:off x="2901684" y="6330756"/>
              <a:ext cx="1365535" cy="518903"/>
            </a:xfrm>
            <a:prstGeom prst="rect">
              <a:avLst/>
            </a:prstGeom>
            <a:ln w="12700">
              <a:miter lim="400000"/>
            </a:ln>
          </p:spPr>
          <p:txBody>
            <a:bodyPr lIns="36599" tIns="36599" rIns="36599" bIns="36599" anchor="ctr"/>
            <a:lstStyle>
              <a:lvl1pPr defTabSz="825500">
                <a:lnSpc>
                  <a:spcPct val="120000"/>
                </a:lnSpc>
                <a:defRPr sz="2500" b="1">
                  <a:solidFill>
                    <a:srgbClr val="4F5861"/>
                  </a:solidFill>
                  <a:latin typeface="Lato"/>
                  <a:ea typeface="Lato"/>
                  <a:cs typeface="Lato"/>
                  <a:sym typeface="Lato"/>
                </a:defRPr>
              </a:lvl1pPr>
            </a:lstStyle>
            <a:p>
              <a:pPr lvl="0">
                <a:lnSpc>
                  <a:spcPct val="100000"/>
                </a:lnSpc>
                <a:defRPr sz="1800" b="0">
                  <a:solidFill>
                    <a:srgbClr val="000000"/>
                  </a:solidFill>
                </a:defRPr>
              </a:pPr>
              <a:r>
                <a:rPr sz="1225">
                  <a:latin typeface="+mn-lt"/>
                  <a:ea typeface="+mn-ea"/>
                  <a:cs typeface="+mn-ea"/>
                  <a:sym typeface="+mn-lt"/>
                </a:rPr>
                <a:t>48%</a:t>
              </a:r>
              <a:endParaRPr sz="1225">
                <a:latin typeface="+mn-lt"/>
                <a:ea typeface="+mn-ea"/>
                <a:cs typeface="+mn-ea"/>
                <a:sym typeface="+mn-lt"/>
              </a:endParaRPr>
            </a:p>
          </p:txBody>
        </p:sp>
        <p:sp>
          <p:nvSpPr>
            <p:cNvPr id="62" name="Shape 1345"/>
            <p:cNvSpPr/>
            <p:nvPr/>
          </p:nvSpPr>
          <p:spPr>
            <a:xfrm>
              <a:off x="4807141" y="5371089"/>
              <a:ext cx="1365534" cy="518903"/>
            </a:xfrm>
            <a:prstGeom prst="rect">
              <a:avLst/>
            </a:prstGeom>
            <a:ln w="12700">
              <a:miter lim="400000"/>
            </a:ln>
          </p:spPr>
          <p:txBody>
            <a:bodyPr lIns="36599" tIns="36599" rIns="36599" bIns="36599" anchor="ctr"/>
            <a:lstStyle>
              <a:lvl1pPr defTabSz="825500">
                <a:lnSpc>
                  <a:spcPct val="120000"/>
                </a:lnSpc>
                <a:defRPr sz="2500" b="1">
                  <a:solidFill>
                    <a:srgbClr val="4F5861"/>
                  </a:solidFill>
                  <a:latin typeface="Lato"/>
                  <a:ea typeface="Lato"/>
                  <a:cs typeface="Lato"/>
                  <a:sym typeface="Lato"/>
                </a:defRPr>
              </a:lvl1pPr>
            </a:lstStyle>
            <a:p>
              <a:pPr lvl="0">
                <a:lnSpc>
                  <a:spcPct val="100000"/>
                </a:lnSpc>
                <a:defRPr sz="1800" b="0">
                  <a:solidFill>
                    <a:srgbClr val="000000"/>
                  </a:solidFill>
                </a:defRPr>
              </a:pPr>
              <a:r>
                <a:rPr sz="1225">
                  <a:latin typeface="+mn-lt"/>
                  <a:ea typeface="+mn-ea"/>
                  <a:cs typeface="+mn-ea"/>
                  <a:sym typeface="+mn-lt"/>
                </a:rPr>
                <a:t>76%</a:t>
              </a:r>
              <a:endParaRPr sz="1225">
                <a:latin typeface="+mn-lt"/>
                <a:ea typeface="+mn-ea"/>
                <a:cs typeface="+mn-ea"/>
                <a:sym typeface="+mn-lt"/>
              </a:endParaRPr>
            </a:p>
          </p:txBody>
        </p:sp>
        <p:sp>
          <p:nvSpPr>
            <p:cNvPr id="89" name="Shape 1346"/>
            <p:cNvSpPr/>
            <p:nvPr/>
          </p:nvSpPr>
          <p:spPr>
            <a:xfrm>
              <a:off x="6712597" y="5946525"/>
              <a:ext cx="1365534" cy="518904"/>
            </a:xfrm>
            <a:prstGeom prst="rect">
              <a:avLst/>
            </a:prstGeom>
            <a:ln w="12700">
              <a:miter lim="400000"/>
            </a:ln>
          </p:spPr>
          <p:txBody>
            <a:bodyPr lIns="36599" tIns="36599" rIns="36599" bIns="36599" anchor="ctr"/>
            <a:lstStyle>
              <a:lvl1pPr defTabSz="825500">
                <a:lnSpc>
                  <a:spcPct val="120000"/>
                </a:lnSpc>
                <a:defRPr sz="2500" b="1">
                  <a:solidFill>
                    <a:srgbClr val="4F5861"/>
                  </a:solidFill>
                  <a:latin typeface="Lato"/>
                  <a:ea typeface="Lato"/>
                  <a:cs typeface="Lato"/>
                  <a:sym typeface="Lato"/>
                </a:defRPr>
              </a:lvl1pPr>
            </a:lstStyle>
            <a:p>
              <a:pPr lvl="0">
                <a:lnSpc>
                  <a:spcPct val="100000"/>
                </a:lnSpc>
                <a:defRPr sz="1800" b="0">
                  <a:solidFill>
                    <a:srgbClr val="000000"/>
                  </a:solidFill>
                </a:defRPr>
              </a:pPr>
              <a:r>
                <a:rPr sz="1225">
                  <a:latin typeface="+mn-lt"/>
                  <a:ea typeface="+mn-ea"/>
                  <a:cs typeface="+mn-ea"/>
                  <a:sym typeface="+mn-lt"/>
                </a:rPr>
                <a:t>63%</a:t>
              </a:r>
              <a:endParaRPr sz="1225">
                <a:latin typeface="+mn-lt"/>
                <a:ea typeface="+mn-ea"/>
                <a:cs typeface="+mn-ea"/>
                <a:sym typeface="+mn-lt"/>
              </a:endParaRPr>
            </a:p>
          </p:txBody>
        </p:sp>
        <p:sp>
          <p:nvSpPr>
            <p:cNvPr id="90" name="Shape 1347"/>
            <p:cNvSpPr/>
            <p:nvPr/>
          </p:nvSpPr>
          <p:spPr>
            <a:xfrm>
              <a:off x="8618053" y="4857306"/>
              <a:ext cx="1365534" cy="518904"/>
            </a:xfrm>
            <a:prstGeom prst="rect">
              <a:avLst/>
            </a:prstGeom>
            <a:ln w="12700">
              <a:miter lim="400000"/>
            </a:ln>
          </p:spPr>
          <p:txBody>
            <a:bodyPr lIns="36599" tIns="36599" rIns="36599" bIns="36599" anchor="ctr"/>
            <a:lstStyle>
              <a:lvl1pPr defTabSz="825500">
                <a:lnSpc>
                  <a:spcPct val="120000"/>
                </a:lnSpc>
                <a:defRPr sz="2500" b="1">
                  <a:solidFill>
                    <a:srgbClr val="4F5861"/>
                  </a:solidFill>
                  <a:latin typeface="Lato"/>
                  <a:ea typeface="Lato"/>
                  <a:cs typeface="Lato"/>
                  <a:sym typeface="Lato"/>
                </a:defRPr>
              </a:lvl1pPr>
            </a:lstStyle>
            <a:p>
              <a:pPr lvl="0">
                <a:lnSpc>
                  <a:spcPct val="100000"/>
                </a:lnSpc>
                <a:defRPr sz="1800" b="0">
                  <a:solidFill>
                    <a:srgbClr val="000000"/>
                  </a:solidFill>
                </a:defRPr>
              </a:pPr>
              <a:r>
                <a:rPr sz="1225">
                  <a:latin typeface="+mn-lt"/>
                  <a:ea typeface="+mn-ea"/>
                  <a:cs typeface="+mn-ea"/>
                  <a:sym typeface="+mn-lt"/>
                </a:rPr>
                <a:t>88%</a:t>
              </a:r>
              <a:endParaRPr sz="1225">
                <a:latin typeface="+mn-lt"/>
                <a:ea typeface="+mn-ea"/>
                <a:cs typeface="+mn-ea"/>
                <a:sym typeface="+mn-lt"/>
              </a:endParaRPr>
            </a:p>
          </p:txBody>
        </p:sp>
        <p:sp>
          <p:nvSpPr>
            <p:cNvPr id="91" name="Shape 1348"/>
            <p:cNvSpPr/>
            <p:nvPr/>
          </p:nvSpPr>
          <p:spPr>
            <a:xfrm>
              <a:off x="10523508" y="6185810"/>
              <a:ext cx="1365535" cy="518904"/>
            </a:xfrm>
            <a:prstGeom prst="rect">
              <a:avLst/>
            </a:prstGeom>
            <a:ln w="12700">
              <a:miter lim="400000"/>
            </a:ln>
          </p:spPr>
          <p:txBody>
            <a:bodyPr lIns="36599" tIns="36599" rIns="36599" bIns="36599" anchor="ctr"/>
            <a:lstStyle>
              <a:lvl1pPr defTabSz="825500">
                <a:lnSpc>
                  <a:spcPct val="120000"/>
                </a:lnSpc>
                <a:defRPr sz="2500" b="1">
                  <a:solidFill>
                    <a:srgbClr val="4F5861"/>
                  </a:solidFill>
                  <a:latin typeface="Lato"/>
                  <a:ea typeface="Lato"/>
                  <a:cs typeface="Lato"/>
                  <a:sym typeface="Lato"/>
                </a:defRPr>
              </a:lvl1pPr>
            </a:lstStyle>
            <a:p>
              <a:pPr lvl="0">
                <a:lnSpc>
                  <a:spcPct val="100000"/>
                </a:lnSpc>
                <a:defRPr sz="1800" b="0">
                  <a:solidFill>
                    <a:srgbClr val="000000"/>
                  </a:solidFill>
                </a:defRPr>
              </a:pPr>
              <a:r>
                <a:rPr sz="1225">
                  <a:latin typeface="+mn-lt"/>
                  <a:ea typeface="+mn-ea"/>
                  <a:cs typeface="+mn-ea"/>
                  <a:sym typeface="+mn-lt"/>
                </a:rPr>
                <a:t>60%</a:t>
              </a:r>
              <a:endParaRPr sz="1225">
                <a:latin typeface="+mn-lt"/>
                <a:ea typeface="+mn-ea"/>
                <a:cs typeface="+mn-ea"/>
                <a:sym typeface="+mn-lt"/>
              </a:endParaRPr>
            </a:p>
          </p:txBody>
        </p:sp>
        <p:sp>
          <p:nvSpPr>
            <p:cNvPr id="92" name="Shape 1349"/>
            <p:cNvSpPr/>
            <p:nvPr/>
          </p:nvSpPr>
          <p:spPr>
            <a:xfrm>
              <a:off x="12428964" y="6438885"/>
              <a:ext cx="1365535" cy="518904"/>
            </a:xfrm>
            <a:prstGeom prst="rect">
              <a:avLst/>
            </a:prstGeom>
            <a:ln w="12700">
              <a:miter lim="400000"/>
            </a:ln>
          </p:spPr>
          <p:txBody>
            <a:bodyPr lIns="36599" tIns="36599" rIns="36599" bIns="36599" anchor="ctr"/>
            <a:lstStyle>
              <a:lvl1pPr defTabSz="825500">
                <a:lnSpc>
                  <a:spcPct val="120000"/>
                </a:lnSpc>
                <a:defRPr sz="2500" b="1">
                  <a:solidFill>
                    <a:srgbClr val="4F5861"/>
                  </a:solidFill>
                  <a:latin typeface="Lato"/>
                  <a:ea typeface="Lato"/>
                  <a:cs typeface="Lato"/>
                  <a:sym typeface="Lato"/>
                </a:defRPr>
              </a:lvl1pPr>
            </a:lstStyle>
            <a:p>
              <a:pPr lvl="0">
                <a:lnSpc>
                  <a:spcPct val="100000"/>
                </a:lnSpc>
                <a:defRPr sz="1800" b="0">
                  <a:solidFill>
                    <a:srgbClr val="000000"/>
                  </a:solidFill>
                </a:defRPr>
              </a:pPr>
              <a:r>
                <a:rPr sz="1225">
                  <a:latin typeface="+mn-lt"/>
                  <a:ea typeface="+mn-ea"/>
                  <a:cs typeface="+mn-ea"/>
                  <a:sym typeface="+mn-lt"/>
                </a:rPr>
                <a:t>58%</a:t>
              </a:r>
              <a:endParaRPr sz="1225">
                <a:latin typeface="+mn-lt"/>
                <a:ea typeface="+mn-ea"/>
                <a:cs typeface="+mn-ea"/>
                <a:sym typeface="+mn-lt"/>
              </a:endParaRPr>
            </a:p>
          </p:txBody>
        </p:sp>
        <p:sp>
          <p:nvSpPr>
            <p:cNvPr id="93" name="Shape 1350"/>
            <p:cNvSpPr/>
            <p:nvPr/>
          </p:nvSpPr>
          <p:spPr>
            <a:xfrm>
              <a:off x="14334421" y="5371089"/>
              <a:ext cx="1365534" cy="518903"/>
            </a:xfrm>
            <a:prstGeom prst="rect">
              <a:avLst/>
            </a:prstGeom>
            <a:ln w="12700">
              <a:miter lim="400000"/>
            </a:ln>
          </p:spPr>
          <p:txBody>
            <a:bodyPr lIns="36599" tIns="36599" rIns="36599" bIns="36599" anchor="ctr"/>
            <a:lstStyle>
              <a:lvl1pPr defTabSz="825500">
                <a:lnSpc>
                  <a:spcPct val="120000"/>
                </a:lnSpc>
                <a:defRPr sz="2500" b="1">
                  <a:solidFill>
                    <a:srgbClr val="4F5861"/>
                  </a:solidFill>
                  <a:latin typeface="Lato"/>
                  <a:ea typeface="Lato"/>
                  <a:cs typeface="Lato"/>
                  <a:sym typeface="Lato"/>
                </a:defRPr>
              </a:lvl1pPr>
            </a:lstStyle>
            <a:p>
              <a:pPr lvl="0">
                <a:lnSpc>
                  <a:spcPct val="100000"/>
                </a:lnSpc>
                <a:defRPr sz="1800" b="0">
                  <a:solidFill>
                    <a:srgbClr val="000000"/>
                  </a:solidFill>
                </a:defRPr>
              </a:pPr>
              <a:r>
                <a:rPr sz="1225">
                  <a:latin typeface="+mn-lt"/>
                  <a:ea typeface="+mn-ea"/>
                  <a:cs typeface="+mn-ea"/>
                  <a:sym typeface="+mn-lt"/>
                </a:rPr>
                <a:t>75%</a:t>
              </a:r>
              <a:endParaRPr sz="1225">
                <a:latin typeface="+mn-lt"/>
                <a:ea typeface="+mn-ea"/>
                <a:cs typeface="+mn-ea"/>
                <a:sym typeface="+mn-lt"/>
              </a:endParaRPr>
            </a:p>
          </p:txBody>
        </p:sp>
        <p:sp>
          <p:nvSpPr>
            <p:cNvPr id="94" name="Shape 1351"/>
            <p:cNvSpPr/>
            <p:nvPr/>
          </p:nvSpPr>
          <p:spPr>
            <a:xfrm>
              <a:off x="16239876" y="6793924"/>
              <a:ext cx="1365535" cy="518903"/>
            </a:xfrm>
            <a:prstGeom prst="rect">
              <a:avLst/>
            </a:prstGeom>
            <a:ln w="12700">
              <a:miter lim="400000"/>
            </a:ln>
          </p:spPr>
          <p:txBody>
            <a:bodyPr lIns="36599" tIns="36599" rIns="36599" bIns="36599" anchor="ctr"/>
            <a:lstStyle>
              <a:lvl1pPr defTabSz="825500">
                <a:lnSpc>
                  <a:spcPct val="120000"/>
                </a:lnSpc>
                <a:defRPr sz="2500" b="1">
                  <a:solidFill>
                    <a:srgbClr val="4F5861"/>
                  </a:solidFill>
                  <a:latin typeface="Lato"/>
                  <a:ea typeface="Lato"/>
                  <a:cs typeface="Lato"/>
                  <a:sym typeface="Lato"/>
                </a:defRPr>
              </a:lvl1pPr>
            </a:lstStyle>
            <a:p>
              <a:pPr lvl="0">
                <a:lnSpc>
                  <a:spcPct val="100000"/>
                </a:lnSpc>
                <a:defRPr sz="1800" b="0">
                  <a:solidFill>
                    <a:srgbClr val="000000"/>
                  </a:solidFill>
                </a:defRPr>
              </a:pPr>
              <a:r>
                <a:rPr sz="1225">
                  <a:latin typeface="+mn-lt"/>
                  <a:ea typeface="+mn-ea"/>
                  <a:cs typeface="+mn-ea"/>
                  <a:sym typeface="+mn-lt"/>
                </a:rPr>
                <a:t>35%</a:t>
              </a:r>
              <a:endParaRPr sz="1225">
                <a:latin typeface="+mn-lt"/>
                <a:ea typeface="+mn-ea"/>
                <a:cs typeface="+mn-ea"/>
                <a:sym typeface="+mn-lt"/>
              </a:endParaRPr>
            </a:p>
          </p:txBody>
        </p:sp>
        <p:sp>
          <p:nvSpPr>
            <p:cNvPr id="95" name="Shape 1352"/>
            <p:cNvSpPr/>
            <p:nvPr/>
          </p:nvSpPr>
          <p:spPr>
            <a:xfrm>
              <a:off x="18145334" y="4755184"/>
              <a:ext cx="1365534" cy="518904"/>
            </a:xfrm>
            <a:prstGeom prst="rect">
              <a:avLst/>
            </a:prstGeom>
            <a:ln w="12700">
              <a:miter lim="400000"/>
            </a:ln>
          </p:spPr>
          <p:txBody>
            <a:bodyPr lIns="36599" tIns="36599" rIns="36599" bIns="36599" anchor="ctr"/>
            <a:lstStyle>
              <a:lvl1pPr defTabSz="825500">
                <a:lnSpc>
                  <a:spcPct val="120000"/>
                </a:lnSpc>
                <a:defRPr sz="2500" b="1">
                  <a:solidFill>
                    <a:srgbClr val="4F5861"/>
                  </a:solidFill>
                  <a:latin typeface="Lato"/>
                  <a:ea typeface="Lato"/>
                  <a:cs typeface="Lato"/>
                  <a:sym typeface="Lato"/>
                </a:defRPr>
              </a:lvl1pPr>
            </a:lstStyle>
            <a:p>
              <a:pPr lvl="0">
                <a:lnSpc>
                  <a:spcPct val="100000"/>
                </a:lnSpc>
                <a:defRPr sz="1800" b="0">
                  <a:solidFill>
                    <a:srgbClr val="000000"/>
                  </a:solidFill>
                </a:defRPr>
              </a:pPr>
              <a:r>
                <a:rPr sz="1225">
                  <a:latin typeface="+mn-lt"/>
                  <a:ea typeface="+mn-ea"/>
                  <a:cs typeface="+mn-ea"/>
                  <a:sym typeface="+mn-lt"/>
                </a:rPr>
                <a:t>90%</a:t>
              </a:r>
              <a:endParaRPr sz="1225">
                <a:latin typeface="+mn-lt"/>
                <a:ea typeface="+mn-ea"/>
                <a:cs typeface="+mn-ea"/>
                <a:sym typeface="+mn-lt"/>
              </a:endParaRPr>
            </a:p>
          </p:txBody>
        </p:sp>
        <p:sp>
          <p:nvSpPr>
            <p:cNvPr id="96" name="Shape 1353"/>
            <p:cNvSpPr/>
            <p:nvPr/>
          </p:nvSpPr>
          <p:spPr>
            <a:xfrm>
              <a:off x="20050791" y="5903884"/>
              <a:ext cx="1365535" cy="518904"/>
            </a:xfrm>
            <a:prstGeom prst="rect">
              <a:avLst/>
            </a:prstGeom>
            <a:ln w="12700">
              <a:miter lim="400000"/>
            </a:ln>
          </p:spPr>
          <p:txBody>
            <a:bodyPr lIns="36599" tIns="36599" rIns="36599" bIns="36599" anchor="ctr"/>
            <a:lstStyle>
              <a:lvl1pPr defTabSz="825500">
                <a:lnSpc>
                  <a:spcPct val="120000"/>
                </a:lnSpc>
                <a:defRPr sz="2500" b="1">
                  <a:solidFill>
                    <a:srgbClr val="4F5861"/>
                  </a:solidFill>
                  <a:latin typeface="Lato"/>
                  <a:ea typeface="Lato"/>
                  <a:cs typeface="Lato"/>
                  <a:sym typeface="Lato"/>
                </a:defRPr>
              </a:lvl1pPr>
            </a:lstStyle>
            <a:p>
              <a:pPr lvl="0">
                <a:lnSpc>
                  <a:spcPct val="100000"/>
                </a:lnSpc>
                <a:defRPr sz="1800" b="0">
                  <a:solidFill>
                    <a:srgbClr val="000000"/>
                  </a:solidFill>
                </a:defRPr>
              </a:pPr>
              <a:r>
                <a:rPr sz="1225">
                  <a:latin typeface="+mn-lt"/>
                  <a:ea typeface="+mn-ea"/>
                  <a:cs typeface="+mn-ea"/>
                  <a:sym typeface="+mn-lt"/>
                </a:rPr>
                <a:t>65%</a:t>
              </a:r>
              <a:endParaRPr sz="1225">
                <a:latin typeface="+mn-lt"/>
                <a:ea typeface="+mn-ea"/>
                <a:cs typeface="+mn-ea"/>
                <a:sym typeface="+mn-lt"/>
              </a:endParaRPr>
            </a:p>
          </p:txBody>
        </p:sp>
      </p:grpSp>
      <p:grpSp>
        <p:nvGrpSpPr>
          <p:cNvPr id="97" name="组合 96"/>
          <p:cNvGrpSpPr/>
          <p:nvPr/>
        </p:nvGrpSpPr>
        <p:grpSpPr>
          <a:xfrm>
            <a:off x="2313205" y="4626958"/>
            <a:ext cx="7953599" cy="1443950"/>
            <a:chOff x="1730176" y="9622242"/>
            <a:chExt cx="15774022" cy="2870309"/>
          </a:xfrm>
        </p:grpSpPr>
        <p:sp>
          <p:nvSpPr>
            <p:cNvPr id="98" name="Shape 1356"/>
            <p:cNvSpPr/>
            <p:nvPr/>
          </p:nvSpPr>
          <p:spPr>
            <a:xfrm>
              <a:off x="1730176" y="9622242"/>
              <a:ext cx="1187848" cy="1187847"/>
            </a:xfrm>
            <a:prstGeom prst="roundRect">
              <a:avLst>
                <a:gd name="adj" fmla="val 50000"/>
              </a:avLst>
            </a:prstGeom>
            <a:solidFill>
              <a:srgbClr val="73C9CA"/>
            </a:solidFill>
            <a:ln w="12700">
              <a:miter lim="400000"/>
            </a:ln>
          </p:spPr>
          <p:txBody>
            <a:bodyPr lIns="0" tIns="0" rIns="0" bIns="0" anchor="ctr"/>
            <a:lstStyle/>
            <a:p>
              <a:pPr lvl="0">
                <a:defRPr sz="3200">
                  <a:solidFill>
                    <a:srgbClr val="FFFFFF"/>
                  </a:solidFill>
                </a:defRPr>
              </a:pPr>
              <a:endParaRPr sz="2305">
                <a:solidFill>
                  <a:schemeClr val="tx1">
                    <a:lumMod val="65000"/>
                    <a:lumOff val="35000"/>
                  </a:schemeClr>
                </a:solidFill>
                <a:cs typeface="+mn-ea"/>
                <a:sym typeface="+mn-lt"/>
              </a:endParaRPr>
            </a:p>
          </p:txBody>
        </p:sp>
        <p:sp>
          <p:nvSpPr>
            <p:cNvPr id="99" name="Shape 1357"/>
            <p:cNvSpPr/>
            <p:nvPr/>
          </p:nvSpPr>
          <p:spPr>
            <a:xfrm>
              <a:off x="1978791" y="9810639"/>
              <a:ext cx="717984" cy="823642"/>
            </a:xfrm>
            <a:prstGeom prst="rect">
              <a:avLst/>
            </a:prstGeom>
            <a:ln w="12700">
              <a:miter lim="400000"/>
            </a:ln>
          </p:spPr>
          <p:txBody>
            <a:bodyPr wrap="none" lIns="51467" tIns="51467" rIns="51467" bIns="51467" anchor="ctr">
              <a:spAutoFit/>
            </a:bodyP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sz="2015" dirty="0">
                  <a:solidFill>
                    <a:schemeClr val="tx1">
                      <a:lumMod val="65000"/>
                      <a:lumOff val="35000"/>
                    </a:schemeClr>
                  </a:solidFill>
                  <a:latin typeface="+mn-lt"/>
                  <a:ea typeface="+mn-ea"/>
                  <a:cs typeface="+mn-ea"/>
                  <a:sym typeface="+mn-lt"/>
                </a:rPr>
                <a:t></a:t>
              </a:r>
              <a:endParaRPr sz="2015" dirty="0">
                <a:solidFill>
                  <a:schemeClr val="tx1">
                    <a:lumMod val="65000"/>
                    <a:lumOff val="35000"/>
                  </a:schemeClr>
                </a:solidFill>
                <a:latin typeface="+mn-lt"/>
                <a:ea typeface="+mn-ea"/>
                <a:cs typeface="+mn-ea"/>
                <a:sym typeface="+mn-lt"/>
              </a:endParaRPr>
            </a:p>
          </p:txBody>
        </p:sp>
        <p:sp>
          <p:nvSpPr>
            <p:cNvPr id="100" name="Shape 1358"/>
            <p:cNvSpPr/>
            <p:nvPr/>
          </p:nvSpPr>
          <p:spPr>
            <a:xfrm>
              <a:off x="3191072" y="9729123"/>
              <a:ext cx="4699077" cy="374729"/>
            </a:xfrm>
            <a:prstGeom prst="rect">
              <a:avLst/>
            </a:prstGeom>
            <a:ln w="12700">
              <a:miter lim="400000"/>
            </a:ln>
          </p:spPr>
          <p:txBody>
            <a:bodyPr lIns="0" tIns="0" rIns="0" bIns="0">
              <a:spAutoFit/>
            </a:bodyPr>
            <a:lstStyle>
              <a:lvl1pPr algn="l" defTabSz="647700">
                <a:lnSpc>
                  <a:spcPct val="120000"/>
                </a:lnSpc>
                <a:spcBef>
                  <a:spcPts val="1700"/>
                </a:spcBef>
                <a:defRPr sz="2500" b="1">
                  <a:solidFill>
                    <a:srgbClr val="002641"/>
                  </a:solidFill>
                  <a:latin typeface="Lato"/>
                  <a:ea typeface="Lato"/>
                  <a:cs typeface="Lato"/>
                  <a:sym typeface="Lato"/>
                </a:defRPr>
              </a:lvl1pPr>
            </a:lstStyle>
            <a:p>
              <a:pPr lvl="0">
                <a:lnSpc>
                  <a:spcPct val="100000"/>
                </a:lnSpc>
                <a:defRPr sz="1800" b="0">
                  <a:solidFill>
                    <a:srgbClr val="000000"/>
                  </a:solidFill>
                </a:defRPr>
              </a:pPr>
              <a:r>
                <a:rPr sz="1225">
                  <a:solidFill>
                    <a:schemeClr val="tx1">
                      <a:lumMod val="65000"/>
                      <a:lumOff val="35000"/>
                    </a:schemeClr>
                  </a:solidFill>
                  <a:latin typeface="+mn-lt"/>
                  <a:ea typeface="+mn-ea"/>
                  <a:cs typeface="+mn-ea"/>
                  <a:sym typeface="+mn-lt"/>
                </a:rPr>
                <a:t>Mail Marketing</a:t>
              </a:r>
              <a:endParaRPr sz="1225">
                <a:solidFill>
                  <a:schemeClr val="tx1">
                    <a:lumMod val="65000"/>
                    <a:lumOff val="35000"/>
                  </a:schemeClr>
                </a:solidFill>
                <a:latin typeface="+mn-lt"/>
                <a:ea typeface="+mn-ea"/>
                <a:cs typeface="+mn-ea"/>
                <a:sym typeface="+mn-lt"/>
              </a:endParaRPr>
            </a:p>
          </p:txBody>
        </p:sp>
        <p:sp>
          <p:nvSpPr>
            <p:cNvPr id="101" name="Shape 1359"/>
            <p:cNvSpPr/>
            <p:nvPr/>
          </p:nvSpPr>
          <p:spPr>
            <a:xfrm>
              <a:off x="3203773" y="10244818"/>
              <a:ext cx="5604035" cy="396780"/>
            </a:xfrm>
            <a:prstGeom prst="rect">
              <a:avLst/>
            </a:prstGeom>
            <a:ln w="12700">
              <a:miter lim="400000"/>
            </a:ln>
          </p:spPr>
          <p:txBody>
            <a:bodyPr wrap="square" lIns="0" tIns="0" rIns="0" bIns="0">
              <a:spAutoFit/>
            </a:bodyPr>
            <a:lstStyle>
              <a:lvl1pPr algn="l" defTabSz="647700">
                <a:lnSpc>
                  <a:spcPct val="120000"/>
                </a:lnSpc>
                <a:spcBef>
                  <a:spcPts val="1700"/>
                </a:spcBef>
                <a:defRPr sz="1800" b="1">
                  <a:solidFill>
                    <a:srgbClr val="3E4147"/>
                  </a:solidFill>
                  <a:latin typeface="Lato"/>
                  <a:ea typeface="Lato"/>
                  <a:cs typeface="Lato"/>
                  <a:sym typeface="Lato"/>
                </a:defRPr>
              </a:lvl1pPr>
            </a:lstStyle>
            <a:p>
              <a:pPr lvl="0">
                <a:lnSpc>
                  <a:spcPct val="100000"/>
                </a:lnSpc>
                <a:defRPr b="0">
                  <a:solidFill>
                    <a:srgbClr val="000000"/>
                  </a:solidFill>
                </a:defRPr>
              </a:pPr>
              <a:r>
                <a:rPr sz="1295" dirty="0">
                  <a:solidFill>
                    <a:schemeClr val="tx1">
                      <a:lumMod val="65000"/>
                      <a:lumOff val="35000"/>
                    </a:schemeClr>
                  </a:solidFill>
                  <a:latin typeface="+mn-lt"/>
                  <a:ea typeface="+mn-ea"/>
                  <a:cs typeface="+mn-ea"/>
                  <a:sym typeface="+mn-lt"/>
                </a:rPr>
                <a:t>Put your Amazing Sub Title Here</a:t>
              </a:r>
              <a:endParaRPr sz="1295" dirty="0">
                <a:solidFill>
                  <a:schemeClr val="tx1">
                    <a:lumMod val="65000"/>
                    <a:lumOff val="35000"/>
                  </a:schemeClr>
                </a:solidFill>
                <a:latin typeface="+mn-lt"/>
                <a:ea typeface="+mn-ea"/>
                <a:cs typeface="+mn-ea"/>
                <a:sym typeface="+mn-lt"/>
              </a:endParaRPr>
            </a:p>
          </p:txBody>
        </p:sp>
        <p:sp>
          <p:nvSpPr>
            <p:cNvPr id="102" name="Shape 1361"/>
            <p:cNvSpPr/>
            <p:nvPr/>
          </p:nvSpPr>
          <p:spPr>
            <a:xfrm>
              <a:off x="9134276" y="9622242"/>
              <a:ext cx="1187848" cy="1187847"/>
            </a:xfrm>
            <a:prstGeom prst="roundRect">
              <a:avLst>
                <a:gd name="adj" fmla="val 50000"/>
              </a:avLst>
            </a:prstGeom>
            <a:solidFill>
              <a:srgbClr val="FDDAE0"/>
            </a:solidFill>
            <a:ln w="12700">
              <a:miter lim="400000"/>
            </a:ln>
          </p:spPr>
          <p:txBody>
            <a:bodyPr lIns="0" tIns="0" rIns="0" bIns="0" anchor="ctr"/>
            <a:lstStyle/>
            <a:p>
              <a:pPr lvl="0">
                <a:defRPr sz="3200">
                  <a:solidFill>
                    <a:srgbClr val="FFFFFF"/>
                  </a:solidFill>
                </a:defRPr>
              </a:pPr>
              <a:endParaRPr sz="2305">
                <a:solidFill>
                  <a:schemeClr val="tx1">
                    <a:lumMod val="65000"/>
                    <a:lumOff val="35000"/>
                  </a:schemeClr>
                </a:solidFill>
                <a:cs typeface="+mn-ea"/>
                <a:sym typeface="+mn-lt"/>
              </a:endParaRPr>
            </a:p>
          </p:txBody>
        </p:sp>
        <p:sp>
          <p:nvSpPr>
            <p:cNvPr id="103" name="Shape 1362"/>
            <p:cNvSpPr/>
            <p:nvPr/>
          </p:nvSpPr>
          <p:spPr>
            <a:xfrm>
              <a:off x="9372004" y="9810639"/>
              <a:ext cx="717984" cy="823642"/>
            </a:xfrm>
            <a:prstGeom prst="rect">
              <a:avLst/>
            </a:prstGeom>
            <a:ln w="12700">
              <a:miter lim="400000"/>
            </a:ln>
          </p:spPr>
          <p:txBody>
            <a:bodyPr wrap="none" lIns="51467" tIns="51467" rIns="51467" bIns="51467" anchor="ctr">
              <a:spAutoFit/>
            </a:bodyP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sz="2015" dirty="0">
                  <a:solidFill>
                    <a:schemeClr val="tx1">
                      <a:lumMod val="65000"/>
                      <a:lumOff val="35000"/>
                    </a:schemeClr>
                  </a:solidFill>
                  <a:latin typeface="+mn-lt"/>
                  <a:ea typeface="+mn-ea"/>
                  <a:cs typeface="+mn-ea"/>
                  <a:sym typeface="+mn-lt"/>
                </a:rPr>
                <a:t></a:t>
              </a:r>
              <a:endParaRPr sz="2015" dirty="0">
                <a:solidFill>
                  <a:schemeClr val="tx1">
                    <a:lumMod val="65000"/>
                    <a:lumOff val="35000"/>
                  </a:schemeClr>
                </a:solidFill>
                <a:latin typeface="+mn-lt"/>
                <a:ea typeface="+mn-ea"/>
                <a:cs typeface="+mn-ea"/>
                <a:sym typeface="+mn-lt"/>
              </a:endParaRPr>
            </a:p>
          </p:txBody>
        </p:sp>
        <p:sp>
          <p:nvSpPr>
            <p:cNvPr id="104" name="Shape 1363"/>
            <p:cNvSpPr/>
            <p:nvPr/>
          </p:nvSpPr>
          <p:spPr>
            <a:xfrm>
              <a:off x="10597503" y="9720615"/>
              <a:ext cx="4699077" cy="374729"/>
            </a:xfrm>
            <a:prstGeom prst="rect">
              <a:avLst/>
            </a:prstGeom>
            <a:ln w="12700">
              <a:miter lim="400000"/>
            </a:ln>
          </p:spPr>
          <p:txBody>
            <a:bodyPr lIns="0" tIns="0" rIns="0" bIns="0">
              <a:spAutoFit/>
            </a:bodyPr>
            <a:lstStyle>
              <a:lvl1pPr algn="l" defTabSz="647700">
                <a:lnSpc>
                  <a:spcPct val="120000"/>
                </a:lnSpc>
                <a:spcBef>
                  <a:spcPts val="1700"/>
                </a:spcBef>
                <a:defRPr sz="2500" b="1">
                  <a:solidFill>
                    <a:srgbClr val="0087B1"/>
                  </a:solidFill>
                  <a:latin typeface="Lato"/>
                  <a:ea typeface="Lato"/>
                  <a:cs typeface="Lato"/>
                  <a:sym typeface="Lato"/>
                </a:defRPr>
              </a:lvl1pPr>
            </a:lstStyle>
            <a:p>
              <a:pPr lvl="0">
                <a:lnSpc>
                  <a:spcPct val="100000"/>
                </a:lnSpc>
                <a:defRPr sz="1800" b="0">
                  <a:solidFill>
                    <a:srgbClr val="000000"/>
                  </a:solidFill>
                </a:defRPr>
              </a:pPr>
              <a:r>
                <a:rPr sz="1225">
                  <a:solidFill>
                    <a:schemeClr val="tx1">
                      <a:lumMod val="65000"/>
                      <a:lumOff val="35000"/>
                    </a:schemeClr>
                  </a:solidFill>
                  <a:latin typeface="+mn-lt"/>
                  <a:ea typeface="+mn-ea"/>
                  <a:cs typeface="+mn-ea"/>
                  <a:sym typeface="+mn-lt"/>
                </a:rPr>
                <a:t>Social Marketing</a:t>
              </a:r>
              <a:endParaRPr sz="1225">
                <a:solidFill>
                  <a:schemeClr val="tx1">
                    <a:lumMod val="65000"/>
                    <a:lumOff val="35000"/>
                  </a:schemeClr>
                </a:solidFill>
                <a:latin typeface="+mn-lt"/>
                <a:ea typeface="+mn-ea"/>
                <a:cs typeface="+mn-ea"/>
                <a:sym typeface="+mn-lt"/>
              </a:endParaRPr>
            </a:p>
          </p:txBody>
        </p:sp>
        <p:sp>
          <p:nvSpPr>
            <p:cNvPr id="105" name="Shape 1364"/>
            <p:cNvSpPr/>
            <p:nvPr/>
          </p:nvSpPr>
          <p:spPr>
            <a:xfrm>
              <a:off x="10607870" y="10244818"/>
              <a:ext cx="5632006" cy="396780"/>
            </a:xfrm>
            <a:prstGeom prst="rect">
              <a:avLst/>
            </a:prstGeom>
            <a:ln w="12700">
              <a:miter lim="400000"/>
            </a:ln>
          </p:spPr>
          <p:txBody>
            <a:bodyPr wrap="square" lIns="0" tIns="0" rIns="0" bIns="0">
              <a:spAutoFit/>
            </a:bodyPr>
            <a:lstStyle>
              <a:lvl1pPr algn="l" defTabSz="647700">
                <a:lnSpc>
                  <a:spcPct val="120000"/>
                </a:lnSpc>
                <a:spcBef>
                  <a:spcPts val="1700"/>
                </a:spcBef>
                <a:defRPr sz="1800" b="1">
                  <a:solidFill>
                    <a:srgbClr val="3E4147"/>
                  </a:solidFill>
                  <a:latin typeface="Lato"/>
                  <a:ea typeface="Lato"/>
                  <a:cs typeface="Lato"/>
                  <a:sym typeface="Lato"/>
                </a:defRPr>
              </a:lvl1pPr>
            </a:lstStyle>
            <a:p>
              <a:pPr lvl="0">
                <a:lnSpc>
                  <a:spcPct val="100000"/>
                </a:lnSpc>
                <a:defRPr b="0">
                  <a:solidFill>
                    <a:srgbClr val="000000"/>
                  </a:solidFill>
                </a:defRPr>
              </a:pPr>
              <a:r>
                <a:rPr sz="1295" dirty="0">
                  <a:solidFill>
                    <a:schemeClr val="tx1">
                      <a:lumMod val="65000"/>
                      <a:lumOff val="35000"/>
                    </a:schemeClr>
                  </a:solidFill>
                  <a:latin typeface="+mn-lt"/>
                  <a:ea typeface="+mn-ea"/>
                  <a:cs typeface="+mn-ea"/>
                  <a:sym typeface="+mn-lt"/>
                </a:rPr>
                <a:t>Put your Amazing Sub Title Here</a:t>
              </a:r>
              <a:endParaRPr sz="1295" dirty="0">
                <a:solidFill>
                  <a:schemeClr val="tx1">
                    <a:lumMod val="65000"/>
                    <a:lumOff val="35000"/>
                  </a:schemeClr>
                </a:solidFill>
                <a:latin typeface="+mn-lt"/>
                <a:ea typeface="+mn-ea"/>
                <a:cs typeface="+mn-ea"/>
                <a:sym typeface="+mn-lt"/>
              </a:endParaRPr>
            </a:p>
          </p:txBody>
        </p:sp>
        <p:sp>
          <p:nvSpPr>
            <p:cNvPr id="107" name="Shape 1367"/>
            <p:cNvSpPr/>
            <p:nvPr/>
          </p:nvSpPr>
          <p:spPr>
            <a:xfrm>
              <a:off x="16786214" y="9810639"/>
              <a:ext cx="717984" cy="823642"/>
            </a:xfrm>
            <a:prstGeom prst="rect">
              <a:avLst/>
            </a:prstGeom>
            <a:ln w="12700">
              <a:miter lim="400000"/>
            </a:ln>
          </p:spPr>
          <p:txBody>
            <a:bodyPr wrap="none" lIns="51467" tIns="51467" rIns="51467" bIns="51467" anchor="ctr">
              <a:spAutoFit/>
            </a:bodyP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sz="2015">
                  <a:solidFill>
                    <a:schemeClr val="tx1">
                      <a:lumMod val="65000"/>
                      <a:lumOff val="35000"/>
                    </a:schemeClr>
                  </a:solidFill>
                  <a:latin typeface="+mn-lt"/>
                  <a:ea typeface="+mn-ea"/>
                  <a:cs typeface="+mn-ea"/>
                  <a:sym typeface="+mn-lt"/>
                </a:rPr>
                <a:t></a:t>
              </a:r>
              <a:endParaRPr sz="2015">
                <a:solidFill>
                  <a:schemeClr val="tx1">
                    <a:lumMod val="65000"/>
                    <a:lumOff val="35000"/>
                  </a:schemeClr>
                </a:solidFill>
                <a:latin typeface="+mn-lt"/>
                <a:ea typeface="+mn-ea"/>
                <a:cs typeface="+mn-ea"/>
                <a:sym typeface="+mn-lt"/>
              </a:endParaRPr>
            </a:p>
          </p:txBody>
        </p:sp>
        <p:sp>
          <p:nvSpPr>
            <p:cNvPr id="110" name="矩形 109"/>
            <p:cNvSpPr/>
            <p:nvPr/>
          </p:nvSpPr>
          <p:spPr>
            <a:xfrm>
              <a:off x="3191072" y="10810090"/>
              <a:ext cx="4515082" cy="1682461"/>
            </a:xfrm>
            <a:prstGeom prst="rect">
              <a:avLst/>
            </a:prstGeom>
          </p:spPr>
          <p:txBody>
            <a:bodyPr wrap="square">
              <a:spAutoFit/>
            </a:bodyPr>
            <a:lstStyle/>
            <a:p>
              <a:pPr algn="l"/>
              <a:r>
                <a:rPr lang="zh-CN" altLang="en-US" sz="1225" dirty="0">
                  <a:solidFill>
                    <a:schemeClr val="tx1">
                      <a:lumMod val="65000"/>
                      <a:lumOff val="35000"/>
                    </a:schemeClr>
                  </a:solidFill>
                  <a:cs typeface="+mn-ea"/>
                  <a:sym typeface="+mn-lt"/>
                </a:rPr>
                <a:t>您的内容输入您的内容内容输入您的内容</a:t>
              </a:r>
              <a:r>
                <a:rPr lang="en-US" altLang="zh-CN" sz="1225" dirty="0">
                  <a:solidFill>
                    <a:schemeClr val="tx1">
                      <a:lumMod val="65000"/>
                      <a:lumOff val="35000"/>
                    </a:schemeClr>
                  </a:solidFill>
                  <a:cs typeface="+mn-ea"/>
                  <a:sym typeface="+mn-lt"/>
                </a:rPr>
                <a:t>.</a:t>
              </a:r>
              <a:r>
                <a:rPr lang="zh-CN" altLang="en-US" sz="1225" dirty="0">
                  <a:solidFill>
                    <a:schemeClr val="tx1">
                      <a:lumMod val="65000"/>
                      <a:lumOff val="35000"/>
                    </a:schemeClr>
                  </a:solidFill>
                  <a:cs typeface="+mn-ea"/>
                  <a:sym typeface="+mn-lt"/>
                </a:rPr>
                <a:t>输入您的内容输入您的内容输入您的输入您的内容</a:t>
              </a:r>
              <a:endParaRPr lang="zh-CN" altLang="en-US" sz="1225" dirty="0">
                <a:solidFill>
                  <a:schemeClr val="tx1">
                    <a:lumMod val="65000"/>
                    <a:lumOff val="35000"/>
                  </a:schemeClr>
                </a:solidFill>
                <a:cs typeface="+mn-ea"/>
                <a:sym typeface="+mn-lt"/>
              </a:endParaRPr>
            </a:p>
          </p:txBody>
        </p:sp>
        <p:sp>
          <p:nvSpPr>
            <p:cNvPr id="111" name="矩形 110"/>
            <p:cNvSpPr/>
            <p:nvPr/>
          </p:nvSpPr>
          <p:spPr>
            <a:xfrm>
              <a:off x="10496546" y="10810090"/>
              <a:ext cx="4515082" cy="1682461"/>
            </a:xfrm>
            <a:prstGeom prst="rect">
              <a:avLst/>
            </a:prstGeom>
          </p:spPr>
          <p:txBody>
            <a:bodyPr wrap="square">
              <a:spAutoFit/>
            </a:bodyPr>
            <a:lstStyle/>
            <a:p>
              <a:pPr algn="l"/>
              <a:r>
                <a:rPr lang="zh-CN" altLang="en-US" sz="1225" dirty="0">
                  <a:solidFill>
                    <a:schemeClr val="tx1">
                      <a:lumMod val="65000"/>
                      <a:lumOff val="35000"/>
                    </a:schemeClr>
                  </a:solidFill>
                  <a:cs typeface="+mn-ea"/>
                  <a:sym typeface="+mn-lt"/>
                </a:rPr>
                <a:t>您的内容输入您的内容内容输入您的内容</a:t>
              </a:r>
              <a:r>
                <a:rPr lang="en-US" altLang="zh-CN" sz="1225" dirty="0">
                  <a:solidFill>
                    <a:schemeClr val="tx1">
                      <a:lumMod val="65000"/>
                      <a:lumOff val="35000"/>
                    </a:schemeClr>
                  </a:solidFill>
                  <a:cs typeface="+mn-ea"/>
                  <a:sym typeface="+mn-lt"/>
                </a:rPr>
                <a:t>.</a:t>
              </a:r>
              <a:r>
                <a:rPr lang="zh-CN" altLang="en-US" sz="1225" dirty="0">
                  <a:solidFill>
                    <a:schemeClr val="tx1">
                      <a:lumMod val="65000"/>
                      <a:lumOff val="35000"/>
                    </a:schemeClr>
                  </a:solidFill>
                  <a:cs typeface="+mn-ea"/>
                  <a:sym typeface="+mn-lt"/>
                </a:rPr>
                <a:t>输入您的内容输入您的内容输入您的输入您的内容</a:t>
              </a:r>
              <a:endParaRPr lang="zh-CN" altLang="en-US" sz="1225" dirty="0">
                <a:solidFill>
                  <a:schemeClr val="tx1">
                    <a:lumMod val="65000"/>
                    <a:lumOff val="35000"/>
                  </a:schemeClr>
                </a:solidFill>
                <a:cs typeface="+mn-ea"/>
                <a:sym typeface="+mn-l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000">
        <p15:prstTrans prst="airplan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1000"/>
                                        <p:tgtEl>
                                          <p:spTgt spid="51"/>
                                        </p:tgtEl>
                                      </p:cBhvr>
                                    </p:animEffect>
                                    <p:anim calcmode="lin" valueType="num">
                                      <p:cBhvr>
                                        <p:cTn id="14" dur="1000" fill="hold"/>
                                        <p:tgtEl>
                                          <p:spTgt spid="51"/>
                                        </p:tgtEl>
                                        <p:attrNameLst>
                                          <p:attrName>ppt_x</p:attrName>
                                        </p:attrNameLst>
                                      </p:cBhvr>
                                      <p:tavLst>
                                        <p:tav tm="0">
                                          <p:val>
                                            <p:strVal val="#ppt_x"/>
                                          </p:val>
                                        </p:tav>
                                        <p:tav tm="100000">
                                          <p:val>
                                            <p:strVal val="#ppt_x"/>
                                          </p:val>
                                        </p:tav>
                                      </p:tavLst>
                                    </p:anim>
                                    <p:anim calcmode="lin" valueType="num">
                                      <p:cBhvr>
                                        <p:cTn id="15" dur="1000" fill="hold"/>
                                        <p:tgtEl>
                                          <p:spTgt spid="5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fade">
                                      <p:cBhvr>
                                        <p:cTn id="19" dur="1000"/>
                                        <p:tgtEl>
                                          <p:spTgt spid="52"/>
                                        </p:tgtEl>
                                      </p:cBhvr>
                                    </p:animEffect>
                                    <p:anim calcmode="lin" valueType="num">
                                      <p:cBhvr>
                                        <p:cTn id="20" dur="1000" fill="hold"/>
                                        <p:tgtEl>
                                          <p:spTgt spid="52"/>
                                        </p:tgtEl>
                                        <p:attrNameLst>
                                          <p:attrName>ppt_x</p:attrName>
                                        </p:attrNameLst>
                                      </p:cBhvr>
                                      <p:tavLst>
                                        <p:tav tm="0">
                                          <p:val>
                                            <p:strVal val="#ppt_x"/>
                                          </p:val>
                                        </p:tav>
                                        <p:tav tm="100000">
                                          <p:val>
                                            <p:strVal val="#ppt_x"/>
                                          </p:val>
                                        </p:tav>
                                      </p:tavLst>
                                    </p:anim>
                                    <p:anim calcmode="lin" valueType="num">
                                      <p:cBhvr>
                                        <p:cTn id="21" dur="1000" fill="hold"/>
                                        <p:tgtEl>
                                          <p:spTgt spid="52"/>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fade">
                                      <p:cBhvr>
                                        <p:cTn id="25" dur="1000"/>
                                        <p:tgtEl>
                                          <p:spTgt spid="53"/>
                                        </p:tgtEl>
                                      </p:cBhvr>
                                    </p:animEffect>
                                    <p:anim calcmode="lin" valueType="num">
                                      <p:cBhvr>
                                        <p:cTn id="26" dur="1000" fill="hold"/>
                                        <p:tgtEl>
                                          <p:spTgt spid="53"/>
                                        </p:tgtEl>
                                        <p:attrNameLst>
                                          <p:attrName>ppt_x</p:attrName>
                                        </p:attrNameLst>
                                      </p:cBhvr>
                                      <p:tavLst>
                                        <p:tav tm="0">
                                          <p:val>
                                            <p:strVal val="#ppt_x"/>
                                          </p:val>
                                        </p:tav>
                                        <p:tav tm="100000">
                                          <p:val>
                                            <p:strVal val="#ppt_x"/>
                                          </p:val>
                                        </p:tav>
                                      </p:tavLst>
                                    </p:anim>
                                    <p:anim calcmode="lin" valueType="num">
                                      <p:cBhvr>
                                        <p:cTn id="27" dur="1000" fill="hold"/>
                                        <p:tgtEl>
                                          <p:spTgt spid="53"/>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fade">
                                      <p:cBhvr>
                                        <p:cTn id="31" dur="1000"/>
                                        <p:tgtEl>
                                          <p:spTgt spid="54"/>
                                        </p:tgtEl>
                                      </p:cBhvr>
                                    </p:animEffect>
                                    <p:anim calcmode="lin" valueType="num">
                                      <p:cBhvr>
                                        <p:cTn id="32" dur="1000" fill="hold"/>
                                        <p:tgtEl>
                                          <p:spTgt spid="54"/>
                                        </p:tgtEl>
                                        <p:attrNameLst>
                                          <p:attrName>ppt_x</p:attrName>
                                        </p:attrNameLst>
                                      </p:cBhvr>
                                      <p:tavLst>
                                        <p:tav tm="0">
                                          <p:val>
                                            <p:strVal val="#ppt_x"/>
                                          </p:val>
                                        </p:tav>
                                        <p:tav tm="100000">
                                          <p:val>
                                            <p:strVal val="#ppt_x"/>
                                          </p:val>
                                        </p:tav>
                                      </p:tavLst>
                                    </p:anim>
                                    <p:anim calcmode="lin" valueType="num">
                                      <p:cBhvr>
                                        <p:cTn id="33" dur="1000" fill="hold"/>
                                        <p:tgtEl>
                                          <p:spTgt spid="54"/>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55"/>
                                        </p:tgtEl>
                                        <p:attrNameLst>
                                          <p:attrName>style.visibility</p:attrName>
                                        </p:attrNameLst>
                                      </p:cBhvr>
                                      <p:to>
                                        <p:strVal val="visible"/>
                                      </p:to>
                                    </p:set>
                                    <p:animEffect transition="in" filter="fade">
                                      <p:cBhvr>
                                        <p:cTn id="37" dur="1000"/>
                                        <p:tgtEl>
                                          <p:spTgt spid="55"/>
                                        </p:tgtEl>
                                      </p:cBhvr>
                                    </p:animEffect>
                                    <p:anim calcmode="lin" valueType="num">
                                      <p:cBhvr>
                                        <p:cTn id="38" dur="1000" fill="hold"/>
                                        <p:tgtEl>
                                          <p:spTgt spid="55"/>
                                        </p:tgtEl>
                                        <p:attrNameLst>
                                          <p:attrName>ppt_x</p:attrName>
                                        </p:attrNameLst>
                                      </p:cBhvr>
                                      <p:tavLst>
                                        <p:tav tm="0">
                                          <p:val>
                                            <p:strVal val="#ppt_x"/>
                                          </p:val>
                                        </p:tav>
                                        <p:tav tm="100000">
                                          <p:val>
                                            <p:strVal val="#ppt_x"/>
                                          </p:val>
                                        </p:tav>
                                      </p:tavLst>
                                    </p:anim>
                                    <p:anim calcmode="lin" valueType="num">
                                      <p:cBhvr>
                                        <p:cTn id="39" dur="1000" fill="hold"/>
                                        <p:tgtEl>
                                          <p:spTgt spid="55"/>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56"/>
                                        </p:tgtEl>
                                        <p:attrNameLst>
                                          <p:attrName>style.visibility</p:attrName>
                                        </p:attrNameLst>
                                      </p:cBhvr>
                                      <p:to>
                                        <p:strVal val="visible"/>
                                      </p:to>
                                    </p:set>
                                    <p:animEffect transition="in" filter="fade">
                                      <p:cBhvr>
                                        <p:cTn id="43" dur="1000"/>
                                        <p:tgtEl>
                                          <p:spTgt spid="56"/>
                                        </p:tgtEl>
                                      </p:cBhvr>
                                    </p:animEffect>
                                    <p:anim calcmode="lin" valueType="num">
                                      <p:cBhvr>
                                        <p:cTn id="44" dur="1000" fill="hold"/>
                                        <p:tgtEl>
                                          <p:spTgt spid="56"/>
                                        </p:tgtEl>
                                        <p:attrNameLst>
                                          <p:attrName>ppt_x</p:attrName>
                                        </p:attrNameLst>
                                      </p:cBhvr>
                                      <p:tavLst>
                                        <p:tav tm="0">
                                          <p:val>
                                            <p:strVal val="#ppt_x"/>
                                          </p:val>
                                        </p:tav>
                                        <p:tav tm="100000">
                                          <p:val>
                                            <p:strVal val="#ppt_x"/>
                                          </p:val>
                                        </p:tav>
                                      </p:tavLst>
                                    </p:anim>
                                    <p:anim calcmode="lin" valueType="num">
                                      <p:cBhvr>
                                        <p:cTn id="45" dur="1000" fill="hold"/>
                                        <p:tgtEl>
                                          <p:spTgt spid="56"/>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grpId="0" nodeType="afterEffect">
                                  <p:stCondLst>
                                    <p:cond delay="0"/>
                                  </p:stCondLst>
                                  <p:childTnLst>
                                    <p:set>
                                      <p:cBhvr>
                                        <p:cTn id="48" dur="1" fill="hold">
                                          <p:stCondLst>
                                            <p:cond delay="0"/>
                                          </p:stCondLst>
                                        </p:cTn>
                                        <p:tgtEl>
                                          <p:spTgt spid="57"/>
                                        </p:tgtEl>
                                        <p:attrNameLst>
                                          <p:attrName>style.visibility</p:attrName>
                                        </p:attrNameLst>
                                      </p:cBhvr>
                                      <p:to>
                                        <p:strVal val="visible"/>
                                      </p:to>
                                    </p:set>
                                    <p:animEffect transition="in" filter="fade">
                                      <p:cBhvr>
                                        <p:cTn id="49" dur="1000"/>
                                        <p:tgtEl>
                                          <p:spTgt spid="57"/>
                                        </p:tgtEl>
                                      </p:cBhvr>
                                    </p:animEffect>
                                    <p:anim calcmode="lin" valueType="num">
                                      <p:cBhvr>
                                        <p:cTn id="50" dur="1000" fill="hold"/>
                                        <p:tgtEl>
                                          <p:spTgt spid="57"/>
                                        </p:tgtEl>
                                        <p:attrNameLst>
                                          <p:attrName>ppt_x</p:attrName>
                                        </p:attrNameLst>
                                      </p:cBhvr>
                                      <p:tavLst>
                                        <p:tav tm="0">
                                          <p:val>
                                            <p:strVal val="#ppt_x"/>
                                          </p:val>
                                        </p:tav>
                                        <p:tav tm="100000">
                                          <p:val>
                                            <p:strVal val="#ppt_x"/>
                                          </p:val>
                                        </p:tav>
                                      </p:tavLst>
                                    </p:anim>
                                    <p:anim calcmode="lin" valueType="num">
                                      <p:cBhvr>
                                        <p:cTn id="51" dur="1000" fill="hold"/>
                                        <p:tgtEl>
                                          <p:spTgt spid="57"/>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grpId="0" nodeType="afterEffect">
                                  <p:stCondLst>
                                    <p:cond delay="0"/>
                                  </p:stCondLst>
                                  <p:childTnLst>
                                    <p:set>
                                      <p:cBhvr>
                                        <p:cTn id="54" dur="1" fill="hold">
                                          <p:stCondLst>
                                            <p:cond delay="0"/>
                                          </p:stCondLst>
                                        </p:cTn>
                                        <p:tgtEl>
                                          <p:spTgt spid="58"/>
                                        </p:tgtEl>
                                        <p:attrNameLst>
                                          <p:attrName>style.visibility</p:attrName>
                                        </p:attrNameLst>
                                      </p:cBhvr>
                                      <p:to>
                                        <p:strVal val="visible"/>
                                      </p:to>
                                    </p:set>
                                    <p:animEffect transition="in" filter="fade">
                                      <p:cBhvr>
                                        <p:cTn id="55" dur="1000"/>
                                        <p:tgtEl>
                                          <p:spTgt spid="58"/>
                                        </p:tgtEl>
                                      </p:cBhvr>
                                    </p:animEffect>
                                    <p:anim calcmode="lin" valueType="num">
                                      <p:cBhvr>
                                        <p:cTn id="56" dur="1000" fill="hold"/>
                                        <p:tgtEl>
                                          <p:spTgt spid="58"/>
                                        </p:tgtEl>
                                        <p:attrNameLst>
                                          <p:attrName>ppt_x</p:attrName>
                                        </p:attrNameLst>
                                      </p:cBhvr>
                                      <p:tavLst>
                                        <p:tav tm="0">
                                          <p:val>
                                            <p:strVal val="#ppt_x"/>
                                          </p:val>
                                        </p:tav>
                                        <p:tav tm="100000">
                                          <p:val>
                                            <p:strVal val="#ppt_x"/>
                                          </p:val>
                                        </p:tav>
                                      </p:tavLst>
                                    </p:anim>
                                    <p:anim calcmode="lin" valueType="num">
                                      <p:cBhvr>
                                        <p:cTn id="57" dur="1000" fill="hold"/>
                                        <p:tgtEl>
                                          <p:spTgt spid="58"/>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2" presetClass="entr" presetSubtype="0" fill="hold" grpId="0" nodeType="afterEffect">
                                  <p:stCondLst>
                                    <p:cond delay="0"/>
                                  </p:stCondLst>
                                  <p:childTnLst>
                                    <p:set>
                                      <p:cBhvr>
                                        <p:cTn id="60" dur="1" fill="hold">
                                          <p:stCondLst>
                                            <p:cond delay="0"/>
                                          </p:stCondLst>
                                        </p:cTn>
                                        <p:tgtEl>
                                          <p:spTgt spid="59"/>
                                        </p:tgtEl>
                                        <p:attrNameLst>
                                          <p:attrName>style.visibility</p:attrName>
                                        </p:attrNameLst>
                                      </p:cBhvr>
                                      <p:to>
                                        <p:strVal val="visible"/>
                                      </p:to>
                                    </p:set>
                                    <p:animEffect transition="in" filter="fade">
                                      <p:cBhvr>
                                        <p:cTn id="61" dur="1000"/>
                                        <p:tgtEl>
                                          <p:spTgt spid="59"/>
                                        </p:tgtEl>
                                      </p:cBhvr>
                                    </p:animEffect>
                                    <p:anim calcmode="lin" valueType="num">
                                      <p:cBhvr>
                                        <p:cTn id="62" dur="1000" fill="hold"/>
                                        <p:tgtEl>
                                          <p:spTgt spid="59"/>
                                        </p:tgtEl>
                                        <p:attrNameLst>
                                          <p:attrName>ppt_x</p:attrName>
                                        </p:attrNameLst>
                                      </p:cBhvr>
                                      <p:tavLst>
                                        <p:tav tm="0">
                                          <p:val>
                                            <p:strVal val="#ppt_x"/>
                                          </p:val>
                                        </p:tav>
                                        <p:tav tm="100000">
                                          <p:val>
                                            <p:strVal val="#ppt_x"/>
                                          </p:val>
                                        </p:tav>
                                      </p:tavLst>
                                    </p:anim>
                                    <p:anim calcmode="lin" valueType="num">
                                      <p:cBhvr>
                                        <p:cTn id="63" dur="1000" fill="hold"/>
                                        <p:tgtEl>
                                          <p:spTgt spid="59"/>
                                        </p:tgtEl>
                                        <p:attrNameLst>
                                          <p:attrName>ppt_y</p:attrName>
                                        </p:attrNameLst>
                                      </p:cBhvr>
                                      <p:tavLst>
                                        <p:tav tm="0">
                                          <p:val>
                                            <p:strVal val="#ppt_y+.1"/>
                                          </p:val>
                                        </p:tav>
                                        <p:tav tm="100000">
                                          <p:val>
                                            <p:strVal val="#ppt_y"/>
                                          </p:val>
                                        </p:tav>
                                      </p:tavLst>
                                    </p:anim>
                                  </p:childTnLst>
                                </p:cTn>
                              </p:par>
                            </p:childTnLst>
                          </p:cTn>
                        </p:par>
                        <p:par>
                          <p:cTn id="64" fill="hold">
                            <p:stCondLst>
                              <p:cond delay="10000"/>
                            </p:stCondLst>
                            <p:childTnLst>
                              <p:par>
                                <p:cTn id="65" presetID="42" presetClass="entr" presetSubtype="0" fill="hold" nodeType="afterEffect">
                                  <p:stCondLst>
                                    <p:cond delay="0"/>
                                  </p:stCondLst>
                                  <p:childTnLst>
                                    <p:set>
                                      <p:cBhvr>
                                        <p:cTn id="66" dur="1" fill="hold">
                                          <p:stCondLst>
                                            <p:cond delay="0"/>
                                          </p:stCondLst>
                                        </p:cTn>
                                        <p:tgtEl>
                                          <p:spTgt spid="60"/>
                                        </p:tgtEl>
                                        <p:attrNameLst>
                                          <p:attrName>style.visibility</p:attrName>
                                        </p:attrNameLst>
                                      </p:cBhvr>
                                      <p:to>
                                        <p:strVal val="visible"/>
                                      </p:to>
                                    </p:set>
                                    <p:animEffect transition="in" filter="fade">
                                      <p:cBhvr>
                                        <p:cTn id="67" dur="1000"/>
                                        <p:tgtEl>
                                          <p:spTgt spid="60"/>
                                        </p:tgtEl>
                                      </p:cBhvr>
                                    </p:animEffect>
                                    <p:anim calcmode="lin" valueType="num">
                                      <p:cBhvr>
                                        <p:cTn id="68" dur="1000" fill="hold"/>
                                        <p:tgtEl>
                                          <p:spTgt spid="60"/>
                                        </p:tgtEl>
                                        <p:attrNameLst>
                                          <p:attrName>ppt_x</p:attrName>
                                        </p:attrNameLst>
                                      </p:cBhvr>
                                      <p:tavLst>
                                        <p:tav tm="0">
                                          <p:val>
                                            <p:strVal val="#ppt_x"/>
                                          </p:val>
                                        </p:tav>
                                        <p:tav tm="100000">
                                          <p:val>
                                            <p:strVal val="#ppt_x"/>
                                          </p:val>
                                        </p:tav>
                                      </p:tavLst>
                                    </p:anim>
                                    <p:anim calcmode="lin" valueType="num">
                                      <p:cBhvr>
                                        <p:cTn id="69" dur="1000" fill="hold"/>
                                        <p:tgtEl>
                                          <p:spTgt spid="60"/>
                                        </p:tgtEl>
                                        <p:attrNameLst>
                                          <p:attrName>ppt_y</p:attrName>
                                        </p:attrNameLst>
                                      </p:cBhvr>
                                      <p:tavLst>
                                        <p:tav tm="0">
                                          <p:val>
                                            <p:strVal val="#ppt_y+.1"/>
                                          </p:val>
                                        </p:tav>
                                        <p:tav tm="100000">
                                          <p:val>
                                            <p:strVal val="#ppt_y"/>
                                          </p:val>
                                        </p:tav>
                                      </p:tavLst>
                                    </p:anim>
                                  </p:childTnLst>
                                </p:cTn>
                              </p:par>
                            </p:childTnLst>
                          </p:cTn>
                        </p:par>
                        <p:par>
                          <p:cTn id="70" fill="hold">
                            <p:stCondLst>
                              <p:cond delay="11000"/>
                            </p:stCondLst>
                            <p:childTnLst>
                              <p:par>
                                <p:cTn id="71" presetID="42" presetClass="entr" presetSubtype="0" fill="hold" nodeType="afterEffect">
                                  <p:stCondLst>
                                    <p:cond delay="0"/>
                                  </p:stCondLst>
                                  <p:childTnLst>
                                    <p:set>
                                      <p:cBhvr>
                                        <p:cTn id="72" dur="1" fill="hold">
                                          <p:stCondLst>
                                            <p:cond delay="0"/>
                                          </p:stCondLst>
                                        </p:cTn>
                                        <p:tgtEl>
                                          <p:spTgt spid="97"/>
                                        </p:tgtEl>
                                        <p:attrNameLst>
                                          <p:attrName>style.visibility</p:attrName>
                                        </p:attrNameLst>
                                      </p:cBhvr>
                                      <p:to>
                                        <p:strVal val="visible"/>
                                      </p:to>
                                    </p:set>
                                    <p:animEffect transition="in" filter="fade">
                                      <p:cBhvr>
                                        <p:cTn id="73" dur="1000"/>
                                        <p:tgtEl>
                                          <p:spTgt spid="97"/>
                                        </p:tgtEl>
                                      </p:cBhvr>
                                    </p:animEffect>
                                    <p:anim calcmode="lin" valueType="num">
                                      <p:cBhvr>
                                        <p:cTn id="74" dur="1000" fill="hold"/>
                                        <p:tgtEl>
                                          <p:spTgt spid="97"/>
                                        </p:tgtEl>
                                        <p:attrNameLst>
                                          <p:attrName>ppt_x</p:attrName>
                                        </p:attrNameLst>
                                      </p:cBhvr>
                                      <p:tavLst>
                                        <p:tav tm="0">
                                          <p:val>
                                            <p:strVal val="#ppt_x"/>
                                          </p:val>
                                        </p:tav>
                                        <p:tav tm="100000">
                                          <p:val>
                                            <p:strVal val="#ppt_x"/>
                                          </p:val>
                                        </p:tav>
                                      </p:tavLst>
                                    </p:anim>
                                    <p:anim calcmode="lin" valueType="num">
                                      <p:cBhvr>
                                        <p:cTn id="75" dur="1000" fill="hold"/>
                                        <p:tgtEl>
                                          <p:spTgt spid="9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0"/>
          </p:nvPr>
        </p:nvPicPr>
        <p:blipFill>
          <a:blip r:embed="rId1">
            <a:extLst>
              <a:ext uri="{BEBA8EAE-BF5A-486C-A8C5-ECC9F3942E4B}">
                <a14:imgProps xmlns:a14="http://schemas.microsoft.com/office/drawing/2010/main">
                  <a14:imgLayer r:embed="rId2">
                    <a14:imgEffect>
                      <a14:colorTemperature colorTemp="4700"/>
                    </a14:imgEffect>
                  </a14:imgLayer>
                </a14:imgProps>
              </a:ext>
            </a:extLst>
          </a:blip>
          <a:srcRect/>
          <a:stretch>
            <a:fillRect/>
          </a:stretch>
        </p:blipFill>
        <p:spPr>
          <a:xfrm>
            <a:off x="0" y="-2627"/>
            <a:ext cx="12192000" cy="6858000"/>
          </a:xfrm>
        </p:spPr>
      </p:pic>
      <p:sp>
        <p:nvSpPr>
          <p:cNvPr id="10" name="Rectangle 9"/>
          <p:cNvSpPr/>
          <p:nvPr/>
        </p:nvSpPr>
        <p:spPr>
          <a:xfrm>
            <a:off x="-1959" y="4086225"/>
            <a:ext cx="12188825" cy="2854873"/>
          </a:xfrm>
          <a:prstGeom prst="rect">
            <a:avLst/>
          </a:prstGeom>
          <a:gradFill flip="none" rotWithShape="1">
            <a:gsLst>
              <a:gs pos="0">
                <a:srgbClr val="000000">
                  <a:alpha val="0"/>
                  <a:lumMod val="96000"/>
                  <a:lumOff val="4000"/>
                </a:srgbClr>
              </a:gs>
              <a:gs pos="100000">
                <a:srgbClr val="B8BBC1">
                  <a:alpha val="87000"/>
                  <a:lumMod val="4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7" name="TextBox 6"/>
          <p:cNvSpPr txBox="1"/>
          <p:nvPr/>
        </p:nvSpPr>
        <p:spPr>
          <a:xfrm>
            <a:off x="4388895" y="2214314"/>
            <a:ext cx="3407120" cy="2746906"/>
          </a:xfrm>
          <a:prstGeom prst="rect">
            <a:avLst/>
          </a:prstGeom>
          <a:noFill/>
        </p:spPr>
        <p:txBody>
          <a:bodyPr wrap="square" rtlCol="0">
            <a:spAutoFit/>
          </a:bodyPr>
          <a:lstStyle/>
          <a:p>
            <a:pPr algn="ctr"/>
            <a:r>
              <a:rPr lang="en-US" sz="5750" spc="300" dirty="0">
                <a:solidFill>
                  <a:schemeClr val="bg1"/>
                </a:solidFill>
                <a:cs typeface="+mn-ea"/>
                <a:sym typeface="+mn-lt"/>
              </a:rPr>
              <a:t>MEET</a:t>
            </a:r>
            <a:endParaRPr lang="en-US" sz="5750" spc="300" dirty="0">
              <a:solidFill>
                <a:schemeClr val="bg1"/>
              </a:solidFill>
              <a:cs typeface="+mn-ea"/>
              <a:sym typeface="+mn-lt"/>
            </a:endParaRPr>
          </a:p>
          <a:p>
            <a:pPr algn="ctr"/>
            <a:r>
              <a:rPr lang="en-US" sz="5750" spc="300" dirty="0">
                <a:solidFill>
                  <a:schemeClr val="bg1"/>
                </a:solidFill>
                <a:cs typeface="+mn-ea"/>
                <a:sym typeface="+mn-lt"/>
              </a:rPr>
              <a:t>OUR</a:t>
            </a:r>
            <a:endParaRPr lang="en-US" sz="5750" spc="300" dirty="0">
              <a:solidFill>
                <a:schemeClr val="bg1"/>
              </a:solidFill>
              <a:cs typeface="+mn-ea"/>
              <a:sym typeface="+mn-lt"/>
            </a:endParaRPr>
          </a:p>
          <a:p>
            <a:pPr algn="ctr"/>
            <a:r>
              <a:rPr lang="en-US" sz="5750" spc="300" dirty="0">
                <a:solidFill>
                  <a:schemeClr val="bg1"/>
                </a:solidFill>
                <a:cs typeface="+mn-ea"/>
                <a:sym typeface="+mn-lt"/>
              </a:rPr>
              <a:t>DREAM</a:t>
            </a:r>
            <a:endParaRPr lang="en-US" sz="5750" spc="300" dirty="0">
              <a:solidFill>
                <a:schemeClr val="bg1"/>
              </a:solidFill>
              <a:cs typeface="+mn-ea"/>
              <a:sym typeface="+mn-lt"/>
            </a:endParaRPr>
          </a:p>
        </p:txBody>
      </p:sp>
      <p:sp>
        <p:nvSpPr>
          <p:cNvPr id="8" name="TextBox 7"/>
          <p:cNvSpPr txBox="1"/>
          <p:nvPr/>
        </p:nvSpPr>
        <p:spPr>
          <a:xfrm>
            <a:off x="4388895" y="1696930"/>
            <a:ext cx="3407120" cy="523220"/>
          </a:xfrm>
          <a:prstGeom prst="rect">
            <a:avLst/>
          </a:prstGeom>
          <a:noFill/>
        </p:spPr>
        <p:txBody>
          <a:bodyPr wrap="square" rtlCol="0">
            <a:spAutoFit/>
          </a:bodyPr>
          <a:lstStyle/>
          <a:p>
            <a:r>
              <a:rPr lang="en-US" sz="1400" spc="600" dirty="0">
                <a:solidFill>
                  <a:schemeClr val="bg1"/>
                </a:solidFill>
                <a:cs typeface="+mn-ea"/>
                <a:sym typeface="+mn-lt"/>
              </a:rPr>
              <a:t>WRITE HERE SOMETHING</a:t>
            </a:r>
            <a:endParaRPr lang="en-US" sz="1400" spc="600" dirty="0">
              <a:solidFill>
                <a:schemeClr val="bg1"/>
              </a:solidFill>
              <a:cs typeface="+mn-ea"/>
              <a:sym typeface="+mn-lt"/>
            </a:endParaRPr>
          </a:p>
        </p:txBody>
      </p:sp>
      <p:sp>
        <p:nvSpPr>
          <p:cNvPr id="11" name="Rectangle 10"/>
          <p:cNvSpPr/>
          <p:nvPr/>
        </p:nvSpPr>
        <p:spPr>
          <a:xfrm rot="16200000">
            <a:off x="4117428" y="1450428"/>
            <a:ext cx="3957145" cy="3957145"/>
          </a:xfrm>
          <a:prstGeom prst="rect">
            <a:avLst/>
          </a:prstGeom>
          <a:noFill/>
          <a:ln w="152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noAutofit/>
          </a:bodyPr>
          <a:lstStyle/>
          <a:p>
            <a:pPr algn="ctr"/>
            <a:endParaRPr lang="en-US" sz="160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000">
        <p15:prstTrans prst="airplan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1)">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6845300" cy="6858000"/>
          </a:xfrm>
          <a:prstGeom prst="rect">
            <a:avLst/>
          </a:prstGeom>
          <a:solidFill>
            <a:srgbClr val="73C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7" name="图片 6"/>
          <p:cNvPicPr>
            <a:picLocks noChangeAspect="1"/>
          </p:cNvPicPr>
          <p:nvPr/>
        </p:nvPicPr>
        <p:blipFill rotWithShape="1">
          <a:blip r:embed="rId1" cstate="screen">
            <a:lum bright="70000" contrast="-70000"/>
          </a:blip>
          <a:srcRect/>
          <a:stretch>
            <a:fillRect/>
          </a:stretch>
        </p:blipFill>
        <p:spPr>
          <a:xfrm>
            <a:off x="3696" y="-2082"/>
            <a:ext cx="6754067" cy="6529882"/>
          </a:xfrm>
          <a:prstGeom prst="rect">
            <a:avLst/>
          </a:prstGeom>
        </p:spPr>
      </p:pic>
      <p:grpSp>
        <p:nvGrpSpPr>
          <p:cNvPr id="2" name="组合 1"/>
          <p:cNvGrpSpPr/>
          <p:nvPr/>
        </p:nvGrpSpPr>
        <p:grpSpPr>
          <a:xfrm>
            <a:off x="1123950" y="4152900"/>
            <a:ext cx="5505450" cy="647700"/>
            <a:chOff x="1123950" y="4152900"/>
            <a:chExt cx="5505450" cy="647700"/>
          </a:xfrm>
        </p:grpSpPr>
        <p:sp>
          <p:nvSpPr>
            <p:cNvPr id="12" name="文本框 11"/>
            <p:cNvSpPr txBox="1"/>
            <p:nvPr/>
          </p:nvSpPr>
          <p:spPr>
            <a:xfrm>
              <a:off x="3066196" y="4277380"/>
              <a:ext cx="1620957" cy="523220"/>
            </a:xfrm>
            <a:prstGeom prst="rect">
              <a:avLst/>
            </a:prstGeom>
            <a:noFill/>
          </p:spPr>
          <p:txBody>
            <a:bodyPr wrap="none" rtlCol="0">
              <a:spAutoFit/>
            </a:bodyPr>
            <a:lstStyle/>
            <a:p>
              <a:r>
                <a:rPr lang="zh-CN" altLang="en-US" sz="2800" b="1" dirty="0">
                  <a:solidFill>
                    <a:schemeClr val="bg1"/>
                  </a:solidFill>
                  <a:cs typeface="+mn-ea"/>
                  <a:sym typeface="+mn-lt"/>
                </a:rPr>
                <a:t>谢谢聆听</a:t>
              </a:r>
              <a:endParaRPr lang="zh-CN" altLang="en-US" sz="2800" b="1" dirty="0">
                <a:solidFill>
                  <a:schemeClr val="bg1"/>
                </a:solidFill>
                <a:cs typeface="+mn-ea"/>
                <a:sym typeface="+mn-lt"/>
              </a:endParaRPr>
            </a:p>
          </p:txBody>
        </p:sp>
        <p:sp>
          <p:nvSpPr>
            <p:cNvPr id="11" name="矩形 10"/>
            <p:cNvSpPr/>
            <p:nvPr/>
          </p:nvSpPr>
          <p:spPr>
            <a:xfrm>
              <a:off x="1123950" y="4152900"/>
              <a:ext cx="5505450" cy="647700"/>
            </a:xfrm>
            <a:prstGeom prst="rect">
              <a:avLst/>
            </a:prstGeom>
            <a:noFill/>
            <a:ln w="41275">
              <a:solidFill>
                <a:srgbClr val="FFFFFF">
                  <a:alpha val="1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9" name="图片 8"/>
          <p:cNvPicPr>
            <a:picLocks noChangeAspect="1"/>
          </p:cNvPicPr>
          <p:nvPr/>
        </p:nvPicPr>
        <p:blipFill rotWithShape="1">
          <a:blip r:embed="rId2" cstate="screen"/>
          <a:srcRect/>
          <a:stretch>
            <a:fillRect/>
          </a:stretch>
        </p:blipFill>
        <p:spPr>
          <a:xfrm>
            <a:off x="7212429" y="0"/>
            <a:ext cx="4173502" cy="65278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000">
        <p15:prstTrans prst="airplan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10025" y="569077"/>
            <a:ext cx="5929474" cy="5695950"/>
            <a:chOff x="3371850" y="685800"/>
            <a:chExt cx="5929474" cy="5695950"/>
          </a:xfrm>
        </p:grpSpPr>
        <p:sp>
          <p:nvSpPr>
            <p:cNvPr id="8" name="矩形 7"/>
            <p:cNvSpPr/>
            <p:nvPr/>
          </p:nvSpPr>
          <p:spPr>
            <a:xfrm>
              <a:off x="3371850" y="685800"/>
              <a:ext cx="4552950" cy="5695950"/>
            </a:xfrm>
            <a:prstGeom prst="rect">
              <a:avLst/>
            </a:prstGeom>
            <a:solidFill>
              <a:srgbClr val="FDDAE0">
                <a:alpha val="0"/>
              </a:srgbClr>
            </a:solidFill>
            <a:ln>
              <a:solidFill>
                <a:srgbClr val="FDDAE0"/>
              </a:solidFill>
            </a:ln>
            <a:effectLst>
              <a:innerShdw blurRad="63500" dist="50800" dir="13500000">
                <a:prstClr val="black">
                  <a:alpha val="2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a:off x="3810123" y="1274819"/>
              <a:ext cx="3743287" cy="4838700"/>
            </a:xfrm>
            <a:prstGeom prst="rect">
              <a:avLst/>
            </a:prstGeom>
            <a:solidFill>
              <a:srgbClr val="73C9CA">
                <a:alpha val="16000"/>
              </a:srgbClr>
            </a:solidFill>
            <a:ln>
              <a:noFill/>
            </a:ln>
            <a:effectLst>
              <a:innerShdw blurRad="63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p:cNvSpPr/>
            <p:nvPr/>
          </p:nvSpPr>
          <p:spPr>
            <a:xfrm>
              <a:off x="3371850" y="685800"/>
              <a:ext cx="4552950" cy="5695950"/>
            </a:xfrm>
            <a:prstGeom prst="rect">
              <a:avLst/>
            </a:prstGeom>
            <a:noFill/>
            <a:ln w="79375">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矩形 8"/>
            <p:cNvSpPr>
              <a:spLocks noChangeArrowheads="1"/>
            </p:cNvSpPr>
            <p:nvPr/>
          </p:nvSpPr>
          <p:spPr bwMode="auto">
            <a:xfrm>
              <a:off x="3959156" y="4653505"/>
              <a:ext cx="534216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000" dirty="0">
                  <a:solidFill>
                    <a:schemeClr val="bg1"/>
                  </a:solidFill>
                  <a:cs typeface="+mn-ea"/>
                  <a:sym typeface="+mn-lt"/>
                </a:rPr>
                <a:t>PowerPoint Template</a:t>
              </a:r>
              <a:endParaRPr lang="zh-CN" altLang="en-US" sz="4000" dirty="0">
                <a:solidFill>
                  <a:schemeClr val="bg1"/>
                </a:solidFill>
                <a:cs typeface="+mn-ea"/>
                <a:sym typeface="+mn-lt"/>
              </a:endParaRPr>
            </a:p>
          </p:txBody>
        </p:sp>
        <p:sp>
          <p:nvSpPr>
            <p:cNvPr id="14" name="文本框 11"/>
            <p:cNvSpPr>
              <a:spLocks noChangeArrowheads="1"/>
            </p:cNvSpPr>
            <p:nvPr/>
          </p:nvSpPr>
          <p:spPr bwMode="auto">
            <a:xfrm>
              <a:off x="3810570" y="4279053"/>
              <a:ext cx="3745438" cy="369332"/>
            </a:xfrm>
            <a:prstGeom prst="rect">
              <a:avLst/>
            </a:prstGeom>
            <a:solidFill>
              <a:srgbClr val="73C9CA">
                <a:alpha val="49000"/>
              </a:srgbClr>
            </a:solidFill>
            <a:ln>
              <a:noFill/>
            </a:ln>
            <a:effectLst>
              <a:innerShdw blurRad="63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grpSp>
      <p:grpSp>
        <p:nvGrpSpPr>
          <p:cNvPr id="3" name="组合 2"/>
          <p:cNvGrpSpPr/>
          <p:nvPr/>
        </p:nvGrpSpPr>
        <p:grpSpPr>
          <a:xfrm>
            <a:off x="5773983" y="1816730"/>
            <a:ext cx="1240949" cy="1391140"/>
            <a:chOff x="4823225" y="3101912"/>
            <a:chExt cx="604921" cy="678134"/>
          </a:xfrm>
        </p:grpSpPr>
        <p:sp>
          <p:nvSpPr>
            <p:cNvPr id="24" name="文本框 23"/>
            <p:cNvSpPr txBox="1"/>
            <p:nvPr/>
          </p:nvSpPr>
          <p:spPr>
            <a:xfrm>
              <a:off x="4863734" y="3150207"/>
              <a:ext cx="506510" cy="540111"/>
            </a:xfrm>
            <a:prstGeom prst="rect">
              <a:avLst/>
            </a:prstGeom>
            <a:noFill/>
            <a:effectLst/>
          </p:spPr>
          <p:txBody>
            <a:bodyPr wrap="none" rtlCol="0">
              <a:spAutoFit/>
            </a:bodyPr>
            <a:lstStyle/>
            <a:p>
              <a:r>
                <a:rPr lang="en-US" altLang="zh-CN" sz="2800" b="1" dirty="0">
                  <a:cs typeface="+mn-ea"/>
                  <a:sym typeface="+mn-lt"/>
                </a:rPr>
                <a:t>  </a:t>
              </a:r>
              <a:r>
                <a:rPr lang="en-US" altLang="zh-CN" sz="6600" b="1" dirty="0">
                  <a:cs typeface="+mn-ea"/>
                  <a:sym typeface="+mn-lt"/>
                </a:rPr>
                <a:t>1</a:t>
              </a:r>
              <a:r>
                <a:rPr lang="en-US" altLang="zh-CN" sz="3200" b="1" dirty="0">
                  <a:cs typeface="+mn-ea"/>
                  <a:sym typeface="+mn-lt"/>
                </a:rPr>
                <a:t>.</a:t>
              </a:r>
              <a:endParaRPr lang="en-US" altLang="zh-CN" sz="2400" b="1" dirty="0">
                <a:cs typeface="+mn-ea"/>
                <a:sym typeface="+mn-lt"/>
              </a:endParaRPr>
            </a:p>
          </p:txBody>
        </p:sp>
        <p:sp>
          <p:nvSpPr>
            <p:cNvPr id="25" name="Freeform 19"/>
            <p:cNvSpPr/>
            <p:nvPr/>
          </p:nvSpPr>
          <p:spPr bwMode="auto">
            <a:xfrm>
              <a:off x="4823225" y="3101912"/>
              <a:ext cx="604921" cy="67813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noFill/>
            <a:ln>
              <a:solidFill>
                <a:srgbClr val="59595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cs typeface="+mn-ea"/>
                <a:sym typeface="+mn-lt"/>
              </a:endParaRPr>
            </a:p>
          </p:txBody>
        </p:sp>
      </p:grpSp>
      <p:sp>
        <p:nvSpPr>
          <p:cNvPr id="26" name="文本框 16"/>
          <p:cNvSpPr>
            <a:spLocks noChangeArrowheads="1"/>
          </p:cNvSpPr>
          <p:nvPr/>
        </p:nvSpPr>
        <p:spPr bwMode="auto">
          <a:xfrm>
            <a:off x="5532682" y="3377168"/>
            <a:ext cx="17235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dirty="0">
                <a:cs typeface="+mn-ea"/>
                <a:sym typeface="+mn-lt"/>
              </a:rPr>
              <a:t>请填写标题</a:t>
            </a:r>
            <a:endParaRPr lang="zh-CN" altLang="en-US" sz="2400" b="1" dirty="0">
              <a:cs typeface="+mn-ea"/>
              <a:sym typeface="+mn-lt"/>
            </a:endParaRPr>
          </a:p>
        </p:txBody>
      </p:sp>
      <p:sp>
        <p:nvSpPr>
          <p:cNvPr id="23" name="文本框 16"/>
          <p:cNvSpPr>
            <a:spLocks noChangeArrowheads="1"/>
          </p:cNvSpPr>
          <p:nvPr/>
        </p:nvSpPr>
        <p:spPr bwMode="auto">
          <a:xfrm>
            <a:off x="5154397" y="5099851"/>
            <a:ext cx="2331087"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1400" dirty="0">
                <a:cs typeface="+mn-ea"/>
                <a:sym typeface="+mn-lt"/>
              </a:rPr>
              <a:t>· </a:t>
            </a:r>
            <a:r>
              <a:rPr lang="zh-CN" altLang="en-US" sz="1400" dirty="0">
                <a:cs typeface="+mn-ea"/>
                <a:sym typeface="+mn-lt"/>
              </a:rPr>
              <a:t>填写小标题  </a:t>
            </a:r>
            <a:r>
              <a:rPr lang="en-US" altLang="zh-CN" sz="1400" dirty="0">
                <a:cs typeface="+mn-ea"/>
                <a:sym typeface="+mn-lt"/>
              </a:rPr>
              <a:t>· </a:t>
            </a:r>
            <a:r>
              <a:rPr lang="zh-CN" altLang="en-US" sz="1400" dirty="0">
                <a:cs typeface="+mn-ea"/>
                <a:sym typeface="+mn-lt"/>
              </a:rPr>
              <a:t>填写小标题 </a:t>
            </a:r>
            <a:endParaRPr lang="en-US" altLang="zh-CN" sz="1400" dirty="0">
              <a:cs typeface="+mn-ea"/>
              <a:sym typeface="+mn-lt"/>
            </a:endParaRPr>
          </a:p>
          <a:p>
            <a:pPr>
              <a:lnSpc>
                <a:spcPct val="150000"/>
              </a:lnSpc>
            </a:pPr>
            <a:r>
              <a:rPr lang="en-US" altLang="zh-CN" sz="1400" dirty="0">
                <a:cs typeface="+mn-ea"/>
                <a:sym typeface="+mn-lt"/>
              </a:rPr>
              <a:t>· </a:t>
            </a:r>
            <a:r>
              <a:rPr lang="zh-CN" altLang="en-US" sz="1400" dirty="0">
                <a:cs typeface="+mn-ea"/>
                <a:sym typeface="+mn-lt"/>
              </a:rPr>
              <a:t>填写小标题  </a:t>
            </a:r>
            <a:r>
              <a:rPr lang="en-US" altLang="zh-CN" sz="1400" dirty="0">
                <a:cs typeface="+mn-ea"/>
                <a:sym typeface="+mn-lt"/>
              </a:rPr>
              <a:t>· </a:t>
            </a:r>
            <a:r>
              <a:rPr lang="zh-CN" altLang="en-US" sz="1400" dirty="0">
                <a:cs typeface="+mn-ea"/>
                <a:sym typeface="+mn-lt"/>
              </a:rPr>
              <a:t>填写小标题 </a:t>
            </a:r>
            <a:endParaRPr lang="en-US" altLang="zh-CN" sz="1400" dirty="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000">
        <p15:prstTrans prst="airplane"/>
      </p:transition>
    </mc:Choice>
    <mc:Fallback>
      <p:transition spd="slow" advClick="0" advTm="200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1"/>
            <a:ext cx="3676650" cy="6858000"/>
          </a:xfrm>
          <a:prstGeom prst="rect">
            <a:avLst/>
          </a:prstGeom>
          <a:solidFill>
            <a:srgbClr val="73C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p:cNvPicPr>
            <a:picLocks noChangeAspect="1"/>
          </p:cNvPicPr>
          <p:nvPr/>
        </p:nvPicPr>
        <p:blipFill rotWithShape="1">
          <a:blip r:embed="rId1" cstate="screen">
            <a:extLst>
              <a:ext uri="{BEBA8EAE-BF5A-486C-A8C5-ECC9F3942E4B}">
                <a14:imgProps xmlns:a14="http://schemas.microsoft.com/office/drawing/2010/main">
                  <a14:imgLayer r:embed="rId2">
                    <a14:imgEffect>
                      <a14:saturation sat="66000"/>
                    </a14:imgEffect>
                  </a14:imgLayer>
                </a14:imgProps>
              </a:ext>
            </a:extLst>
          </a:blip>
          <a:srcRect/>
          <a:stretch>
            <a:fillRect/>
          </a:stretch>
        </p:blipFill>
        <p:spPr>
          <a:xfrm>
            <a:off x="0" y="626418"/>
            <a:ext cx="7746999" cy="5221895"/>
          </a:xfrm>
          <a:custGeom>
            <a:avLst/>
            <a:gdLst>
              <a:gd name="connsiteX0" fmla="*/ 0 w 2915479"/>
              <a:gd name="connsiteY0" fmla="*/ 0 h 4397734"/>
              <a:gd name="connsiteX1" fmla="*/ 2915479 w 2915479"/>
              <a:gd name="connsiteY1" fmla="*/ 0 h 4397734"/>
              <a:gd name="connsiteX2" fmla="*/ 2915479 w 2915479"/>
              <a:gd name="connsiteY2" fmla="*/ 4397734 h 4397734"/>
              <a:gd name="connsiteX3" fmla="*/ 0 w 2915479"/>
              <a:gd name="connsiteY3" fmla="*/ 4397734 h 4397734"/>
            </a:gdLst>
            <a:ahLst/>
            <a:cxnLst>
              <a:cxn ang="0">
                <a:pos x="connsiteX0" y="connsiteY0"/>
              </a:cxn>
              <a:cxn ang="0">
                <a:pos x="connsiteX1" y="connsiteY1"/>
              </a:cxn>
              <a:cxn ang="0">
                <a:pos x="connsiteX2" y="connsiteY2"/>
              </a:cxn>
              <a:cxn ang="0">
                <a:pos x="connsiteX3" y="connsiteY3"/>
              </a:cxn>
            </a:cxnLst>
            <a:rect l="l" t="t" r="r" b="b"/>
            <a:pathLst>
              <a:path w="2915479" h="4397734">
                <a:moveTo>
                  <a:pt x="0" y="0"/>
                </a:moveTo>
                <a:lnTo>
                  <a:pt x="2915479" y="0"/>
                </a:lnTo>
                <a:lnTo>
                  <a:pt x="2915479" y="4397734"/>
                </a:lnTo>
                <a:lnTo>
                  <a:pt x="0" y="4397734"/>
                </a:lnTo>
                <a:close/>
              </a:path>
            </a:pathLst>
          </a:custGeom>
          <a:effectLst>
            <a:outerShdw blurRad="177800" dist="38100" dir="2700000" algn="tl" rotWithShape="0">
              <a:prstClr val="black">
                <a:alpha val="40000"/>
              </a:prstClr>
            </a:outerShdw>
          </a:effectLst>
        </p:spPr>
      </p:pic>
      <p:sp>
        <p:nvSpPr>
          <p:cNvPr id="2" name="文本框 1"/>
          <p:cNvSpPr txBox="1"/>
          <p:nvPr/>
        </p:nvSpPr>
        <p:spPr>
          <a:xfrm>
            <a:off x="8060202" y="1073062"/>
            <a:ext cx="3239874" cy="707886"/>
          </a:xfrm>
          <a:prstGeom prst="rect">
            <a:avLst/>
          </a:prstGeom>
          <a:noFill/>
        </p:spPr>
        <p:txBody>
          <a:bodyPr wrap="square" rtlCol="0">
            <a:spAutoFit/>
          </a:bodyPr>
          <a:lstStyle/>
          <a:p>
            <a:r>
              <a:rPr lang="en-US" altLang="zh-CN" sz="4000" b="1" dirty="0">
                <a:solidFill>
                  <a:srgbClr val="73C9CA"/>
                </a:solidFill>
                <a:cs typeface="+mn-ea"/>
                <a:sym typeface="+mn-lt"/>
              </a:rPr>
              <a:t>About  Life</a:t>
            </a:r>
            <a:endParaRPr lang="zh-CN" altLang="en-US" sz="4000" b="1" dirty="0">
              <a:solidFill>
                <a:srgbClr val="73C9CA"/>
              </a:solidFill>
              <a:cs typeface="+mn-ea"/>
              <a:sym typeface="+mn-lt"/>
            </a:endParaRPr>
          </a:p>
        </p:txBody>
      </p:sp>
      <p:sp>
        <p:nvSpPr>
          <p:cNvPr id="15" name="文本框 14"/>
          <p:cNvSpPr txBox="1"/>
          <p:nvPr/>
        </p:nvSpPr>
        <p:spPr>
          <a:xfrm>
            <a:off x="8082862" y="2117726"/>
            <a:ext cx="3773274" cy="461665"/>
          </a:xfrm>
          <a:prstGeom prst="rect">
            <a:avLst/>
          </a:prstGeom>
          <a:noFill/>
        </p:spPr>
        <p:txBody>
          <a:bodyPr wrap="square" rtlCol="0">
            <a:spAutoFit/>
          </a:bodyPr>
          <a:lstStyle/>
          <a:p>
            <a:r>
              <a:rPr lang="zh-CN" altLang="en-US" sz="2400" dirty="0">
                <a:solidFill>
                  <a:schemeClr val="tx1">
                    <a:lumMod val="65000"/>
                    <a:lumOff val="35000"/>
                  </a:schemeClr>
                </a:solidFill>
                <a:cs typeface="+mn-ea"/>
                <a:sym typeface="+mn-lt"/>
              </a:rPr>
              <a:t>当它成为一种安静的表述</a:t>
            </a:r>
            <a:endParaRPr lang="zh-CN" altLang="en-US" sz="2400" dirty="0">
              <a:solidFill>
                <a:schemeClr val="tx1">
                  <a:lumMod val="65000"/>
                  <a:lumOff val="35000"/>
                </a:schemeClr>
              </a:solidFill>
              <a:cs typeface="+mn-ea"/>
              <a:sym typeface="+mn-lt"/>
            </a:endParaRPr>
          </a:p>
        </p:txBody>
      </p:sp>
      <p:sp>
        <p:nvSpPr>
          <p:cNvPr id="17" name="矩形 16"/>
          <p:cNvSpPr/>
          <p:nvPr/>
        </p:nvSpPr>
        <p:spPr>
          <a:xfrm>
            <a:off x="8082862" y="2816464"/>
            <a:ext cx="3182724" cy="1323439"/>
          </a:xfrm>
          <a:prstGeom prst="rect">
            <a:avLst/>
          </a:prstGeom>
        </p:spPr>
        <p:txBody>
          <a:bodyPr wrap="square">
            <a:spAutoFit/>
          </a:bodyPr>
          <a:lstStyle/>
          <a:p>
            <a:r>
              <a:rPr lang="en-US" altLang="zh-CN" sz="1600" dirty="0">
                <a:solidFill>
                  <a:schemeClr val="tx1">
                    <a:lumMod val="65000"/>
                    <a:lumOff val="35000"/>
                  </a:schemeClr>
                </a:solidFill>
                <a:cs typeface="+mn-ea"/>
                <a:sym typeface="+mn-lt"/>
              </a:rPr>
              <a:t>When it becomes a quiet state, when it became the world's shadow. He looked at alone, the invisible mirror as if forever</a:t>
            </a:r>
            <a:endParaRPr lang="zh-CN" altLang="en-US" sz="1600" dirty="0">
              <a:solidFill>
                <a:schemeClr val="tx1">
                  <a:lumMod val="65000"/>
                  <a:lumOff val="35000"/>
                </a:schemeClr>
              </a:solidFill>
              <a:cs typeface="+mn-ea"/>
              <a:sym typeface="+mn-lt"/>
            </a:endParaRPr>
          </a:p>
        </p:txBody>
      </p:sp>
      <p:sp>
        <p:nvSpPr>
          <p:cNvPr id="14" name="文本框 13"/>
          <p:cNvSpPr txBox="1"/>
          <p:nvPr/>
        </p:nvSpPr>
        <p:spPr>
          <a:xfrm>
            <a:off x="571761" y="1160337"/>
            <a:ext cx="553998" cy="2582081"/>
          </a:xfrm>
          <a:prstGeom prst="rect">
            <a:avLst/>
          </a:prstGeom>
          <a:noFill/>
          <a:ln>
            <a:solidFill>
              <a:schemeClr val="bg1"/>
            </a:solidFill>
          </a:ln>
          <a:effectLst/>
        </p:spPr>
        <p:txBody>
          <a:bodyPr vert="eaVert" wrap="square" rtlCol="0">
            <a:spAutoFit/>
          </a:bodyPr>
          <a:lstStyle/>
          <a:p>
            <a:pPr algn="ctr"/>
            <a:r>
              <a:rPr lang="en-US" altLang="zh-CN" sz="2400" b="1" dirty="0">
                <a:solidFill>
                  <a:schemeClr val="bg1"/>
                </a:solidFill>
                <a:cs typeface="+mn-ea"/>
                <a:sym typeface="+mn-lt"/>
              </a:rPr>
              <a:t>· </a:t>
            </a:r>
            <a:r>
              <a:rPr lang="zh-CN" altLang="en-US" sz="2400" b="1" dirty="0">
                <a:solidFill>
                  <a:schemeClr val="bg1"/>
                </a:solidFill>
                <a:cs typeface="+mn-ea"/>
                <a:sym typeface="+mn-lt"/>
              </a:rPr>
              <a:t>请填写标题 </a:t>
            </a:r>
            <a:r>
              <a:rPr lang="en-US" altLang="zh-CN" sz="2400" b="1" dirty="0">
                <a:solidFill>
                  <a:schemeClr val="bg1"/>
                </a:solidFill>
                <a:cs typeface="+mn-ea"/>
                <a:sym typeface="+mn-lt"/>
              </a:rPr>
              <a:t>·</a:t>
            </a:r>
            <a:endParaRPr lang="zh-CN" altLang="en-US" sz="2400" b="1" dirty="0">
              <a:solidFill>
                <a:schemeClr val="bg1"/>
              </a:solidFill>
              <a:cs typeface="+mn-ea"/>
              <a:sym typeface="+mn-lt"/>
            </a:endParaRPr>
          </a:p>
        </p:txBody>
      </p:sp>
      <p:sp>
        <p:nvSpPr>
          <p:cNvPr id="24" name="矩形 23"/>
          <p:cNvSpPr/>
          <p:nvPr/>
        </p:nvSpPr>
        <p:spPr>
          <a:xfrm>
            <a:off x="0" y="0"/>
            <a:ext cx="12192000" cy="6858000"/>
          </a:xfrm>
          <a:prstGeom prst="rect">
            <a:avLst/>
          </a:prstGeom>
          <a:noFill/>
          <a:ln w="190500">
            <a:solidFill>
              <a:srgbClr val="73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9" name="直接连接符 8"/>
          <p:cNvCxnSpPr/>
          <p:nvPr/>
        </p:nvCxnSpPr>
        <p:spPr>
          <a:xfrm>
            <a:off x="8060202" y="1981200"/>
            <a:ext cx="3795934"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000">
        <p15:prstTrans prst="airplan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73C9CA"/>
        </a:solidFill>
        <a:effectLst/>
      </p:bgPr>
    </p:bg>
    <p:spTree>
      <p:nvGrpSpPr>
        <p:cNvPr id="1" name=""/>
        <p:cNvGrpSpPr/>
        <p:nvPr/>
      </p:nvGrpSpPr>
      <p:grpSpPr>
        <a:xfrm>
          <a:off x="0" y="0"/>
          <a:ext cx="0" cy="0"/>
          <a:chOff x="0" y="0"/>
          <a:chExt cx="0" cy="0"/>
        </a:xfrm>
      </p:grpSpPr>
      <p:sp>
        <p:nvSpPr>
          <p:cNvPr id="30" name="矩形 29"/>
          <p:cNvSpPr/>
          <p:nvPr/>
        </p:nvSpPr>
        <p:spPr>
          <a:xfrm>
            <a:off x="0" y="0"/>
            <a:ext cx="12192000" cy="6858000"/>
          </a:xfrm>
          <a:prstGeom prst="rect">
            <a:avLst/>
          </a:prstGeom>
          <a:noFill/>
          <a:ln w="190500">
            <a:solidFill>
              <a:srgbClr val="73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7" name="KSO_Shape"/>
          <p:cNvSpPr>
            <a:spLocks noChangeArrowheads="1"/>
          </p:cNvSpPr>
          <p:nvPr/>
        </p:nvSpPr>
        <p:spPr bwMode="auto">
          <a:xfrm>
            <a:off x="864790" y="1891212"/>
            <a:ext cx="4532313" cy="3392488"/>
          </a:xfrm>
          <a:custGeom>
            <a:avLst/>
            <a:gdLst>
              <a:gd name="T0" fmla="*/ 411 w 5185"/>
              <a:gd name="T1" fmla="*/ 2900 h 3880"/>
              <a:gd name="T2" fmla="*/ 5099 w 5185"/>
              <a:gd name="T3" fmla="*/ 3532 h 3880"/>
              <a:gd name="T4" fmla="*/ 2046 w 5185"/>
              <a:gd name="T5" fmla="*/ 3380 h 3880"/>
              <a:gd name="T6" fmla="*/ 3017 w 5185"/>
              <a:gd name="T7" fmla="*/ 3125 h 3880"/>
              <a:gd name="T8" fmla="*/ 2046 w 5185"/>
              <a:gd name="T9" fmla="*/ 3380 h 3880"/>
              <a:gd name="T10" fmla="*/ 4700 w 5185"/>
              <a:gd name="T11" fmla="*/ 2755 h 3880"/>
              <a:gd name="T12" fmla="*/ 4700 w 5185"/>
              <a:gd name="T13" fmla="*/ 2731 h 3880"/>
              <a:gd name="T14" fmla="*/ 4699 w 5185"/>
              <a:gd name="T15" fmla="*/ 108 h 3880"/>
              <a:gd name="T16" fmla="*/ 4694 w 5185"/>
              <a:gd name="T17" fmla="*/ 84 h 3880"/>
              <a:gd name="T18" fmla="*/ 4685 w 5185"/>
              <a:gd name="T19" fmla="*/ 63 h 3880"/>
              <a:gd name="T20" fmla="*/ 4673 w 5185"/>
              <a:gd name="T21" fmla="*/ 43 h 3880"/>
              <a:gd name="T22" fmla="*/ 4657 w 5185"/>
              <a:gd name="T23" fmla="*/ 27 h 3880"/>
              <a:gd name="T24" fmla="*/ 4637 w 5185"/>
              <a:gd name="T25" fmla="*/ 14 h 3880"/>
              <a:gd name="T26" fmla="*/ 4616 w 5185"/>
              <a:gd name="T27" fmla="*/ 5 h 3880"/>
              <a:gd name="T28" fmla="*/ 4592 w 5185"/>
              <a:gd name="T29" fmla="*/ 1 h 3880"/>
              <a:gd name="T30" fmla="*/ 605 w 5185"/>
              <a:gd name="T31" fmla="*/ 0 h 3880"/>
              <a:gd name="T32" fmla="*/ 581 w 5185"/>
              <a:gd name="T33" fmla="*/ 2 h 3880"/>
              <a:gd name="T34" fmla="*/ 558 w 5185"/>
              <a:gd name="T35" fmla="*/ 9 h 3880"/>
              <a:gd name="T36" fmla="*/ 538 w 5185"/>
              <a:gd name="T37" fmla="*/ 20 h 3880"/>
              <a:gd name="T38" fmla="*/ 521 w 5185"/>
              <a:gd name="T39" fmla="*/ 34 h 3880"/>
              <a:gd name="T40" fmla="*/ 505 w 5185"/>
              <a:gd name="T41" fmla="*/ 53 h 3880"/>
              <a:gd name="T42" fmla="*/ 494 w 5185"/>
              <a:gd name="T43" fmla="*/ 73 h 3880"/>
              <a:gd name="T44" fmla="*/ 488 w 5185"/>
              <a:gd name="T45" fmla="*/ 95 h 3880"/>
              <a:gd name="T46" fmla="*/ 485 w 5185"/>
              <a:gd name="T47" fmla="*/ 120 h 3880"/>
              <a:gd name="T48" fmla="*/ 486 w 5185"/>
              <a:gd name="T49" fmla="*/ 2743 h 3880"/>
              <a:gd name="T50" fmla="*/ 484 w 5185"/>
              <a:gd name="T51" fmla="*/ 2756 h 3880"/>
              <a:gd name="T52" fmla="*/ 4700 w 5185"/>
              <a:gd name="T53" fmla="*/ 2755 h 3880"/>
              <a:gd name="T54" fmla="*/ 784 w 5185"/>
              <a:gd name="T55" fmla="*/ 2552 h 3880"/>
              <a:gd name="T56" fmla="*/ 4401 w 5185"/>
              <a:gd name="T57" fmla="*/ 299 h 3880"/>
              <a:gd name="T58" fmla="*/ 5172 w 5185"/>
              <a:gd name="T59" fmla="*/ 3676 h 3880"/>
              <a:gd name="T60" fmla="*/ 0 w 5185"/>
              <a:gd name="T61" fmla="*/ 3700 h 3880"/>
              <a:gd name="T62" fmla="*/ 2 w 5185"/>
              <a:gd name="T63" fmla="*/ 3727 h 3880"/>
              <a:gd name="T64" fmla="*/ 9 w 5185"/>
              <a:gd name="T65" fmla="*/ 3756 h 3880"/>
              <a:gd name="T66" fmla="*/ 20 w 5185"/>
              <a:gd name="T67" fmla="*/ 3786 h 3880"/>
              <a:gd name="T68" fmla="*/ 36 w 5185"/>
              <a:gd name="T69" fmla="*/ 3815 h 3880"/>
              <a:gd name="T70" fmla="*/ 53 w 5185"/>
              <a:gd name="T71" fmla="*/ 3841 h 3880"/>
              <a:gd name="T72" fmla="*/ 73 w 5185"/>
              <a:gd name="T73" fmla="*/ 3861 h 3880"/>
              <a:gd name="T74" fmla="*/ 96 w 5185"/>
              <a:gd name="T75" fmla="*/ 3875 h 3880"/>
              <a:gd name="T76" fmla="*/ 114 w 5185"/>
              <a:gd name="T77" fmla="*/ 3879 h 3880"/>
              <a:gd name="T78" fmla="*/ 5065 w 5185"/>
              <a:gd name="T79" fmla="*/ 3880 h 3880"/>
              <a:gd name="T80" fmla="*/ 5077 w 5185"/>
              <a:gd name="T81" fmla="*/ 3878 h 3880"/>
              <a:gd name="T82" fmla="*/ 5101 w 5185"/>
              <a:gd name="T83" fmla="*/ 3869 h 3880"/>
              <a:gd name="T84" fmla="*/ 5122 w 5185"/>
              <a:gd name="T85" fmla="*/ 3852 h 3880"/>
              <a:gd name="T86" fmla="*/ 5141 w 5185"/>
              <a:gd name="T87" fmla="*/ 3828 h 3880"/>
              <a:gd name="T88" fmla="*/ 5158 w 5185"/>
              <a:gd name="T89" fmla="*/ 3801 h 3880"/>
              <a:gd name="T90" fmla="*/ 5171 w 5185"/>
              <a:gd name="T91" fmla="*/ 3771 h 3880"/>
              <a:gd name="T92" fmla="*/ 5180 w 5185"/>
              <a:gd name="T93" fmla="*/ 3741 h 3880"/>
              <a:gd name="T94" fmla="*/ 5184 w 5185"/>
              <a:gd name="T95" fmla="*/ 3713 h 3880"/>
              <a:gd name="T96" fmla="*/ 5172 w 5185"/>
              <a:gd name="T97" fmla="*/ 3676 h 3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73C9CA"/>
          </a:solidFill>
          <a:ln>
            <a:noFill/>
          </a:ln>
        </p:spPr>
        <p:txBody>
          <a:bodyPr/>
          <a:lstStyle/>
          <a:p>
            <a:endParaRPr lang="zh-CN" altLang="en-US">
              <a:cs typeface="+mn-ea"/>
              <a:sym typeface="+mn-lt"/>
            </a:endParaRPr>
          </a:p>
        </p:txBody>
      </p:sp>
      <p:sp>
        <p:nvSpPr>
          <p:cNvPr id="118" name="TextBox 15"/>
          <p:cNvSpPr>
            <a:spLocks noChangeArrowheads="1"/>
          </p:cNvSpPr>
          <p:nvPr/>
        </p:nvSpPr>
        <p:spPr bwMode="auto">
          <a:xfrm>
            <a:off x="1948656" y="2888161"/>
            <a:ext cx="2243137"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400" dirty="0">
                <a:solidFill>
                  <a:schemeClr val="tx1">
                    <a:lumMod val="65000"/>
                    <a:lumOff val="35000"/>
                  </a:schemeClr>
                </a:solidFill>
                <a:cs typeface="+mn-ea"/>
                <a:sym typeface="+mn-lt"/>
              </a:rPr>
              <a:t>这里输入简单的文字概述</a:t>
            </a:r>
            <a:endParaRPr lang="en-US" altLang="zh-CN" sz="1400" dirty="0">
              <a:solidFill>
                <a:schemeClr val="tx1">
                  <a:lumMod val="65000"/>
                  <a:lumOff val="35000"/>
                </a:schemeClr>
              </a:solidFill>
              <a:cs typeface="+mn-ea"/>
              <a:sym typeface="+mn-lt"/>
            </a:endParaRPr>
          </a:p>
          <a:p>
            <a:pPr algn="r">
              <a:lnSpc>
                <a:spcPct val="150000"/>
              </a:lnSpc>
            </a:pPr>
            <a:r>
              <a:rPr lang="zh-CN" altLang="en-US" sz="1400" dirty="0">
                <a:solidFill>
                  <a:schemeClr val="tx1">
                    <a:lumMod val="65000"/>
                    <a:lumOff val="35000"/>
                  </a:schemeClr>
                </a:solidFill>
                <a:cs typeface="+mn-ea"/>
                <a:sym typeface="+mn-lt"/>
              </a:rPr>
              <a:t>这里输入简单的文字概述</a:t>
            </a:r>
            <a:endParaRPr lang="en-US" altLang="zh-CN" sz="1400" dirty="0">
              <a:solidFill>
                <a:schemeClr val="tx1">
                  <a:lumMod val="65000"/>
                  <a:lumOff val="35000"/>
                </a:schemeClr>
              </a:solidFill>
              <a:cs typeface="+mn-ea"/>
              <a:sym typeface="+mn-lt"/>
            </a:endParaRPr>
          </a:p>
          <a:p>
            <a:pPr algn="r">
              <a:lnSpc>
                <a:spcPct val="150000"/>
              </a:lnSpc>
            </a:pPr>
            <a:r>
              <a:rPr lang="zh-CN" altLang="en-US" sz="1400" dirty="0">
                <a:solidFill>
                  <a:schemeClr val="tx1">
                    <a:lumMod val="65000"/>
                    <a:lumOff val="35000"/>
                  </a:schemeClr>
                </a:solidFill>
                <a:cs typeface="+mn-ea"/>
                <a:sym typeface="+mn-lt"/>
              </a:rPr>
              <a:t>这里输入简单的文字概述</a:t>
            </a:r>
            <a:endParaRPr lang="en-US" altLang="zh-CN" sz="1400" dirty="0">
              <a:solidFill>
                <a:schemeClr val="tx1">
                  <a:lumMod val="65000"/>
                  <a:lumOff val="35000"/>
                </a:schemeClr>
              </a:solidFill>
              <a:cs typeface="+mn-ea"/>
              <a:sym typeface="+mn-lt"/>
            </a:endParaRPr>
          </a:p>
        </p:txBody>
      </p:sp>
      <p:sp>
        <p:nvSpPr>
          <p:cNvPr id="119" name="TextBox 4"/>
          <p:cNvSpPr>
            <a:spLocks noChangeArrowheads="1"/>
          </p:cNvSpPr>
          <p:nvPr/>
        </p:nvSpPr>
        <p:spPr bwMode="auto">
          <a:xfrm>
            <a:off x="2237581" y="2380161"/>
            <a:ext cx="1716087" cy="498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2000" b="1" dirty="0">
                <a:solidFill>
                  <a:schemeClr val="tx1">
                    <a:lumMod val="65000"/>
                    <a:lumOff val="35000"/>
                  </a:schemeClr>
                </a:solidFill>
                <a:cs typeface="+mn-ea"/>
                <a:sym typeface="+mn-lt"/>
              </a:rPr>
              <a:t>点击添加标题</a:t>
            </a:r>
            <a:endParaRPr lang="en-US" altLang="zh-CN" sz="2000" b="1" dirty="0">
              <a:solidFill>
                <a:schemeClr val="tx1">
                  <a:lumMod val="65000"/>
                  <a:lumOff val="35000"/>
                </a:schemeClr>
              </a:solidFill>
              <a:cs typeface="+mn-ea"/>
              <a:sym typeface="+mn-lt"/>
            </a:endParaRPr>
          </a:p>
        </p:txBody>
      </p:sp>
      <p:sp>
        <p:nvSpPr>
          <p:cNvPr id="120" name="椭圆 2"/>
          <p:cNvSpPr>
            <a:spLocks noChangeArrowheads="1"/>
          </p:cNvSpPr>
          <p:nvPr/>
        </p:nvSpPr>
        <p:spPr bwMode="auto">
          <a:xfrm>
            <a:off x="5636022" y="1891212"/>
            <a:ext cx="738187" cy="738187"/>
          </a:xfrm>
          <a:prstGeom prst="ellipse">
            <a:avLst/>
          </a:prstGeom>
          <a:solidFill>
            <a:srgbClr val="73C9CA"/>
          </a:solidFill>
          <a:ln>
            <a:noFill/>
          </a:ln>
        </p:spPr>
        <p:txBody>
          <a:bodyPr anchor="ctr"/>
          <a:lstStyle/>
          <a:p>
            <a:pPr algn="ctr"/>
            <a:endParaRPr lang="zh-CN" altLang="zh-CN">
              <a:solidFill>
                <a:schemeClr val="tx1">
                  <a:lumMod val="65000"/>
                  <a:lumOff val="35000"/>
                </a:schemeClr>
              </a:solidFill>
              <a:cs typeface="+mn-ea"/>
              <a:sym typeface="+mn-lt"/>
            </a:endParaRPr>
          </a:p>
        </p:txBody>
      </p:sp>
      <p:sp>
        <p:nvSpPr>
          <p:cNvPr id="121" name="椭圆 25"/>
          <p:cNvSpPr>
            <a:spLocks noChangeArrowheads="1"/>
          </p:cNvSpPr>
          <p:nvPr/>
        </p:nvSpPr>
        <p:spPr bwMode="auto">
          <a:xfrm>
            <a:off x="5636022" y="4747124"/>
            <a:ext cx="738187" cy="738188"/>
          </a:xfrm>
          <a:prstGeom prst="ellipse">
            <a:avLst/>
          </a:prstGeom>
          <a:solidFill>
            <a:srgbClr val="73C9CA"/>
          </a:solidFill>
          <a:ln>
            <a:noFill/>
          </a:ln>
        </p:spPr>
        <p:txBody>
          <a:bodyPr anchor="ctr"/>
          <a:lstStyle/>
          <a:p>
            <a:pPr algn="ctr"/>
            <a:endParaRPr lang="zh-CN" altLang="zh-CN">
              <a:solidFill>
                <a:schemeClr val="tx1">
                  <a:lumMod val="65000"/>
                  <a:lumOff val="35000"/>
                </a:schemeClr>
              </a:solidFill>
              <a:cs typeface="+mn-ea"/>
              <a:sym typeface="+mn-lt"/>
            </a:endParaRPr>
          </a:p>
        </p:txBody>
      </p:sp>
      <p:sp>
        <p:nvSpPr>
          <p:cNvPr id="122" name="椭圆 26"/>
          <p:cNvSpPr>
            <a:spLocks noChangeArrowheads="1"/>
          </p:cNvSpPr>
          <p:nvPr/>
        </p:nvSpPr>
        <p:spPr bwMode="auto">
          <a:xfrm>
            <a:off x="5636022" y="3318374"/>
            <a:ext cx="738187" cy="738188"/>
          </a:xfrm>
          <a:prstGeom prst="ellipse">
            <a:avLst/>
          </a:prstGeom>
          <a:solidFill>
            <a:srgbClr val="FDDAE0"/>
          </a:solidFill>
          <a:ln>
            <a:noFill/>
          </a:ln>
        </p:spPr>
        <p:txBody>
          <a:bodyPr anchor="ctr"/>
          <a:lstStyle/>
          <a:p>
            <a:pPr algn="ctr"/>
            <a:endParaRPr lang="zh-CN" altLang="zh-CN">
              <a:solidFill>
                <a:schemeClr val="tx1">
                  <a:lumMod val="65000"/>
                  <a:lumOff val="35000"/>
                </a:schemeClr>
              </a:solidFill>
              <a:cs typeface="+mn-ea"/>
              <a:sym typeface="+mn-lt"/>
            </a:endParaRPr>
          </a:p>
        </p:txBody>
      </p:sp>
      <p:sp>
        <p:nvSpPr>
          <p:cNvPr id="123" name="矩形 27"/>
          <p:cNvSpPr>
            <a:spLocks noChangeArrowheads="1"/>
          </p:cNvSpPr>
          <p:nvPr/>
        </p:nvSpPr>
        <p:spPr bwMode="auto">
          <a:xfrm>
            <a:off x="6820297" y="2238874"/>
            <a:ext cx="45354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tx1">
                    <a:lumMod val="65000"/>
                    <a:lumOff val="35000"/>
                  </a:schemeClr>
                </a:solidFill>
                <a:cs typeface="+mn-ea"/>
                <a:sym typeface="+mn-lt"/>
              </a:rPr>
              <a:t>这里输入简单字概述这里输入简单简单的文字概述这里</a:t>
            </a:r>
            <a:endParaRPr lang="en-US" altLang="zh-CN" sz="1400">
              <a:solidFill>
                <a:schemeClr val="tx1">
                  <a:lumMod val="65000"/>
                  <a:lumOff val="35000"/>
                </a:schemeClr>
              </a:solidFill>
              <a:cs typeface="+mn-ea"/>
              <a:sym typeface="+mn-lt"/>
            </a:endParaRPr>
          </a:p>
          <a:p>
            <a:r>
              <a:rPr lang="zh-CN" altLang="en-US" sz="1400">
                <a:solidFill>
                  <a:schemeClr val="tx1">
                    <a:lumMod val="65000"/>
                    <a:lumOff val="35000"/>
                  </a:schemeClr>
                </a:solidFill>
                <a:cs typeface="+mn-ea"/>
                <a:sym typeface="+mn-lt"/>
              </a:rPr>
              <a:t>输入简单的文字概述简单的文字</a:t>
            </a:r>
            <a:endParaRPr lang="zh-CN" altLang="en-US" sz="1400">
              <a:solidFill>
                <a:schemeClr val="tx1">
                  <a:lumMod val="65000"/>
                  <a:lumOff val="35000"/>
                </a:schemeClr>
              </a:solidFill>
              <a:cs typeface="+mn-ea"/>
              <a:sym typeface="+mn-lt"/>
            </a:endParaRPr>
          </a:p>
        </p:txBody>
      </p:sp>
      <p:sp>
        <p:nvSpPr>
          <p:cNvPr id="124" name="TextBox 4"/>
          <p:cNvSpPr>
            <a:spLocks noChangeArrowheads="1"/>
          </p:cNvSpPr>
          <p:nvPr/>
        </p:nvSpPr>
        <p:spPr bwMode="auto">
          <a:xfrm>
            <a:off x="6756797" y="1729287"/>
            <a:ext cx="1716087" cy="457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b="1" dirty="0">
                <a:solidFill>
                  <a:schemeClr val="tx1">
                    <a:lumMod val="65000"/>
                    <a:lumOff val="35000"/>
                  </a:schemeClr>
                </a:solidFill>
                <a:cs typeface="+mn-ea"/>
                <a:sym typeface="+mn-lt"/>
              </a:rPr>
              <a:t>点击添加标题</a:t>
            </a:r>
            <a:endParaRPr lang="en-US" altLang="zh-CN" b="1" dirty="0">
              <a:solidFill>
                <a:schemeClr val="tx1">
                  <a:lumMod val="65000"/>
                  <a:lumOff val="35000"/>
                </a:schemeClr>
              </a:solidFill>
              <a:cs typeface="+mn-ea"/>
              <a:sym typeface="+mn-lt"/>
            </a:endParaRPr>
          </a:p>
        </p:txBody>
      </p:sp>
      <p:sp>
        <p:nvSpPr>
          <p:cNvPr id="125" name="矩形 29"/>
          <p:cNvSpPr>
            <a:spLocks noChangeArrowheads="1"/>
          </p:cNvSpPr>
          <p:nvPr/>
        </p:nvSpPr>
        <p:spPr bwMode="auto">
          <a:xfrm>
            <a:off x="6852047" y="3654924"/>
            <a:ext cx="45354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tx1">
                    <a:lumMod val="65000"/>
                    <a:lumOff val="35000"/>
                  </a:schemeClr>
                </a:solidFill>
                <a:cs typeface="+mn-ea"/>
                <a:sym typeface="+mn-lt"/>
              </a:rPr>
              <a:t>这里输入简单字概述这里输入简单简单的文字概述这里</a:t>
            </a:r>
            <a:endParaRPr lang="en-US" altLang="zh-CN" sz="1400">
              <a:solidFill>
                <a:schemeClr val="tx1">
                  <a:lumMod val="65000"/>
                  <a:lumOff val="35000"/>
                </a:schemeClr>
              </a:solidFill>
              <a:cs typeface="+mn-ea"/>
              <a:sym typeface="+mn-lt"/>
            </a:endParaRPr>
          </a:p>
          <a:p>
            <a:r>
              <a:rPr lang="zh-CN" altLang="en-US" sz="1400">
                <a:solidFill>
                  <a:schemeClr val="tx1">
                    <a:lumMod val="65000"/>
                    <a:lumOff val="35000"/>
                  </a:schemeClr>
                </a:solidFill>
                <a:cs typeface="+mn-ea"/>
                <a:sym typeface="+mn-lt"/>
              </a:rPr>
              <a:t>输入简单的文字概述简单的文字</a:t>
            </a:r>
            <a:endParaRPr lang="zh-CN" altLang="en-US" sz="1400">
              <a:solidFill>
                <a:schemeClr val="tx1">
                  <a:lumMod val="65000"/>
                  <a:lumOff val="35000"/>
                </a:schemeClr>
              </a:solidFill>
              <a:cs typeface="+mn-ea"/>
              <a:sym typeface="+mn-lt"/>
            </a:endParaRPr>
          </a:p>
        </p:txBody>
      </p:sp>
      <p:sp>
        <p:nvSpPr>
          <p:cNvPr id="126" name="TextBox 4"/>
          <p:cNvSpPr>
            <a:spLocks noChangeArrowheads="1"/>
          </p:cNvSpPr>
          <p:nvPr/>
        </p:nvSpPr>
        <p:spPr bwMode="auto">
          <a:xfrm>
            <a:off x="6788547" y="3145337"/>
            <a:ext cx="1716087" cy="457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b="1">
                <a:solidFill>
                  <a:schemeClr val="tx1">
                    <a:lumMod val="65000"/>
                    <a:lumOff val="35000"/>
                  </a:schemeClr>
                </a:solidFill>
                <a:cs typeface="+mn-ea"/>
                <a:sym typeface="+mn-lt"/>
              </a:rPr>
              <a:t>点击添加标题</a:t>
            </a:r>
            <a:endParaRPr lang="en-US" altLang="zh-CN" b="1">
              <a:solidFill>
                <a:schemeClr val="tx1">
                  <a:lumMod val="65000"/>
                  <a:lumOff val="35000"/>
                </a:schemeClr>
              </a:solidFill>
              <a:cs typeface="+mn-ea"/>
              <a:sym typeface="+mn-lt"/>
            </a:endParaRPr>
          </a:p>
        </p:txBody>
      </p:sp>
      <p:sp>
        <p:nvSpPr>
          <p:cNvPr id="127" name="矩形 31"/>
          <p:cNvSpPr>
            <a:spLocks noChangeArrowheads="1"/>
          </p:cNvSpPr>
          <p:nvPr/>
        </p:nvSpPr>
        <p:spPr bwMode="auto">
          <a:xfrm>
            <a:off x="6788547" y="5069387"/>
            <a:ext cx="45354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tx1">
                    <a:lumMod val="65000"/>
                    <a:lumOff val="35000"/>
                  </a:schemeClr>
                </a:solidFill>
                <a:cs typeface="+mn-ea"/>
                <a:sym typeface="+mn-lt"/>
              </a:rPr>
              <a:t>这里输入简单字概述这里输入简单简单的文字概述这里</a:t>
            </a:r>
            <a:endParaRPr lang="en-US" altLang="zh-CN" sz="1400">
              <a:solidFill>
                <a:schemeClr val="tx1">
                  <a:lumMod val="65000"/>
                  <a:lumOff val="35000"/>
                </a:schemeClr>
              </a:solidFill>
              <a:cs typeface="+mn-ea"/>
              <a:sym typeface="+mn-lt"/>
            </a:endParaRPr>
          </a:p>
          <a:p>
            <a:r>
              <a:rPr lang="zh-CN" altLang="en-US" sz="1400">
                <a:solidFill>
                  <a:schemeClr val="tx1">
                    <a:lumMod val="65000"/>
                    <a:lumOff val="35000"/>
                  </a:schemeClr>
                </a:solidFill>
                <a:cs typeface="+mn-ea"/>
                <a:sym typeface="+mn-lt"/>
              </a:rPr>
              <a:t>输入简单的文字概述简单的文字</a:t>
            </a:r>
            <a:endParaRPr lang="zh-CN" altLang="en-US" sz="1400">
              <a:solidFill>
                <a:schemeClr val="tx1">
                  <a:lumMod val="65000"/>
                  <a:lumOff val="35000"/>
                </a:schemeClr>
              </a:solidFill>
              <a:cs typeface="+mn-ea"/>
              <a:sym typeface="+mn-lt"/>
            </a:endParaRPr>
          </a:p>
        </p:txBody>
      </p:sp>
      <p:sp>
        <p:nvSpPr>
          <p:cNvPr id="128" name="TextBox 4"/>
          <p:cNvSpPr>
            <a:spLocks noChangeArrowheads="1"/>
          </p:cNvSpPr>
          <p:nvPr/>
        </p:nvSpPr>
        <p:spPr bwMode="auto">
          <a:xfrm>
            <a:off x="6726634" y="4559799"/>
            <a:ext cx="1716088" cy="457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b="1">
                <a:solidFill>
                  <a:schemeClr val="tx1">
                    <a:lumMod val="65000"/>
                    <a:lumOff val="35000"/>
                  </a:schemeClr>
                </a:solidFill>
                <a:cs typeface="+mn-ea"/>
                <a:sym typeface="+mn-lt"/>
              </a:rPr>
              <a:t>点击添加标题</a:t>
            </a:r>
            <a:endParaRPr lang="en-US" altLang="zh-CN" b="1">
              <a:solidFill>
                <a:schemeClr val="tx1">
                  <a:lumMod val="65000"/>
                  <a:lumOff val="35000"/>
                </a:schemeClr>
              </a:solidFill>
              <a:cs typeface="+mn-ea"/>
              <a:sym typeface="+mn-lt"/>
            </a:endParaRPr>
          </a:p>
        </p:txBody>
      </p:sp>
      <p:sp>
        <p:nvSpPr>
          <p:cNvPr id="129" name="KSO_Shape"/>
          <p:cNvSpPr>
            <a:spLocks noChangeArrowheads="1"/>
          </p:cNvSpPr>
          <p:nvPr/>
        </p:nvSpPr>
        <p:spPr bwMode="auto">
          <a:xfrm>
            <a:off x="5794772" y="1997574"/>
            <a:ext cx="420687" cy="481013"/>
          </a:xfrm>
          <a:custGeom>
            <a:avLst/>
            <a:gdLst>
              <a:gd name="T0" fmla="*/ 3651 w 4250"/>
              <a:gd name="T1" fmla="*/ 3701 h 4850"/>
              <a:gd name="T2" fmla="*/ 3651 w 4250"/>
              <a:gd name="T3" fmla="*/ 4850 h 4850"/>
              <a:gd name="T4" fmla="*/ 3101 w 4250"/>
              <a:gd name="T5" fmla="*/ 4850 h 4850"/>
              <a:gd name="T6" fmla="*/ 2202 w 4250"/>
              <a:gd name="T7" fmla="*/ 3953 h 4850"/>
              <a:gd name="T8" fmla="*/ 2047 w 4250"/>
              <a:gd name="T9" fmla="*/ 3953 h 4850"/>
              <a:gd name="T10" fmla="*/ 1149 w 4250"/>
              <a:gd name="T11" fmla="*/ 4850 h 4850"/>
              <a:gd name="T12" fmla="*/ 598 w 4250"/>
              <a:gd name="T13" fmla="*/ 4850 h 4850"/>
              <a:gd name="T14" fmla="*/ 598 w 4250"/>
              <a:gd name="T15" fmla="*/ 3701 h 4850"/>
              <a:gd name="T16" fmla="*/ 1903 w 4250"/>
              <a:gd name="T17" fmla="*/ 2396 h 4850"/>
              <a:gd name="T18" fmla="*/ 2346 w 4250"/>
              <a:gd name="T19" fmla="*/ 2396 h 4850"/>
              <a:gd name="T20" fmla="*/ 3651 w 4250"/>
              <a:gd name="T21" fmla="*/ 3701 h 4850"/>
              <a:gd name="T22" fmla="*/ 2047 w 4250"/>
              <a:gd name="T23" fmla="*/ 2755 h 4850"/>
              <a:gd name="T24" fmla="*/ 957 w 4250"/>
              <a:gd name="T25" fmla="*/ 3845 h 4850"/>
              <a:gd name="T26" fmla="*/ 957 w 4250"/>
              <a:gd name="T27" fmla="*/ 4491 h 4850"/>
              <a:gd name="T28" fmla="*/ 1005 w 4250"/>
              <a:gd name="T29" fmla="*/ 4491 h 4850"/>
              <a:gd name="T30" fmla="*/ 1903 w 4250"/>
              <a:gd name="T31" fmla="*/ 3593 h 4850"/>
              <a:gd name="T32" fmla="*/ 2346 w 4250"/>
              <a:gd name="T33" fmla="*/ 3593 h 4850"/>
              <a:gd name="T34" fmla="*/ 3244 w 4250"/>
              <a:gd name="T35" fmla="*/ 4491 h 4850"/>
              <a:gd name="T36" fmla="*/ 3292 w 4250"/>
              <a:gd name="T37" fmla="*/ 4491 h 4850"/>
              <a:gd name="T38" fmla="*/ 3292 w 4250"/>
              <a:gd name="T39" fmla="*/ 3845 h 4850"/>
              <a:gd name="T40" fmla="*/ 2202 w 4250"/>
              <a:gd name="T41" fmla="*/ 2755 h 4850"/>
              <a:gd name="T42" fmla="*/ 2047 w 4250"/>
              <a:gd name="T43" fmla="*/ 2755 h 4850"/>
              <a:gd name="T44" fmla="*/ 4250 w 4250"/>
              <a:gd name="T45" fmla="*/ 1905 h 4850"/>
              <a:gd name="T46" fmla="*/ 4250 w 4250"/>
              <a:gd name="T47" fmla="*/ 3055 h 4850"/>
              <a:gd name="T48" fmla="*/ 3699 w 4250"/>
              <a:gd name="T49" fmla="*/ 3055 h 4850"/>
              <a:gd name="T50" fmla="*/ 2202 w 4250"/>
              <a:gd name="T51" fmla="*/ 1558 h 4850"/>
              <a:gd name="T52" fmla="*/ 2047 w 4250"/>
              <a:gd name="T53" fmla="*/ 1558 h 4850"/>
              <a:gd name="T54" fmla="*/ 550 w 4250"/>
              <a:gd name="T55" fmla="*/ 3055 h 4850"/>
              <a:gd name="T56" fmla="*/ 0 w 4250"/>
              <a:gd name="T57" fmla="*/ 3055 h 4850"/>
              <a:gd name="T58" fmla="*/ 0 w 4250"/>
              <a:gd name="T59" fmla="*/ 1905 h 4850"/>
              <a:gd name="T60" fmla="*/ 1903 w 4250"/>
              <a:gd name="T61" fmla="*/ 0 h 4850"/>
              <a:gd name="T62" fmla="*/ 2346 w 4250"/>
              <a:gd name="T63" fmla="*/ 0 h 4850"/>
              <a:gd name="T64" fmla="*/ 4250 w 4250"/>
              <a:gd name="T65" fmla="*/ 1905 h 4850"/>
              <a:gd name="T66" fmla="*/ 2047 w 4250"/>
              <a:gd name="T67" fmla="*/ 360 h 4850"/>
              <a:gd name="T68" fmla="*/ 359 w 4250"/>
              <a:gd name="T69" fmla="*/ 2048 h 4850"/>
              <a:gd name="T70" fmla="*/ 359 w 4250"/>
              <a:gd name="T71" fmla="*/ 2696 h 4850"/>
              <a:gd name="T72" fmla="*/ 406 w 4250"/>
              <a:gd name="T73" fmla="*/ 2696 h 4850"/>
              <a:gd name="T74" fmla="*/ 1903 w 4250"/>
              <a:gd name="T75" fmla="*/ 1198 h 4850"/>
              <a:gd name="T76" fmla="*/ 2346 w 4250"/>
              <a:gd name="T77" fmla="*/ 1198 h 4850"/>
              <a:gd name="T78" fmla="*/ 3843 w 4250"/>
              <a:gd name="T79" fmla="*/ 2696 h 4850"/>
              <a:gd name="T80" fmla="*/ 3891 w 4250"/>
              <a:gd name="T81" fmla="*/ 2696 h 4850"/>
              <a:gd name="T82" fmla="*/ 3891 w 4250"/>
              <a:gd name="T83" fmla="*/ 2048 h 4850"/>
              <a:gd name="T84" fmla="*/ 2202 w 4250"/>
              <a:gd name="T85" fmla="*/ 360 h 4850"/>
              <a:gd name="T86" fmla="*/ 2047 w 4250"/>
              <a:gd name="T87" fmla="*/ 360 h 4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250" h="4850">
                <a:moveTo>
                  <a:pt x="3651" y="3701"/>
                </a:moveTo>
                <a:lnTo>
                  <a:pt x="3651" y="4850"/>
                </a:lnTo>
                <a:lnTo>
                  <a:pt x="3101" y="4850"/>
                </a:lnTo>
                <a:lnTo>
                  <a:pt x="2202" y="3953"/>
                </a:lnTo>
                <a:lnTo>
                  <a:pt x="2047" y="3953"/>
                </a:lnTo>
                <a:lnTo>
                  <a:pt x="1149" y="4850"/>
                </a:lnTo>
                <a:lnTo>
                  <a:pt x="598" y="4850"/>
                </a:lnTo>
                <a:lnTo>
                  <a:pt x="598" y="3701"/>
                </a:lnTo>
                <a:lnTo>
                  <a:pt x="1903" y="2396"/>
                </a:lnTo>
                <a:lnTo>
                  <a:pt x="2346" y="2396"/>
                </a:lnTo>
                <a:lnTo>
                  <a:pt x="3651" y="3701"/>
                </a:lnTo>
                <a:close/>
                <a:moveTo>
                  <a:pt x="2047" y="2755"/>
                </a:moveTo>
                <a:lnTo>
                  <a:pt x="957" y="3845"/>
                </a:lnTo>
                <a:lnTo>
                  <a:pt x="957" y="4491"/>
                </a:lnTo>
                <a:lnTo>
                  <a:pt x="1005" y="4491"/>
                </a:lnTo>
                <a:lnTo>
                  <a:pt x="1903" y="3593"/>
                </a:lnTo>
                <a:lnTo>
                  <a:pt x="2346" y="3593"/>
                </a:lnTo>
                <a:lnTo>
                  <a:pt x="3244" y="4491"/>
                </a:lnTo>
                <a:lnTo>
                  <a:pt x="3292" y="4491"/>
                </a:lnTo>
                <a:lnTo>
                  <a:pt x="3292" y="3845"/>
                </a:lnTo>
                <a:lnTo>
                  <a:pt x="2202" y="2755"/>
                </a:lnTo>
                <a:lnTo>
                  <a:pt x="2047" y="2755"/>
                </a:lnTo>
                <a:close/>
                <a:moveTo>
                  <a:pt x="4250" y="1905"/>
                </a:moveTo>
                <a:lnTo>
                  <a:pt x="4250" y="3055"/>
                </a:lnTo>
                <a:lnTo>
                  <a:pt x="3699" y="3055"/>
                </a:lnTo>
                <a:lnTo>
                  <a:pt x="2202" y="1558"/>
                </a:lnTo>
                <a:lnTo>
                  <a:pt x="2047" y="1558"/>
                </a:lnTo>
                <a:lnTo>
                  <a:pt x="550" y="3055"/>
                </a:lnTo>
                <a:lnTo>
                  <a:pt x="0" y="3055"/>
                </a:lnTo>
                <a:lnTo>
                  <a:pt x="0" y="1905"/>
                </a:lnTo>
                <a:lnTo>
                  <a:pt x="1903" y="0"/>
                </a:lnTo>
                <a:lnTo>
                  <a:pt x="2346" y="0"/>
                </a:lnTo>
                <a:lnTo>
                  <a:pt x="4250" y="1905"/>
                </a:lnTo>
                <a:close/>
                <a:moveTo>
                  <a:pt x="2047" y="360"/>
                </a:moveTo>
                <a:lnTo>
                  <a:pt x="359" y="2048"/>
                </a:lnTo>
                <a:lnTo>
                  <a:pt x="359" y="2696"/>
                </a:lnTo>
                <a:lnTo>
                  <a:pt x="406" y="2696"/>
                </a:lnTo>
                <a:lnTo>
                  <a:pt x="1903" y="1198"/>
                </a:lnTo>
                <a:lnTo>
                  <a:pt x="2346" y="1198"/>
                </a:lnTo>
                <a:lnTo>
                  <a:pt x="3843" y="2696"/>
                </a:lnTo>
                <a:lnTo>
                  <a:pt x="3891" y="2696"/>
                </a:lnTo>
                <a:lnTo>
                  <a:pt x="3891" y="2048"/>
                </a:lnTo>
                <a:lnTo>
                  <a:pt x="2202" y="360"/>
                </a:lnTo>
                <a:lnTo>
                  <a:pt x="2047" y="36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65000"/>
                  <a:lumOff val="35000"/>
                </a:schemeClr>
              </a:solidFill>
              <a:cs typeface="+mn-ea"/>
              <a:sym typeface="+mn-lt"/>
            </a:endParaRPr>
          </a:p>
        </p:txBody>
      </p:sp>
      <p:sp>
        <p:nvSpPr>
          <p:cNvPr id="130" name="KSO_Shape"/>
          <p:cNvSpPr>
            <a:spLocks noChangeArrowheads="1"/>
          </p:cNvSpPr>
          <p:nvPr/>
        </p:nvSpPr>
        <p:spPr bwMode="auto">
          <a:xfrm>
            <a:off x="5799534" y="3431087"/>
            <a:ext cx="422275" cy="481012"/>
          </a:xfrm>
          <a:custGeom>
            <a:avLst/>
            <a:gdLst>
              <a:gd name="T0" fmla="*/ 3651 w 4250"/>
              <a:gd name="T1" fmla="*/ 3701 h 4850"/>
              <a:gd name="T2" fmla="*/ 3651 w 4250"/>
              <a:gd name="T3" fmla="*/ 4850 h 4850"/>
              <a:gd name="T4" fmla="*/ 3101 w 4250"/>
              <a:gd name="T5" fmla="*/ 4850 h 4850"/>
              <a:gd name="T6" fmla="*/ 2202 w 4250"/>
              <a:gd name="T7" fmla="*/ 3953 h 4850"/>
              <a:gd name="T8" fmla="*/ 2047 w 4250"/>
              <a:gd name="T9" fmla="*/ 3953 h 4850"/>
              <a:gd name="T10" fmla="*/ 1149 w 4250"/>
              <a:gd name="T11" fmla="*/ 4850 h 4850"/>
              <a:gd name="T12" fmla="*/ 598 w 4250"/>
              <a:gd name="T13" fmla="*/ 4850 h 4850"/>
              <a:gd name="T14" fmla="*/ 598 w 4250"/>
              <a:gd name="T15" fmla="*/ 3701 h 4850"/>
              <a:gd name="T16" fmla="*/ 1903 w 4250"/>
              <a:gd name="T17" fmla="*/ 2396 h 4850"/>
              <a:gd name="T18" fmla="*/ 2346 w 4250"/>
              <a:gd name="T19" fmla="*/ 2396 h 4850"/>
              <a:gd name="T20" fmla="*/ 3651 w 4250"/>
              <a:gd name="T21" fmla="*/ 3701 h 4850"/>
              <a:gd name="T22" fmla="*/ 2047 w 4250"/>
              <a:gd name="T23" fmla="*/ 2755 h 4850"/>
              <a:gd name="T24" fmla="*/ 957 w 4250"/>
              <a:gd name="T25" fmla="*/ 3845 h 4850"/>
              <a:gd name="T26" fmla="*/ 957 w 4250"/>
              <a:gd name="T27" fmla="*/ 4491 h 4850"/>
              <a:gd name="T28" fmla="*/ 1005 w 4250"/>
              <a:gd name="T29" fmla="*/ 4491 h 4850"/>
              <a:gd name="T30" fmla="*/ 1903 w 4250"/>
              <a:gd name="T31" fmla="*/ 3593 h 4850"/>
              <a:gd name="T32" fmla="*/ 2346 w 4250"/>
              <a:gd name="T33" fmla="*/ 3593 h 4850"/>
              <a:gd name="T34" fmla="*/ 3244 w 4250"/>
              <a:gd name="T35" fmla="*/ 4491 h 4850"/>
              <a:gd name="T36" fmla="*/ 3292 w 4250"/>
              <a:gd name="T37" fmla="*/ 4491 h 4850"/>
              <a:gd name="T38" fmla="*/ 3292 w 4250"/>
              <a:gd name="T39" fmla="*/ 3845 h 4850"/>
              <a:gd name="T40" fmla="*/ 2202 w 4250"/>
              <a:gd name="T41" fmla="*/ 2755 h 4850"/>
              <a:gd name="T42" fmla="*/ 2047 w 4250"/>
              <a:gd name="T43" fmla="*/ 2755 h 4850"/>
              <a:gd name="T44" fmla="*/ 4250 w 4250"/>
              <a:gd name="T45" fmla="*/ 1905 h 4850"/>
              <a:gd name="T46" fmla="*/ 4250 w 4250"/>
              <a:gd name="T47" fmla="*/ 3055 h 4850"/>
              <a:gd name="T48" fmla="*/ 3699 w 4250"/>
              <a:gd name="T49" fmla="*/ 3055 h 4850"/>
              <a:gd name="T50" fmla="*/ 2202 w 4250"/>
              <a:gd name="T51" fmla="*/ 1558 h 4850"/>
              <a:gd name="T52" fmla="*/ 2047 w 4250"/>
              <a:gd name="T53" fmla="*/ 1558 h 4850"/>
              <a:gd name="T54" fmla="*/ 550 w 4250"/>
              <a:gd name="T55" fmla="*/ 3055 h 4850"/>
              <a:gd name="T56" fmla="*/ 0 w 4250"/>
              <a:gd name="T57" fmla="*/ 3055 h 4850"/>
              <a:gd name="T58" fmla="*/ 0 w 4250"/>
              <a:gd name="T59" fmla="*/ 1905 h 4850"/>
              <a:gd name="T60" fmla="*/ 1903 w 4250"/>
              <a:gd name="T61" fmla="*/ 0 h 4850"/>
              <a:gd name="T62" fmla="*/ 2346 w 4250"/>
              <a:gd name="T63" fmla="*/ 0 h 4850"/>
              <a:gd name="T64" fmla="*/ 4250 w 4250"/>
              <a:gd name="T65" fmla="*/ 1905 h 4850"/>
              <a:gd name="T66" fmla="*/ 2047 w 4250"/>
              <a:gd name="T67" fmla="*/ 360 h 4850"/>
              <a:gd name="T68" fmla="*/ 359 w 4250"/>
              <a:gd name="T69" fmla="*/ 2048 h 4850"/>
              <a:gd name="T70" fmla="*/ 359 w 4250"/>
              <a:gd name="T71" fmla="*/ 2696 h 4850"/>
              <a:gd name="T72" fmla="*/ 406 w 4250"/>
              <a:gd name="T73" fmla="*/ 2696 h 4850"/>
              <a:gd name="T74" fmla="*/ 1903 w 4250"/>
              <a:gd name="T75" fmla="*/ 1198 h 4850"/>
              <a:gd name="T76" fmla="*/ 2346 w 4250"/>
              <a:gd name="T77" fmla="*/ 1198 h 4850"/>
              <a:gd name="T78" fmla="*/ 3843 w 4250"/>
              <a:gd name="T79" fmla="*/ 2696 h 4850"/>
              <a:gd name="T80" fmla="*/ 3891 w 4250"/>
              <a:gd name="T81" fmla="*/ 2696 h 4850"/>
              <a:gd name="T82" fmla="*/ 3891 w 4250"/>
              <a:gd name="T83" fmla="*/ 2048 h 4850"/>
              <a:gd name="T84" fmla="*/ 2202 w 4250"/>
              <a:gd name="T85" fmla="*/ 360 h 4850"/>
              <a:gd name="T86" fmla="*/ 2047 w 4250"/>
              <a:gd name="T87" fmla="*/ 360 h 4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250" h="4850">
                <a:moveTo>
                  <a:pt x="3651" y="3701"/>
                </a:moveTo>
                <a:lnTo>
                  <a:pt x="3651" y="4850"/>
                </a:lnTo>
                <a:lnTo>
                  <a:pt x="3101" y="4850"/>
                </a:lnTo>
                <a:lnTo>
                  <a:pt x="2202" y="3953"/>
                </a:lnTo>
                <a:lnTo>
                  <a:pt x="2047" y="3953"/>
                </a:lnTo>
                <a:lnTo>
                  <a:pt x="1149" y="4850"/>
                </a:lnTo>
                <a:lnTo>
                  <a:pt x="598" y="4850"/>
                </a:lnTo>
                <a:lnTo>
                  <a:pt x="598" y="3701"/>
                </a:lnTo>
                <a:lnTo>
                  <a:pt x="1903" y="2396"/>
                </a:lnTo>
                <a:lnTo>
                  <a:pt x="2346" y="2396"/>
                </a:lnTo>
                <a:lnTo>
                  <a:pt x="3651" y="3701"/>
                </a:lnTo>
                <a:close/>
                <a:moveTo>
                  <a:pt x="2047" y="2755"/>
                </a:moveTo>
                <a:lnTo>
                  <a:pt x="957" y="3845"/>
                </a:lnTo>
                <a:lnTo>
                  <a:pt x="957" y="4491"/>
                </a:lnTo>
                <a:lnTo>
                  <a:pt x="1005" y="4491"/>
                </a:lnTo>
                <a:lnTo>
                  <a:pt x="1903" y="3593"/>
                </a:lnTo>
                <a:lnTo>
                  <a:pt x="2346" y="3593"/>
                </a:lnTo>
                <a:lnTo>
                  <a:pt x="3244" y="4491"/>
                </a:lnTo>
                <a:lnTo>
                  <a:pt x="3292" y="4491"/>
                </a:lnTo>
                <a:lnTo>
                  <a:pt x="3292" y="3845"/>
                </a:lnTo>
                <a:lnTo>
                  <a:pt x="2202" y="2755"/>
                </a:lnTo>
                <a:lnTo>
                  <a:pt x="2047" y="2755"/>
                </a:lnTo>
                <a:close/>
                <a:moveTo>
                  <a:pt x="4250" y="1905"/>
                </a:moveTo>
                <a:lnTo>
                  <a:pt x="4250" y="3055"/>
                </a:lnTo>
                <a:lnTo>
                  <a:pt x="3699" y="3055"/>
                </a:lnTo>
                <a:lnTo>
                  <a:pt x="2202" y="1558"/>
                </a:lnTo>
                <a:lnTo>
                  <a:pt x="2047" y="1558"/>
                </a:lnTo>
                <a:lnTo>
                  <a:pt x="550" y="3055"/>
                </a:lnTo>
                <a:lnTo>
                  <a:pt x="0" y="3055"/>
                </a:lnTo>
                <a:lnTo>
                  <a:pt x="0" y="1905"/>
                </a:lnTo>
                <a:lnTo>
                  <a:pt x="1903" y="0"/>
                </a:lnTo>
                <a:lnTo>
                  <a:pt x="2346" y="0"/>
                </a:lnTo>
                <a:lnTo>
                  <a:pt x="4250" y="1905"/>
                </a:lnTo>
                <a:close/>
                <a:moveTo>
                  <a:pt x="2047" y="360"/>
                </a:moveTo>
                <a:lnTo>
                  <a:pt x="359" y="2048"/>
                </a:lnTo>
                <a:lnTo>
                  <a:pt x="359" y="2696"/>
                </a:lnTo>
                <a:lnTo>
                  <a:pt x="406" y="2696"/>
                </a:lnTo>
                <a:lnTo>
                  <a:pt x="1903" y="1198"/>
                </a:lnTo>
                <a:lnTo>
                  <a:pt x="2346" y="1198"/>
                </a:lnTo>
                <a:lnTo>
                  <a:pt x="3843" y="2696"/>
                </a:lnTo>
                <a:lnTo>
                  <a:pt x="3891" y="2696"/>
                </a:lnTo>
                <a:lnTo>
                  <a:pt x="3891" y="2048"/>
                </a:lnTo>
                <a:lnTo>
                  <a:pt x="2202" y="360"/>
                </a:lnTo>
                <a:lnTo>
                  <a:pt x="2047" y="360"/>
                </a:lnTo>
                <a:close/>
              </a:path>
            </a:pathLst>
          </a:custGeom>
          <a:solidFill>
            <a:srgbClr val="A4A4A4"/>
          </a:solidFill>
          <a:ln>
            <a:noFill/>
          </a:ln>
        </p:spPr>
        <p:txBody>
          <a:bodyPr/>
          <a:lstStyle/>
          <a:p>
            <a:endParaRPr lang="zh-CN" altLang="en-US">
              <a:solidFill>
                <a:schemeClr val="tx1">
                  <a:lumMod val="65000"/>
                  <a:lumOff val="35000"/>
                </a:schemeClr>
              </a:solidFill>
              <a:cs typeface="+mn-ea"/>
              <a:sym typeface="+mn-lt"/>
            </a:endParaRPr>
          </a:p>
        </p:txBody>
      </p:sp>
      <p:sp>
        <p:nvSpPr>
          <p:cNvPr id="131" name="KSO_Shape"/>
          <p:cNvSpPr>
            <a:spLocks noChangeArrowheads="1"/>
          </p:cNvSpPr>
          <p:nvPr/>
        </p:nvSpPr>
        <p:spPr bwMode="auto">
          <a:xfrm>
            <a:off x="5794772" y="4848724"/>
            <a:ext cx="420687" cy="481013"/>
          </a:xfrm>
          <a:custGeom>
            <a:avLst/>
            <a:gdLst>
              <a:gd name="T0" fmla="*/ 3651 w 4250"/>
              <a:gd name="T1" fmla="*/ 3701 h 4850"/>
              <a:gd name="T2" fmla="*/ 3651 w 4250"/>
              <a:gd name="T3" fmla="*/ 4850 h 4850"/>
              <a:gd name="T4" fmla="*/ 3101 w 4250"/>
              <a:gd name="T5" fmla="*/ 4850 h 4850"/>
              <a:gd name="T6" fmla="*/ 2202 w 4250"/>
              <a:gd name="T7" fmla="*/ 3953 h 4850"/>
              <a:gd name="T8" fmla="*/ 2047 w 4250"/>
              <a:gd name="T9" fmla="*/ 3953 h 4850"/>
              <a:gd name="T10" fmla="*/ 1149 w 4250"/>
              <a:gd name="T11" fmla="*/ 4850 h 4850"/>
              <a:gd name="T12" fmla="*/ 598 w 4250"/>
              <a:gd name="T13" fmla="*/ 4850 h 4850"/>
              <a:gd name="T14" fmla="*/ 598 w 4250"/>
              <a:gd name="T15" fmla="*/ 3701 h 4850"/>
              <a:gd name="T16" fmla="*/ 1903 w 4250"/>
              <a:gd name="T17" fmla="*/ 2396 h 4850"/>
              <a:gd name="T18" fmla="*/ 2346 w 4250"/>
              <a:gd name="T19" fmla="*/ 2396 h 4850"/>
              <a:gd name="T20" fmla="*/ 3651 w 4250"/>
              <a:gd name="T21" fmla="*/ 3701 h 4850"/>
              <a:gd name="T22" fmla="*/ 2047 w 4250"/>
              <a:gd name="T23" fmla="*/ 2755 h 4850"/>
              <a:gd name="T24" fmla="*/ 957 w 4250"/>
              <a:gd name="T25" fmla="*/ 3845 h 4850"/>
              <a:gd name="T26" fmla="*/ 957 w 4250"/>
              <a:gd name="T27" fmla="*/ 4491 h 4850"/>
              <a:gd name="T28" fmla="*/ 1005 w 4250"/>
              <a:gd name="T29" fmla="*/ 4491 h 4850"/>
              <a:gd name="T30" fmla="*/ 1903 w 4250"/>
              <a:gd name="T31" fmla="*/ 3593 h 4850"/>
              <a:gd name="T32" fmla="*/ 2346 w 4250"/>
              <a:gd name="T33" fmla="*/ 3593 h 4850"/>
              <a:gd name="T34" fmla="*/ 3244 w 4250"/>
              <a:gd name="T35" fmla="*/ 4491 h 4850"/>
              <a:gd name="T36" fmla="*/ 3292 w 4250"/>
              <a:gd name="T37" fmla="*/ 4491 h 4850"/>
              <a:gd name="T38" fmla="*/ 3292 w 4250"/>
              <a:gd name="T39" fmla="*/ 3845 h 4850"/>
              <a:gd name="T40" fmla="*/ 2202 w 4250"/>
              <a:gd name="T41" fmla="*/ 2755 h 4850"/>
              <a:gd name="T42" fmla="*/ 2047 w 4250"/>
              <a:gd name="T43" fmla="*/ 2755 h 4850"/>
              <a:gd name="T44" fmla="*/ 4250 w 4250"/>
              <a:gd name="T45" fmla="*/ 1905 h 4850"/>
              <a:gd name="T46" fmla="*/ 4250 w 4250"/>
              <a:gd name="T47" fmla="*/ 3055 h 4850"/>
              <a:gd name="T48" fmla="*/ 3699 w 4250"/>
              <a:gd name="T49" fmla="*/ 3055 h 4850"/>
              <a:gd name="T50" fmla="*/ 2202 w 4250"/>
              <a:gd name="T51" fmla="*/ 1558 h 4850"/>
              <a:gd name="T52" fmla="*/ 2047 w 4250"/>
              <a:gd name="T53" fmla="*/ 1558 h 4850"/>
              <a:gd name="T54" fmla="*/ 550 w 4250"/>
              <a:gd name="T55" fmla="*/ 3055 h 4850"/>
              <a:gd name="T56" fmla="*/ 0 w 4250"/>
              <a:gd name="T57" fmla="*/ 3055 h 4850"/>
              <a:gd name="T58" fmla="*/ 0 w 4250"/>
              <a:gd name="T59" fmla="*/ 1905 h 4850"/>
              <a:gd name="T60" fmla="*/ 1903 w 4250"/>
              <a:gd name="T61" fmla="*/ 0 h 4850"/>
              <a:gd name="T62" fmla="*/ 2346 w 4250"/>
              <a:gd name="T63" fmla="*/ 0 h 4850"/>
              <a:gd name="T64" fmla="*/ 4250 w 4250"/>
              <a:gd name="T65" fmla="*/ 1905 h 4850"/>
              <a:gd name="T66" fmla="*/ 2047 w 4250"/>
              <a:gd name="T67" fmla="*/ 360 h 4850"/>
              <a:gd name="T68" fmla="*/ 359 w 4250"/>
              <a:gd name="T69" fmla="*/ 2048 h 4850"/>
              <a:gd name="T70" fmla="*/ 359 w 4250"/>
              <a:gd name="T71" fmla="*/ 2696 h 4850"/>
              <a:gd name="T72" fmla="*/ 406 w 4250"/>
              <a:gd name="T73" fmla="*/ 2696 h 4850"/>
              <a:gd name="T74" fmla="*/ 1903 w 4250"/>
              <a:gd name="T75" fmla="*/ 1198 h 4850"/>
              <a:gd name="T76" fmla="*/ 2346 w 4250"/>
              <a:gd name="T77" fmla="*/ 1198 h 4850"/>
              <a:gd name="T78" fmla="*/ 3843 w 4250"/>
              <a:gd name="T79" fmla="*/ 2696 h 4850"/>
              <a:gd name="T80" fmla="*/ 3891 w 4250"/>
              <a:gd name="T81" fmla="*/ 2696 h 4850"/>
              <a:gd name="T82" fmla="*/ 3891 w 4250"/>
              <a:gd name="T83" fmla="*/ 2048 h 4850"/>
              <a:gd name="T84" fmla="*/ 2202 w 4250"/>
              <a:gd name="T85" fmla="*/ 360 h 4850"/>
              <a:gd name="T86" fmla="*/ 2047 w 4250"/>
              <a:gd name="T87" fmla="*/ 360 h 4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250" h="4850">
                <a:moveTo>
                  <a:pt x="3651" y="3701"/>
                </a:moveTo>
                <a:lnTo>
                  <a:pt x="3651" y="4850"/>
                </a:lnTo>
                <a:lnTo>
                  <a:pt x="3101" y="4850"/>
                </a:lnTo>
                <a:lnTo>
                  <a:pt x="2202" y="3953"/>
                </a:lnTo>
                <a:lnTo>
                  <a:pt x="2047" y="3953"/>
                </a:lnTo>
                <a:lnTo>
                  <a:pt x="1149" y="4850"/>
                </a:lnTo>
                <a:lnTo>
                  <a:pt x="598" y="4850"/>
                </a:lnTo>
                <a:lnTo>
                  <a:pt x="598" y="3701"/>
                </a:lnTo>
                <a:lnTo>
                  <a:pt x="1903" y="2396"/>
                </a:lnTo>
                <a:lnTo>
                  <a:pt x="2346" y="2396"/>
                </a:lnTo>
                <a:lnTo>
                  <a:pt x="3651" y="3701"/>
                </a:lnTo>
                <a:close/>
                <a:moveTo>
                  <a:pt x="2047" y="2755"/>
                </a:moveTo>
                <a:lnTo>
                  <a:pt x="957" y="3845"/>
                </a:lnTo>
                <a:lnTo>
                  <a:pt x="957" y="4491"/>
                </a:lnTo>
                <a:lnTo>
                  <a:pt x="1005" y="4491"/>
                </a:lnTo>
                <a:lnTo>
                  <a:pt x="1903" y="3593"/>
                </a:lnTo>
                <a:lnTo>
                  <a:pt x="2346" y="3593"/>
                </a:lnTo>
                <a:lnTo>
                  <a:pt x="3244" y="4491"/>
                </a:lnTo>
                <a:lnTo>
                  <a:pt x="3292" y="4491"/>
                </a:lnTo>
                <a:lnTo>
                  <a:pt x="3292" y="3845"/>
                </a:lnTo>
                <a:lnTo>
                  <a:pt x="2202" y="2755"/>
                </a:lnTo>
                <a:lnTo>
                  <a:pt x="2047" y="2755"/>
                </a:lnTo>
                <a:close/>
                <a:moveTo>
                  <a:pt x="4250" y="1905"/>
                </a:moveTo>
                <a:lnTo>
                  <a:pt x="4250" y="3055"/>
                </a:lnTo>
                <a:lnTo>
                  <a:pt x="3699" y="3055"/>
                </a:lnTo>
                <a:lnTo>
                  <a:pt x="2202" y="1558"/>
                </a:lnTo>
                <a:lnTo>
                  <a:pt x="2047" y="1558"/>
                </a:lnTo>
                <a:lnTo>
                  <a:pt x="550" y="3055"/>
                </a:lnTo>
                <a:lnTo>
                  <a:pt x="0" y="3055"/>
                </a:lnTo>
                <a:lnTo>
                  <a:pt x="0" y="1905"/>
                </a:lnTo>
                <a:lnTo>
                  <a:pt x="1903" y="0"/>
                </a:lnTo>
                <a:lnTo>
                  <a:pt x="2346" y="0"/>
                </a:lnTo>
                <a:lnTo>
                  <a:pt x="4250" y="1905"/>
                </a:lnTo>
                <a:close/>
                <a:moveTo>
                  <a:pt x="2047" y="360"/>
                </a:moveTo>
                <a:lnTo>
                  <a:pt x="359" y="2048"/>
                </a:lnTo>
                <a:lnTo>
                  <a:pt x="359" y="2696"/>
                </a:lnTo>
                <a:lnTo>
                  <a:pt x="406" y="2696"/>
                </a:lnTo>
                <a:lnTo>
                  <a:pt x="1903" y="1198"/>
                </a:lnTo>
                <a:lnTo>
                  <a:pt x="2346" y="1198"/>
                </a:lnTo>
                <a:lnTo>
                  <a:pt x="3843" y="2696"/>
                </a:lnTo>
                <a:lnTo>
                  <a:pt x="3891" y="2696"/>
                </a:lnTo>
                <a:lnTo>
                  <a:pt x="3891" y="2048"/>
                </a:lnTo>
                <a:lnTo>
                  <a:pt x="2202" y="360"/>
                </a:lnTo>
                <a:lnTo>
                  <a:pt x="2047" y="36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65000"/>
                  <a:lumOff val="35000"/>
                </a:schemeClr>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000">
        <p15:prstTrans prst="airplan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0"/>
                                        </p:tgtEl>
                                        <p:attrNameLst>
                                          <p:attrName>style.visibility</p:attrName>
                                        </p:attrNameLst>
                                      </p:cBhvr>
                                      <p:to>
                                        <p:strVal val="visible"/>
                                      </p:to>
                                    </p:set>
                                    <p:animEffect transition="in" filter="fade">
                                      <p:cBhvr>
                                        <p:cTn id="7" dur="1000"/>
                                        <p:tgtEl>
                                          <p:spTgt spid="120"/>
                                        </p:tgtEl>
                                      </p:cBhvr>
                                    </p:animEffect>
                                    <p:anim calcmode="lin" valueType="num">
                                      <p:cBhvr>
                                        <p:cTn id="8" dur="1000" fill="hold"/>
                                        <p:tgtEl>
                                          <p:spTgt spid="120"/>
                                        </p:tgtEl>
                                        <p:attrNameLst>
                                          <p:attrName>ppt_x</p:attrName>
                                        </p:attrNameLst>
                                      </p:cBhvr>
                                      <p:tavLst>
                                        <p:tav tm="0">
                                          <p:val>
                                            <p:strVal val="#ppt_x"/>
                                          </p:val>
                                        </p:tav>
                                        <p:tav tm="100000">
                                          <p:val>
                                            <p:strVal val="#ppt_x"/>
                                          </p:val>
                                        </p:tav>
                                      </p:tavLst>
                                    </p:anim>
                                    <p:anim calcmode="lin" valueType="num">
                                      <p:cBhvr>
                                        <p:cTn id="9" dur="1000" fill="hold"/>
                                        <p:tgtEl>
                                          <p:spTgt spid="1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23"/>
                                        </p:tgtEl>
                                        <p:attrNameLst>
                                          <p:attrName>style.visibility</p:attrName>
                                        </p:attrNameLst>
                                      </p:cBhvr>
                                      <p:to>
                                        <p:strVal val="visible"/>
                                      </p:to>
                                    </p:set>
                                    <p:animEffect transition="in" filter="fade">
                                      <p:cBhvr>
                                        <p:cTn id="13" dur="1000"/>
                                        <p:tgtEl>
                                          <p:spTgt spid="123"/>
                                        </p:tgtEl>
                                      </p:cBhvr>
                                    </p:animEffect>
                                    <p:anim calcmode="lin" valueType="num">
                                      <p:cBhvr>
                                        <p:cTn id="14" dur="1000" fill="hold"/>
                                        <p:tgtEl>
                                          <p:spTgt spid="123"/>
                                        </p:tgtEl>
                                        <p:attrNameLst>
                                          <p:attrName>ppt_x</p:attrName>
                                        </p:attrNameLst>
                                      </p:cBhvr>
                                      <p:tavLst>
                                        <p:tav tm="0">
                                          <p:val>
                                            <p:strVal val="#ppt_x"/>
                                          </p:val>
                                        </p:tav>
                                        <p:tav tm="100000">
                                          <p:val>
                                            <p:strVal val="#ppt_x"/>
                                          </p:val>
                                        </p:tav>
                                      </p:tavLst>
                                    </p:anim>
                                    <p:anim calcmode="lin" valueType="num">
                                      <p:cBhvr>
                                        <p:cTn id="15" dur="1000" fill="hold"/>
                                        <p:tgtEl>
                                          <p:spTgt spid="12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24"/>
                                        </p:tgtEl>
                                        <p:attrNameLst>
                                          <p:attrName>style.visibility</p:attrName>
                                        </p:attrNameLst>
                                      </p:cBhvr>
                                      <p:to>
                                        <p:strVal val="visible"/>
                                      </p:to>
                                    </p:set>
                                    <p:animEffect transition="in" filter="fade">
                                      <p:cBhvr>
                                        <p:cTn id="19" dur="1000"/>
                                        <p:tgtEl>
                                          <p:spTgt spid="124"/>
                                        </p:tgtEl>
                                      </p:cBhvr>
                                    </p:animEffect>
                                    <p:anim calcmode="lin" valueType="num">
                                      <p:cBhvr>
                                        <p:cTn id="20" dur="1000" fill="hold"/>
                                        <p:tgtEl>
                                          <p:spTgt spid="124"/>
                                        </p:tgtEl>
                                        <p:attrNameLst>
                                          <p:attrName>ppt_x</p:attrName>
                                        </p:attrNameLst>
                                      </p:cBhvr>
                                      <p:tavLst>
                                        <p:tav tm="0">
                                          <p:val>
                                            <p:strVal val="#ppt_x"/>
                                          </p:val>
                                        </p:tav>
                                        <p:tav tm="100000">
                                          <p:val>
                                            <p:strVal val="#ppt_x"/>
                                          </p:val>
                                        </p:tav>
                                      </p:tavLst>
                                    </p:anim>
                                    <p:anim calcmode="lin" valueType="num">
                                      <p:cBhvr>
                                        <p:cTn id="21" dur="1000" fill="hold"/>
                                        <p:tgtEl>
                                          <p:spTgt spid="12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29"/>
                                        </p:tgtEl>
                                        <p:attrNameLst>
                                          <p:attrName>style.visibility</p:attrName>
                                        </p:attrNameLst>
                                      </p:cBhvr>
                                      <p:to>
                                        <p:strVal val="visible"/>
                                      </p:to>
                                    </p:set>
                                    <p:animEffect transition="in" filter="fade">
                                      <p:cBhvr>
                                        <p:cTn id="25" dur="1000"/>
                                        <p:tgtEl>
                                          <p:spTgt spid="129"/>
                                        </p:tgtEl>
                                      </p:cBhvr>
                                    </p:animEffect>
                                    <p:anim calcmode="lin" valueType="num">
                                      <p:cBhvr>
                                        <p:cTn id="26" dur="1000" fill="hold"/>
                                        <p:tgtEl>
                                          <p:spTgt spid="129"/>
                                        </p:tgtEl>
                                        <p:attrNameLst>
                                          <p:attrName>ppt_x</p:attrName>
                                        </p:attrNameLst>
                                      </p:cBhvr>
                                      <p:tavLst>
                                        <p:tav tm="0">
                                          <p:val>
                                            <p:strVal val="#ppt_x"/>
                                          </p:val>
                                        </p:tav>
                                        <p:tav tm="100000">
                                          <p:val>
                                            <p:strVal val="#ppt_x"/>
                                          </p:val>
                                        </p:tav>
                                      </p:tavLst>
                                    </p:anim>
                                    <p:anim calcmode="lin" valueType="num">
                                      <p:cBhvr>
                                        <p:cTn id="27" dur="1000" fill="hold"/>
                                        <p:tgtEl>
                                          <p:spTgt spid="129"/>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22"/>
                                        </p:tgtEl>
                                        <p:attrNameLst>
                                          <p:attrName>style.visibility</p:attrName>
                                        </p:attrNameLst>
                                      </p:cBhvr>
                                      <p:to>
                                        <p:strVal val="visible"/>
                                      </p:to>
                                    </p:set>
                                    <p:animEffect transition="in" filter="fade">
                                      <p:cBhvr>
                                        <p:cTn id="31" dur="1000"/>
                                        <p:tgtEl>
                                          <p:spTgt spid="122"/>
                                        </p:tgtEl>
                                      </p:cBhvr>
                                    </p:animEffect>
                                    <p:anim calcmode="lin" valueType="num">
                                      <p:cBhvr>
                                        <p:cTn id="32" dur="1000" fill="hold"/>
                                        <p:tgtEl>
                                          <p:spTgt spid="122"/>
                                        </p:tgtEl>
                                        <p:attrNameLst>
                                          <p:attrName>ppt_x</p:attrName>
                                        </p:attrNameLst>
                                      </p:cBhvr>
                                      <p:tavLst>
                                        <p:tav tm="0">
                                          <p:val>
                                            <p:strVal val="#ppt_x"/>
                                          </p:val>
                                        </p:tav>
                                        <p:tav tm="100000">
                                          <p:val>
                                            <p:strVal val="#ppt_x"/>
                                          </p:val>
                                        </p:tav>
                                      </p:tavLst>
                                    </p:anim>
                                    <p:anim calcmode="lin" valueType="num">
                                      <p:cBhvr>
                                        <p:cTn id="33" dur="1000" fill="hold"/>
                                        <p:tgtEl>
                                          <p:spTgt spid="122"/>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125"/>
                                        </p:tgtEl>
                                        <p:attrNameLst>
                                          <p:attrName>style.visibility</p:attrName>
                                        </p:attrNameLst>
                                      </p:cBhvr>
                                      <p:to>
                                        <p:strVal val="visible"/>
                                      </p:to>
                                    </p:set>
                                    <p:animEffect transition="in" filter="fade">
                                      <p:cBhvr>
                                        <p:cTn id="37" dur="1000"/>
                                        <p:tgtEl>
                                          <p:spTgt spid="125"/>
                                        </p:tgtEl>
                                      </p:cBhvr>
                                    </p:animEffect>
                                    <p:anim calcmode="lin" valueType="num">
                                      <p:cBhvr>
                                        <p:cTn id="38" dur="1000" fill="hold"/>
                                        <p:tgtEl>
                                          <p:spTgt spid="125"/>
                                        </p:tgtEl>
                                        <p:attrNameLst>
                                          <p:attrName>ppt_x</p:attrName>
                                        </p:attrNameLst>
                                      </p:cBhvr>
                                      <p:tavLst>
                                        <p:tav tm="0">
                                          <p:val>
                                            <p:strVal val="#ppt_x"/>
                                          </p:val>
                                        </p:tav>
                                        <p:tav tm="100000">
                                          <p:val>
                                            <p:strVal val="#ppt_x"/>
                                          </p:val>
                                        </p:tav>
                                      </p:tavLst>
                                    </p:anim>
                                    <p:anim calcmode="lin" valueType="num">
                                      <p:cBhvr>
                                        <p:cTn id="39" dur="1000" fill="hold"/>
                                        <p:tgtEl>
                                          <p:spTgt spid="125"/>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126"/>
                                        </p:tgtEl>
                                        <p:attrNameLst>
                                          <p:attrName>style.visibility</p:attrName>
                                        </p:attrNameLst>
                                      </p:cBhvr>
                                      <p:to>
                                        <p:strVal val="visible"/>
                                      </p:to>
                                    </p:set>
                                    <p:animEffect transition="in" filter="fade">
                                      <p:cBhvr>
                                        <p:cTn id="43" dur="1000"/>
                                        <p:tgtEl>
                                          <p:spTgt spid="126"/>
                                        </p:tgtEl>
                                      </p:cBhvr>
                                    </p:animEffect>
                                    <p:anim calcmode="lin" valueType="num">
                                      <p:cBhvr>
                                        <p:cTn id="44" dur="1000" fill="hold"/>
                                        <p:tgtEl>
                                          <p:spTgt spid="126"/>
                                        </p:tgtEl>
                                        <p:attrNameLst>
                                          <p:attrName>ppt_x</p:attrName>
                                        </p:attrNameLst>
                                      </p:cBhvr>
                                      <p:tavLst>
                                        <p:tav tm="0">
                                          <p:val>
                                            <p:strVal val="#ppt_x"/>
                                          </p:val>
                                        </p:tav>
                                        <p:tav tm="100000">
                                          <p:val>
                                            <p:strVal val="#ppt_x"/>
                                          </p:val>
                                        </p:tav>
                                      </p:tavLst>
                                    </p:anim>
                                    <p:anim calcmode="lin" valueType="num">
                                      <p:cBhvr>
                                        <p:cTn id="45" dur="1000" fill="hold"/>
                                        <p:tgtEl>
                                          <p:spTgt spid="126"/>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grpId="0" nodeType="afterEffect">
                                  <p:stCondLst>
                                    <p:cond delay="0"/>
                                  </p:stCondLst>
                                  <p:childTnLst>
                                    <p:set>
                                      <p:cBhvr>
                                        <p:cTn id="48" dur="1" fill="hold">
                                          <p:stCondLst>
                                            <p:cond delay="0"/>
                                          </p:stCondLst>
                                        </p:cTn>
                                        <p:tgtEl>
                                          <p:spTgt spid="130"/>
                                        </p:tgtEl>
                                        <p:attrNameLst>
                                          <p:attrName>style.visibility</p:attrName>
                                        </p:attrNameLst>
                                      </p:cBhvr>
                                      <p:to>
                                        <p:strVal val="visible"/>
                                      </p:to>
                                    </p:set>
                                    <p:animEffect transition="in" filter="fade">
                                      <p:cBhvr>
                                        <p:cTn id="49" dur="1000"/>
                                        <p:tgtEl>
                                          <p:spTgt spid="130"/>
                                        </p:tgtEl>
                                      </p:cBhvr>
                                    </p:animEffect>
                                    <p:anim calcmode="lin" valueType="num">
                                      <p:cBhvr>
                                        <p:cTn id="50" dur="1000" fill="hold"/>
                                        <p:tgtEl>
                                          <p:spTgt spid="130"/>
                                        </p:tgtEl>
                                        <p:attrNameLst>
                                          <p:attrName>ppt_x</p:attrName>
                                        </p:attrNameLst>
                                      </p:cBhvr>
                                      <p:tavLst>
                                        <p:tav tm="0">
                                          <p:val>
                                            <p:strVal val="#ppt_x"/>
                                          </p:val>
                                        </p:tav>
                                        <p:tav tm="100000">
                                          <p:val>
                                            <p:strVal val="#ppt_x"/>
                                          </p:val>
                                        </p:tav>
                                      </p:tavLst>
                                    </p:anim>
                                    <p:anim calcmode="lin" valueType="num">
                                      <p:cBhvr>
                                        <p:cTn id="51" dur="1000" fill="hold"/>
                                        <p:tgtEl>
                                          <p:spTgt spid="130"/>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grpId="0" nodeType="afterEffect">
                                  <p:stCondLst>
                                    <p:cond delay="0"/>
                                  </p:stCondLst>
                                  <p:childTnLst>
                                    <p:set>
                                      <p:cBhvr>
                                        <p:cTn id="54" dur="1" fill="hold">
                                          <p:stCondLst>
                                            <p:cond delay="0"/>
                                          </p:stCondLst>
                                        </p:cTn>
                                        <p:tgtEl>
                                          <p:spTgt spid="121"/>
                                        </p:tgtEl>
                                        <p:attrNameLst>
                                          <p:attrName>style.visibility</p:attrName>
                                        </p:attrNameLst>
                                      </p:cBhvr>
                                      <p:to>
                                        <p:strVal val="visible"/>
                                      </p:to>
                                    </p:set>
                                    <p:animEffect transition="in" filter="fade">
                                      <p:cBhvr>
                                        <p:cTn id="55" dur="1000"/>
                                        <p:tgtEl>
                                          <p:spTgt spid="121"/>
                                        </p:tgtEl>
                                      </p:cBhvr>
                                    </p:animEffect>
                                    <p:anim calcmode="lin" valueType="num">
                                      <p:cBhvr>
                                        <p:cTn id="56" dur="1000" fill="hold"/>
                                        <p:tgtEl>
                                          <p:spTgt spid="121"/>
                                        </p:tgtEl>
                                        <p:attrNameLst>
                                          <p:attrName>ppt_x</p:attrName>
                                        </p:attrNameLst>
                                      </p:cBhvr>
                                      <p:tavLst>
                                        <p:tav tm="0">
                                          <p:val>
                                            <p:strVal val="#ppt_x"/>
                                          </p:val>
                                        </p:tav>
                                        <p:tav tm="100000">
                                          <p:val>
                                            <p:strVal val="#ppt_x"/>
                                          </p:val>
                                        </p:tav>
                                      </p:tavLst>
                                    </p:anim>
                                    <p:anim calcmode="lin" valueType="num">
                                      <p:cBhvr>
                                        <p:cTn id="57" dur="1000" fill="hold"/>
                                        <p:tgtEl>
                                          <p:spTgt spid="121"/>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2" presetClass="entr" presetSubtype="0" fill="hold" grpId="0" nodeType="afterEffect">
                                  <p:stCondLst>
                                    <p:cond delay="0"/>
                                  </p:stCondLst>
                                  <p:childTnLst>
                                    <p:set>
                                      <p:cBhvr>
                                        <p:cTn id="60" dur="1" fill="hold">
                                          <p:stCondLst>
                                            <p:cond delay="0"/>
                                          </p:stCondLst>
                                        </p:cTn>
                                        <p:tgtEl>
                                          <p:spTgt spid="127"/>
                                        </p:tgtEl>
                                        <p:attrNameLst>
                                          <p:attrName>style.visibility</p:attrName>
                                        </p:attrNameLst>
                                      </p:cBhvr>
                                      <p:to>
                                        <p:strVal val="visible"/>
                                      </p:to>
                                    </p:set>
                                    <p:animEffect transition="in" filter="fade">
                                      <p:cBhvr>
                                        <p:cTn id="61" dur="1000"/>
                                        <p:tgtEl>
                                          <p:spTgt spid="127"/>
                                        </p:tgtEl>
                                      </p:cBhvr>
                                    </p:animEffect>
                                    <p:anim calcmode="lin" valueType="num">
                                      <p:cBhvr>
                                        <p:cTn id="62" dur="1000" fill="hold"/>
                                        <p:tgtEl>
                                          <p:spTgt spid="127"/>
                                        </p:tgtEl>
                                        <p:attrNameLst>
                                          <p:attrName>ppt_x</p:attrName>
                                        </p:attrNameLst>
                                      </p:cBhvr>
                                      <p:tavLst>
                                        <p:tav tm="0">
                                          <p:val>
                                            <p:strVal val="#ppt_x"/>
                                          </p:val>
                                        </p:tav>
                                        <p:tav tm="100000">
                                          <p:val>
                                            <p:strVal val="#ppt_x"/>
                                          </p:val>
                                        </p:tav>
                                      </p:tavLst>
                                    </p:anim>
                                    <p:anim calcmode="lin" valueType="num">
                                      <p:cBhvr>
                                        <p:cTn id="63" dur="1000" fill="hold"/>
                                        <p:tgtEl>
                                          <p:spTgt spid="127"/>
                                        </p:tgtEl>
                                        <p:attrNameLst>
                                          <p:attrName>ppt_y</p:attrName>
                                        </p:attrNameLst>
                                      </p:cBhvr>
                                      <p:tavLst>
                                        <p:tav tm="0">
                                          <p:val>
                                            <p:strVal val="#ppt_y+.1"/>
                                          </p:val>
                                        </p:tav>
                                        <p:tav tm="100000">
                                          <p:val>
                                            <p:strVal val="#ppt_y"/>
                                          </p:val>
                                        </p:tav>
                                      </p:tavLst>
                                    </p:anim>
                                  </p:childTnLst>
                                </p:cTn>
                              </p:par>
                            </p:childTnLst>
                          </p:cTn>
                        </p:par>
                        <p:par>
                          <p:cTn id="64" fill="hold">
                            <p:stCondLst>
                              <p:cond delay="10000"/>
                            </p:stCondLst>
                            <p:childTnLst>
                              <p:par>
                                <p:cTn id="65" presetID="42" presetClass="entr" presetSubtype="0" fill="hold" grpId="0" nodeType="afterEffect">
                                  <p:stCondLst>
                                    <p:cond delay="0"/>
                                  </p:stCondLst>
                                  <p:childTnLst>
                                    <p:set>
                                      <p:cBhvr>
                                        <p:cTn id="66" dur="1" fill="hold">
                                          <p:stCondLst>
                                            <p:cond delay="0"/>
                                          </p:stCondLst>
                                        </p:cTn>
                                        <p:tgtEl>
                                          <p:spTgt spid="128"/>
                                        </p:tgtEl>
                                        <p:attrNameLst>
                                          <p:attrName>style.visibility</p:attrName>
                                        </p:attrNameLst>
                                      </p:cBhvr>
                                      <p:to>
                                        <p:strVal val="visible"/>
                                      </p:to>
                                    </p:set>
                                    <p:animEffect transition="in" filter="fade">
                                      <p:cBhvr>
                                        <p:cTn id="67" dur="1000"/>
                                        <p:tgtEl>
                                          <p:spTgt spid="128"/>
                                        </p:tgtEl>
                                      </p:cBhvr>
                                    </p:animEffect>
                                    <p:anim calcmode="lin" valueType="num">
                                      <p:cBhvr>
                                        <p:cTn id="68" dur="1000" fill="hold"/>
                                        <p:tgtEl>
                                          <p:spTgt spid="128"/>
                                        </p:tgtEl>
                                        <p:attrNameLst>
                                          <p:attrName>ppt_x</p:attrName>
                                        </p:attrNameLst>
                                      </p:cBhvr>
                                      <p:tavLst>
                                        <p:tav tm="0">
                                          <p:val>
                                            <p:strVal val="#ppt_x"/>
                                          </p:val>
                                        </p:tav>
                                        <p:tav tm="100000">
                                          <p:val>
                                            <p:strVal val="#ppt_x"/>
                                          </p:val>
                                        </p:tav>
                                      </p:tavLst>
                                    </p:anim>
                                    <p:anim calcmode="lin" valueType="num">
                                      <p:cBhvr>
                                        <p:cTn id="69" dur="1000" fill="hold"/>
                                        <p:tgtEl>
                                          <p:spTgt spid="128"/>
                                        </p:tgtEl>
                                        <p:attrNameLst>
                                          <p:attrName>ppt_y</p:attrName>
                                        </p:attrNameLst>
                                      </p:cBhvr>
                                      <p:tavLst>
                                        <p:tav tm="0">
                                          <p:val>
                                            <p:strVal val="#ppt_y+.1"/>
                                          </p:val>
                                        </p:tav>
                                        <p:tav tm="100000">
                                          <p:val>
                                            <p:strVal val="#ppt_y"/>
                                          </p:val>
                                        </p:tav>
                                      </p:tavLst>
                                    </p:anim>
                                  </p:childTnLst>
                                </p:cTn>
                              </p:par>
                            </p:childTnLst>
                          </p:cTn>
                        </p:par>
                        <p:par>
                          <p:cTn id="70" fill="hold">
                            <p:stCondLst>
                              <p:cond delay="11000"/>
                            </p:stCondLst>
                            <p:childTnLst>
                              <p:par>
                                <p:cTn id="71" presetID="42" presetClass="entr" presetSubtype="0" fill="hold" grpId="0" nodeType="afterEffect">
                                  <p:stCondLst>
                                    <p:cond delay="0"/>
                                  </p:stCondLst>
                                  <p:childTnLst>
                                    <p:set>
                                      <p:cBhvr>
                                        <p:cTn id="72" dur="1" fill="hold">
                                          <p:stCondLst>
                                            <p:cond delay="0"/>
                                          </p:stCondLst>
                                        </p:cTn>
                                        <p:tgtEl>
                                          <p:spTgt spid="131"/>
                                        </p:tgtEl>
                                        <p:attrNameLst>
                                          <p:attrName>style.visibility</p:attrName>
                                        </p:attrNameLst>
                                      </p:cBhvr>
                                      <p:to>
                                        <p:strVal val="visible"/>
                                      </p:to>
                                    </p:set>
                                    <p:animEffect transition="in" filter="fade">
                                      <p:cBhvr>
                                        <p:cTn id="73" dur="1000"/>
                                        <p:tgtEl>
                                          <p:spTgt spid="131"/>
                                        </p:tgtEl>
                                      </p:cBhvr>
                                    </p:animEffect>
                                    <p:anim calcmode="lin" valueType="num">
                                      <p:cBhvr>
                                        <p:cTn id="74" dur="1000" fill="hold"/>
                                        <p:tgtEl>
                                          <p:spTgt spid="131"/>
                                        </p:tgtEl>
                                        <p:attrNameLst>
                                          <p:attrName>ppt_x</p:attrName>
                                        </p:attrNameLst>
                                      </p:cBhvr>
                                      <p:tavLst>
                                        <p:tav tm="0">
                                          <p:val>
                                            <p:strVal val="#ppt_x"/>
                                          </p:val>
                                        </p:tav>
                                        <p:tav tm="100000">
                                          <p:val>
                                            <p:strVal val="#ppt_x"/>
                                          </p:val>
                                        </p:tav>
                                      </p:tavLst>
                                    </p:anim>
                                    <p:anim calcmode="lin" valueType="num">
                                      <p:cBhvr>
                                        <p:cTn id="75" dur="1000" fill="hold"/>
                                        <p:tgtEl>
                                          <p:spTgt spid="1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P spid="121" grpId="0" animBg="1"/>
      <p:bldP spid="122" grpId="0" animBg="1"/>
      <p:bldP spid="123" grpId="0"/>
      <p:bldP spid="124" grpId="0"/>
      <p:bldP spid="125" grpId="0"/>
      <p:bldP spid="126" grpId="0"/>
      <p:bldP spid="127" grpId="0"/>
      <p:bldP spid="128" grpId="0"/>
      <p:bldP spid="129" grpId="0" animBg="1"/>
      <p:bldP spid="130" grpId="0" animBg="1"/>
      <p:bldP spid="13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矩形 66"/>
          <p:cNvSpPr/>
          <p:nvPr/>
        </p:nvSpPr>
        <p:spPr>
          <a:xfrm>
            <a:off x="0" y="1663700"/>
            <a:ext cx="12192000" cy="3378200"/>
          </a:xfrm>
          <a:prstGeom prst="rect">
            <a:avLst/>
          </a:prstGeom>
          <a:solidFill>
            <a:srgbClr val="73C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6" name="Picture Placeholder 2"/>
          <p:cNvPicPr>
            <a:picLocks noGrp="1" noChangeAspect="1"/>
          </p:cNvPicPr>
          <p:nvPr>
            <p:ph type="pic" sz="quarter" idx="4294967295"/>
          </p:nvPr>
        </p:nvPicPr>
        <p:blipFill rotWithShape="1">
          <a:blip r:embed="rId1" cstate="screen">
            <a:extLst>
              <a:ext uri="{BEBA8EAE-BF5A-486C-A8C5-ECC9F3942E4B}">
                <a14:imgProps xmlns:a14="http://schemas.microsoft.com/office/drawing/2010/main">
                  <a14:imgLayer r:embed="rId2">
                    <a14:imgEffect>
                      <a14:saturation sat="66000"/>
                    </a14:imgEffect>
                  </a14:imgLayer>
                </a14:imgProps>
              </a:ext>
            </a:extLst>
          </a:blip>
          <a:srcRect/>
          <a:stretch>
            <a:fillRect/>
          </a:stretch>
        </p:blipFill>
        <p:spPr>
          <a:xfrm>
            <a:off x="0" y="1622378"/>
            <a:ext cx="5194300" cy="3419522"/>
          </a:xfrm>
          <a:prstGeom prst="rect">
            <a:avLst/>
          </a:prstGeom>
        </p:spPr>
      </p:pic>
      <p:sp>
        <p:nvSpPr>
          <p:cNvPr id="68" name="文本框 67"/>
          <p:cNvSpPr txBox="1"/>
          <p:nvPr/>
        </p:nvSpPr>
        <p:spPr>
          <a:xfrm>
            <a:off x="7536183" y="2725361"/>
            <a:ext cx="2749819" cy="338554"/>
          </a:xfrm>
          <a:prstGeom prst="rect">
            <a:avLst/>
          </a:prstGeom>
          <a:noFill/>
        </p:spPr>
        <p:txBody>
          <a:bodyPr wrap="square" rtlCol="0">
            <a:spAutoFit/>
          </a:bodyPr>
          <a:lstStyle/>
          <a:p>
            <a:pPr algn="ctr"/>
            <a:r>
              <a:rPr lang="zh-CN" altLang="en-US" sz="1600" dirty="0">
                <a:solidFill>
                  <a:schemeClr val="bg1"/>
                </a:solidFill>
                <a:cs typeface="+mn-ea"/>
                <a:sym typeface="+mn-lt"/>
              </a:rPr>
              <a:t>那个仿佛永远看不见的影子</a:t>
            </a:r>
            <a:endParaRPr lang="zh-CN" altLang="en-US" sz="1600" dirty="0">
              <a:solidFill>
                <a:schemeClr val="bg1"/>
              </a:solidFill>
              <a:cs typeface="+mn-ea"/>
              <a:sym typeface="+mn-lt"/>
            </a:endParaRPr>
          </a:p>
        </p:txBody>
      </p:sp>
      <p:sp>
        <p:nvSpPr>
          <p:cNvPr id="69" name="矩形 68"/>
          <p:cNvSpPr/>
          <p:nvPr/>
        </p:nvSpPr>
        <p:spPr>
          <a:xfrm>
            <a:off x="7228900" y="3288574"/>
            <a:ext cx="3377834" cy="646331"/>
          </a:xfrm>
          <a:prstGeom prst="rect">
            <a:avLst/>
          </a:prstGeom>
        </p:spPr>
        <p:txBody>
          <a:bodyPr wrap="square">
            <a:spAutoFit/>
          </a:bodyPr>
          <a:lstStyle/>
          <a:p>
            <a:pPr algn="ctr"/>
            <a:r>
              <a:rPr lang="en-US" altLang="zh-CN" sz="1200">
                <a:solidFill>
                  <a:schemeClr val="bg1"/>
                </a:solidFill>
                <a:cs typeface="+mn-ea"/>
                <a:sym typeface="+mn-lt"/>
              </a:rPr>
              <a:t>When it becomes a quiet state, when it became the world's shadow. He looked at alone, the invisible Shadow as if forever</a:t>
            </a:r>
            <a:endParaRPr lang="zh-CN" altLang="en-US" sz="1200">
              <a:solidFill>
                <a:schemeClr val="bg1"/>
              </a:solidFill>
              <a:cs typeface="+mn-ea"/>
              <a:sym typeface="+mn-lt"/>
            </a:endParaRPr>
          </a:p>
        </p:txBody>
      </p:sp>
      <p:sp>
        <p:nvSpPr>
          <p:cNvPr id="70" name="矩形 69"/>
          <p:cNvSpPr/>
          <p:nvPr/>
        </p:nvSpPr>
        <p:spPr>
          <a:xfrm>
            <a:off x="0" y="0"/>
            <a:ext cx="12192000" cy="6858000"/>
          </a:xfrm>
          <a:prstGeom prst="rect">
            <a:avLst/>
          </a:prstGeom>
          <a:noFill/>
          <a:ln w="190500">
            <a:solidFill>
              <a:srgbClr val="73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000">
        <p15:prstTrans prst="airplan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10025" y="569077"/>
            <a:ext cx="5929474" cy="5695950"/>
            <a:chOff x="3371850" y="685800"/>
            <a:chExt cx="5929474" cy="5695950"/>
          </a:xfrm>
        </p:grpSpPr>
        <p:sp>
          <p:nvSpPr>
            <p:cNvPr id="8" name="矩形 7"/>
            <p:cNvSpPr/>
            <p:nvPr/>
          </p:nvSpPr>
          <p:spPr>
            <a:xfrm>
              <a:off x="3371850" y="685800"/>
              <a:ext cx="4552950" cy="5695950"/>
            </a:xfrm>
            <a:prstGeom prst="rect">
              <a:avLst/>
            </a:prstGeom>
            <a:solidFill>
              <a:srgbClr val="FDDAE0">
                <a:alpha val="0"/>
              </a:srgbClr>
            </a:solidFill>
            <a:ln>
              <a:solidFill>
                <a:srgbClr val="FDDAE0"/>
              </a:solidFill>
            </a:ln>
            <a:effectLst>
              <a:innerShdw blurRad="63500" dist="50800" dir="13500000">
                <a:prstClr val="black">
                  <a:alpha val="2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a:off x="3810123" y="1274819"/>
              <a:ext cx="3743287" cy="4838700"/>
            </a:xfrm>
            <a:prstGeom prst="rect">
              <a:avLst/>
            </a:prstGeom>
            <a:solidFill>
              <a:srgbClr val="73C9CA">
                <a:alpha val="16000"/>
              </a:srgbClr>
            </a:solidFill>
            <a:ln>
              <a:noFill/>
            </a:ln>
            <a:effectLst>
              <a:innerShdw blurRad="63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p:cNvSpPr/>
            <p:nvPr/>
          </p:nvSpPr>
          <p:spPr>
            <a:xfrm>
              <a:off x="3371850" y="685800"/>
              <a:ext cx="4552950" cy="5695950"/>
            </a:xfrm>
            <a:prstGeom prst="rect">
              <a:avLst/>
            </a:prstGeom>
            <a:noFill/>
            <a:ln w="79375">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矩形 8"/>
            <p:cNvSpPr>
              <a:spLocks noChangeArrowheads="1"/>
            </p:cNvSpPr>
            <p:nvPr/>
          </p:nvSpPr>
          <p:spPr bwMode="auto">
            <a:xfrm>
              <a:off x="3959156" y="4653505"/>
              <a:ext cx="534216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000" dirty="0">
                  <a:solidFill>
                    <a:schemeClr val="bg1"/>
                  </a:solidFill>
                  <a:cs typeface="+mn-ea"/>
                  <a:sym typeface="+mn-lt"/>
                </a:rPr>
                <a:t>PowerPoint Template</a:t>
              </a:r>
              <a:endParaRPr lang="zh-CN" altLang="en-US" sz="4000" dirty="0">
                <a:solidFill>
                  <a:schemeClr val="bg1"/>
                </a:solidFill>
                <a:cs typeface="+mn-ea"/>
                <a:sym typeface="+mn-lt"/>
              </a:endParaRPr>
            </a:p>
          </p:txBody>
        </p:sp>
        <p:sp>
          <p:nvSpPr>
            <p:cNvPr id="14" name="文本框 11"/>
            <p:cNvSpPr>
              <a:spLocks noChangeArrowheads="1"/>
            </p:cNvSpPr>
            <p:nvPr/>
          </p:nvSpPr>
          <p:spPr bwMode="auto">
            <a:xfrm>
              <a:off x="3810570" y="4279053"/>
              <a:ext cx="3745438" cy="369332"/>
            </a:xfrm>
            <a:prstGeom prst="rect">
              <a:avLst/>
            </a:prstGeom>
            <a:solidFill>
              <a:srgbClr val="73C9CA">
                <a:alpha val="49000"/>
              </a:srgbClr>
            </a:solidFill>
            <a:ln>
              <a:noFill/>
            </a:ln>
            <a:effectLst>
              <a:innerShdw blurRad="635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grpSp>
      <p:grpSp>
        <p:nvGrpSpPr>
          <p:cNvPr id="3" name="组合 2"/>
          <p:cNvGrpSpPr/>
          <p:nvPr/>
        </p:nvGrpSpPr>
        <p:grpSpPr>
          <a:xfrm>
            <a:off x="5773983" y="1816730"/>
            <a:ext cx="1240949" cy="1391140"/>
            <a:chOff x="4823225" y="3101912"/>
            <a:chExt cx="604921" cy="678134"/>
          </a:xfrm>
        </p:grpSpPr>
        <p:sp>
          <p:nvSpPr>
            <p:cNvPr id="24" name="文本框 23"/>
            <p:cNvSpPr txBox="1"/>
            <p:nvPr/>
          </p:nvSpPr>
          <p:spPr>
            <a:xfrm>
              <a:off x="4863734" y="3150207"/>
              <a:ext cx="506510" cy="540111"/>
            </a:xfrm>
            <a:prstGeom prst="rect">
              <a:avLst/>
            </a:prstGeom>
            <a:noFill/>
            <a:effectLst/>
          </p:spPr>
          <p:txBody>
            <a:bodyPr wrap="none" rtlCol="0">
              <a:spAutoFit/>
            </a:bodyPr>
            <a:lstStyle/>
            <a:p>
              <a:r>
                <a:rPr lang="en-US" altLang="zh-CN" sz="2800" b="1" dirty="0">
                  <a:cs typeface="+mn-ea"/>
                  <a:sym typeface="+mn-lt"/>
                </a:rPr>
                <a:t>  </a:t>
              </a:r>
              <a:r>
                <a:rPr lang="en-US" altLang="zh-CN" sz="6600" b="1" dirty="0">
                  <a:cs typeface="+mn-ea"/>
                  <a:sym typeface="+mn-lt"/>
                </a:rPr>
                <a:t>2</a:t>
              </a:r>
              <a:r>
                <a:rPr lang="en-US" altLang="zh-CN" sz="3200" b="1" dirty="0">
                  <a:cs typeface="+mn-ea"/>
                  <a:sym typeface="+mn-lt"/>
                </a:rPr>
                <a:t>.</a:t>
              </a:r>
              <a:endParaRPr lang="en-US" altLang="zh-CN" sz="2400" b="1" dirty="0">
                <a:cs typeface="+mn-ea"/>
                <a:sym typeface="+mn-lt"/>
              </a:endParaRPr>
            </a:p>
          </p:txBody>
        </p:sp>
        <p:sp>
          <p:nvSpPr>
            <p:cNvPr id="25" name="Freeform 19"/>
            <p:cNvSpPr/>
            <p:nvPr/>
          </p:nvSpPr>
          <p:spPr bwMode="auto">
            <a:xfrm>
              <a:off x="4823225" y="3101912"/>
              <a:ext cx="604921" cy="67813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noFill/>
            <a:ln>
              <a:solidFill>
                <a:srgbClr val="59595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cs typeface="+mn-ea"/>
                <a:sym typeface="+mn-lt"/>
              </a:endParaRPr>
            </a:p>
          </p:txBody>
        </p:sp>
      </p:grpSp>
      <p:sp>
        <p:nvSpPr>
          <p:cNvPr id="26" name="文本框 16"/>
          <p:cNvSpPr>
            <a:spLocks noChangeArrowheads="1"/>
          </p:cNvSpPr>
          <p:nvPr/>
        </p:nvSpPr>
        <p:spPr bwMode="auto">
          <a:xfrm>
            <a:off x="5532682" y="3377168"/>
            <a:ext cx="17235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dirty="0">
                <a:cs typeface="+mn-ea"/>
                <a:sym typeface="+mn-lt"/>
              </a:rPr>
              <a:t>请填写标题</a:t>
            </a:r>
            <a:endParaRPr lang="zh-CN" altLang="en-US" sz="2400" b="1" dirty="0">
              <a:cs typeface="+mn-ea"/>
              <a:sym typeface="+mn-lt"/>
            </a:endParaRPr>
          </a:p>
        </p:txBody>
      </p:sp>
      <p:sp>
        <p:nvSpPr>
          <p:cNvPr id="23" name="文本框 16"/>
          <p:cNvSpPr>
            <a:spLocks noChangeArrowheads="1"/>
          </p:cNvSpPr>
          <p:nvPr/>
        </p:nvSpPr>
        <p:spPr bwMode="auto">
          <a:xfrm>
            <a:off x="5154397" y="5099851"/>
            <a:ext cx="2331087"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1400" dirty="0">
                <a:cs typeface="+mn-ea"/>
                <a:sym typeface="+mn-lt"/>
              </a:rPr>
              <a:t>· </a:t>
            </a:r>
            <a:r>
              <a:rPr lang="zh-CN" altLang="en-US" sz="1400" dirty="0">
                <a:cs typeface="+mn-ea"/>
                <a:sym typeface="+mn-lt"/>
              </a:rPr>
              <a:t>填写小标题  </a:t>
            </a:r>
            <a:r>
              <a:rPr lang="en-US" altLang="zh-CN" sz="1400" dirty="0">
                <a:cs typeface="+mn-ea"/>
                <a:sym typeface="+mn-lt"/>
              </a:rPr>
              <a:t>· </a:t>
            </a:r>
            <a:r>
              <a:rPr lang="zh-CN" altLang="en-US" sz="1400" dirty="0">
                <a:cs typeface="+mn-ea"/>
                <a:sym typeface="+mn-lt"/>
              </a:rPr>
              <a:t>填写小标题 </a:t>
            </a:r>
            <a:endParaRPr lang="en-US" altLang="zh-CN" sz="1400" dirty="0">
              <a:cs typeface="+mn-ea"/>
              <a:sym typeface="+mn-lt"/>
            </a:endParaRPr>
          </a:p>
          <a:p>
            <a:pPr>
              <a:lnSpc>
                <a:spcPct val="150000"/>
              </a:lnSpc>
            </a:pPr>
            <a:r>
              <a:rPr lang="en-US" altLang="zh-CN" sz="1400" dirty="0">
                <a:cs typeface="+mn-ea"/>
                <a:sym typeface="+mn-lt"/>
              </a:rPr>
              <a:t>· </a:t>
            </a:r>
            <a:r>
              <a:rPr lang="zh-CN" altLang="en-US" sz="1400" dirty="0">
                <a:cs typeface="+mn-ea"/>
                <a:sym typeface="+mn-lt"/>
              </a:rPr>
              <a:t>填写小标题  </a:t>
            </a:r>
            <a:r>
              <a:rPr lang="en-US" altLang="zh-CN" sz="1400" dirty="0">
                <a:cs typeface="+mn-ea"/>
                <a:sym typeface="+mn-lt"/>
              </a:rPr>
              <a:t>· </a:t>
            </a:r>
            <a:r>
              <a:rPr lang="zh-CN" altLang="en-US" sz="1400" dirty="0">
                <a:cs typeface="+mn-ea"/>
                <a:sym typeface="+mn-lt"/>
              </a:rPr>
              <a:t>填写小标题 </a:t>
            </a:r>
            <a:endParaRPr lang="en-US" altLang="zh-CN" sz="1400" dirty="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000">
        <p15:prstTrans prst="airplane"/>
      </p:transition>
    </mc:Choice>
    <mc:Fallback>
      <p:transition spd="slow" advClick="0" advTm="200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966968" y="1833907"/>
            <a:ext cx="2240823" cy="2240824"/>
          </a:xfrm>
          <a:prstGeom prst="ellipse">
            <a:avLst/>
          </a:prstGeom>
          <a:solidFill>
            <a:srgbClr val="73C9CA"/>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文本框 6"/>
          <p:cNvSpPr txBox="1"/>
          <p:nvPr/>
        </p:nvSpPr>
        <p:spPr>
          <a:xfrm>
            <a:off x="1121935" y="2479542"/>
            <a:ext cx="1930890" cy="646330"/>
          </a:xfrm>
          <a:prstGeom prst="rect">
            <a:avLst/>
          </a:prstGeom>
          <a:noFill/>
        </p:spPr>
        <p:txBody>
          <a:bodyPr wrap="square" rtlCol="0" anchor="ctr">
            <a:spAutoFit/>
          </a:bodyPr>
          <a:lstStyle>
            <a:defPPr>
              <a:defRPr lang="zh-CN"/>
            </a:defPPr>
            <a:lvl1pPr algn="ctr">
              <a:defRPr sz="3600">
                <a:solidFill>
                  <a:schemeClr val="bg1"/>
                </a:solidFill>
                <a:latin typeface="HelveticaNeueLT Pro 67 MdCn" panose="020B0606030502030204" pitchFamily="34" charset="0"/>
              </a:defRPr>
            </a:lvl1pPr>
          </a:lstStyle>
          <a:p>
            <a:r>
              <a:rPr lang="en-US" altLang="zh-CN" dirty="0">
                <a:latin typeface="+mn-lt"/>
                <a:cs typeface="+mn-ea"/>
                <a:sym typeface="+mn-lt"/>
              </a:rPr>
              <a:t>9,300</a:t>
            </a:r>
            <a:endParaRPr lang="zh-CN" altLang="en-US" dirty="0">
              <a:latin typeface="+mn-lt"/>
              <a:cs typeface="+mn-ea"/>
              <a:sym typeface="+mn-lt"/>
            </a:endParaRPr>
          </a:p>
        </p:txBody>
      </p:sp>
      <p:sp>
        <p:nvSpPr>
          <p:cNvPr id="8" name="文本框 7"/>
          <p:cNvSpPr txBox="1"/>
          <p:nvPr/>
        </p:nvSpPr>
        <p:spPr>
          <a:xfrm>
            <a:off x="1526383" y="3206524"/>
            <a:ext cx="1121995" cy="400109"/>
          </a:xfrm>
          <a:prstGeom prst="rect">
            <a:avLst/>
          </a:prstGeom>
          <a:noFill/>
        </p:spPr>
        <p:txBody>
          <a:bodyPr wrap="square" rtlCol="0" anchor="ctr">
            <a:spAutoFit/>
          </a:bodyPr>
          <a:lstStyle/>
          <a:p>
            <a:pPr algn="ctr"/>
            <a:r>
              <a:rPr lang="en-US" altLang="zh-CN" sz="2000" dirty="0">
                <a:solidFill>
                  <a:schemeClr val="bg1"/>
                </a:solidFill>
                <a:cs typeface="+mn-ea"/>
                <a:sym typeface="+mn-lt"/>
              </a:rPr>
              <a:t>Million</a:t>
            </a:r>
            <a:endParaRPr lang="zh-CN" altLang="en-US" sz="2000" dirty="0">
              <a:solidFill>
                <a:schemeClr val="bg1"/>
              </a:solidFill>
              <a:cs typeface="+mn-ea"/>
              <a:sym typeface="+mn-lt"/>
            </a:endParaRPr>
          </a:p>
        </p:txBody>
      </p:sp>
      <p:sp>
        <p:nvSpPr>
          <p:cNvPr id="9" name="椭圆 8"/>
          <p:cNvSpPr/>
          <p:nvPr/>
        </p:nvSpPr>
        <p:spPr>
          <a:xfrm>
            <a:off x="4975588" y="1833907"/>
            <a:ext cx="2240823" cy="2240824"/>
          </a:xfrm>
          <a:prstGeom prst="ellipse">
            <a:avLst/>
          </a:prstGeom>
          <a:solidFill>
            <a:srgbClr val="73C9CA"/>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p:cNvSpPr txBox="1"/>
          <p:nvPr/>
        </p:nvSpPr>
        <p:spPr>
          <a:xfrm>
            <a:off x="5130555" y="2479542"/>
            <a:ext cx="1930890" cy="646330"/>
          </a:xfrm>
          <a:prstGeom prst="rect">
            <a:avLst/>
          </a:prstGeom>
          <a:noFill/>
        </p:spPr>
        <p:txBody>
          <a:bodyPr wrap="square" rtlCol="0" anchor="ctr">
            <a:spAutoFit/>
          </a:bodyPr>
          <a:lstStyle/>
          <a:p>
            <a:pPr algn="ctr"/>
            <a:r>
              <a:rPr lang="en-US" altLang="zh-CN" sz="3600" dirty="0">
                <a:solidFill>
                  <a:schemeClr val="bg1"/>
                </a:solidFill>
                <a:cs typeface="+mn-ea"/>
                <a:sym typeface="+mn-lt"/>
              </a:rPr>
              <a:t>3,500</a:t>
            </a:r>
            <a:endParaRPr lang="zh-CN" altLang="en-US" sz="3600" dirty="0">
              <a:solidFill>
                <a:schemeClr val="bg1"/>
              </a:solidFill>
              <a:cs typeface="+mn-ea"/>
              <a:sym typeface="+mn-lt"/>
            </a:endParaRPr>
          </a:p>
        </p:txBody>
      </p:sp>
      <p:sp>
        <p:nvSpPr>
          <p:cNvPr id="11" name="文本框 10"/>
          <p:cNvSpPr txBox="1"/>
          <p:nvPr/>
        </p:nvSpPr>
        <p:spPr>
          <a:xfrm>
            <a:off x="5535003" y="3206524"/>
            <a:ext cx="1121995" cy="400109"/>
          </a:xfrm>
          <a:prstGeom prst="rect">
            <a:avLst/>
          </a:prstGeom>
          <a:noFill/>
        </p:spPr>
        <p:txBody>
          <a:bodyPr wrap="square" rtlCol="0" anchor="ctr">
            <a:spAutoFit/>
          </a:bodyPr>
          <a:lstStyle>
            <a:defPPr>
              <a:defRPr lang="zh-CN"/>
            </a:defPPr>
            <a:lvl1pPr algn="ctr">
              <a:defRPr sz="1600">
                <a:solidFill>
                  <a:schemeClr val="bg1"/>
                </a:solidFill>
                <a:latin typeface="HelveticaNeueLT Pro 67 MdCn" panose="020B0606030502030204" pitchFamily="34" charset="0"/>
              </a:defRPr>
            </a:lvl1pPr>
          </a:lstStyle>
          <a:p>
            <a:r>
              <a:rPr lang="en-US" altLang="zh-CN" sz="2000" dirty="0">
                <a:latin typeface="+mn-lt"/>
                <a:cs typeface="+mn-ea"/>
                <a:sym typeface="+mn-lt"/>
              </a:rPr>
              <a:t>Million</a:t>
            </a:r>
            <a:endParaRPr lang="zh-CN" altLang="en-US" sz="2000" dirty="0">
              <a:latin typeface="+mn-lt"/>
              <a:cs typeface="+mn-ea"/>
              <a:sym typeface="+mn-lt"/>
            </a:endParaRPr>
          </a:p>
        </p:txBody>
      </p:sp>
      <p:sp>
        <p:nvSpPr>
          <p:cNvPr id="12" name="椭圆 11"/>
          <p:cNvSpPr/>
          <p:nvPr/>
        </p:nvSpPr>
        <p:spPr>
          <a:xfrm>
            <a:off x="8984208" y="1833907"/>
            <a:ext cx="2240823" cy="2240824"/>
          </a:xfrm>
          <a:prstGeom prst="ellipse">
            <a:avLst/>
          </a:prstGeom>
          <a:solidFill>
            <a:srgbClr val="73C9CA"/>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文本框 12"/>
          <p:cNvSpPr txBox="1"/>
          <p:nvPr/>
        </p:nvSpPr>
        <p:spPr>
          <a:xfrm>
            <a:off x="9139175" y="2479542"/>
            <a:ext cx="1930890" cy="646330"/>
          </a:xfrm>
          <a:prstGeom prst="rect">
            <a:avLst/>
          </a:prstGeom>
          <a:noFill/>
        </p:spPr>
        <p:txBody>
          <a:bodyPr wrap="square" rtlCol="0" anchor="ctr">
            <a:spAutoFit/>
          </a:bodyPr>
          <a:lstStyle>
            <a:defPPr>
              <a:defRPr lang="zh-CN"/>
            </a:defPPr>
            <a:lvl1pPr algn="ctr">
              <a:defRPr sz="3600">
                <a:solidFill>
                  <a:schemeClr val="bg1"/>
                </a:solidFill>
                <a:latin typeface="HelveticaNeueLT Pro 67 MdCn" panose="020B0606030502030204" pitchFamily="34" charset="0"/>
              </a:defRPr>
            </a:lvl1pPr>
          </a:lstStyle>
          <a:p>
            <a:r>
              <a:rPr lang="en-US" altLang="zh-CN" dirty="0">
                <a:latin typeface="+mn-lt"/>
                <a:cs typeface="+mn-ea"/>
                <a:sym typeface="+mn-lt"/>
              </a:rPr>
              <a:t>2,400</a:t>
            </a:r>
            <a:endParaRPr lang="zh-CN" altLang="en-US" dirty="0">
              <a:latin typeface="+mn-lt"/>
              <a:cs typeface="+mn-ea"/>
              <a:sym typeface="+mn-lt"/>
            </a:endParaRPr>
          </a:p>
        </p:txBody>
      </p:sp>
      <p:sp>
        <p:nvSpPr>
          <p:cNvPr id="14" name="文本框 13"/>
          <p:cNvSpPr txBox="1"/>
          <p:nvPr/>
        </p:nvSpPr>
        <p:spPr>
          <a:xfrm>
            <a:off x="9543623" y="3206524"/>
            <a:ext cx="1121995" cy="400109"/>
          </a:xfrm>
          <a:prstGeom prst="rect">
            <a:avLst/>
          </a:prstGeom>
          <a:noFill/>
        </p:spPr>
        <p:txBody>
          <a:bodyPr wrap="square" rtlCol="0" anchor="ctr">
            <a:spAutoFit/>
          </a:bodyPr>
          <a:lstStyle>
            <a:defPPr>
              <a:defRPr lang="zh-CN"/>
            </a:defPPr>
            <a:lvl1pPr algn="ctr">
              <a:defRPr sz="1600">
                <a:solidFill>
                  <a:schemeClr val="bg1"/>
                </a:solidFill>
                <a:latin typeface="HelveticaNeueLT Pro 67 MdCn" panose="020B0606030502030204" pitchFamily="34" charset="0"/>
              </a:defRPr>
            </a:lvl1pPr>
          </a:lstStyle>
          <a:p>
            <a:r>
              <a:rPr lang="en-US" altLang="zh-CN" sz="2000" dirty="0">
                <a:latin typeface="+mn-lt"/>
                <a:cs typeface="+mn-ea"/>
                <a:sym typeface="+mn-lt"/>
              </a:rPr>
              <a:t>Million</a:t>
            </a:r>
            <a:endParaRPr lang="zh-CN" altLang="en-US" sz="2000" dirty="0">
              <a:latin typeface="+mn-lt"/>
              <a:cs typeface="+mn-ea"/>
              <a:sym typeface="+mn-lt"/>
            </a:endParaRPr>
          </a:p>
        </p:txBody>
      </p:sp>
      <p:sp>
        <p:nvSpPr>
          <p:cNvPr id="15" name="矩形 55"/>
          <p:cNvSpPr/>
          <p:nvPr/>
        </p:nvSpPr>
        <p:spPr>
          <a:xfrm>
            <a:off x="747188" y="4219156"/>
            <a:ext cx="2680385" cy="887679"/>
          </a:xfrm>
          <a:prstGeom prst="rect">
            <a:avLst/>
          </a:prstGeom>
        </p:spPr>
        <p:txBody>
          <a:bodyPr wrap="square">
            <a:spAutoFit/>
          </a:bodyPr>
          <a:lstStyle/>
          <a:p>
            <a:pPr algn="ctr">
              <a:lnSpc>
                <a:spcPct val="120000"/>
              </a:lnSpc>
            </a:pPr>
            <a:r>
              <a:rPr lang="zh-CN" altLang="zh-CN" sz="1100" dirty="0">
                <a:cs typeface="+mn-ea"/>
                <a:sym typeface="+mn-lt"/>
              </a:rPr>
              <a:t>Lorem ipsum dolor sit amet, consectetur adipisicing elit, sed do eiusmod tempor incididunt ut labore et dolore magna</a:t>
            </a:r>
            <a:endParaRPr lang="zh-CN" altLang="en-US" sz="1100" dirty="0">
              <a:cs typeface="+mn-ea"/>
              <a:sym typeface="+mn-lt"/>
            </a:endParaRPr>
          </a:p>
        </p:txBody>
      </p:sp>
      <p:sp>
        <p:nvSpPr>
          <p:cNvPr id="16" name="矩形 55"/>
          <p:cNvSpPr/>
          <p:nvPr/>
        </p:nvSpPr>
        <p:spPr>
          <a:xfrm>
            <a:off x="4755808" y="4219156"/>
            <a:ext cx="2680385" cy="887679"/>
          </a:xfrm>
          <a:prstGeom prst="rect">
            <a:avLst/>
          </a:prstGeom>
        </p:spPr>
        <p:txBody>
          <a:bodyPr wrap="square">
            <a:spAutoFit/>
          </a:bodyPr>
          <a:lstStyle/>
          <a:p>
            <a:pPr algn="ctr">
              <a:lnSpc>
                <a:spcPct val="120000"/>
              </a:lnSpc>
            </a:pPr>
            <a:r>
              <a:rPr lang="zh-CN" altLang="zh-CN" sz="1100" dirty="0">
                <a:cs typeface="+mn-ea"/>
                <a:sym typeface="+mn-lt"/>
              </a:rPr>
              <a:t>Lorem ipsum dolor sit amet, consectetur adipisicing elit, sed do eiusmod tempor incididunt ut labore et dolore magna</a:t>
            </a:r>
            <a:endParaRPr lang="zh-CN" altLang="en-US" sz="1100" dirty="0">
              <a:cs typeface="+mn-ea"/>
              <a:sym typeface="+mn-lt"/>
            </a:endParaRPr>
          </a:p>
        </p:txBody>
      </p:sp>
      <p:sp>
        <p:nvSpPr>
          <p:cNvPr id="17" name="矩形 55"/>
          <p:cNvSpPr/>
          <p:nvPr/>
        </p:nvSpPr>
        <p:spPr>
          <a:xfrm>
            <a:off x="8764428" y="4219156"/>
            <a:ext cx="2680385" cy="887679"/>
          </a:xfrm>
          <a:prstGeom prst="rect">
            <a:avLst/>
          </a:prstGeom>
        </p:spPr>
        <p:txBody>
          <a:bodyPr wrap="square">
            <a:spAutoFit/>
          </a:bodyPr>
          <a:lstStyle/>
          <a:p>
            <a:pPr algn="ctr">
              <a:lnSpc>
                <a:spcPct val="120000"/>
              </a:lnSpc>
            </a:pPr>
            <a:r>
              <a:rPr lang="zh-CN" altLang="zh-CN" sz="1100" dirty="0">
                <a:cs typeface="+mn-ea"/>
                <a:sym typeface="+mn-lt"/>
              </a:rPr>
              <a:t>Lorem ipsum dolor sit amet, consectetur adipisicing elit, sed do eiusmod tempor incididunt ut labore et dolore magna</a:t>
            </a:r>
            <a:endParaRPr lang="zh-CN" altLang="en-US" sz="1100" dirty="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000">
        <p15:prstTrans prst="airplan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9" grpId="0" animBg="1"/>
      <p:bldP spid="10" grpId="0"/>
      <p:bldP spid="11" grpId="0"/>
      <p:bldP spid="12" grpId="0" animBg="1"/>
      <p:bldP spid="13" grpId="0"/>
      <p:bldP spid="14" grpId="0"/>
      <p:bldP spid="15" grpId="0"/>
      <p:bldP spid="16"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p:cNvSpPr txBox="1"/>
          <p:nvPr/>
        </p:nvSpPr>
        <p:spPr>
          <a:xfrm>
            <a:off x="2203791" y="2175351"/>
            <a:ext cx="7778098" cy="1346907"/>
          </a:xfrm>
          <a:prstGeom prst="rect">
            <a:avLst/>
          </a:prstGeom>
          <a:noFill/>
        </p:spPr>
        <p:txBody>
          <a:bodyPr wrap="square" rtlCol="0">
            <a:spAutoFit/>
          </a:bodyPr>
          <a:lstStyle/>
          <a:p>
            <a:pPr algn="ctr">
              <a:lnSpc>
                <a:spcPct val="150000"/>
              </a:lnSpc>
            </a:pPr>
            <a:r>
              <a:rPr lang="en-US" sz="1400" spc="300" dirty="0">
                <a:cs typeface="+mn-ea"/>
                <a:sym typeface="+mn-lt"/>
              </a:rPr>
              <a:t>Entrepreneurial activities differ substantially depending on the type of organization and creativity involved. Entrepreneurship ranges in scale from solo, part-time projects to large-scale undertakings</a:t>
            </a:r>
            <a:endParaRPr lang="en-US" sz="1400" spc="300" dirty="0">
              <a:cs typeface="+mn-ea"/>
              <a:sym typeface="+mn-lt"/>
            </a:endParaRPr>
          </a:p>
        </p:txBody>
      </p:sp>
      <p:sp>
        <p:nvSpPr>
          <p:cNvPr id="10" name="TextBox 9"/>
          <p:cNvSpPr txBox="1"/>
          <p:nvPr/>
        </p:nvSpPr>
        <p:spPr>
          <a:xfrm>
            <a:off x="2718441" y="1227702"/>
            <a:ext cx="6679205" cy="707886"/>
          </a:xfrm>
          <a:prstGeom prst="rect">
            <a:avLst/>
          </a:prstGeom>
          <a:noFill/>
        </p:spPr>
        <p:txBody>
          <a:bodyPr wrap="square" rtlCol="0">
            <a:spAutoFit/>
          </a:bodyPr>
          <a:lstStyle/>
          <a:p>
            <a:pPr algn="ctr"/>
            <a:r>
              <a:rPr lang="en-US" sz="2000" spc="300" dirty="0">
                <a:solidFill>
                  <a:schemeClr val="tx2"/>
                </a:solidFill>
                <a:cs typeface="+mn-ea"/>
                <a:sym typeface="+mn-lt"/>
              </a:rPr>
              <a:t>FOUR PICTURES</a:t>
            </a:r>
            <a:endParaRPr lang="en-US" sz="2000" spc="300" dirty="0">
              <a:solidFill>
                <a:schemeClr val="tx2"/>
              </a:solidFill>
              <a:cs typeface="+mn-ea"/>
              <a:sym typeface="+mn-lt"/>
            </a:endParaRPr>
          </a:p>
          <a:p>
            <a:pPr algn="ctr"/>
            <a:r>
              <a:rPr lang="en-US" sz="2000" spc="300" dirty="0">
                <a:solidFill>
                  <a:schemeClr val="tx2"/>
                </a:solidFill>
                <a:cs typeface="+mn-ea"/>
                <a:sym typeface="+mn-lt"/>
              </a:rPr>
              <a:t>LAYOUT WITH PLACEHOLDERS</a:t>
            </a:r>
            <a:endParaRPr lang="en-US" sz="3600" spc="300" dirty="0">
              <a:solidFill>
                <a:schemeClr val="tx2"/>
              </a:solidFill>
              <a:cs typeface="+mn-ea"/>
              <a:sym typeface="+mn-lt"/>
            </a:endParaRPr>
          </a:p>
        </p:txBody>
      </p:sp>
      <p:sp>
        <p:nvSpPr>
          <p:cNvPr id="11" name="TextBox 10"/>
          <p:cNvSpPr txBox="1"/>
          <p:nvPr/>
        </p:nvSpPr>
        <p:spPr>
          <a:xfrm>
            <a:off x="4066301" y="997633"/>
            <a:ext cx="3903953" cy="246221"/>
          </a:xfrm>
          <a:prstGeom prst="rect">
            <a:avLst/>
          </a:prstGeom>
          <a:noFill/>
        </p:spPr>
        <p:txBody>
          <a:bodyPr wrap="square" rtlCol="0">
            <a:spAutoFit/>
          </a:bodyPr>
          <a:lstStyle/>
          <a:p>
            <a:pPr algn="ctr"/>
            <a:r>
              <a:rPr lang="en-US" sz="1000" spc="600" dirty="0">
                <a:solidFill>
                  <a:schemeClr val="tx2"/>
                </a:solidFill>
                <a:cs typeface="+mn-ea"/>
                <a:sym typeface="+mn-lt"/>
              </a:rPr>
              <a:t>WRITE HERE SOMETHING</a:t>
            </a:r>
            <a:endParaRPr lang="en-US" sz="1000" spc="600" dirty="0">
              <a:solidFill>
                <a:schemeClr val="tx2"/>
              </a:solidFill>
              <a:cs typeface="+mn-ea"/>
              <a:sym typeface="+mn-lt"/>
            </a:endParaRPr>
          </a:p>
        </p:txBody>
      </p:sp>
      <p:pic>
        <p:nvPicPr>
          <p:cNvPr id="3" name="Picture Placeholder 2"/>
          <p:cNvPicPr>
            <a:picLocks noGrp="1" noChangeAspect="1"/>
          </p:cNvPicPr>
          <p:nvPr>
            <p:ph type="pic" sz="quarter" idx="17"/>
          </p:nvPr>
        </p:nvPicPr>
        <p:blipFill>
          <a:blip r:embed="rId1" cstate="screen"/>
          <a:srcRect/>
          <a:stretch>
            <a:fillRect/>
          </a:stretch>
        </p:blipFill>
        <p:spPr/>
      </p:pic>
      <p:pic>
        <p:nvPicPr>
          <p:cNvPr id="4" name="Picture Placeholder 3"/>
          <p:cNvPicPr>
            <a:picLocks noGrp="1" noChangeAspect="1"/>
          </p:cNvPicPr>
          <p:nvPr>
            <p:ph type="pic" sz="quarter" idx="18"/>
          </p:nvPr>
        </p:nvPicPr>
        <p:blipFill>
          <a:blip r:embed="rId2" cstate="screen"/>
          <a:srcRect/>
          <a:stretch>
            <a:fillRect/>
          </a:stretch>
        </p:blipFill>
        <p:spPr/>
      </p:pic>
      <p:pic>
        <p:nvPicPr>
          <p:cNvPr id="5" name="Picture Placeholder 4"/>
          <p:cNvPicPr>
            <a:picLocks noGrp="1" noChangeAspect="1"/>
          </p:cNvPicPr>
          <p:nvPr>
            <p:ph type="pic" sz="quarter" idx="19"/>
          </p:nvPr>
        </p:nvPicPr>
        <p:blipFill>
          <a:blip r:embed="rId3" cstate="screen"/>
          <a:srcRect/>
          <a:stretch>
            <a:fillRect/>
          </a:stretch>
        </p:blipFill>
        <p:spPr/>
      </p:pic>
      <p:pic>
        <p:nvPicPr>
          <p:cNvPr id="2" name="Picture Placeholder 1"/>
          <p:cNvPicPr>
            <a:picLocks noGrp="1" noChangeAspect="1"/>
          </p:cNvPicPr>
          <p:nvPr>
            <p:ph type="pic" sz="quarter" idx="16"/>
          </p:nvPr>
        </p:nvPicPr>
        <p:blipFill rotWithShape="1">
          <a:blip r:embed="rId4" cstate="screen"/>
          <a:srcRect/>
          <a:stretch>
            <a:fillRect/>
          </a:stretch>
        </p:blipFill>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000">
        <p15:prstTrans prst="airplan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par>
                                <p:cTn id="11" presetID="16" presetClass="entr" presetSubtype="21"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par>
                                <p:cTn id="14" presetID="16" presetClass="entr" presetSubtype="21"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ISPRING_PRESENTATION_TITLE" val="清新唯美母亲节ppt"/>
</p:tagLst>
</file>

<file path=ppt/theme/theme1.xml><?xml version="1.0" encoding="utf-8"?>
<a:theme xmlns:a="http://schemas.openxmlformats.org/drawingml/2006/main" name="母亲节">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bc0bnzli">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5472</Words>
  <Application>WPS 演示</Application>
  <PresentationFormat>自定义</PresentationFormat>
  <Paragraphs>377</Paragraphs>
  <Slides>25</Slides>
  <Notes>25</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25</vt:i4>
      </vt:variant>
    </vt:vector>
  </HeadingPairs>
  <TitlesOfParts>
    <vt:vector size="43" baseType="lpstr">
      <vt:lpstr>Arial</vt:lpstr>
      <vt:lpstr>宋体</vt:lpstr>
      <vt:lpstr>Wingdings</vt:lpstr>
      <vt:lpstr>方正舒体</vt:lpstr>
      <vt:lpstr>HelveticaNeueLT Pro 67 MdCn</vt:lpstr>
      <vt:lpstr>Segoe Print</vt:lpstr>
      <vt:lpstr>微软雅黑</vt:lpstr>
      <vt:lpstr>Arial Unicode MS</vt:lpstr>
      <vt:lpstr>等线</vt:lpstr>
      <vt:lpstr>Gill Sans</vt:lpstr>
      <vt:lpstr>FontAwesome</vt:lpstr>
      <vt:lpstr>★日文毛笔</vt:lpstr>
      <vt:lpstr>Lato</vt:lpstr>
      <vt:lpstr>Helvetica</vt:lpstr>
      <vt:lpstr>Arial</vt:lpstr>
      <vt:lpstr>Calibri</vt:lpstr>
      <vt:lpstr>母亲节</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母亲节</dc:title>
  <dc:creator>第一PPT</dc:creator>
  <cp:keywords>www.1ppt.com</cp:keywords>
  <dc:description>www.1ppt.com</dc:description>
  <cp:lastModifiedBy>铭</cp:lastModifiedBy>
  <cp:revision>40</cp:revision>
  <dcterms:created xsi:type="dcterms:W3CDTF">2017-04-19T07:33:00Z</dcterms:created>
  <dcterms:modified xsi:type="dcterms:W3CDTF">2022-03-10T01:06:15Z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8245A88FEA7849C4B1C200691CFA8C5D</vt:lpwstr>
  </property>
  <property fmtid="{D5CDD505-2E9C-101B-9397-08002B2CF9AE}" pid="3" name="KSOProductBuildVer">
    <vt:lpwstr>2052-11.1.0.11045</vt:lpwstr>
  </property>
</Properties>
</file>