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06" r:id="rId3"/>
    <p:sldId id="2508" r:id="rId5"/>
    <p:sldId id="2509" r:id="rId6"/>
    <p:sldId id="1523" r:id="rId7"/>
    <p:sldId id="1377" r:id="rId8"/>
    <p:sldId id="843" r:id="rId9"/>
    <p:sldId id="1250" r:id="rId10"/>
    <p:sldId id="2444" r:id="rId11"/>
    <p:sldId id="2515" r:id="rId12"/>
    <p:sldId id="2188" r:id="rId13"/>
    <p:sldId id="1136" r:id="rId14"/>
    <p:sldId id="1386" r:id="rId15"/>
    <p:sldId id="1573" r:id="rId16"/>
    <p:sldId id="2516" r:id="rId17"/>
    <p:sldId id="2414" r:id="rId18"/>
    <p:sldId id="2089" r:id="rId19"/>
    <p:sldId id="1792" r:id="rId20"/>
    <p:sldId id="2497" r:id="rId21"/>
    <p:sldId id="2517" r:id="rId22"/>
    <p:sldId id="1422" r:id="rId23"/>
    <p:sldId id="1906" r:id="rId24"/>
    <p:sldId id="444" r:id="rId25"/>
    <p:sldId id="2505" r:id="rId26"/>
    <p:sldId id="251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472C4"/>
    <a:srgbClr val="2F5597"/>
    <a:srgbClr val="C7D4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showGuides="1">
      <p:cViewPr varScale="1">
        <p:scale>
          <a:sx n="108" d="100"/>
          <a:sy n="108" d="100"/>
        </p:scale>
        <p:origin x="654" y="114"/>
      </p:cViewPr>
      <p:guideLst>
        <p:guide orient="horz" pos="2205"/>
        <p:guide pos="3840"/>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14493662943908"/>
          <c:y val="0.122461170848268"/>
          <c:w val="0.944786045927971"/>
          <c:h val="0.790442054958184"/>
        </c:manualLayout>
      </c:layout>
      <c:bubbleChart>
        <c:varyColors val="0"/>
        <c:ser>
          <c:idx val="0"/>
          <c:order val="0"/>
          <c:tx>
            <c:strRef>
              <c:f>Sheet1!$B$1</c:f>
              <c:strCache>
                <c:ptCount val="1"/>
                <c:pt idx="0">
                  <c:v>系列 1</c:v>
                </c:pt>
              </c:strCache>
            </c:strRef>
          </c:tx>
          <c:spPr>
            <a:solidFill>
              <a:schemeClr val="accent3"/>
            </a:solidFill>
            <a:ln>
              <a:noFill/>
            </a:ln>
            <a:effectLst/>
          </c:spPr>
          <c:invertIfNegative val="0"/>
          <c:dPt>
            <c:idx val="0"/>
            <c:bubble3D val="0"/>
            <c:spPr>
              <a:solidFill>
                <a:srgbClr val="4472C4"/>
              </a:solidFill>
              <a:ln>
                <a:noFill/>
              </a:ln>
              <a:effectLst/>
            </c:spPr>
          </c:dPt>
          <c:dPt>
            <c:idx val="1"/>
            <c:bubble3D val="0"/>
            <c:spPr>
              <a:solidFill>
                <a:srgbClr val="2F5597"/>
              </a:solidFill>
              <a:ln>
                <a:noFill/>
              </a:ln>
              <a:effectLst/>
            </c:spPr>
          </c:dPt>
          <c:dPt>
            <c:idx val="3"/>
            <c:bubble3D val="0"/>
            <c:spPr>
              <a:solidFill>
                <a:srgbClr val="C7D4ED"/>
              </a:solidFill>
              <a:ln>
                <a:noFill/>
              </a:ln>
              <a:effectLst/>
            </c:spPr>
          </c:dPt>
          <c:dLbls>
            <c:spPr>
              <a:noFill/>
              <a:ln>
                <a:noFill/>
              </a:ln>
              <a:effectLst/>
            </c:spPr>
            <c:txPr>
              <a:bodyPr rot="0" spcFirstLastPara="1" vertOverflow="ellipsis" vert="horz" wrap="square" lIns="38100" tIns="19050" rIns="38100" bIns="19050" anchor="ctr" anchorCtr="1"/>
              <a:lstStyle/>
              <a:p>
                <a:pPr>
                  <a:defRPr lang="zh-CN" sz="900" b="0" i="0" u="none" strike="noStrike" kern="1200" baseline="0">
                    <a:solidFill>
                      <a:schemeClr val="tx1">
                        <a:lumMod val="75000"/>
                        <a:lumOff val="25000"/>
                      </a:schemeClr>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Sheet1!$A$2:$A$5</c:f>
              <c:numCache>
                <c:formatCode>General</c:formatCode>
                <c:ptCount val="0"/>
              </c:numCache>
            </c:numRef>
          </c:xVal>
          <c:yVal>
            <c:numRef>
              <c:f>Sheet1!$B$2:$B$5</c:f>
              <c:numCache>
                <c:formatCode>General</c:formatCode>
                <c:ptCount val="4"/>
                <c:pt idx="0">
                  <c:v>100</c:v>
                </c:pt>
                <c:pt idx="1">
                  <c:v>40</c:v>
                </c:pt>
                <c:pt idx="2">
                  <c:v>60</c:v>
                </c:pt>
                <c:pt idx="3">
                  <c:v>90</c:v>
                </c:pt>
              </c:numCache>
            </c:numRef>
          </c:yVal>
          <c:bubbleSize>
            <c:numRef>
              <c:f>{1,1,1,1}</c:f>
              <c:numCache>
                <c:formatCode>General</c:formatCode>
                <c:ptCount val="4"/>
                <c:pt idx="0">
                  <c:v>1</c:v>
                </c:pt>
                <c:pt idx="1">
                  <c:v>1</c:v>
                </c:pt>
                <c:pt idx="2">
                  <c:v>1</c:v>
                </c:pt>
                <c:pt idx="3">
                  <c:v>1</c:v>
                </c:pt>
              </c:numCache>
            </c:numRef>
          </c:bubbleSize>
          <c:bubble3D val="0"/>
        </c:ser>
        <c:dLbls>
          <c:showLegendKey val="0"/>
          <c:showVal val="1"/>
          <c:showCatName val="0"/>
          <c:showSerName val="0"/>
          <c:showPercent val="0"/>
          <c:showBubbleSize val="0"/>
        </c:dLbls>
        <c:bubbleScale val="100"/>
        <c:showNegBubbles val="0"/>
        <c:sizeRepresents val="area"/>
        <c:axId val="1913727504"/>
        <c:axId val="1913735664"/>
      </c:bubbleChart>
      <c:valAx>
        <c:axId val="191372750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0" vertOverflow="ellipsis" vert="horz" wrap="square" anchor="ctr" anchorCtr="1" forceAA="0"/>
          <a:lstStyle/>
          <a:p>
            <a:pPr>
              <a:defRPr lang="zh-CN" sz="900" b="0" i="0" u="none" strike="noStrike" kern="1200" baseline="0">
                <a:solidFill>
                  <a:schemeClr val="tx1">
                    <a:lumMod val="65000"/>
                    <a:lumOff val="35000"/>
                  </a:schemeClr>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p>
        </c:txPr>
        <c:crossAx val="1913735664"/>
        <c:crosses val="autoZero"/>
        <c:crossBetween val="midCat"/>
      </c:valAx>
      <c:valAx>
        <c:axId val="1913735664"/>
        <c:scaling>
          <c:orientation val="minMax"/>
        </c:scaling>
        <c:delete val="1"/>
        <c:axPos val="l"/>
        <c:numFmt formatCode="General" sourceLinked="1"/>
        <c:majorTickMark val="out"/>
        <c:minorTickMark val="none"/>
        <c:tickLblPos val="none"/>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p>
        </c:txPr>
        <c:crossAx val="1913727504"/>
        <c:crosses val="autoZero"/>
        <c:crossBetween val="midCat"/>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字魂105号-简雅黑" panose="00000500000000000000" pitchFamily="2" charset="-122"/>
          <a:ea typeface="字魂105号-简雅黑" panose="00000500000000000000" pitchFamily="2" charset="-122"/>
          <a:sym typeface="字魂105号-简雅黑" panose="00000500000000000000" pitchFamily="2" charset="-122"/>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cmpd="sng" algn="ctr">
              <a:solidFill>
                <a:srgbClr val="C7D4ED"/>
              </a:solidFill>
              <a:prstDash val="solid"/>
              <a:round/>
            </a:ln>
            <a:effectLst/>
          </c:spPr>
          <c:marker>
            <c:symbol val="circle"/>
            <c:size val="8"/>
            <c:spPr>
              <a:solidFill>
                <a:srgbClr val="C7D4ED"/>
              </a:solidFill>
              <a:ln w="9525" cap="flat" cmpd="sng" algn="ctr">
                <a:solidFill>
                  <a:srgbClr val="C7D4ED"/>
                </a:solidFill>
                <a:prstDash val="solid"/>
                <a:round/>
              </a:ln>
              <a:effectLst/>
            </c:spPr>
          </c:marker>
          <c:dLbls>
            <c:delete val="1"/>
          </c:dLbls>
          <c:xVal>
            <c:numRef>
              <c:f>Sheet1!$A$2:$A$13</c:f>
              <c:numCache>
                <c:formatCode>General</c:formatCode>
                <c:ptCount val="0"/>
              </c:numCache>
            </c:numRef>
          </c:xVal>
          <c:yVal>
            <c:numRef>
              <c:f>Sheet1!$B$2:$B$13</c:f>
              <c:numCache>
                <c:formatCode>General</c:formatCode>
                <c:ptCount val="12"/>
                <c:pt idx="0">
                  <c:v>10</c:v>
                </c:pt>
                <c:pt idx="1">
                  <c:v>45</c:v>
                </c:pt>
                <c:pt idx="2">
                  <c:v>85</c:v>
                </c:pt>
                <c:pt idx="3">
                  <c:v>40</c:v>
                </c:pt>
                <c:pt idx="4">
                  <c:v>55</c:v>
                </c:pt>
                <c:pt idx="5">
                  <c:v>20</c:v>
                </c:pt>
                <c:pt idx="6">
                  <c:v>80</c:v>
                </c:pt>
                <c:pt idx="7">
                  <c:v>65</c:v>
                </c:pt>
                <c:pt idx="8">
                  <c:v>85</c:v>
                </c:pt>
                <c:pt idx="9">
                  <c:v>35</c:v>
                </c:pt>
                <c:pt idx="10">
                  <c:v>15</c:v>
                </c:pt>
                <c:pt idx="11">
                  <c:v>110</c:v>
                </c:pt>
              </c:numCache>
            </c:numRef>
          </c:yVal>
          <c:smooth val="1"/>
        </c:ser>
        <c:ser>
          <c:idx val="1"/>
          <c:order val="1"/>
          <c:tx>
            <c:strRef>
              <c:f>Sheet1!$C$1</c:f>
              <c:strCache>
                <c:ptCount val="1"/>
                <c:pt idx="0">
                  <c:v>Series 2</c:v>
                </c:pt>
              </c:strCache>
            </c:strRef>
          </c:tx>
          <c:spPr>
            <a:ln w="28575" cap="rnd" cmpd="sng" algn="ctr">
              <a:solidFill>
                <a:srgbClr val="2F5597"/>
              </a:solidFill>
              <a:prstDash val="solid"/>
              <a:round/>
            </a:ln>
            <a:effectLst/>
          </c:spPr>
          <c:marker>
            <c:symbol val="circle"/>
            <c:size val="8"/>
            <c:spPr>
              <a:solidFill>
                <a:srgbClr val="2F5597"/>
              </a:solidFill>
              <a:ln w="9525" cap="flat" cmpd="sng" algn="ctr">
                <a:solidFill>
                  <a:srgbClr val="2F5597"/>
                </a:solidFill>
                <a:prstDash val="solid"/>
                <a:round/>
              </a:ln>
              <a:effectLst/>
            </c:spPr>
          </c:marker>
          <c:dLbls>
            <c:delete val="1"/>
          </c:dLbls>
          <c:xVal>
            <c:numRef>
              <c:f>Sheet1!$A$2:$A$13</c:f>
              <c:numCache>
                <c:formatCode>General</c:formatCode>
                <c:ptCount val="0"/>
              </c:numCache>
            </c:numRef>
          </c:xVal>
          <c:yVal>
            <c:numRef>
              <c:f>Sheet1!$C$2:$C$13</c:f>
              <c:numCache>
                <c:formatCode>General</c:formatCode>
                <c:ptCount val="12"/>
                <c:pt idx="0">
                  <c:v>25</c:v>
                </c:pt>
                <c:pt idx="1">
                  <c:v>70</c:v>
                </c:pt>
                <c:pt idx="2">
                  <c:v>20</c:v>
                </c:pt>
                <c:pt idx="3">
                  <c:v>95</c:v>
                </c:pt>
                <c:pt idx="4">
                  <c:v>30</c:v>
                </c:pt>
                <c:pt idx="5">
                  <c:v>50</c:v>
                </c:pt>
                <c:pt idx="6">
                  <c:v>20</c:v>
                </c:pt>
                <c:pt idx="7">
                  <c:v>30</c:v>
                </c:pt>
                <c:pt idx="8">
                  <c:v>75</c:v>
                </c:pt>
                <c:pt idx="9">
                  <c:v>50</c:v>
                </c:pt>
                <c:pt idx="10">
                  <c:v>35</c:v>
                </c:pt>
                <c:pt idx="11">
                  <c:v>70</c:v>
                </c:pt>
              </c:numCache>
            </c:numRef>
          </c:yVal>
          <c:smooth val="1"/>
        </c:ser>
        <c:dLbls>
          <c:showLegendKey val="0"/>
          <c:showVal val="0"/>
          <c:showCatName val="0"/>
          <c:showSerName val="0"/>
          <c:showPercent val="0"/>
          <c:showBubbleSize val="0"/>
        </c:dLbls>
        <c:axId val="1913724784"/>
        <c:axId val="1913729680"/>
      </c:scatterChart>
      <c:valAx>
        <c:axId val="1913724784"/>
        <c:scaling>
          <c:orientation val="minMax"/>
        </c:scaling>
        <c:delete val="1"/>
        <c:axPos val="b"/>
        <c:numFmt formatCode="General" sourceLinked="1"/>
        <c:majorTickMark val="out"/>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p>
        </c:txPr>
        <c:crossAx val="1913729680"/>
        <c:crosses val="autoZero"/>
        <c:crossBetween val="midCat"/>
      </c:valAx>
      <c:valAx>
        <c:axId val="1913729680"/>
        <c:scaling>
          <c:orientation val="minMax"/>
        </c:scaling>
        <c:delete val="0"/>
        <c:axPos val="l"/>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p>
        </c:txPr>
        <c:crossAx val="1913724784"/>
        <c:crosses val="autoZero"/>
        <c:crossBetween val="midCat"/>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字魂105号-简雅黑" panose="00000500000000000000" pitchFamily="2" charset="-122"/>
          <a:ea typeface="字魂105号-简雅黑" panose="00000500000000000000" pitchFamily="2" charset="-122"/>
          <a:sym typeface="字魂105号-简雅黑" panose="00000500000000000000" pitchFamily="2"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271917-B337-4335-AEF3-7EECED3CFA3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9BB9C8-14E8-4727-93A3-876F3F25BCC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BB0A81B8-E2F7-6243-8BE5-A91BC155FFDD}" type="slidenum">
              <a:rPr/>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BB0A81B8-E2F7-6243-8BE5-A91BC155FFDD}" type="slidenum">
              <a:rPr/>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4BA96C3-EDA1-4EE1-B967-B3E441F67AF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D80B0F-6881-4047-A1BD-5901B0F00B9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BA96C3-EDA1-4EE1-B967-B3E441F67AF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80B0F-6881-4047-A1BD-5901B0F00B9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815610" y="2761021"/>
            <a:ext cx="2711562" cy="885973"/>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8" name="矩形 7"/>
          <p:cNvSpPr>
            <a:spLocks noChangeAspect="1"/>
          </p:cNvSpPr>
          <p:nvPr/>
        </p:nvSpPr>
        <p:spPr>
          <a:xfrm>
            <a:off x="7732674" y="1878745"/>
            <a:ext cx="2664000" cy="2664000"/>
          </a:xfrm>
          <a:prstGeom prst="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dirty="0">
              <a:solidFill>
                <a:schemeClr val="bg1"/>
              </a:solidFill>
              <a:cs typeface="+mn-ea"/>
              <a:sym typeface="+mn-lt"/>
            </a:endParaRPr>
          </a:p>
        </p:txBody>
      </p:sp>
      <p:sp>
        <p:nvSpPr>
          <p:cNvPr id="9" name="矩形 8" descr="e7d195523061f1c0d318120d6aeaf1b6ccceb6ba3da59c0775C5DE19DDDEBC09ED96DBD9900D9848D623ECAD1D4904B78047D0015C22C8BE97228BE8B5BFF08FE7A3AE04126DA07312A96C0F69F9BAB7D05F05E8038A538D2F1AF1C85D37CE451C77729588802C584F5E222D7D42E42B367142029CDE9B854EFCA42AF6750915DCF5D4F1676EB4E238D96666DD8256E9"/>
          <p:cNvSpPr>
            <a:spLocks noChangeAspect="1"/>
          </p:cNvSpPr>
          <p:nvPr/>
        </p:nvSpPr>
        <p:spPr>
          <a:xfrm>
            <a:off x="7948929" y="2104715"/>
            <a:ext cx="2232000" cy="2232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圆角 4"/>
          <p:cNvSpPr/>
          <p:nvPr/>
        </p:nvSpPr>
        <p:spPr>
          <a:xfrm rot="18995812">
            <a:off x="53273" y="-1496485"/>
            <a:ext cx="1980000" cy="19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7" name="矩形: 圆角 4"/>
          <p:cNvSpPr/>
          <p:nvPr/>
        </p:nvSpPr>
        <p:spPr>
          <a:xfrm rot="18941252">
            <a:off x="-315006" y="-281731"/>
            <a:ext cx="648000" cy="64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696980" y="1573469"/>
            <a:ext cx="4299936" cy="1089529"/>
          </a:xfrm>
          <a:prstGeom prst="rect">
            <a:avLst/>
          </a:prstGeom>
        </p:spPr>
        <p:txBody>
          <a:bodyPr wrap="square">
            <a:spAutoFit/>
          </a:bodyPr>
          <a:lstStyle/>
          <a:p>
            <a:pPr algn="dist" defTabSz="914400">
              <a:lnSpc>
                <a:spcPct val="90000"/>
              </a:lnSpc>
              <a:spcBef>
                <a:spcPct val="0"/>
              </a:spcBef>
            </a:pPr>
            <a:r>
              <a:rPr lang="en-US" altLang="zh-CN" sz="7200" dirty="0">
                <a:solidFill>
                  <a:schemeClr val="accent1"/>
                </a:solidFill>
                <a:latin typeface="思源黑体 Normal" panose="020B0400000000000000" pitchFamily="34" charset="-122"/>
                <a:ea typeface="思源黑体 Normal" panose="020B0400000000000000" pitchFamily="34" charset="-122"/>
                <a:cs typeface="+mn-ea"/>
                <a:sym typeface="+mn-lt"/>
              </a:rPr>
              <a:t>REPOTR</a:t>
            </a:r>
            <a:endParaRPr lang="zh-CN" altLang="en-US" sz="7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4" name="TextBox 891"/>
          <p:cNvSpPr txBox="1"/>
          <p:nvPr/>
        </p:nvSpPr>
        <p:spPr>
          <a:xfrm>
            <a:off x="815610" y="2759050"/>
            <a:ext cx="5811668" cy="923330"/>
          </a:xfrm>
          <a:prstGeom prst="rect">
            <a:avLst/>
          </a:prstGeom>
          <a:noFill/>
        </p:spPr>
        <p:txBody>
          <a:bodyPr wrap="square" rtlCol="0">
            <a:spAutoFit/>
          </a:bodyPr>
          <a:lstStyle/>
          <a:p>
            <a:pPr algn="dist"/>
            <a:r>
              <a:rPr lang="zh-CN" altLang="en-US" sz="5400" dirty="0">
                <a:solidFill>
                  <a:schemeClr val="bg1"/>
                </a:solidFill>
                <a:latin typeface="思源黑体 Normal" panose="020B0400000000000000" pitchFamily="34" charset="-122"/>
                <a:ea typeface="思源黑体 Normal" panose="020B0400000000000000" pitchFamily="34" charset="-122"/>
                <a:cs typeface="+mn-ea"/>
                <a:sym typeface="+mn-lt"/>
              </a:rPr>
              <a:t>潘通蓝</a:t>
            </a:r>
            <a:r>
              <a:rPr lang="zh-CN" altLang="en-US" sz="4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工作汇报</a:t>
            </a:r>
            <a:endParaRPr lang="zh-CN" altLang="en-US" sz="5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矩形 24"/>
          <p:cNvSpPr/>
          <p:nvPr/>
        </p:nvSpPr>
        <p:spPr>
          <a:xfrm>
            <a:off x="735604" y="3896529"/>
            <a:ext cx="4863832" cy="307777"/>
          </a:xfrm>
          <a:prstGeom prst="rect">
            <a:avLst/>
          </a:prstGeom>
        </p:spPr>
        <p:txBody>
          <a:bodyPr wrap="none">
            <a:spAutoFit/>
          </a:bodyPr>
          <a:lstStyle/>
          <a:p>
            <a:r>
              <a:rPr lang="en-US" altLang="zh-CN" sz="1400" dirty="0">
                <a:latin typeface="思源黑体 Normal" panose="020B0400000000000000" pitchFamily="34" charset="-122"/>
                <a:ea typeface="思源黑体 Normal" panose="020B0400000000000000" pitchFamily="34" charset="-122"/>
                <a:cs typeface="+mn-ea"/>
                <a:sym typeface="+mn-lt"/>
              </a:rPr>
              <a:t>The  XX  University  Academic  Report  &amp;  Thesis  Defense </a:t>
            </a:r>
            <a:endParaRPr lang="en-US" altLang="zh-CN" sz="1400" dirty="0">
              <a:latin typeface="思源黑体 Normal" panose="020B0400000000000000" pitchFamily="34" charset="-122"/>
              <a:ea typeface="思源黑体 Normal" panose="020B0400000000000000" pitchFamily="34" charset="-122"/>
              <a:cs typeface="+mn-ea"/>
              <a:sym typeface="+mn-lt"/>
            </a:endParaRPr>
          </a:p>
        </p:txBody>
      </p:sp>
      <p:grpSp>
        <p:nvGrpSpPr>
          <p:cNvPr id="26" name="组合 25"/>
          <p:cNvGrpSpPr/>
          <p:nvPr/>
        </p:nvGrpSpPr>
        <p:grpSpPr>
          <a:xfrm>
            <a:off x="772607" y="4455076"/>
            <a:ext cx="3179685" cy="468000"/>
            <a:chOff x="4666248" y="4096573"/>
            <a:chExt cx="3179685" cy="468000"/>
          </a:xfrm>
        </p:grpSpPr>
        <p:grpSp>
          <p:nvGrpSpPr>
            <p:cNvPr id="27" name="组合 26"/>
            <p:cNvGrpSpPr/>
            <p:nvPr/>
          </p:nvGrpSpPr>
          <p:grpSpPr>
            <a:xfrm>
              <a:off x="4666248" y="4096573"/>
              <a:ext cx="1328472" cy="468000"/>
              <a:chOff x="4900613" y="4067568"/>
              <a:chExt cx="1328472" cy="468000"/>
            </a:xfrm>
          </p:grpSpPr>
          <p:sp>
            <p:nvSpPr>
              <p:cNvPr id="31" name="矩形 30"/>
              <p:cNvSpPr/>
              <p:nvPr/>
            </p:nvSpPr>
            <p:spPr>
              <a:xfrm>
                <a:off x="4900613" y="4067568"/>
                <a:ext cx="1328472" cy="468000"/>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32" name="文本框 31"/>
              <p:cNvSpPr txBox="1"/>
              <p:nvPr/>
            </p:nvSpPr>
            <p:spPr>
              <a:xfrm>
                <a:off x="4927231" y="4163069"/>
                <a:ext cx="1275236" cy="275590"/>
              </a:xfrm>
              <a:prstGeom prst="rect">
                <a:avLst/>
              </a:prstGeom>
              <a:noFill/>
            </p:spPr>
            <p:txBody>
              <a:bodyPr wrap="square" rtlCol="0">
                <a:spAutoFit/>
              </a:bodyPr>
              <a:lstStyle/>
              <a:p>
                <a:pPr algn="ct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汇报</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a:t>
                </a:r>
                <a:r>
                  <a:rPr lang="en-US" sz="1200" dirty="0">
                    <a:solidFill>
                      <a:schemeClr val="bg1"/>
                    </a:solidFill>
                    <a:latin typeface="思源黑体 Normal" panose="020B0400000000000000" pitchFamily="34" charset="-122"/>
                    <a:ea typeface="思源黑体 Normal" panose="020B0400000000000000" pitchFamily="34" charset="-122"/>
                    <a:cs typeface="+mn-ea"/>
                    <a:sym typeface="+mn-lt"/>
                  </a:rPr>
                  <a:t>XXX</a:t>
                </a:r>
                <a:endParaRPr lang="en-US" sz="1200"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grpSp>
          <p:nvGrpSpPr>
            <p:cNvPr id="28" name="组合 27"/>
            <p:cNvGrpSpPr/>
            <p:nvPr/>
          </p:nvGrpSpPr>
          <p:grpSpPr>
            <a:xfrm>
              <a:off x="6374227" y="4096573"/>
              <a:ext cx="1471706" cy="468000"/>
              <a:chOff x="5193221" y="4071473"/>
              <a:chExt cx="1471706" cy="468000"/>
            </a:xfrm>
          </p:grpSpPr>
          <p:sp>
            <p:nvSpPr>
              <p:cNvPr id="29" name="矩形 28"/>
              <p:cNvSpPr/>
              <p:nvPr/>
            </p:nvSpPr>
            <p:spPr>
              <a:xfrm>
                <a:off x="5193221" y="4071473"/>
                <a:ext cx="1471706" cy="468000"/>
              </a:xfrm>
              <a:prstGeom prst="rect">
                <a:avLst/>
              </a:prstGeom>
              <a:no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30" name="文本框 29"/>
              <p:cNvSpPr txBox="1"/>
              <p:nvPr/>
            </p:nvSpPr>
            <p:spPr>
              <a:xfrm>
                <a:off x="5219839" y="4166974"/>
                <a:ext cx="1445088" cy="276999"/>
              </a:xfrm>
              <a:prstGeom prst="rect">
                <a:avLst/>
              </a:prstGeom>
              <a:noFill/>
            </p:spPr>
            <p:txBody>
              <a:bodyPr wrap="square" rtlCol="0">
                <a:spAutoFit/>
              </a:bodyPr>
              <a:lstStyle/>
              <a:p>
                <a:pPr algn="ctr"/>
                <a:r>
                  <a:rPr lang="zh-CN" altLang="en-US" sz="1200" dirty="0">
                    <a:latin typeface="思源黑体 Normal" panose="020B0400000000000000" pitchFamily="34" charset="-122"/>
                    <a:ea typeface="思源黑体 Normal" panose="020B0400000000000000" pitchFamily="34" charset="-122"/>
                    <a:cs typeface="+mn-ea"/>
                    <a:sym typeface="+mn-lt"/>
                  </a:rPr>
                  <a:t>部门：策划部</a:t>
                </a:r>
                <a:endParaRPr lang="zh-CN" altLang="en-US" sz="1200" dirty="0">
                  <a:latin typeface="思源黑体 Normal" panose="020B0400000000000000" pitchFamily="34" charset="-122"/>
                  <a:ea typeface="思源黑体 Normal" panose="020B0400000000000000" pitchFamily="34" charset="-122"/>
                  <a:cs typeface="+mn-ea"/>
                  <a:sym typeface="+mn-lt"/>
                </a:endParaRPr>
              </a:p>
            </p:txBody>
          </p:sp>
        </p:grpSp>
      </p:grpSp>
      <p:sp>
        <p:nvSpPr>
          <p:cNvPr id="34" name="矩形 33"/>
          <p:cNvSpPr/>
          <p:nvPr/>
        </p:nvSpPr>
        <p:spPr>
          <a:xfrm>
            <a:off x="7948929" y="2842150"/>
            <a:ext cx="2312658" cy="838835"/>
          </a:xfrm>
          <a:prstGeom prst="rect">
            <a:avLst/>
          </a:prstGeom>
        </p:spPr>
        <p:txBody>
          <a:bodyPr wrap="square">
            <a:spAutoFit/>
          </a:bodyPr>
          <a:lstStyle/>
          <a:p>
            <a:pPr algn="dist" defTabSz="914400">
              <a:lnSpc>
                <a:spcPct val="90000"/>
              </a:lnSpc>
              <a:spcBef>
                <a:spcPct val="0"/>
              </a:spcBef>
            </a:pPr>
            <a:r>
              <a:rPr lang="en-US" altLang="zh-CN" sz="5400" dirty="0">
                <a:solidFill>
                  <a:schemeClr val="bg1"/>
                </a:solidFill>
                <a:cs typeface="+mn-ea"/>
                <a:sym typeface="+mn-lt"/>
              </a:rPr>
              <a:t>202X</a:t>
            </a:r>
            <a:endParaRPr lang="zh-CN" altLang="en-US" sz="5400" dirty="0">
              <a:solidFill>
                <a:schemeClr val="bg1"/>
              </a:solidFill>
              <a:cs typeface="+mn-ea"/>
              <a:sym typeface="+mn-lt"/>
            </a:endParaRPr>
          </a:p>
        </p:txBody>
      </p:sp>
      <p:grpSp>
        <p:nvGrpSpPr>
          <p:cNvPr id="14" name="组合 13"/>
          <p:cNvGrpSpPr/>
          <p:nvPr/>
        </p:nvGrpSpPr>
        <p:grpSpPr>
          <a:xfrm>
            <a:off x="925225" y="484441"/>
            <a:ext cx="11512319" cy="7057559"/>
            <a:chOff x="925225" y="484441"/>
            <a:chExt cx="11512319" cy="7057559"/>
          </a:xfrm>
        </p:grpSpPr>
        <p:sp>
          <p:nvSpPr>
            <p:cNvPr id="11" name="矩形 10"/>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19"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0"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5"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6"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37" name="组合 36"/>
          <p:cNvGrpSpPr/>
          <p:nvPr/>
        </p:nvGrpSpPr>
        <p:grpSpPr>
          <a:xfrm rot="15433288">
            <a:off x="2244189" y="-1939496"/>
            <a:ext cx="8481704" cy="9397093"/>
            <a:chOff x="4297364" y="903288"/>
            <a:chExt cx="2946834" cy="3067178"/>
          </a:xfrm>
          <a:solidFill>
            <a:schemeClr val="accent1">
              <a:alpha val="3000"/>
            </a:schemeClr>
          </a:solidFill>
        </p:grpSpPr>
        <p:sp>
          <p:nvSpPr>
            <p:cNvPr id="38"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0"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1"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21" presetClass="entr" presetSubtype="1" fill="hold" nodeType="withEffect">
                                  <p:stCondLst>
                                    <p:cond delay="1000"/>
                                  </p:stCondLst>
                                  <p:childTnLst>
                                    <p:set>
                                      <p:cBhvr>
                                        <p:cTn id="29" dur="1" fill="hold">
                                          <p:stCondLst>
                                            <p:cond delay="0"/>
                                          </p:stCondLst>
                                        </p:cTn>
                                        <p:tgtEl>
                                          <p:spTgt spid="37"/>
                                        </p:tgtEl>
                                        <p:attrNameLst>
                                          <p:attrName>style.visibility</p:attrName>
                                        </p:attrNameLst>
                                      </p:cBhvr>
                                      <p:to>
                                        <p:strVal val="visible"/>
                                      </p:to>
                                    </p:set>
                                    <p:animEffect transition="in" filter="wheel(1)">
                                      <p:cBhvr>
                                        <p:cTn id="3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3" grpId="0"/>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rot="15433288">
            <a:off x="2244189" y="-1939496"/>
            <a:ext cx="8481704" cy="9397093"/>
            <a:chOff x="4297364" y="903288"/>
            <a:chExt cx="2946834" cy="3067178"/>
          </a:xfrm>
          <a:solidFill>
            <a:schemeClr val="bg1">
              <a:lumMod val="65000"/>
              <a:alpha val="3000"/>
            </a:schemeClr>
          </a:solidFill>
        </p:grpSpPr>
        <p:sp>
          <p:nvSpPr>
            <p:cNvPr id="40"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2"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3"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5"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46"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endParaRPr lang="zh-CN" altLang="en-US" dirty="0">
              <a:solidFill>
                <a:schemeClr val="bg1"/>
              </a:solidFill>
              <a:cs typeface="+mn-ea"/>
              <a:sym typeface="+mn-lt"/>
            </a:endParaRPr>
          </a:p>
        </p:txBody>
      </p:sp>
      <p:grpSp>
        <p:nvGrpSpPr>
          <p:cNvPr id="47" name="组合 46"/>
          <p:cNvGrpSpPr/>
          <p:nvPr/>
        </p:nvGrpSpPr>
        <p:grpSpPr>
          <a:xfrm>
            <a:off x="925225" y="484441"/>
            <a:ext cx="11512319" cy="7057559"/>
            <a:chOff x="925225" y="484441"/>
            <a:chExt cx="11512319" cy="7057559"/>
          </a:xfrm>
        </p:grpSpPr>
        <p:sp>
          <p:nvSpPr>
            <p:cNvPr id="48" name="矩形 47"/>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49"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0"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1"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2"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3"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54" name="矩形 53"/>
          <p:cNvSpPr/>
          <p:nvPr/>
        </p:nvSpPr>
        <p:spPr>
          <a:xfrm>
            <a:off x="703109" y="1463453"/>
            <a:ext cx="6814119" cy="4451407"/>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cs typeface="+mn-ea"/>
              <a:sym typeface="+mn-lt"/>
            </a:endParaRPr>
          </a:p>
        </p:txBody>
      </p:sp>
      <p:grpSp>
        <p:nvGrpSpPr>
          <p:cNvPr id="55" name="组合 7"/>
          <p:cNvGrpSpPr/>
          <p:nvPr/>
        </p:nvGrpSpPr>
        <p:grpSpPr bwMode="auto">
          <a:xfrm>
            <a:off x="7681766" y="3767709"/>
            <a:ext cx="4063024" cy="1695758"/>
            <a:chOff x="2989865" y="607026"/>
            <a:chExt cx="3045973" cy="1272072"/>
          </a:xfrm>
        </p:grpSpPr>
        <p:sp>
          <p:nvSpPr>
            <p:cNvPr id="56" name="文本框 66"/>
            <p:cNvSpPr txBox="1">
              <a:spLocks noChangeArrowheads="1"/>
            </p:cNvSpPr>
            <p:nvPr/>
          </p:nvSpPr>
          <p:spPr bwMode="auto">
            <a:xfrm>
              <a:off x="2989865" y="1374629"/>
              <a:ext cx="3045973" cy="50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点击添加相关标题文字，点击添加相关标题文字，点击添加相关标题文字，点击添加相关标题文字。</a:t>
              </a:r>
              <a:endParaRPr lang="en-GB" altLang="zh-CN"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57" name="文本框 13"/>
            <p:cNvSpPr txBox="1">
              <a:spLocks noChangeArrowheads="1"/>
            </p:cNvSpPr>
            <p:nvPr/>
          </p:nvSpPr>
          <p:spPr bwMode="auto">
            <a:xfrm>
              <a:off x="2990709" y="607026"/>
              <a:ext cx="1215201" cy="2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rPr>
                <a:t>请替换文字内容</a:t>
              </a:r>
              <a:endPar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58" name="文本框 66"/>
            <p:cNvSpPr txBox="1">
              <a:spLocks noChangeArrowheads="1"/>
            </p:cNvSpPr>
            <p:nvPr/>
          </p:nvSpPr>
          <p:spPr bwMode="auto">
            <a:xfrm>
              <a:off x="2989865" y="880115"/>
              <a:ext cx="2116795" cy="238382"/>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465" dirty="0">
                  <a:solidFill>
                    <a:schemeClr val="tx2"/>
                  </a:solidFill>
                  <a:latin typeface="思源黑体 Normal" panose="020B0400000000000000" pitchFamily="34" charset="-122"/>
                  <a:ea typeface="思源黑体 Normal" panose="020B0400000000000000" pitchFamily="34" charset="-122"/>
                  <a:cs typeface="+mn-ea"/>
                  <a:sym typeface="+mn-lt"/>
                </a:rPr>
                <a:t>PLEASE ADD YOUR TITLE HERE</a:t>
              </a:r>
              <a:endParaRPr lang="zh-CN" altLang="en-US" sz="1465"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59"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solidFill>
                  <a:schemeClr val="tx2"/>
                </a:solidFill>
                <a:latin typeface="思源黑体 Normal" panose="020B0400000000000000" pitchFamily="34" charset="-122"/>
                <a:ea typeface="思源黑体 Normal" panose="020B0400000000000000" pitchFamily="34" charset="-122"/>
                <a:cs typeface="+mn-ea"/>
                <a:sym typeface="+mn-lt"/>
              </a:endParaRPr>
            </a:p>
          </p:txBody>
        </p:sp>
      </p:grpSp>
      <p:grpSp>
        <p:nvGrpSpPr>
          <p:cNvPr id="60" name="组合 7"/>
          <p:cNvGrpSpPr/>
          <p:nvPr/>
        </p:nvGrpSpPr>
        <p:grpSpPr bwMode="auto">
          <a:xfrm>
            <a:off x="7681766" y="1463453"/>
            <a:ext cx="4063024" cy="1695758"/>
            <a:chOff x="2989865" y="607026"/>
            <a:chExt cx="3045973" cy="1272072"/>
          </a:xfrm>
        </p:grpSpPr>
        <p:sp>
          <p:nvSpPr>
            <p:cNvPr id="61" name="文本框 66"/>
            <p:cNvSpPr txBox="1">
              <a:spLocks noChangeArrowheads="1"/>
            </p:cNvSpPr>
            <p:nvPr/>
          </p:nvSpPr>
          <p:spPr bwMode="auto">
            <a:xfrm>
              <a:off x="2989865" y="1374629"/>
              <a:ext cx="3045973" cy="50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点击添加相关标题文字，点击添加相关标题文字，点击添加相关标题文字，点击添加相关标题文字。</a:t>
              </a:r>
              <a:endParaRPr lang="en-GB" altLang="zh-CN"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62" name="文本框 13"/>
            <p:cNvSpPr txBox="1">
              <a:spLocks noChangeArrowheads="1"/>
            </p:cNvSpPr>
            <p:nvPr/>
          </p:nvSpPr>
          <p:spPr bwMode="auto">
            <a:xfrm>
              <a:off x="2990709" y="607026"/>
              <a:ext cx="1215201" cy="2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rPr>
                <a:t>请替换文字内容</a:t>
              </a:r>
              <a:endPar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63" name="文本框 66"/>
            <p:cNvSpPr txBox="1">
              <a:spLocks noChangeArrowheads="1"/>
            </p:cNvSpPr>
            <p:nvPr/>
          </p:nvSpPr>
          <p:spPr bwMode="auto">
            <a:xfrm>
              <a:off x="2989865" y="880115"/>
              <a:ext cx="2116795" cy="238382"/>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465" dirty="0">
                  <a:solidFill>
                    <a:schemeClr val="tx2"/>
                  </a:solidFill>
                  <a:latin typeface="思源黑体 Normal" panose="020B0400000000000000" pitchFamily="34" charset="-122"/>
                  <a:ea typeface="思源黑体 Normal" panose="020B0400000000000000" pitchFamily="34" charset="-122"/>
                  <a:cs typeface="+mn-ea"/>
                  <a:sym typeface="+mn-lt"/>
                </a:rPr>
                <a:t>PLEASE ADD YOUR TITLE HERE</a:t>
              </a:r>
              <a:endParaRPr lang="zh-CN" altLang="en-US" sz="1465"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64"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solidFill>
                  <a:schemeClr val="tx2"/>
                </a:solidFill>
                <a:latin typeface="思源黑体 Normal" panose="020B0400000000000000" pitchFamily="34" charset="-122"/>
                <a:ea typeface="思源黑体 Normal" panose="020B0400000000000000"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wheel(1)">
                                      <p:cBhvr>
                                        <p:cTn id="7" dur="2000"/>
                                        <p:tgtEl>
                                          <p:spTgt spid="39"/>
                                        </p:tgtEl>
                                      </p:cBhvr>
                                    </p:animEffect>
                                  </p:childTnLst>
                                </p:cTn>
                              </p:par>
                            </p:childTnLst>
                          </p:cTn>
                        </p:par>
                        <p:par>
                          <p:cTn id="8" fill="hold">
                            <p:stCondLst>
                              <p:cond delay="3000"/>
                            </p:stCondLst>
                            <p:childTnLst>
                              <p:par>
                                <p:cTn id="9" presetID="2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par>
                                <p:cTn id="12" presetID="2" presetClass="entr" presetSubtype="2" fill="hold" nodeType="withEffect">
                                  <p:stCondLst>
                                    <p:cond delay="100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1000" fill="hold"/>
                                        <p:tgtEl>
                                          <p:spTgt spid="60"/>
                                        </p:tgtEl>
                                        <p:attrNameLst>
                                          <p:attrName>ppt_x</p:attrName>
                                        </p:attrNameLst>
                                      </p:cBhvr>
                                      <p:tavLst>
                                        <p:tav tm="0">
                                          <p:val>
                                            <p:strVal val="1+#ppt_w/2"/>
                                          </p:val>
                                        </p:tav>
                                        <p:tav tm="100000">
                                          <p:val>
                                            <p:strVal val="#ppt_x"/>
                                          </p:val>
                                        </p:tav>
                                      </p:tavLst>
                                    </p:anim>
                                    <p:anim calcmode="lin" valueType="num">
                                      <p:cBhvr additive="base">
                                        <p:cTn id="15" dur="1000" fill="hold"/>
                                        <p:tgtEl>
                                          <p:spTgt spid="60"/>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100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1000" fill="hold"/>
                                        <p:tgtEl>
                                          <p:spTgt spid="55"/>
                                        </p:tgtEl>
                                        <p:attrNameLst>
                                          <p:attrName>ppt_x</p:attrName>
                                        </p:attrNameLst>
                                      </p:cBhvr>
                                      <p:tavLst>
                                        <p:tav tm="0">
                                          <p:val>
                                            <p:strVal val="1+#ppt_w/2"/>
                                          </p:val>
                                        </p:tav>
                                        <p:tav tm="100000">
                                          <p:val>
                                            <p:strVal val="#ppt_x"/>
                                          </p:val>
                                        </p:tav>
                                      </p:tavLst>
                                    </p:anim>
                                    <p:anim calcmode="lin" valueType="num">
                                      <p:cBhvr additive="base">
                                        <p:cTn id="19" dur="10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195909" y="253557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endPar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9" name="Google Shape;86;p19"/>
          <p:cNvSpPr txBox="1"/>
          <p:nvPr/>
        </p:nvSpPr>
        <p:spPr>
          <a:xfrm>
            <a:off x="1195909" y="2101302"/>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accent1"/>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10" name="TextBox 24"/>
          <p:cNvSpPr txBox="1"/>
          <p:nvPr/>
        </p:nvSpPr>
        <p:spPr>
          <a:xfrm>
            <a:off x="1190790" y="3398810"/>
            <a:ext cx="3467616" cy="2320234"/>
          </a:xfrm>
          <a:prstGeom prst="rect">
            <a:avLst/>
          </a:prstGeom>
          <a:noFill/>
        </p:spPr>
        <p:txBody>
          <a:bodyPr wrap="square" lIns="91423" tIns="45712" rIns="91423" bIns="45712" rtlCol="0">
            <a:spAutoFit/>
          </a:bodyPr>
          <a:lstStyle/>
          <a:p>
            <a:pPr defTabSz="1217930">
              <a:lnSpc>
                <a:spcPct val="150000"/>
              </a:lnSpc>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0" name="组合 29"/>
          <p:cNvGrpSpPr/>
          <p:nvPr/>
        </p:nvGrpSpPr>
        <p:grpSpPr>
          <a:xfrm rot="15433288">
            <a:off x="2244189" y="-1939496"/>
            <a:ext cx="8481704" cy="9397093"/>
            <a:chOff x="4297364" y="903288"/>
            <a:chExt cx="2946834" cy="3067178"/>
          </a:xfrm>
          <a:solidFill>
            <a:schemeClr val="bg1">
              <a:lumMod val="65000"/>
              <a:alpha val="3000"/>
            </a:schemeClr>
          </a:solidFill>
        </p:grpSpPr>
        <p:sp>
          <p:nvSpPr>
            <p:cNvPr id="31"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3"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4"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6"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37"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endParaRPr lang="zh-CN" altLang="en-US" dirty="0">
              <a:solidFill>
                <a:schemeClr val="bg1"/>
              </a:solidFill>
              <a:cs typeface="+mn-ea"/>
              <a:sym typeface="+mn-lt"/>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75356" y="1540594"/>
            <a:ext cx="6365166" cy="42434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1" presetClass="entr" presetSubtype="1" fill="hold" nodeType="with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wheel(1)">
                                      <p:cBhvr>
                                        <p:cTn id="10"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rot="15433288">
            <a:off x="2204553" y="-2148503"/>
            <a:ext cx="8481704" cy="9397093"/>
            <a:chOff x="4297364" y="903288"/>
            <a:chExt cx="2946834" cy="3067178"/>
          </a:xfrm>
          <a:solidFill>
            <a:schemeClr val="bg1">
              <a:lumMod val="65000"/>
              <a:alpha val="3000"/>
            </a:schemeClr>
          </a:solidFill>
        </p:grpSpPr>
        <p:sp>
          <p:nvSpPr>
            <p:cNvPr id="25"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27"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28"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0"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31"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endParaRPr lang="zh-CN" altLang="en-US" dirty="0">
              <a:solidFill>
                <a:schemeClr val="bg1"/>
              </a:solidFill>
              <a:cs typeface="+mn-ea"/>
              <a:sym typeface="+mn-lt"/>
            </a:endParaRPr>
          </a:p>
        </p:txBody>
      </p:sp>
      <p:grpSp>
        <p:nvGrpSpPr>
          <p:cNvPr id="32" name="组合 31"/>
          <p:cNvGrpSpPr/>
          <p:nvPr/>
        </p:nvGrpSpPr>
        <p:grpSpPr>
          <a:xfrm>
            <a:off x="925225" y="484441"/>
            <a:ext cx="11512319" cy="7057559"/>
            <a:chOff x="925225" y="484441"/>
            <a:chExt cx="11512319" cy="7057559"/>
          </a:xfrm>
        </p:grpSpPr>
        <p:sp>
          <p:nvSpPr>
            <p:cNvPr id="33" name="矩形 32"/>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34"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5"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6"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7"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8"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aphicFrame>
        <p:nvGraphicFramePr>
          <p:cNvPr id="39" name="图表 38"/>
          <p:cNvGraphicFramePr/>
          <p:nvPr/>
        </p:nvGraphicFramePr>
        <p:xfrm>
          <a:off x="658813" y="1608138"/>
          <a:ext cx="10909300" cy="3287712"/>
        </p:xfrm>
        <a:graphic>
          <a:graphicData uri="http://schemas.openxmlformats.org/drawingml/2006/chart">
            <c:chart xmlns:c="http://schemas.openxmlformats.org/drawingml/2006/chart" xmlns:r="http://schemas.openxmlformats.org/officeDocument/2006/relationships" r:id="rId1"/>
          </a:graphicData>
        </a:graphic>
      </p:graphicFrame>
      <p:sp>
        <p:nvSpPr>
          <p:cNvPr id="40" name="文本框 39"/>
          <p:cNvSpPr txBox="1"/>
          <p:nvPr/>
        </p:nvSpPr>
        <p:spPr>
          <a:xfrm>
            <a:off x="658813" y="5028274"/>
            <a:ext cx="10909300" cy="877163"/>
          </a:xfrm>
          <a:prstGeom prst="rect">
            <a:avLst/>
          </a:prstGeom>
          <a:noFill/>
        </p:spPr>
        <p:txBody>
          <a:bodyPr wrap="square" rtlCol="0">
            <a:spAutoFit/>
          </a:bodyPr>
          <a:lstStyle/>
          <a:p>
            <a:pPr>
              <a:spcBef>
                <a:spcPts val="600"/>
              </a:spcBef>
            </a:pPr>
            <a:r>
              <a:rPr lang="zh-CN" altLang="en-US"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请输入文本内容</a:t>
            </a:r>
            <a:endParaRPr lang="en-US" altLang="zh-CN"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endParaRPr>
          </a:p>
          <a:p>
            <a:pPr>
              <a:spcBef>
                <a:spcPts val="600"/>
              </a:spcBef>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a:t>
            </a:r>
            <a:endParaRPr dirty="0">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rot="15433288">
            <a:off x="2244189" y="-1939496"/>
            <a:ext cx="8481704" cy="9397093"/>
            <a:chOff x="4297364" y="903288"/>
            <a:chExt cx="2946834" cy="3067178"/>
          </a:xfrm>
          <a:solidFill>
            <a:schemeClr val="bg1">
              <a:lumMod val="65000"/>
              <a:alpha val="3000"/>
            </a:schemeClr>
          </a:solidFill>
        </p:grpSpPr>
        <p:sp>
          <p:nvSpPr>
            <p:cNvPr id="41"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3"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4"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27" name="TextBox 14"/>
          <p:cNvSpPr txBox="1"/>
          <p:nvPr/>
        </p:nvSpPr>
        <p:spPr>
          <a:xfrm>
            <a:off x="6616692" y="3281044"/>
            <a:ext cx="790254" cy="584775"/>
          </a:xfrm>
          <a:prstGeom prst="rect">
            <a:avLst/>
          </a:prstGeom>
          <a:noFill/>
        </p:spPr>
        <p:txBody>
          <a:bodyPr wrap="square" rtlCol="0">
            <a:spAutoFit/>
          </a:bodyPr>
          <a:lstStyle/>
          <a:p>
            <a:r>
              <a:rPr lang="en-US" sz="3200" dirty="0">
                <a:solidFill>
                  <a:schemeClr val="accent1"/>
                </a:solidFill>
                <a:latin typeface="思源黑体 Normal" panose="020B0400000000000000" pitchFamily="34" charset="-122"/>
                <a:ea typeface="思源黑体 Normal" panose="020B0400000000000000" pitchFamily="34" charset="-122"/>
                <a:cs typeface="+mn-ea"/>
                <a:sym typeface="+mn-lt"/>
              </a:rPr>
              <a:t>01</a:t>
            </a:r>
            <a:endParaRPr lang="en-US" sz="3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8" name="TextBox 17"/>
          <p:cNvSpPr txBox="1"/>
          <p:nvPr/>
        </p:nvSpPr>
        <p:spPr>
          <a:xfrm>
            <a:off x="6616692" y="4591095"/>
            <a:ext cx="790254" cy="584775"/>
          </a:xfrm>
          <a:prstGeom prst="rect">
            <a:avLst/>
          </a:prstGeom>
          <a:noFill/>
        </p:spPr>
        <p:txBody>
          <a:bodyPr wrap="square" rtlCol="0">
            <a:spAutoFit/>
          </a:bodyPr>
          <a:lstStyle/>
          <a:p>
            <a:r>
              <a:rPr lang="en-US" sz="3200" dirty="0">
                <a:solidFill>
                  <a:schemeClr val="accent1"/>
                </a:solidFill>
                <a:latin typeface="思源黑体 Normal" panose="020B0400000000000000" pitchFamily="34" charset="-122"/>
                <a:ea typeface="思源黑体 Normal" panose="020B0400000000000000" pitchFamily="34" charset="-122"/>
                <a:cs typeface="+mn-ea"/>
                <a:sym typeface="+mn-lt"/>
              </a:rPr>
              <a:t>02</a:t>
            </a:r>
            <a:endParaRPr lang="en-US" sz="3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9" name="TextBox 7"/>
          <p:cNvSpPr txBox="1"/>
          <p:nvPr/>
        </p:nvSpPr>
        <p:spPr>
          <a:xfrm>
            <a:off x="6619370" y="1361103"/>
            <a:ext cx="2646878" cy="584775"/>
          </a:xfrm>
          <a:prstGeom prst="rect">
            <a:avLst/>
          </a:prstGeom>
          <a:noFill/>
        </p:spPr>
        <p:txBody>
          <a:bodyPr wrap="none" rtlCol="0">
            <a:spAutoFit/>
          </a:bodyPr>
          <a:lstStyle/>
          <a:p>
            <a:pPr algn="l"/>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页面标题内容</a:t>
            </a:r>
            <a:endPar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30" name="TextBox 24"/>
          <p:cNvSpPr txBox="1"/>
          <p:nvPr/>
        </p:nvSpPr>
        <p:spPr>
          <a:xfrm>
            <a:off x="6619370" y="2085914"/>
            <a:ext cx="4364631" cy="84047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1" name="矩形 30"/>
          <p:cNvSpPr/>
          <p:nvPr/>
        </p:nvSpPr>
        <p:spPr>
          <a:xfrm>
            <a:off x="7406946" y="3711875"/>
            <a:ext cx="3577055"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endPar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32" name="矩形 31"/>
          <p:cNvSpPr/>
          <p:nvPr/>
        </p:nvSpPr>
        <p:spPr>
          <a:xfrm>
            <a:off x="7406946" y="3361660"/>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3" name="矩形 32"/>
          <p:cNvSpPr/>
          <p:nvPr/>
        </p:nvSpPr>
        <p:spPr>
          <a:xfrm>
            <a:off x="7406946" y="5015058"/>
            <a:ext cx="3577055"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endPar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34" name="矩形 33"/>
          <p:cNvSpPr/>
          <p:nvPr/>
        </p:nvSpPr>
        <p:spPr>
          <a:xfrm>
            <a:off x="7406946" y="4664843"/>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8"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9"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pic>
        <p:nvPicPr>
          <p:cNvPr id="46" name="图片占位符 3"/>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420204" y="2200520"/>
            <a:ext cx="5411546" cy="3600616"/>
          </a:xfrm>
          <a:custGeom>
            <a:avLst/>
            <a:gdLst>
              <a:gd name="connsiteX0" fmla="*/ 0 w 4181475"/>
              <a:gd name="connsiteY0" fmla="*/ 0 h 2543175"/>
              <a:gd name="connsiteX1" fmla="*/ 1096963 w 4181475"/>
              <a:gd name="connsiteY1" fmla="*/ 0 h 2543175"/>
              <a:gd name="connsiteX2" fmla="*/ 1390650 w 4181475"/>
              <a:gd name="connsiteY2" fmla="*/ 830263 h 2543175"/>
              <a:gd name="connsiteX3" fmla="*/ 1701800 w 4181475"/>
              <a:gd name="connsiteY3" fmla="*/ 0 h 2543175"/>
              <a:gd name="connsiteX4" fmla="*/ 2479675 w 4181475"/>
              <a:gd name="connsiteY4" fmla="*/ 0 h 2543175"/>
              <a:gd name="connsiteX5" fmla="*/ 2803525 w 4181475"/>
              <a:gd name="connsiteY5" fmla="*/ 830263 h 2543175"/>
              <a:gd name="connsiteX6" fmla="*/ 3081338 w 4181475"/>
              <a:gd name="connsiteY6" fmla="*/ 0 h 2543175"/>
              <a:gd name="connsiteX7" fmla="*/ 4181475 w 4181475"/>
              <a:gd name="connsiteY7" fmla="*/ 0 h 2543175"/>
              <a:gd name="connsiteX8" fmla="*/ 3325813 w 4181475"/>
              <a:gd name="connsiteY8" fmla="*/ 2543175 h 2543175"/>
              <a:gd name="connsiteX9" fmla="*/ 2497138 w 4181475"/>
              <a:gd name="connsiteY9" fmla="*/ 2543175 h 2543175"/>
              <a:gd name="connsiteX10" fmla="*/ 2095500 w 4181475"/>
              <a:gd name="connsiteY10" fmla="*/ 1535113 h 2543175"/>
              <a:gd name="connsiteX11" fmla="*/ 1724025 w 4181475"/>
              <a:gd name="connsiteY11" fmla="*/ 2543175 h 2543175"/>
              <a:gd name="connsiteX12" fmla="*/ 896938 w 4181475"/>
              <a:gd name="connsiteY12" fmla="*/ 2543175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81475" h="2543175">
                <a:moveTo>
                  <a:pt x="0" y="0"/>
                </a:moveTo>
                <a:lnTo>
                  <a:pt x="1096963" y="0"/>
                </a:lnTo>
                <a:lnTo>
                  <a:pt x="1390650" y="830263"/>
                </a:lnTo>
                <a:lnTo>
                  <a:pt x="1701800" y="0"/>
                </a:lnTo>
                <a:lnTo>
                  <a:pt x="2479675" y="0"/>
                </a:lnTo>
                <a:lnTo>
                  <a:pt x="2803525" y="830263"/>
                </a:lnTo>
                <a:lnTo>
                  <a:pt x="3081338" y="0"/>
                </a:lnTo>
                <a:lnTo>
                  <a:pt x="4181475" y="0"/>
                </a:lnTo>
                <a:lnTo>
                  <a:pt x="3325813" y="2543175"/>
                </a:lnTo>
                <a:lnTo>
                  <a:pt x="2497138" y="2543175"/>
                </a:lnTo>
                <a:lnTo>
                  <a:pt x="2095500" y="1535113"/>
                </a:lnTo>
                <a:lnTo>
                  <a:pt x="1724025" y="2543175"/>
                </a:lnTo>
                <a:lnTo>
                  <a:pt x="896938" y="2543175"/>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250" fill="hold"/>
                                        <p:tgtEl>
                                          <p:spTgt spid="32"/>
                                        </p:tgtEl>
                                        <p:attrNameLst>
                                          <p:attrName>ppt_w</p:attrName>
                                        </p:attrNameLst>
                                      </p:cBhvr>
                                      <p:tavLst>
                                        <p:tav tm="0">
                                          <p:val>
                                            <p:fltVal val="0"/>
                                          </p:val>
                                        </p:tav>
                                        <p:tav tm="100000">
                                          <p:val>
                                            <p:strVal val="#ppt_w"/>
                                          </p:val>
                                        </p:tav>
                                      </p:tavLst>
                                    </p:anim>
                                    <p:anim calcmode="lin" valueType="num">
                                      <p:cBhvr>
                                        <p:cTn id="12" dur="250" fill="hold"/>
                                        <p:tgtEl>
                                          <p:spTgt spid="32"/>
                                        </p:tgtEl>
                                        <p:attrNameLst>
                                          <p:attrName>ppt_h</p:attrName>
                                        </p:attrNameLst>
                                      </p:cBhvr>
                                      <p:tavLst>
                                        <p:tav tm="0">
                                          <p:val>
                                            <p:fltVal val="0"/>
                                          </p:val>
                                        </p:tav>
                                        <p:tav tm="100000">
                                          <p:val>
                                            <p:strVal val="#ppt_h"/>
                                          </p:val>
                                        </p:tav>
                                      </p:tavLst>
                                    </p:anim>
                                    <p:animEffect transition="in" filter="fade">
                                      <p:cBhvr>
                                        <p:cTn id="13" dur="250"/>
                                        <p:tgtEl>
                                          <p:spTgt spid="32"/>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4054"/>
                                  </p:iterate>
                                  <p:childTnLst>
                                    <p:set>
                                      <p:cBhvr>
                                        <p:cTn id="16" dur="1" fill="hold">
                                          <p:stCondLst>
                                            <p:cond delay="0"/>
                                          </p:stCondLst>
                                        </p:cTn>
                                        <p:tgtEl>
                                          <p:spTgt spid="31"/>
                                        </p:tgtEl>
                                        <p:attrNameLst>
                                          <p:attrName>style.visibility</p:attrName>
                                        </p:attrNameLst>
                                      </p:cBhvr>
                                      <p:to>
                                        <p:strVal val="visible"/>
                                      </p:to>
                                    </p:set>
                                    <p:anim calcmode="lin" valueType="num">
                                      <p:cBhvr>
                                        <p:cTn id="17" dur="250" fill="hold"/>
                                        <p:tgtEl>
                                          <p:spTgt spid="31"/>
                                        </p:tgtEl>
                                        <p:attrNameLst>
                                          <p:attrName>ppt_w</p:attrName>
                                        </p:attrNameLst>
                                      </p:cBhvr>
                                      <p:tavLst>
                                        <p:tav tm="0">
                                          <p:val>
                                            <p:fltVal val="0"/>
                                          </p:val>
                                        </p:tav>
                                        <p:tav tm="100000">
                                          <p:val>
                                            <p:strVal val="#ppt_w"/>
                                          </p:val>
                                        </p:tav>
                                      </p:tavLst>
                                    </p:anim>
                                    <p:anim calcmode="lin" valueType="num">
                                      <p:cBhvr>
                                        <p:cTn id="18" dur="250" fill="hold"/>
                                        <p:tgtEl>
                                          <p:spTgt spid="31"/>
                                        </p:tgtEl>
                                        <p:attrNameLst>
                                          <p:attrName>ppt_h</p:attrName>
                                        </p:attrNameLst>
                                      </p:cBhvr>
                                      <p:tavLst>
                                        <p:tav tm="0">
                                          <p:val>
                                            <p:fltVal val="0"/>
                                          </p:val>
                                        </p:tav>
                                        <p:tav tm="100000">
                                          <p:val>
                                            <p:strVal val="#ppt_h"/>
                                          </p:val>
                                        </p:tav>
                                      </p:tavLst>
                                    </p:anim>
                                    <p:animEffect transition="in" filter="fade">
                                      <p:cBhvr>
                                        <p:cTn id="19" dur="250"/>
                                        <p:tgtEl>
                                          <p:spTgt spid="31"/>
                                        </p:tgtEl>
                                      </p:cBhvr>
                                    </p:animEffect>
                                  </p:childTnLst>
                                </p:cTn>
                              </p:par>
                            </p:childTnLst>
                          </p:cTn>
                        </p:par>
                        <p:par>
                          <p:cTn id="20" fill="hold">
                            <p:stCondLst>
                              <p:cond delay="915"/>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250" fill="hold"/>
                                        <p:tgtEl>
                                          <p:spTgt spid="34"/>
                                        </p:tgtEl>
                                        <p:attrNameLst>
                                          <p:attrName>ppt_w</p:attrName>
                                        </p:attrNameLst>
                                      </p:cBhvr>
                                      <p:tavLst>
                                        <p:tav tm="0">
                                          <p:val>
                                            <p:fltVal val="0"/>
                                          </p:val>
                                        </p:tav>
                                        <p:tav tm="100000">
                                          <p:val>
                                            <p:strVal val="#ppt_w"/>
                                          </p:val>
                                        </p:tav>
                                      </p:tavLst>
                                    </p:anim>
                                    <p:anim calcmode="lin" valueType="num">
                                      <p:cBhvr>
                                        <p:cTn id="24" dur="250" fill="hold"/>
                                        <p:tgtEl>
                                          <p:spTgt spid="34"/>
                                        </p:tgtEl>
                                        <p:attrNameLst>
                                          <p:attrName>ppt_h</p:attrName>
                                        </p:attrNameLst>
                                      </p:cBhvr>
                                      <p:tavLst>
                                        <p:tav tm="0">
                                          <p:val>
                                            <p:fltVal val="0"/>
                                          </p:val>
                                        </p:tav>
                                        <p:tav tm="100000">
                                          <p:val>
                                            <p:strVal val="#ppt_h"/>
                                          </p:val>
                                        </p:tav>
                                      </p:tavLst>
                                    </p:anim>
                                    <p:animEffect transition="in" filter="fade">
                                      <p:cBhvr>
                                        <p:cTn id="25" dur="250"/>
                                        <p:tgtEl>
                                          <p:spTgt spid="34"/>
                                        </p:tgtEl>
                                      </p:cBhvr>
                                    </p:animEffect>
                                  </p:childTnLst>
                                </p:cTn>
                              </p:par>
                            </p:childTnLst>
                          </p:cTn>
                        </p:par>
                        <p:par>
                          <p:cTn id="26" fill="hold">
                            <p:stCondLst>
                              <p:cond delay="1415"/>
                            </p:stCondLst>
                            <p:childTnLst>
                              <p:par>
                                <p:cTn id="27" presetID="53" presetClass="entr" presetSubtype="16" fill="hold" grpId="0" nodeType="afterEffect">
                                  <p:stCondLst>
                                    <p:cond delay="0"/>
                                  </p:stCondLst>
                                  <p:iterate type="lt">
                                    <p:tmPct val="4054"/>
                                  </p:iterate>
                                  <p:childTnLst>
                                    <p:set>
                                      <p:cBhvr>
                                        <p:cTn id="28" dur="1" fill="hold">
                                          <p:stCondLst>
                                            <p:cond delay="0"/>
                                          </p:stCondLst>
                                        </p:cTn>
                                        <p:tgtEl>
                                          <p:spTgt spid="33"/>
                                        </p:tgtEl>
                                        <p:attrNameLst>
                                          <p:attrName>style.visibility</p:attrName>
                                        </p:attrNameLst>
                                      </p:cBhvr>
                                      <p:to>
                                        <p:strVal val="visible"/>
                                      </p:to>
                                    </p:set>
                                    <p:anim calcmode="lin" valueType="num">
                                      <p:cBhvr>
                                        <p:cTn id="29" dur="250" fill="hold"/>
                                        <p:tgtEl>
                                          <p:spTgt spid="33"/>
                                        </p:tgtEl>
                                        <p:attrNameLst>
                                          <p:attrName>ppt_w</p:attrName>
                                        </p:attrNameLst>
                                      </p:cBhvr>
                                      <p:tavLst>
                                        <p:tav tm="0">
                                          <p:val>
                                            <p:fltVal val="0"/>
                                          </p:val>
                                        </p:tav>
                                        <p:tav tm="100000">
                                          <p:val>
                                            <p:strVal val="#ppt_w"/>
                                          </p:val>
                                        </p:tav>
                                      </p:tavLst>
                                    </p:anim>
                                    <p:anim calcmode="lin" valueType="num">
                                      <p:cBhvr>
                                        <p:cTn id="30" dur="250" fill="hold"/>
                                        <p:tgtEl>
                                          <p:spTgt spid="33"/>
                                        </p:tgtEl>
                                        <p:attrNameLst>
                                          <p:attrName>ppt_h</p:attrName>
                                        </p:attrNameLst>
                                      </p:cBhvr>
                                      <p:tavLst>
                                        <p:tav tm="0">
                                          <p:val>
                                            <p:fltVal val="0"/>
                                          </p:val>
                                        </p:tav>
                                        <p:tav tm="100000">
                                          <p:val>
                                            <p:strVal val="#ppt_h"/>
                                          </p:val>
                                        </p:tav>
                                      </p:tavLst>
                                    </p:anim>
                                    <p:animEffect transition="in" filter="fade">
                                      <p:cBhvr>
                                        <p:cTn id="31" dur="250"/>
                                        <p:tgtEl>
                                          <p:spTgt spid="33"/>
                                        </p:tgtEl>
                                      </p:cBhvr>
                                    </p:animEffect>
                                  </p:childTnLst>
                                </p:cTn>
                              </p:par>
                              <p:par>
                                <p:cTn id="32" presetID="21" presetClass="entr" presetSubtype="1" fill="hold" nodeType="withEffect">
                                  <p:stCondLst>
                                    <p:cond delay="1000"/>
                                  </p:stCondLst>
                                  <p:childTnLst>
                                    <p:set>
                                      <p:cBhvr>
                                        <p:cTn id="33" dur="1" fill="hold">
                                          <p:stCondLst>
                                            <p:cond delay="0"/>
                                          </p:stCondLst>
                                        </p:cTn>
                                        <p:tgtEl>
                                          <p:spTgt spid="40"/>
                                        </p:tgtEl>
                                        <p:attrNameLst>
                                          <p:attrName>style.visibility</p:attrName>
                                        </p:attrNameLst>
                                      </p:cBhvr>
                                      <p:to>
                                        <p:strVal val="visible"/>
                                      </p:to>
                                    </p:set>
                                    <p:animEffect transition="in" filter="wheel(1)">
                                      <p:cBhvr>
                                        <p:cTn id="34" dur="20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p:cNvGrpSpPr/>
          <p:nvPr/>
        </p:nvGrpSpPr>
        <p:grpSpPr>
          <a:xfrm>
            <a:off x="-822837" y="-1740227"/>
            <a:ext cx="13690458" cy="9752745"/>
            <a:chOff x="-822837" y="-1740227"/>
            <a:chExt cx="13690458" cy="9752745"/>
          </a:xfrm>
        </p:grpSpPr>
        <p:sp>
          <p:nvSpPr>
            <p:cNvPr id="15" name="任意多边形: 形状 26"/>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endParaRPr kumimoji="0" lang="en-US" altLang="zh-CN" sz="23900" b="1" i="0" u="none" strike="noStrike" kern="1200" cap="none" spc="0" normalizeH="0" baseline="0" noProof="0" dirty="0">
                <a:ln>
                  <a:noFill/>
                </a:ln>
                <a:solidFill>
                  <a:schemeClr val="accent1"/>
                </a:solidFill>
                <a:effectLst/>
                <a:uLnTx/>
                <a:uFillTx/>
                <a:cs typeface="+mn-ea"/>
                <a:sym typeface="+mn-lt"/>
              </a:endParaRPr>
            </a:p>
          </p:txBody>
        </p:sp>
      </p:grpSp>
      <p:sp>
        <p:nvSpPr>
          <p:cNvPr id="21" name="椭圆 20"/>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03</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rot="15433288">
            <a:off x="2244189" y="-1939496"/>
            <a:ext cx="8481704" cy="9397093"/>
            <a:chOff x="4297364" y="903288"/>
            <a:chExt cx="2946834" cy="3067178"/>
          </a:xfrm>
          <a:solidFill>
            <a:schemeClr val="bg1">
              <a:lumMod val="65000"/>
              <a:alpha val="3000"/>
            </a:schemeClr>
          </a:solidFill>
        </p:grpSpPr>
        <p:sp>
          <p:nvSpPr>
            <p:cNvPr id="70"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1"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72"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73"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4"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75"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76"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endParaRPr lang="zh-CN" altLang="en-US" dirty="0">
              <a:solidFill>
                <a:schemeClr val="bg1"/>
              </a:solidFill>
              <a:cs typeface="+mn-ea"/>
              <a:sym typeface="+mn-lt"/>
            </a:endParaRPr>
          </a:p>
        </p:txBody>
      </p:sp>
      <p:grpSp>
        <p:nvGrpSpPr>
          <p:cNvPr id="77" name="组合 76"/>
          <p:cNvGrpSpPr/>
          <p:nvPr/>
        </p:nvGrpSpPr>
        <p:grpSpPr>
          <a:xfrm>
            <a:off x="925225" y="484441"/>
            <a:ext cx="11512319" cy="7057559"/>
            <a:chOff x="925225" y="484441"/>
            <a:chExt cx="11512319" cy="7057559"/>
          </a:xfrm>
        </p:grpSpPr>
        <p:sp>
          <p:nvSpPr>
            <p:cNvPr id="78" name="矩形 77"/>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79"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0"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1"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2"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3"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84" name="组合 83"/>
          <p:cNvGrpSpPr/>
          <p:nvPr/>
        </p:nvGrpSpPr>
        <p:grpSpPr>
          <a:xfrm>
            <a:off x="1572895" y="2012315"/>
            <a:ext cx="9046210" cy="3738880"/>
            <a:chOff x="2477" y="3169"/>
            <a:chExt cx="14246" cy="5888"/>
          </a:xfrm>
        </p:grpSpPr>
        <p:grpSp>
          <p:nvGrpSpPr>
            <p:cNvPr id="85" name="组合 84"/>
            <p:cNvGrpSpPr/>
            <p:nvPr/>
          </p:nvGrpSpPr>
          <p:grpSpPr>
            <a:xfrm>
              <a:off x="10754" y="3169"/>
              <a:ext cx="5968" cy="1229"/>
              <a:chOff x="11347" y="3326"/>
              <a:chExt cx="5806" cy="1196"/>
            </a:xfrm>
          </p:grpSpPr>
          <p:sp>
            <p:nvSpPr>
              <p:cNvPr id="106" name="Rectangle 60"/>
              <p:cNvSpPr/>
              <p:nvPr/>
            </p:nvSpPr>
            <p:spPr>
              <a:xfrm>
                <a:off x="12248" y="3326"/>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endPar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endParaRPr>
              </a:p>
            </p:txBody>
          </p:sp>
          <p:sp>
            <p:nvSpPr>
              <p:cNvPr id="107" name="TextBox 59"/>
              <p:cNvSpPr txBox="1"/>
              <p:nvPr/>
            </p:nvSpPr>
            <p:spPr>
              <a:xfrm>
                <a:off x="12248" y="3804"/>
                <a:ext cx="4904" cy="718"/>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sp>
            <p:nvSpPr>
              <p:cNvPr id="108" name="Freeform 387"/>
              <p:cNvSpPr>
                <a:spLocks noEditPoints="1"/>
              </p:cNvSpPr>
              <p:nvPr/>
            </p:nvSpPr>
            <p:spPr bwMode="auto">
              <a:xfrm>
                <a:off x="11347" y="3510"/>
                <a:ext cx="587" cy="690"/>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lumMod val="50000"/>
                </a:schemeClr>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grpSp>
        <p:grpSp>
          <p:nvGrpSpPr>
            <p:cNvPr id="86" name="组合 85"/>
            <p:cNvGrpSpPr/>
            <p:nvPr/>
          </p:nvGrpSpPr>
          <p:grpSpPr>
            <a:xfrm>
              <a:off x="2477" y="4498"/>
              <a:ext cx="5701" cy="4473"/>
              <a:chOff x="3389" y="3614"/>
              <a:chExt cx="6549" cy="5137"/>
            </a:xfrm>
          </p:grpSpPr>
          <p:sp>
            <p:nvSpPr>
              <p:cNvPr id="103" name="梯形 102"/>
              <p:cNvSpPr/>
              <p:nvPr/>
            </p:nvSpPr>
            <p:spPr>
              <a:xfrm rot="5400000">
                <a:off x="2175" y="4828"/>
                <a:ext cx="5137" cy="2709"/>
              </a:xfrm>
              <a:prstGeom prst="trapezoid">
                <a:avLst>
                  <a:gd name="adj" fmla="val 283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dirty="0">
                  <a:sym typeface="+mn-ea"/>
                </a:endParaRPr>
              </a:p>
            </p:txBody>
          </p:sp>
          <p:sp>
            <p:nvSpPr>
              <p:cNvPr id="104" name="梯形 103"/>
              <p:cNvSpPr/>
              <p:nvPr/>
            </p:nvSpPr>
            <p:spPr>
              <a:xfrm rot="5400000">
                <a:off x="5521" y="5114"/>
                <a:ext cx="3539" cy="2127"/>
              </a:xfrm>
              <a:prstGeom prst="trapezoid">
                <a:avLst>
                  <a:gd name="adj" fmla="val 24263"/>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105" name="梯形 104"/>
              <p:cNvSpPr/>
              <p:nvPr/>
            </p:nvSpPr>
            <p:spPr>
              <a:xfrm rot="5400000">
                <a:off x="8001" y="5450"/>
                <a:ext cx="2420" cy="1454"/>
              </a:xfrm>
              <a:prstGeom prst="trapezoid">
                <a:avLst>
                  <a:gd name="adj" fmla="val 24263"/>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grpSp>
        <p:grpSp>
          <p:nvGrpSpPr>
            <p:cNvPr id="87" name="组合 86"/>
            <p:cNvGrpSpPr/>
            <p:nvPr/>
          </p:nvGrpSpPr>
          <p:grpSpPr>
            <a:xfrm>
              <a:off x="5978" y="5087"/>
              <a:ext cx="4406" cy="1027"/>
              <a:chOff x="7219" y="3638"/>
              <a:chExt cx="4086" cy="728"/>
            </a:xfrm>
          </p:grpSpPr>
          <p:cxnSp>
            <p:nvCxnSpPr>
              <p:cNvPr id="101" name="肘形连接符 6"/>
              <p:cNvCxnSpPr/>
              <p:nvPr/>
            </p:nvCxnSpPr>
            <p:spPr>
              <a:xfrm>
                <a:off x="7224" y="3648"/>
                <a:ext cx="4081" cy="718"/>
              </a:xfrm>
              <a:prstGeom prst="bentConnector3">
                <a:avLst>
                  <a:gd name="adj1" fmla="val 68335"/>
                </a:avLst>
              </a:prstGeom>
              <a:ln w="1905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7219" y="3638"/>
                <a:ext cx="0" cy="229"/>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88" name="肘形连接符 12"/>
            <p:cNvCxnSpPr>
              <a:endCxn id="103" idx="1"/>
            </p:cNvCxnSpPr>
            <p:nvPr/>
          </p:nvCxnSpPr>
          <p:spPr>
            <a:xfrm rot="10800000" flipV="1">
              <a:off x="3708" y="3694"/>
              <a:ext cx="6676" cy="1137"/>
            </a:xfrm>
            <a:prstGeom prst="bentConnector2">
              <a:avLst/>
            </a:prstGeom>
            <a:ln w="190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9" name="肘形连接符 14"/>
            <p:cNvCxnSpPr/>
            <p:nvPr/>
          </p:nvCxnSpPr>
          <p:spPr>
            <a:xfrm rot="10800000">
              <a:off x="7566" y="7603"/>
              <a:ext cx="2818" cy="946"/>
            </a:xfrm>
            <a:prstGeom prst="bentConnector3">
              <a:avLst>
                <a:gd name="adj1" fmla="val 99503"/>
              </a:avLst>
            </a:prstGeom>
            <a:ln w="190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10709" y="5543"/>
              <a:ext cx="6013" cy="1369"/>
              <a:chOff x="11303" y="5576"/>
              <a:chExt cx="5849" cy="1332"/>
            </a:xfrm>
          </p:grpSpPr>
          <p:sp>
            <p:nvSpPr>
              <p:cNvPr id="98" name="Freeform 160"/>
              <p:cNvSpPr>
                <a:spLocks noEditPoints="1"/>
              </p:cNvSpPr>
              <p:nvPr/>
            </p:nvSpPr>
            <p:spPr bwMode="auto">
              <a:xfrm>
                <a:off x="11303" y="5783"/>
                <a:ext cx="654" cy="757"/>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rgbClr val="2F5597"/>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sp>
            <p:nvSpPr>
              <p:cNvPr id="99" name="Rectangle 60"/>
              <p:cNvSpPr/>
              <p:nvPr/>
            </p:nvSpPr>
            <p:spPr>
              <a:xfrm>
                <a:off x="12248" y="5576"/>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endPar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endParaRPr>
              </a:p>
            </p:txBody>
          </p:sp>
          <p:sp>
            <p:nvSpPr>
              <p:cNvPr id="100" name="TextBox 59"/>
              <p:cNvSpPr txBox="1"/>
              <p:nvPr/>
            </p:nvSpPr>
            <p:spPr>
              <a:xfrm>
                <a:off x="12248" y="6067"/>
                <a:ext cx="4904" cy="841"/>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grpSp>
        <p:grpSp>
          <p:nvGrpSpPr>
            <p:cNvPr id="91" name="组合 90"/>
            <p:cNvGrpSpPr/>
            <p:nvPr/>
          </p:nvGrpSpPr>
          <p:grpSpPr>
            <a:xfrm>
              <a:off x="10738" y="7965"/>
              <a:ext cx="5985" cy="1092"/>
              <a:chOff x="11331" y="7568"/>
              <a:chExt cx="5822" cy="1062"/>
            </a:xfrm>
          </p:grpSpPr>
          <p:sp>
            <p:nvSpPr>
              <p:cNvPr id="95" name="Freeform 83"/>
              <p:cNvSpPr>
                <a:spLocks noEditPoints="1"/>
              </p:cNvSpPr>
              <p:nvPr/>
            </p:nvSpPr>
            <p:spPr bwMode="auto">
              <a:xfrm>
                <a:off x="11331" y="7802"/>
                <a:ext cx="619" cy="699"/>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rgbClr val="4472C4"/>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dirty="0">
                  <a:ln>
                    <a:noFill/>
                  </a:ln>
                  <a:solidFill>
                    <a:srgbClr val="FFFFFF"/>
                  </a:solidFill>
                  <a:effectLst>
                    <a:outerShdw blurRad="38100" dist="38100" dir="2700000" algn="tl">
                      <a:srgbClr val="000000"/>
                    </a:outerShdw>
                  </a:effectLst>
                  <a:uLnTx/>
                  <a:uFillTx/>
                  <a:latin typeface="Gill Sans" charset="0"/>
                  <a:sym typeface="+mn-ea"/>
                </a:endParaRPr>
              </a:p>
            </p:txBody>
          </p:sp>
          <p:sp>
            <p:nvSpPr>
              <p:cNvPr id="96" name="Rectangle 60"/>
              <p:cNvSpPr/>
              <p:nvPr/>
            </p:nvSpPr>
            <p:spPr>
              <a:xfrm>
                <a:off x="12248" y="7568"/>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endPar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endParaRPr>
              </a:p>
            </p:txBody>
          </p:sp>
          <p:sp>
            <p:nvSpPr>
              <p:cNvPr id="97" name="TextBox 59"/>
              <p:cNvSpPr txBox="1"/>
              <p:nvPr/>
            </p:nvSpPr>
            <p:spPr>
              <a:xfrm>
                <a:off x="12248" y="7994"/>
                <a:ext cx="4904" cy="636"/>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grpSp>
        <p:sp>
          <p:nvSpPr>
            <p:cNvPr id="92" name="Rectangle 60"/>
            <p:cNvSpPr/>
            <p:nvPr/>
          </p:nvSpPr>
          <p:spPr>
            <a:xfrm>
              <a:off x="3188" y="6276"/>
              <a:ext cx="979" cy="848"/>
            </a:xfrm>
            <a:prstGeom prst="rect">
              <a:avLst/>
            </a:prstGeom>
          </p:spPr>
          <p:txBody>
            <a:bodyPr wrap="square" lIns="0" tIns="0" rIns="0" bIns="0">
              <a:spAutoFit/>
            </a:bodyPr>
            <a:lstStyle/>
            <a:p>
              <a:pPr algn="ctr"/>
              <a:r>
                <a:rPr lang="en-US" altLang="zh-CN" sz="3500" dirty="0">
                  <a:solidFill>
                    <a:schemeClr val="bg1"/>
                  </a:solidFill>
                  <a:latin typeface="Impact" panose="020B0806030902050204" charset="0"/>
                  <a:ea typeface="思源黑体 CN Medium" panose="020B0600000000000000" charset="-122"/>
                  <a:cs typeface="Impact" panose="020B0806030902050204" charset="0"/>
                </a:rPr>
                <a:t>01</a:t>
              </a:r>
              <a:endParaRPr lang="en-US" altLang="zh-CN" sz="3500" dirty="0">
                <a:solidFill>
                  <a:schemeClr val="bg1"/>
                </a:solidFill>
                <a:latin typeface="Impact" panose="020B0806030902050204" charset="0"/>
                <a:ea typeface="思源黑体 CN Medium" panose="020B0600000000000000" charset="-122"/>
                <a:cs typeface="Impact" panose="020B0806030902050204" charset="0"/>
              </a:endParaRPr>
            </a:p>
          </p:txBody>
        </p:sp>
        <p:sp>
          <p:nvSpPr>
            <p:cNvPr id="93" name="Rectangle 60"/>
            <p:cNvSpPr/>
            <p:nvPr/>
          </p:nvSpPr>
          <p:spPr>
            <a:xfrm>
              <a:off x="5389" y="6364"/>
              <a:ext cx="979" cy="678"/>
            </a:xfrm>
            <a:prstGeom prst="rect">
              <a:avLst/>
            </a:prstGeom>
          </p:spPr>
          <p:txBody>
            <a:bodyPr wrap="square" lIns="0" tIns="0" rIns="0" bIns="0">
              <a:spAutoFit/>
            </a:bodyPr>
            <a:lstStyle/>
            <a:p>
              <a:pPr algn="ctr"/>
              <a:r>
                <a:rPr lang="en-US" altLang="zh-CN" sz="2800" dirty="0">
                  <a:solidFill>
                    <a:schemeClr val="bg1"/>
                  </a:solidFill>
                  <a:latin typeface="Impact" panose="020B0806030902050204" charset="0"/>
                  <a:ea typeface="思源黑体 CN Medium" panose="020B0600000000000000" charset="-122"/>
                  <a:cs typeface="Impact" panose="020B0806030902050204" charset="0"/>
                </a:rPr>
                <a:t>02</a:t>
              </a:r>
              <a:endParaRPr lang="en-US" altLang="zh-CN" sz="2800" dirty="0">
                <a:solidFill>
                  <a:schemeClr val="bg1"/>
                </a:solidFill>
                <a:latin typeface="Impact" panose="020B0806030902050204" charset="0"/>
                <a:ea typeface="思源黑体 CN Medium" panose="020B0600000000000000" charset="-122"/>
                <a:cs typeface="Impact" panose="020B0806030902050204" charset="0"/>
              </a:endParaRPr>
            </a:p>
          </p:txBody>
        </p:sp>
        <p:sp>
          <p:nvSpPr>
            <p:cNvPr id="94" name="Rectangle 60"/>
            <p:cNvSpPr/>
            <p:nvPr/>
          </p:nvSpPr>
          <p:spPr>
            <a:xfrm>
              <a:off x="7047" y="6438"/>
              <a:ext cx="979" cy="533"/>
            </a:xfrm>
            <a:prstGeom prst="rect">
              <a:avLst/>
            </a:prstGeom>
          </p:spPr>
          <p:txBody>
            <a:bodyPr wrap="square" lIns="0" tIns="0" rIns="0" bIns="0">
              <a:spAutoFit/>
            </a:bodyPr>
            <a:lstStyle/>
            <a:p>
              <a:pPr algn="ctr"/>
              <a:r>
                <a:rPr lang="en-US" altLang="zh-CN" sz="2200" dirty="0">
                  <a:solidFill>
                    <a:schemeClr val="bg1"/>
                  </a:solidFill>
                  <a:latin typeface="Impact" panose="020B0806030902050204" charset="0"/>
                  <a:ea typeface="思源黑体 CN Medium" panose="020B0600000000000000" charset="-122"/>
                  <a:cs typeface="Impact" panose="020B0806030902050204" charset="0"/>
                </a:rPr>
                <a:t>03</a:t>
              </a:r>
              <a:endParaRPr lang="en-US" altLang="zh-CN" sz="2200" dirty="0">
                <a:solidFill>
                  <a:schemeClr val="bg1"/>
                </a:solidFill>
                <a:latin typeface="Impact" panose="020B0806030902050204" charset="0"/>
                <a:ea typeface="思源黑体 CN Medium" panose="020B0600000000000000" charset="-122"/>
                <a:cs typeface="Impact" panose="020B080603090205020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69"/>
                                        </p:tgtEl>
                                        <p:attrNameLst>
                                          <p:attrName>style.visibility</p:attrName>
                                        </p:attrNameLst>
                                      </p:cBhvr>
                                      <p:to>
                                        <p:strVal val="visible"/>
                                      </p:to>
                                    </p:set>
                                    <p:animEffect transition="in" filter="wheel(1)">
                                      <p:cBhvr>
                                        <p:cTn id="7"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97963" y="1400780"/>
            <a:ext cx="2339102" cy="954107"/>
          </a:xfrm>
          <a:prstGeom prst="rect">
            <a:avLst/>
          </a:prstGeom>
          <a:noFill/>
        </p:spPr>
        <p:txBody>
          <a:bodyPr wrap="none" rtlCol="0">
            <a:spAutoFit/>
          </a:bodyPr>
          <a:lstStyle/>
          <a:p>
            <a:pPr algn="l"/>
            <a:r>
              <a:rPr lang="zh-CN" altLang="en-US" sz="2800" dirty="0">
                <a:solidFill>
                  <a:schemeClr val="accent1"/>
                </a:solidFill>
                <a:latin typeface="思源黑体 Normal" panose="020B0400000000000000" pitchFamily="34" charset="-122"/>
                <a:ea typeface="思源黑体 Normal" panose="020B0400000000000000" pitchFamily="34" charset="-122"/>
                <a:cs typeface="+mn-ea"/>
                <a:sym typeface="+mn-lt"/>
              </a:rPr>
              <a:t>在这</a:t>
            </a:r>
            <a:r>
              <a:rPr lang="zh-CN" altLang="en-US"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a:t>
            </a:r>
            <a:endParaRPr lang="en-US" altLang="zh-CN"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a:p>
            <a:pPr algn="l"/>
            <a:r>
              <a:rPr lang="zh-CN" altLang="en-US"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页面标题内容</a:t>
            </a:r>
            <a:endParaRPr lang="zh-CN" altLang="en-US"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9" name="Google Shape;86;p19"/>
          <p:cNvSpPr txBox="1"/>
          <p:nvPr/>
        </p:nvSpPr>
        <p:spPr>
          <a:xfrm>
            <a:off x="1497963" y="999892"/>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YOUR TITLE HERE</a:t>
            </a:r>
            <a:endParaRPr sz="20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4" name="矩形 36"/>
          <p:cNvSpPr/>
          <p:nvPr/>
        </p:nvSpPr>
        <p:spPr>
          <a:xfrm>
            <a:off x="1497963" y="3538512"/>
            <a:ext cx="3919026"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endPar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5" name="矩形 37"/>
          <p:cNvSpPr/>
          <p:nvPr/>
        </p:nvSpPr>
        <p:spPr>
          <a:xfrm>
            <a:off x="1497963" y="3188297"/>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16" name="矩形 36"/>
          <p:cNvSpPr/>
          <p:nvPr/>
        </p:nvSpPr>
        <p:spPr>
          <a:xfrm>
            <a:off x="1497963" y="5426882"/>
            <a:ext cx="3919026"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endPar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7" name="矩形 37"/>
          <p:cNvSpPr/>
          <p:nvPr/>
        </p:nvSpPr>
        <p:spPr>
          <a:xfrm>
            <a:off x="1497963" y="5076667"/>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1" name="组合 30"/>
          <p:cNvGrpSpPr/>
          <p:nvPr/>
        </p:nvGrpSpPr>
        <p:grpSpPr>
          <a:xfrm rot="15433288">
            <a:off x="2244189" y="-1939496"/>
            <a:ext cx="8481704" cy="9397093"/>
            <a:chOff x="4297364" y="903288"/>
            <a:chExt cx="2946834" cy="3067178"/>
          </a:xfrm>
          <a:solidFill>
            <a:schemeClr val="bg1">
              <a:lumMod val="65000"/>
              <a:alpha val="3000"/>
            </a:schemeClr>
          </a:solidFill>
        </p:grpSpPr>
        <p:sp>
          <p:nvSpPr>
            <p:cNvPr id="32"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4"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5"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509707" y="-6531"/>
            <a:ext cx="5682293"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ppt_w</p:attrName>
                                        </p:attrNameLst>
                                      </p:cBhvr>
                                      <p:tavLst>
                                        <p:tav tm="0">
                                          <p:val>
                                            <p:fltVal val="0"/>
                                          </p:val>
                                        </p:tav>
                                        <p:tav tm="100000">
                                          <p:val>
                                            <p:strVal val="#ppt_w"/>
                                          </p:val>
                                        </p:tav>
                                      </p:tavLst>
                                    </p:anim>
                                    <p:anim calcmode="lin" valueType="num">
                                      <p:cBhvr>
                                        <p:cTn id="8" dur="250" fill="hold"/>
                                        <p:tgtEl>
                                          <p:spTgt spid="15"/>
                                        </p:tgtEl>
                                        <p:attrNameLst>
                                          <p:attrName>ppt_h</p:attrName>
                                        </p:attrNameLst>
                                      </p:cBhvr>
                                      <p:tavLst>
                                        <p:tav tm="0">
                                          <p:val>
                                            <p:fltVal val="0"/>
                                          </p:val>
                                        </p:tav>
                                        <p:tav tm="100000">
                                          <p:val>
                                            <p:strVal val="#ppt_h"/>
                                          </p:val>
                                        </p:tav>
                                      </p:tavLst>
                                    </p:anim>
                                    <p:animEffect transition="in" filter="fade">
                                      <p:cBhvr>
                                        <p:cTn id="9" dur="25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4"/>
                                        </p:tgtEl>
                                        <p:attrNameLst>
                                          <p:attrName>style.visibility</p:attrName>
                                        </p:attrNameLst>
                                      </p:cBhvr>
                                      <p:to>
                                        <p:strVal val="visible"/>
                                      </p:to>
                                    </p:set>
                                    <p:anim calcmode="lin" valueType="num">
                                      <p:cBhvr>
                                        <p:cTn id="13" dur="250" fill="hold"/>
                                        <p:tgtEl>
                                          <p:spTgt spid="14"/>
                                        </p:tgtEl>
                                        <p:attrNameLst>
                                          <p:attrName>ppt_w</p:attrName>
                                        </p:attrNameLst>
                                      </p:cBhvr>
                                      <p:tavLst>
                                        <p:tav tm="0">
                                          <p:val>
                                            <p:fltVal val="0"/>
                                          </p:val>
                                        </p:tav>
                                        <p:tav tm="100000">
                                          <p:val>
                                            <p:strVal val="#ppt_w"/>
                                          </p:val>
                                        </p:tav>
                                      </p:tavLst>
                                    </p:anim>
                                    <p:anim calcmode="lin" valueType="num">
                                      <p:cBhvr>
                                        <p:cTn id="14" dur="250" fill="hold"/>
                                        <p:tgtEl>
                                          <p:spTgt spid="14"/>
                                        </p:tgtEl>
                                        <p:attrNameLst>
                                          <p:attrName>ppt_h</p:attrName>
                                        </p:attrNameLst>
                                      </p:cBhvr>
                                      <p:tavLst>
                                        <p:tav tm="0">
                                          <p:val>
                                            <p:fltVal val="0"/>
                                          </p:val>
                                        </p:tav>
                                        <p:tav tm="100000">
                                          <p:val>
                                            <p:strVal val="#ppt_h"/>
                                          </p:val>
                                        </p:tav>
                                      </p:tavLst>
                                    </p:anim>
                                    <p:animEffect transition="in" filter="fade">
                                      <p:cBhvr>
                                        <p:cTn id="15" dur="250"/>
                                        <p:tgtEl>
                                          <p:spTgt spid="14"/>
                                        </p:tgtEl>
                                      </p:cBhvr>
                                    </p:animEffect>
                                  </p:childTnLst>
                                </p:cTn>
                              </p:par>
                            </p:childTnLst>
                          </p:cTn>
                        </p:par>
                        <p:par>
                          <p:cTn id="16" fill="hold">
                            <p:stCondLst>
                              <p:cond delay="915"/>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250" fill="hold"/>
                                        <p:tgtEl>
                                          <p:spTgt spid="17"/>
                                        </p:tgtEl>
                                        <p:attrNameLst>
                                          <p:attrName>ppt_w</p:attrName>
                                        </p:attrNameLst>
                                      </p:cBhvr>
                                      <p:tavLst>
                                        <p:tav tm="0">
                                          <p:val>
                                            <p:fltVal val="0"/>
                                          </p:val>
                                        </p:tav>
                                        <p:tav tm="100000">
                                          <p:val>
                                            <p:strVal val="#ppt_w"/>
                                          </p:val>
                                        </p:tav>
                                      </p:tavLst>
                                    </p:anim>
                                    <p:anim calcmode="lin" valueType="num">
                                      <p:cBhvr>
                                        <p:cTn id="20" dur="250" fill="hold"/>
                                        <p:tgtEl>
                                          <p:spTgt spid="17"/>
                                        </p:tgtEl>
                                        <p:attrNameLst>
                                          <p:attrName>ppt_h</p:attrName>
                                        </p:attrNameLst>
                                      </p:cBhvr>
                                      <p:tavLst>
                                        <p:tav tm="0">
                                          <p:val>
                                            <p:fltVal val="0"/>
                                          </p:val>
                                        </p:tav>
                                        <p:tav tm="100000">
                                          <p:val>
                                            <p:strVal val="#ppt_h"/>
                                          </p:val>
                                        </p:tav>
                                      </p:tavLst>
                                    </p:anim>
                                    <p:animEffect transition="in" filter="fade">
                                      <p:cBhvr>
                                        <p:cTn id="21" dur="250"/>
                                        <p:tgtEl>
                                          <p:spTgt spid="17"/>
                                        </p:tgtEl>
                                      </p:cBhvr>
                                    </p:animEffect>
                                  </p:childTnLst>
                                </p:cTn>
                              </p:par>
                            </p:childTnLst>
                          </p:cTn>
                        </p:par>
                        <p:par>
                          <p:cTn id="22" fill="hold">
                            <p:stCondLst>
                              <p:cond delay="1415"/>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6"/>
                                        </p:tgtEl>
                                        <p:attrNameLst>
                                          <p:attrName>style.visibility</p:attrName>
                                        </p:attrNameLst>
                                      </p:cBhvr>
                                      <p:to>
                                        <p:strVal val="visible"/>
                                      </p:to>
                                    </p:set>
                                    <p:anim calcmode="lin" valueType="num">
                                      <p:cBhvr>
                                        <p:cTn id="25" dur="250" fill="hold"/>
                                        <p:tgtEl>
                                          <p:spTgt spid="16"/>
                                        </p:tgtEl>
                                        <p:attrNameLst>
                                          <p:attrName>ppt_w</p:attrName>
                                        </p:attrNameLst>
                                      </p:cBhvr>
                                      <p:tavLst>
                                        <p:tav tm="0">
                                          <p:val>
                                            <p:fltVal val="0"/>
                                          </p:val>
                                        </p:tav>
                                        <p:tav tm="100000">
                                          <p:val>
                                            <p:strVal val="#ppt_w"/>
                                          </p:val>
                                        </p:tav>
                                      </p:tavLst>
                                    </p:anim>
                                    <p:anim calcmode="lin" valueType="num">
                                      <p:cBhvr>
                                        <p:cTn id="26" dur="250" fill="hold"/>
                                        <p:tgtEl>
                                          <p:spTgt spid="16"/>
                                        </p:tgtEl>
                                        <p:attrNameLst>
                                          <p:attrName>ppt_h</p:attrName>
                                        </p:attrNameLst>
                                      </p:cBhvr>
                                      <p:tavLst>
                                        <p:tav tm="0">
                                          <p:val>
                                            <p:fltVal val="0"/>
                                          </p:val>
                                        </p:tav>
                                        <p:tav tm="100000">
                                          <p:val>
                                            <p:strVal val="#ppt_h"/>
                                          </p:val>
                                        </p:tav>
                                      </p:tavLst>
                                    </p:anim>
                                    <p:animEffect transition="in" filter="fade">
                                      <p:cBhvr>
                                        <p:cTn id="27" dur="250"/>
                                        <p:tgtEl>
                                          <p:spTgt spid="16"/>
                                        </p:tgtEl>
                                      </p:cBhvr>
                                    </p:animEffect>
                                  </p:childTnLst>
                                </p:cTn>
                              </p:par>
                              <p:par>
                                <p:cTn id="28" presetID="21" presetClass="entr" presetSubtype="1" fill="hold" nodeType="withEffect">
                                  <p:stCondLst>
                                    <p:cond delay="1000"/>
                                  </p:stCondLst>
                                  <p:childTnLst>
                                    <p:set>
                                      <p:cBhvr>
                                        <p:cTn id="29" dur="1" fill="hold">
                                          <p:stCondLst>
                                            <p:cond delay="0"/>
                                          </p:stCondLst>
                                        </p:cTn>
                                        <p:tgtEl>
                                          <p:spTgt spid="31"/>
                                        </p:tgtEl>
                                        <p:attrNameLst>
                                          <p:attrName>style.visibility</p:attrName>
                                        </p:attrNameLst>
                                      </p:cBhvr>
                                      <p:to>
                                        <p:strVal val="visible"/>
                                      </p:to>
                                    </p:set>
                                    <p:animEffect transition="in" filter="wheel(1)">
                                      <p:cBhvr>
                                        <p:cTn id="30"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rot="15433288">
            <a:off x="2244189" y="-1939496"/>
            <a:ext cx="8481704" cy="9397093"/>
            <a:chOff x="4297364" y="903288"/>
            <a:chExt cx="2946834" cy="3067178"/>
          </a:xfrm>
          <a:solidFill>
            <a:schemeClr val="bg1">
              <a:lumMod val="65000"/>
              <a:alpha val="3000"/>
            </a:schemeClr>
          </a:solidFill>
        </p:grpSpPr>
        <p:sp>
          <p:nvSpPr>
            <p:cNvPr id="94"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5"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96"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97"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8"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99"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100"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nvGrpSpPr>
          <p:cNvPr id="101" name="组合 100"/>
          <p:cNvGrpSpPr/>
          <p:nvPr/>
        </p:nvGrpSpPr>
        <p:grpSpPr>
          <a:xfrm>
            <a:off x="925225" y="484441"/>
            <a:ext cx="11512319" cy="7057559"/>
            <a:chOff x="925225" y="484441"/>
            <a:chExt cx="11512319" cy="7057559"/>
          </a:xfrm>
        </p:grpSpPr>
        <p:sp>
          <p:nvSpPr>
            <p:cNvPr id="102" name="矩形 101"/>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103"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04"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05"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06"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07"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08" name="组合 107"/>
          <p:cNvGrpSpPr/>
          <p:nvPr/>
        </p:nvGrpSpPr>
        <p:grpSpPr>
          <a:xfrm>
            <a:off x="1467396" y="1517725"/>
            <a:ext cx="9210040" cy="4183380"/>
            <a:chOff x="2320" y="2467"/>
            <a:chExt cx="14504" cy="6588"/>
          </a:xfrm>
        </p:grpSpPr>
        <p:grpSp>
          <p:nvGrpSpPr>
            <p:cNvPr id="109" name="组合 108"/>
            <p:cNvGrpSpPr/>
            <p:nvPr/>
          </p:nvGrpSpPr>
          <p:grpSpPr>
            <a:xfrm>
              <a:off x="6308" y="2467"/>
              <a:ext cx="6606" cy="6588"/>
              <a:chOff x="5980" y="2108"/>
              <a:chExt cx="6606" cy="6588"/>
            </a:xfrm>
          </p:grpSpPr>
          <p:sp>
            <p:nvSpPr>
              <p:cNvPr id="123" name="任意多边形 53"/>
              <p:cNvSpPr/>
              <p:nvPr/>
            </p:nvSpPr>
            <p:spPr>
              <a:xfrm rot="5400000">
                <a:off x="8593" y="6059"/>
                <a:ext cx="1969" cy="3305"/>
              </a:xfrm>
              <a:custGeom>
                <a:avLst/>
                <a:gdLst/>
                <a:ahLst/>
                <a:cxnLst>
                  <a:cxn ang="3">
                    <a:pos x="hc" y="t"/>
                  </a:cxn>
                  <a:cxn ang="cd2">
                    <a:pos x="l" y="vc"/>
                  </a:cxn>
                  <a:cxn ang="cd4">
                    <a:pos x="hc" y="b"/>
                  </a:cxn>
                  <a:cxn ang="0">
                    <a:pos x="r" y="vc"/>
                  </a:cxn>
                </a:cxnLst>
                <a:rect l="l" t="t" r="r" b="b"/>
                <a:pathLst>
                  <a:path w="1969" h="3305">
                    <a:moveTo>
                      <a:pt x="0" y="0"/>
                    </a:moveTo>
                    <a:lnTo>
                      <a:pt x="1969" y="1969"/>
                    </a:lnTo>
                    <a:lnTo>
                      <a:pt x="633" y="3305"/>
                    </a:lnTo>
                    <a:lnTo>
                      <a:pt x="2" y="3299"/>
                    </a:lnTo>
                    <a:lnTo>
                      <a:pt x="0" y="3112"/>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4" name="任意多边形 48"/>
              <p:cNvSpPr/>
              <p:nvPr/>
            </p:nvSpPr>
            <p:spPr>
              <a:xfrm rot="5400000">
                <a:off x="8305" y="1128"/>
                <a:ext cx="1969" cy="3929"/>
              </a:xfrm>
              <a:custGeom>
                <a:avLst/>
                <a:gdLst/>
                <a:ahLst/>
                <a:cxnLst>
                  <a:cxn ang="3">
                    <a:pos x="hc" y="t"/>
                  </a:cxn>
                  <a:cxn ang="cd2">
                    <a:pos x="l" y="vc"/>
                  </a:cxn>
                  <a:cxn ang="cd4">
                    <a:pos x="hc" y="b"/>
                  </a:cxn>
                  <a:cxn ang="0">
                    <a:pos x="r" y="vc"/>
                  </a:cxn>
                </a:cxnLst>
                <a:rect l="l" t="t" r="r" b="b"/>
                <a:pathLst>
                  <a:path w="1969" h="3929">
                    <a:moveTo>
                      <a:pt x="1969" y="0"/>
                    </a:moveTo>
                    <a:lnTo>
                      <a:pt x="1969" y="3112"/>
                    </a:lnTo>
                    <a:lnTo>
                      <a:pt x="1967" y="3263"/>
                    </a:lnTo>
                    <a:lnTo>
                      <a:pt x="1961" y="3918"/>
                    </a:lnTo>
                    <a:lnTo>
                      <a:pt x="1961" y="3929"/>
                    </a:lnTo>
                    <a:lnTo>
                      <a:pt x="0" y="1969"/>
                    </a:lnTo>
                    <a:lnTo>
                      <a:pt x="1305" y="664"/>
                    </a:lnTo>
                    <a:lnTo>
                      <a:pt x="1969"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5" name="任意多边形 51"/>
              <p:cNvSpPr/>
              <p:nvPr/>
            </p:nvSpPr>
            <p:spPr>
              <a:xfrm>
                <a:off x="5980" y="4072"/>
                <a:ext cx="1959" cy="3296"/>
              </a:xfrm>
              <a:custGeom>
                <a:avLst/>
                <a:gdLst/>
                <a:ahLst/>
                <a:cxnLst>
                  <a:cxn ang="3">
                    <a:pos x="hc" y="t"/>
                  </a:cxn>
                  <a:cxn ang="cd2">
                    <a:pos x="l" y="vc"/>
                  </a:cxn>
                  <a:cxn ang="cd4">
                    <a:pos x="hc" y="b"/>
                  </a:cxn>
                  <a:cxn ang="0">
                    <a:pos x="r" y="vc"/>
                  </a:cxn>
                </a:cxnLst>
                <a:rect l="l" t="t" r="r" b="b"/>
                <a:pathLst>
                  <a:path w="1959" h="3296">
                    <a:moveTo>
                      <a:pt x="1337" y="0"/>
                    </a:moveTo>
                    <a:lnTo>
                      <a:pt x="1959" y="6"/>
                    </a:lnTo>
                    <a:lnTo>
                      <a:pt x="1959" y="3296"/>
                    </a:lnTo>
                    <a:lnTo>
                      <a:pt x="0" y="1337"/>
                    </a:lnTo>
                    <a:lnTo>
                      <a:pt x="1337"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6" name="任意多边形 55"/>
              <p:cNvSpPr/>
              <p:nvPr/>
            </p:nvSpPr>
            <p:spPr>
              <a:xfrm flipH="1" flipV="1">
                <a:off x="10627" y="3438"/>
                <a:ext cx="1959" cy="3296"/>
              </a:xfrm>
              <a:custGeom>
                <a:avLst/>
                <a:gdLst/>
                <a:ahLst/>
                <a:cxnLst>
                  <a:cxn ang="3">
                    <a:pos x="hc" y="t"/>
                  </a:cxn>
                  <a:cxn ang="cd2">
                    <a:pos x="l" y="vc"/>
                  </a:cxn>
                  <a:cxn ang="cd4">
                    <a:pos x="hc" y="b"/>
                  </a:cxn>
                  <a:cxn ang="0">
                    <a:pos x="r" y="vc"/>
                  </a:cxn>
                </a:cxnLst>
                <a:rect l="l" t="t" r="r" b="b"/>
                <a:pathLst>
                  <a:path w="1959" h="3296">
                    <a:moveTo>
                      <a:pt x="1337" y="0"/>
                    </a:moveTo>
                    <a:lnTo>
                      <a:pt x="1959" y="6"/>
                    </a:lnTo>
                    <a:lnTo>
                      <a:pt x="1959" y="3296"/>
                    </a:lnTo>
                    <a:lnTo>
                      <a:pt x="0" y="1337"/>
                    </a:lnTo>
                    <a:lnTo>
                      <a:pt x="1337"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grpSp>
        <p:sp>
          <p:nvSpPr>
            <p:cNvPr id="110" name="Rectangle 60"/>
            <p:cNvSpPr/>
            <p:nvPr/>
          </p:nvSpPr>
          <p:spPr>
            <a:xfrm>
              <a:off x="11920" y="2768"/>
              <a:ext cx="2429" cy="387"/>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111" name="TextBox 59"/>
            <p:cNvSpPr txBox="1"/>
            <p:nvPr/>
          </p:nvSpPr>
          <p:spPr>
            <a:xfrm>
              <a:off x="11920" y="3357"/>
              <a:ext cx="4904" cy="943"/>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2" name="Rectangle 60"/>
            <p:cNvSpPr/>
            <p:nvPr/>
          </p:nvSpPr>
          <p:spPr>
            <a:xfrm>
              <a:off x="11920" y="7148"/>
              <a:ext cx="2429" cy="387"/>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113" name="TextBox 59"/>
            <p:cNvSpPr txBox="1"/>
            <p:nvPr/>
          </p:nvSpPr>
          <p:spPr>
            <a:xfrm>
              <a:off x="11920" y="7737"/>
              <a:ext cx="4904" cy="943"/>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4" name="Rectangle 60"/>
            <p:cNvSpPr/>
            <p:nvPr/>
          </p:nvSpPr>
          <p:spPr>
            <a:xfrm>
              <a:off x="4795" y="2768"/>
              <a:ext cx="2429" cy="387"/>
            </a:xfrm>
            <a:prstGeom prst="rect">
              <a:avLst/>
            </a:prstGeom>
          </p:spPr>
          <p:txBody>
            <a:bodyPr wrap="square" lIns="0" tIns="0" rIns="0" bIns="0">
              <a:spAutoFit/>
            </a:bodyPr>
            <a:lstStyle/>
            <a:p>
              <a:pPr algn="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115" name="TextBox 59"/>
            <p:cNvSpPr txBox="1"/>
            <p:nvPr/>
          </p:nvSpPr>
          <p:spPr>
            <a:xfrm>
              <a:off x="2320" y="3357"/>
              <a:ext cx="4904" cy="943"/>
            </a:xfrm>
            <a:prstGeom prst="rect">
              <a:avLst/>
            </a:prstGeom>
            <a:noFill/>
          </p:spPr>
          <p:txBody>
            <a:bodyPr wrap="square" lIns="0" tIns="0" rIns="0" bIns="0" rtlCol="0">
              <a:spAutoFit/>
            </a:bodyPr>
            <a:lstStyle/>
            <a:p>
              <a:pPr algn="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6" name="Rectangle 60"/>
            <p:cNvSpPr/>
            <p:nvPr/>
          </p:nvSpPr>
          <p:spPr>
            <a:xfrm>
              <a:off x="4795" y="7148"/>
              <a:ext cx="2429" cy="387"/>
            </a:xfrm>
            <a:prstGeom prst="rect">
              <a:avLst/>
            </a:prstGeom>
          </p:spPr>
          <p:txBody>
            <a:bodyPr wrap="square" lIns="0" tIns="0" rIns="0" bIns="0">
              <a:spAutoFit/>
            </a:bodyPr>
            <a:lstStyle/>
            <a:p>
              <a:pPr algn="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117" name="TextBox 59"/>
            <p:cNvSpPr txBox="1"/>
            <p:nvPr/>
          </p:nvSpPr>
          <p:spPr>
            <a:xfrm>
              <a:off x="2320" y="7737"/>
              <a:ext cx="4904" cy="943"/>
            </a:xfrm>
            <a:prstGeom prst="rect">
              <a:avLst/>
            </a:prstGeom>
            <a:noFill/>
          </p:spPr>
          <p:txBody>
            <a:bodyPr wrap="square" lIns="0" tIns="0" rIns="0" bIns="0" rtlCol="0">
              <a:spAutoFit/>
            </a:bodyPr>
            <a:lstStyle/>
            <a:p>
              <a:pPr algn="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8" name="Freeform 387"/>
            <p:cNvSpPr>
              <a:spLocks noEditPoints="1"/>
            </p:cNvSpPr>
            <p:nvPr/>
          </p:nvSpPr>
          <p:spPr bwMode="auto">
            <a:xfrm>
              <a:off x="9343" y="3142"/>
              <a:ext cx="558" cy="65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19" name="Freeform 17"/>
            <p:cNvSpPr>
              <a:spLocks noEditPoints="1"/>
            </p:cNvSpPr>
            <p:nvPr/>
          </p:nvSpPr>
          <p:spPr bwMode="auto">
            <a:xfrm>
              <a:off x="9249" y="7509"/>
              <a:ext cx="746" cy="688"/>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sp>
          <p:nvSpPr>
            <p:cNvPr id="120" name="Freeform 83"/>
            <p:cNvSpPr>
              <a:spLocks noEditPoints="1"/>
            </p:cNvSpPr>
            <p:nvPr/>
          </p:nvSpPr>
          <p:spPr bwMode="auto">
            <a:xfrm>
              <a:off x="7014" y="5399"/>
              <a:ext cx="644" cy="726"/>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21" name="Freeform 160"/>
            <p:cNvSpPr>
              <a:spLocks noEditPoints="1"/>
            </p:cNvSpPr>
            <p:nvPr/>
          </p:nvSpPr>
          <p:spPr bwMode="auto">
            <a:xfrm>
              <a:off x="11362" y="5375"/>
              <a:ext cx="668" cy="772"/>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22" name="Rectangle 60"/>
            <p:cNvSpPr/>
            <p:nvPr/>
          </p:nvSpPr>
          <p:spPr>
            <a:xfrm>
              <a:off x="8375" y="5299"/>
              <a:ext cx="2449" cy="969"/>
            </a:xfrm>
            <a:prstGeom prst="rect">
              <a:avLst/>
            </a:prstGeom>
          </p:spPr>
          <p:txBody>
            <a:bodyPr wrap="square" lIns="0" tIns="0" rIns="0" bIns="0">
              <a:spAutoFit/>
            </a:bodyPr>
            <a:lstStyle/>
            <a:p>
              <a:pPr algn="ctr"/>
              <a:r>
                <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YOUR </a:t>
              </a:r>
              <a:endPar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a:p>
              <a:pPr algn="ctr"/>
              <a:r>
                <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TEXT</a:t>
              </a:r>
              <a:endPar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93"/>
                                        </p:tgtEl>
                                        <p:attrNameLst>
                                          <p:attrName>style.visibility</p:attrName>
                                        </p:attrNameLst>
                                      </p:cBhvr>
                                      <p:to>
                                        <p:strVal val="visible"/>
                                      </p:to>
                                    </p:set>
                                    <p:animEffect transition="in" filter="wheel(1)">
                                      <p:cBhvr>
                                        <p:cTn id="7"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rot="15433288">
            <a:off x="2244189" y="-1939496"/>
            <a:ext cx="8481704" cy="9397093"/>
            <a:chOff x="4297364" y="903288"/>
            <a:chExt cx="2946834" cy="3067178"/>
          </a:xfrm>
          <a:solidFill>
            <a:schemeClr val="bg1">
              <a:lumMod val="65000"/>
              <a:alpha val="3000"/>
            </a:schemeClr>
          </a:solidFill>
        </p:grpSpPr>
        <p:sp>
          <p:nvSpPr>
            <p:cNvPr id="38"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0"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1"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5"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6"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nvGrpSpPr>
          <p:cNvPr id="43" name="组合 42"/>
          <p:cNvGrpSpPr/>
          <p:nvPr/>
        </p:nvGrpSpPr>
        <p:grpSpPr>
          <a:xfrm>
            <a:off x="925225" y="484441"/>
            <a:ext cx="11512319" cy="7057559"/>
            <a:chOff x="925225" y="484441"/>
            <a:chExt cx="11512319" cy="7057559"/>
          </a:xfrm>
        </p:grpSpPr>
        <p:sp>
          <p:nvSpPr>
            <p:cNvPr id="44" name="矩形 43"/>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45"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6"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7"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8"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9"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50" name="品派设计"/>
          <p:cNvGrpSpPr/>
          <p:nvPr/>
        </p:nvGrpSpPr>
        <p:grpSpPr>
          <a:xfrm>
            <a:off x="1016000" y="1845945"/>
            <a:ext cx="10153015" cy="3505200"/>
            <a:chOff x="1600" y="2907"/>
            <a:chExt cx="15989" cy="5520"/>
          </a:xfrm>
        </p:grpSpPr>
        <p:sp>
          <p:nvSpPr>
            <p:cNvPr id="51" name="椭圆 50"/>
            <p:cNvSpPr/>
            <p:nvPr/>
          </p:nvSpPr>
          <p:spPr>
            <a:xfrm>
              <a:off x="8941" y="2907"/>
              <a:ext cx="1319" cy="1319"/>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dirty="0">
                <a:latin typeface="思源黑体 Normal" panose="020B0400000000000000" pitchFamily="34" charset="-122"/>
                <a:ea typeface="思源黑体 Normal" panose="020B0400000000000000" pitchFamily="34" charset="-122"/>
                <a:sym typeface="+mn-ea"/>
              </a:endParaRPr>
            </a:p>
          </p:txBody>
        </p:sp>
        <p:sp>
          <p:nvSpPr>
            <p:cNvPr id="52" name="Freeform 387"/>
            <p:cNvSpPr>
              <a:spLocks noEditPoints="1"/>
            </p:cNvSpPr>
            <p:nvPr/>
          </p:nvSpPr>
          <p:spPr bwMode="auto">
            <a:xfrm>
              <a:off x="9344" y="3239"/>
              <a:ext cx="558" cy="65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nvGrpSpPr>
            <p:cNvPr id="53" name="组合 52"/>
            <p:cNvGrpSpPr/>
            <p:nvPr/>
          </p:nvGrpSpPr>
          <p:grpSpPr>
            <a:xfrm>
              <a:off x="1600" y="4226"/>
              <a:ext cx="15989" cy="4201"/>
              <a:chOff x="1073" y="3590"/>
              <a:chExt cx="17057" cy="4482"/>
            </a:xfrm>
          </p:grpSpPr>
          <p:sp>
            <p:nvSpPr>
              <p:cNvPr id="69" name="任意多边形 7"/>
              <p:cNvSpPr/>
              <p:nvPr/>
            </p:nvSpPr>
            <p:spPr>
              <a:xfrm>
                <a:off x="3521" y="3907"/>
                <a:ext cx="12159" cy="863"/>
              </a:xfrm>
              <a:custGeom>
                <a:avLst/>
                <a:gdLst>
                  <a:gd name="connsiteX0" fmla="*/ 0 w 12568"/>
                  <a:gd name="connsiteY0" fmla="*/ 863 h 863"/>
                  <a:gd name="connsiteX1" fmla="*/ 0 w 12568"/>
                  <a:gd name="connsiteY1" fmla="*/ 288 h 863"/>
                  <a:gd name="connsiteX2" fmla="*/ 288 w 12568"/>
                  <a:gd name="connsiteY2" fmla="*/ 0 h 863"/>
                  <a:gd name="connsiteX3" fmla="*/ 12280 w 12568"/>
                  <a:gd name="connsiteY3" fmla="*/ 0 h 863"/>
                  <a:gd name="connsiteX4" fmla="*/ 12568 w 12568"/>
                  <a:gd name="connsiteY4" fmla="*/ 288 h 863"/>
                  <a:gd name="connsiteX5" fmla="*/ 12568 w 12568"/>
                  <a:gd name="connsiteY5" fmla="*/ 863 h 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8" h="863">
                    <a:moveTo>
                      <a:pt x="0" y="863"/>
                    </a:moveTo>
                    <a:lnTo>
                      <a:pt x="0" y="288"/>
                    </a:lnTo>
                    <a:cubicBezTo>
                      <a:pt x="0" y="129"/>
                      <a:pt x="129" y="0"/>
                      <a:pt x="288" y="0"/>
                    </a:cubicBezTo>
                    <a:lnTo>
                      <a:pt x="12280" y="0"/>
                    </a:lnTo>
                    <a:cubicBezTo>
                      <a:pt x="12439" y="0"/>
                      <a:pt x="12568" y="129"/>
                      <a:pt x="12568" y="288"/>
                    </a:cubicBezTo>
                    <a:lnTo>
                      <a:pt x="12568" y="863"/>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cxnSp>
            <p:nvCxnSpPr>
              <p:cNvPr id="70" name="直接连接符 69"/>
              <p:cNvCxnSpPr/>
              <p:nvPr/>
            </p:nvCxnSpPr>
            <p:spPr>
              <a:xfrm>
                <a:off x="9600" y="3590"/>
                <a:ext cx="0" cy="1180"/>
              </a:xfrm>
              <a:prstGeom prst="lin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71" name="圆角矩形 11"/>
              <p:cNvSpPr/>
              <p:nvPr/>
            </p:nvSpPr>
            <p:spPr>
              <a:xfrm>
                <a:off x="1073"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72" name="圆角矩形 14"/>
              <p:cNvSpPr/>
              <p:nvPr/>
            </p:nvSpPr>
            <p:spPr>
              <a:xfrm>
                <a:off x="7164"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73" name="圆角矩形 15"/>
              <p:cNvSpPr/>
              <p:nvPr/>
            </p:nvSpPr>
            <p:spPr>
              <a:xfrm>
                <a:off x="13244"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grpSp>
        <p:grpSp>
          <p:nvGrpSpPr>
            <p:cNvPr id="54" name="组合 53"/>
            <p:cNvGrpSpPr/>
            <p:nvPr/>
          </p:nvGrpSpPr>
          <p:grpSpPr>
            <a:xfrm>
              <a:off x="14817" y="4933"/>
              <a:ext cx="934" cy="934"/>
              <a:chOff x="14817" y="4933"/>
              <a:chExt cx="934" cy="934"/>
            </a:xfrm>
          </p:grpSpPr>
          <p:sp>
            <p:nvSpPr>
              <p:cNvPr id="67" name="椭圆 66"/>
              <p:cNvSpPr/>
              <p:nvPr/>
            </p:nvSpPr>
            <p:spPr>
              <a:xfrm>
                <a:off x="14817"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8" name="Freeform 160"/>
              <p:cNvSpPr>
                <a:spLocks noEditPoints="1"/>
              </p:cNvSpPr>
              <p:nvPr/>
            </p:nvSpPr>
            <p:spPr bwMode="auto">
              <a:xfrm>
                <a:off x="15038" y="5116"/>
                <a:ext cx="492" cy="569"/>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grpSp>
          <p:nvGrpSpPr>
            <p:cNvPr id="55" name="组合 54"/>
            <p:cNvGrpSpPr/>
            <p:nvPr/>
          </p:nvGrpSpPr>
          <p:grpSpPr>
            <a:xfrm>
              <a:off x="9135" y="4933"/>
              <a:ext cx="934" cy="934"/>
              <a:chOff x="9135" y="4933"/>
              <a:chExt cx="934" cy="934"/>
            </a:xfrm>
          </p:grpSpPr>
          <p:sp>
            <p:nvSpPr>
              <p:cNvPr id="65" name="椭圆 64"/>
              <p:cNvSpPr/>
              <p:nvPr/>
            </p:nvSpPr>
            <p:spPr>
              <a:xfrm>
                <a:off x="9135"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6" name="Freeform 83"/>
              <p:cNvSpPr>
                <a:spLocks noEditPoints="1"/>
              </p:cNvSpPr>
              <p:nvPr/>
            </p:nvSpPr>
            <p:spPr bwMode="auto">
              <a:xfrm>
                <a:off x="9371" y="5116"/>
                <a:ext cx="492" cy="555"/>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grpSp>
          <p:nvGrpSpPr>
            <p:cNvPr id="56" name="组合 55"/>
            <p:cNvGrpSpPr/>
            <p:nvPr/>
          </p:nvGrpSpPr>
          <p:grpSpPr>
            <a:xfrm>
              <a:off x="3430" y="4933"/>
              <a:ext cx="934" cy="934"/>
              <a:chOff x="3430" y="4933"/>
              <a:chExt cx="934" cy="934"/>
            </a:xfrm>
          </p:grpSpPr>
          <p:sp>
            <p:nvSpPr>
              <p:cNvPr id="63" name="椭圆 62"/>
              <p:cNvSpPr/>
              <p:nvPr/>
            </p:nvSpPr>
            <p:spPr>
              <a:xfrm>
                <a:off x="3430"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4" name="Freeform 17"/>
              <p:cNvSpPr>
                <a:spLocks noEditPoints="1"/>
              </p:cNvSpPr>
              <p:nvPr/>
            </p:nvSpPr>
            <p:spPr bwMode="auto">
              <a:xfrm>
                <a:off x="3611" y="5116"/>
                <a:ext cx="570" cy="526"/>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grpSp>
        <p:sp>
          <p:nvSpPr>
            <p:cNvPr id="57" name="Rectangle 60"/>
            <p:cNvSpPr/>
            <p:nvPr/>
          </p:nvSpPr>
          <p:spPr>
            <a:xfrm>
              <a:off x="8352"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58" name="TextBox 59"/>
            <p:cNvSpPr txBox="1"/>
            <p:nvPr/>
          </p:nvSpPr>
          <p:spPr>
            <a:xfrm>
              <a:off x="7991"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59" name="Rectangle 60"/>
            <p:cNvSpPr/>
            <p:nvPr/>
          </p:nvSpPr>
          <p:spPr>
            <a:xfrm>
              <a:off x="14083"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60" name="TextBox 59"/>
            <p:cNvSpPr txBox="1"/>
            <p:nvPr/>
          </p:nvSpPr>
          <p:spPr>
            <a:xfrm>
              <a:off x="13669"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61" name="Rectangle 60"/>
            <p:cNvSpPr/>
            <p:nvPr/>
          </p:nvSpPr>
          <p:spPr>
            <a:xfrm>
              <a:off x="2658"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62" name="TextBox 59"/>
            <p:cNvSpPr txBox="1"/>
            <p:nvPr/>
          </p:nvSpPr>
          <p:spPr>
            <a:xfrm>
              <a:off x="2297"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p:cNvGrpSpPr/>
          <p:nvPr/>
        </p:nvGrpSpPr>
        <p:grpSpPr>
          <a:xfrm>
            <a:off x="-822837" y="-1740227"/>
            <a:ext cx="13690458" cy="9752745"/>
            <a:chOff x="-822837" y="-1740227"/>
            <a:chExt cx="13690458" cy="9752745"/>
          </a:xfrm>
        </p:grpSpPr>
        <p:sp>
          <p:nvSpPr>
            <p:cNvPr id="15" name="任意多边形: 形状 26"/>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endParaRPr kumimoji="0" lang="en-US" altLang="zh-CN" sz="23900" b="1" i="0" u="none" strike="noStrike" kern="1200" cap="none" spc="0" normalizeH="0" baseline="0" noProof="0" dirty="0">
                <a:ln>
                  <a:noFill/>
                </a:ln>
                <a:solidFill>
                  <a:schemeClr val="accent1"/>
                </a:solidFill>
                <a:effectLst/>
                <a:uLnTx/>
                <a:uFillTx/>
                <a:cs typeface="+mn-ea"/>
                <a:sym typeface="+mn-lt"/>
              </a:endParaRPr>
            </a:p>
          </p:txBody>
        </p:sp>
      </p:grpSp>
      <p:sp>
        <p:nvSpPr>
          <p:cNvPr id="21" name="椭圆 20"/>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04</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rot="20722132">
            <a:off x="2908155" y="6082291"/>
            <a:ext cx="698784" cy="6987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813913" y="3593766"/>
            <a:ext cx="2711562" cy="885973"/>
          </a:xfrm>
          <a:prstGeom prst="rect">
            <a:avLst/>
          </a:prstGeom>
          <a:solidFill>
            <a:schemeClr val="accent1">
              <a:lumMod val="75000"/>
            </a:schemeClr>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95282" y="2406214"/>
            <a:ext cx="4812875" cy="1089529"/>
          </a:xfrm>
          <a:prstGeom prst="rect">
            <a:avLst/>
          </a:prstGeom>
        </p:spPr>
        <p:txBody>
          <a:bodyPr wrap="square">
            <a:spAutoFit/>
          </a:bodyPr>
          <a:lstStyle/>
          <a:p>
            <a:pPr algn="dist" defTabSz="914400">
              <a:lnSpc>
                <a:spcPct val="90000"/>
              </a:lnSpc>
              <a:spcBef>
                <a:spcPct val="0"/>
              </a:spcBef>
            </a:pPr>
            <a:r>
              <a:rPr lang="en-US" altLang="zh-CN" sz="7200" dirty="0">
                <a:solidFill>
                  <a:srgbClr val="2F5597"/>
                </a:solidFill>
                <a:cs typeface="+mn-ea"/>
                <a:sym typeface="+mn-lt"/>
              </a:rPr>
              <a:t>CONTENT</a:t>
            </a:r>
            <a:endParaRPr lang="zh-CN" altLang="en-US" sz="7200" dirty="0">
              <a:solidFill>
                <a:srgbClr val="2F5597"/>
              </a:solidFill>
              <a:cs typeface="+mn-ea"/>
              <a:sym typeface="+mn-lt"/>
            </a:endParaRPr>
          </a:p>
        </p:txBody>
      </p:sp>
      <p:sp>
        <p:nvSpPr>
          <p:cNvPr id="15" name="TextBox 891"/>
          <p:cNvSpPr txBox="1"/>
          <p:nvPr/>
        </p:nvSpPr>
        <p:spPr>
          <a:xfrm>
            <a:off x="1116043" y="3632230"/>
            <a:ext cx="2060884" cy="830997"/>
          </a:xfrm>
          <a:prstGeom prst="rect">
            <a:avLst/>
          </a:prstGeom>
          <a:noFill/>
        </p:spPr>
        <p:txBody>
          <a:bodyPr wrap="square" rtlCol="0">
            <a:spAutoFit/>
          </a:bodyPr>
          <a:lstStyle/>
          <a:p>
            <a:pPr algn="dist"/>
            <a:r>
              <a:rPr lang="zh-CN" altLang="en-US" sz="4800" dirty="0">
                <a:solidFill>
                  <a:schemeClr val="bg1"/>
                </a:solidFill>
                <a:cs typeface="+mn-ea"/>
                <a:sym typeface="+mn-lt"/>
              </a:rPr>
              <a:t>目录</a:t>
            </a:r>
            <a:endParaRPr lang="zh-CN" altLang="en-US" sz="4800" dirty="0">
              <a:solidFill>
                <a:schemeClr val="tx1">
                  <a:lumMod val="65000"/>
                  <a:lumOff val="35000"/>
                </a:schemeClr>
              </a:solidFill>
              <a:cs typeface="+mn-ea"/>
              <a:sym typeface="+mn-lt"/>
            </a:endParaRPr>
          </a:p>
        </p:txBody>
      </p:sp>
      <p:sp>
        <p:nvSpPr>
          <p:cNvPr id="16" name="矩形 15"/>
          <p:cNvSpPr/>
          <p:nvPr/>
        </p:nvSpPr>
        <p:spPr>
          <a:xfrm>
            <a:off x="5979469" y="1656700"/>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01</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17" name="文本框 16"/>
          <p:cNvSpPr txBox="1"/>
          <p:nvPr/>
        </p:nvSpPr>
        <p:spPr>
          <a:xfrm>
            <a:off x="6675020" y="1618600"/>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endParaRPr lang="zh-CN" altLang="en-US" b="1" dirty="0">
              <a:latin typeface="思源黑体 Normal" panose="020B0400000000000000" pitchFamily="34" charset="-122"/>
              <a:ea typeface="思源黑体 Normal" panose="020B0400000000000000" pitchFamily="34" charset="-122"/>
              <a:cs typeface="+mn-ea"/>
              <a:sym typeface="+mn-lt"/>
            </a:endParaRPr>
          </a:p>
        </p:txBody>
      </p:sp>
      <p:sp>
        <p:nvSpPr>
          <p:cNvPr id="18" name="文本框 17"/>
          <p:cNvSpPr txBox="1"/>
          <p:nvPr/>
        </p:nvSpPr>
        <p:spPr>
          <a:xfrm>
            <a:off x="6685734" y="2005817"/>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endPar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9" name="矩形 18"/>
          <p:cNvSpPr/>
          <p:nvPr/>
        </p:nvSpPr>
        <p:spPr>
          <a:xfrm>
            <a:off x="5993154" y="3687636"/>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03</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0" name="文本框 19"/>
          <p:cNvSpPr txBox="1"/>
          <p:nvPr/>
        </p:nvSpPr>
        <p:spPr>
          <a:xfrm>
            <a:off x="6688705" y="3649536"/>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endParaRPr lang="zh-CN" altLang="en-US" b="1" dirty="0">
              <a:latin typeface="思源黑体 Normal" panose="020B0400000000000000" pitchFamily="34" charset="-122"/>
              <a:ea typeface="思源黑体 Normal" panose="020B0400000000000000" pitchFamily="34" charset="-122"/>
              <a:cs typeface="+mn-ea"/>
              <a:sym typeface="+mn-lt"/>
            </a:endParaRPr>
          </a:p>
        </p:txBody>
      </p:sp>
      <p:sp>
        <p:nvSpPr>
          <p:cNvPr id="21" name="文本框 20"/>
          <p:cNvSpPr txBox="1"/>
          <p:nvPr/>
        </p:nvSpPr>
        <p:spPr>
          <a:xfrm>
            <a:off x="6699419" y="4036753"/>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endPar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2" name="矩形 21"/>
          <p:cNvSpPr/>
          <p:nvPr/>
        </p:nvSpPr>
        <p:spPr>
          <a:xfrm>
            <a:off x="5979469" y="2669154"/>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02</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3" name="文本框 22"/>
          <p:cNvSpPr txBox="1"/>
          <p:nvPr/>
        </p:nvSpPr>
        <p:spPr>
          <a:xfrm>
            <a:off x="6675020" y="2631054"/>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endParaRPr lang="zh-CN" altLang="en-US" b="1" dirty="0">
              <a:latin typeface="思源黑体 Normal" panose="020B0400000000000000" pitchFamily="34" charset="-122"/>
              <a:ea typeface="思源黑体 Normal" panose="020B0400000000000000" pitchFamily="34" charset="-122"/>
              <a:cs typeface="+mn-ea"/>
              <a:sym typeface="+mn-lt"/>
            </a:endParaRPr>
          </a:p>
        </p:txBody>
      </p:sp>
      <p:sp>
        <p:nvSpPr>
          <p:cNvPr id="24" name="文本框 23"/>
          <p:cNvSpPr txBox="1"/>
          <p:nvPr/>
        </p:nvSpPr>
        <p:spPr>
          <a:xfrm>
            <a:off x="6685734" y="3018271"/>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endPar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矩形 24"/>
          <p:cNvSpPr/>
          <p:nvPr/>
        </p:nvSpPr>
        <p:spPr>
          <a:xfrm>
            <a:off x="5993154" y="4700090"/>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04</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6" name="文本框 25"/>
          <p:cNvSpPr txBox="1"/>
          <p:nvPr/>
        </p:nvSpPr>
        <p:spPr>
          <a:xfrm>
            <a:off x="6688705" y="4661990"/>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endParaRPr lang="zh-CN" altLang="en-US" b="1" dirty="0">
              <a:latin typeface="思源黑体 Normal" panose="020B0400000000000000" pitchFamily="34" charset="-122"/>
              <a:ea typeface="思源黑体 Normal" panose="020B0400000000000000" pitchFamily="34" charset="-122"/>
              <a:cs typeface="+mn-ea"/>
              <a:sym typeface="+mn-lt"/>
            </a:endParaRPr>
          </a:p>
        </p:txBody>
      </p:sp>
      <p:sp>
        <p:nvSpPr>
          <p:cNvPr id="27" name="文本框 26"/>
          <p:cNvSpPr txBox="1"/>
          <p:nvPr/>
        </p:nvSpPr>
        <p:spPr>
          <a:xfrm>
            <a:off x="6699419" y="5049207"/>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endPar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grpSp>
        <p:nvGrpSpPr>
          <p:cNvPr id="28" name="组合 27"/>
          <p:cNvGrpSpPr/>
          <p:nvPr/>
        </p:nvGrpSpPr>
        <p:grpSpPr>
          <a:xfrm>
            <a:off x="925225" y="484441"/>
            <a:ext cx="11512319" cy="7057559"/>
            <a:chOff x="925225" y="484441"/>
            <a:chExt cx="11512319" cy="7057559"/>
          </a:xfrm>
        </p:grpSpPr>
        <p:sp>
          <p:nvSpPr>
            <p:cNvPr id="29" name="矩形 28"/>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30"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1"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2"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2" name="文本框 1"/>
          <p:cNvSpPr txBox="1"/>
          <p:nvPr/>
        </p:nvSpPr>
        <p:spPr>
          <a:xfrm>
            <a:off x="1242874" y="641643"/>
            <a:ext cx="3524435"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0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500"/>
                                        <p:tgtEl>
                                          <p:spTgt spid="2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7" grpId="0"/>
      <p:bldP spid="19" grpId="0" animBg="1"/>
      <p:bldP spid="20" grpId="0"/>
      <p:bldP spid="22" grpId="0" animBg="1"/>
      <p:bldP spid="23" grpId="0"/>
      <p:bldP spid="25" grpId="0"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rot="15433288">
            <a:off x="2244189" y="-1939496"/>
            <a:ext cx="8481704" cy="9397093"/>
            <a:chOff x="4297364" y="903288"/>
            <a:chExt cx="2946834" cy="3067178"/>
          </a:xfrm>
          <a:solidFill>
            <a:schemeClr val="bg1">
              <a:lumMod val="65000"/>
              <a:alpha val="3000"/>
            </a:schemeClr>
          </a:solidFill>
        </p:grpSpPr>
        <p:sp>
          <p:nvSpPr>
            <p:cNvPr id="50"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1"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52"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53"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55"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56"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endParaRPr lang="zh-CN" altLang="en-US" dirty="0">
              <a:solidFill>
                <a:schemeClr val="bg1"/>
              </a:solidFill>
              <a:cs typeface="+mn-ea"/>
              <a:sym typeface="+mn-lt"/>
            </a:endParaRPr>
          </a:p>
        </p:txBody>
      </p:sp>
      <p:grpSp>
        <p:nvGrpSpPr>
          <p:cNvPr id="57" name="组合 56"/>
          <p:cNvGrpSpPr/>
          <p:nvPr/>
        </p:nvGrpSpPr>
        <p:grpSpPr>
          <a:xfrm>
            <a:off x="925225" y="484441"/>
            <a:ext cx="11512319" cy="7057559"/>
            <a:chOff x="925225" y="484441"/>
            <a:chExt cx="11512319" cy="7057559"/>
          </a:xfrm>
        </p:grpSpPr>
        <p:sp>
          <p:nvSpPr>
            <p:cNvPr id="58" name="矩形 57"/>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59"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0"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1"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2"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3"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64" name="8 Forma libre"/>
          <p:cNvSpPr/>
          <p:nvPr/>
        </p:nvSpPr>
        <p:spPr bwMode="auto">
          <a:xfrm>
            <a:off x="3368209" y="2912588"/>
            <a:ext cx="1793152" cy="180906"/>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1" fmla="*/ 1212057 w 1212057"/>
              <a:gd name="connsiteY0-2" fmla="*/ 623888 h 623888"/>
              <a:gd name="connsiteX1-3" fmla="*/ 754857 w 1212057"/>
              <a:gd name="connsiteY1-4" fmla="*/ 111919 h 623888"/>
              <a:gd name="connsiteX2-5" fmla="*/ 76200 w 1212057"/>
              <a:gd name="connsiteY2-6" fmla="*/ 111919 h 623888"/>
              <a:gd name="connsiteX3-7" fmla="*/ 0 w 1212057"/>
              <a:gd name="connsiteY3-8" fmla="*/ 0 h 623888"/>
              <a:gd name="connsiteX0-9" fmla="*/ 1135857 w 1135857"/>
              <a:gd name="connsiteY0-10" fmla="*/ 511969 h 511969"/>
              <a:gd name="connsiteX1-11" fmla="*/ 678657 w 1135857"/>
              <a:gd name="connsiteY1-12" fmla="*/ 0 h 511969"/>
              <a:gd name="connsiteX2-13" fmla="*/ 0 w 1135857"/>
              <a:gd name="connsiteY2-14" fmla="*/ 0 h 511969"/>
              <a:gd name="connsiteX0-15" fmla="*/ 1135857 w 1135857"/>
              <a:gd name="connsiteY0-16" fmla="*/ 515488 h 515488"/>
              <a:gd name="connsiteX1-17" fmla="*/ 1071960 w 1135857"/>
              <a:gd name="connsiteY1-18" fmla="*/ 0 h 515488"/>
              <a:gd name="connsiteX2-19" fmla="*/ 0 w 1135857"/>
              <a:gd name="connsiteY2-20" fmla="*/ 3519 h 515488"/>
              <a:gd name="connsiteX0-21" fmla="*/ 516656 w 516656"/>
              <a:gd name="connsiteY0-22" fmla="*/ 515488 h 515488"/>
              <a:gd name="connsiteX1-23" fmla="*/ 452759 w 516656"/>
              <a:gd name="connsiteY1-24" fmla="*/ 0 h 515488"/>
              <a:gd name="connsiteX2-25" fmla="*/ 0 w 516656"/>
              <a:gd name="connsiteY2-26" fmla="*/ 320212 h 515488"/>
              <a:gd name="connsiteX0-27" fmla="*/ 465224 w 465224"/>
              <a:gd name="connsiteY0-28" fmla="*/ 515488 h 515488"/>
              <a:gd name="connsiteX1-29" fmla="*/ 401327 w 465224"/>
              <a:gd name="connsiteY1-30" fmla="*/ 0 h 515488"/>
              <a:gd name="connsiteX2-31" fmla="*/ 0 w 465224"/>
              <a:gd name="connsiteY2-32" fmla="*/ 28150 h 515488"/>
              <a:gd name="connsiteX0-33" fmla="*/ 502285 w 502285"/>
              <a:gd name="connsiteY0-34" fmla="*/ 515488 h 515488"/>
              <a:gd name="connsiteX1-35" fmla="*/ 438388 w 502285"/>
              <a:gd name="connsiteY1-36" fmla="*/ 0 h 515488"/>
              <a:gd name="connsiteX2-37" fmla="*/ 0 w 502285"/>
              <a:gd name="connsiteY2-38" fmla="*/ 439 h 515488"/>
              <a:gd name="connsiteX0-39" fmla="*/ 502285 w 502285"/>
              <a:gd name="connsiteY0-40" fmla="*/ 593342 h 593342"/>
              <a:gd name="connsiteX1-41" fmla="*/ 438766 w 502285"/>
              <a:gd name="connsiteY1-42" fmla="*/ 0 h 593342"/>
              <a:gd name="connsiteX2-43" fmla="*/ 0 w 502285"/>
              <a:gd name="connsiteY2-44" fmla="*/ 78293 h 593342"/>
              <a:gd name="connsiteX0-45" fmla="*/ 502285 w 502285"/>
              <a:gd name="connsiteY0-46" fmla="*/ 515488 h 515488"/>
              <a:gd name="connsiteX1-47" fmla="*/ 436119 w 502285"/>
              <a:gd name="connsiteY1-48" fmla="*/ 0 h 515488"/>
              <a:gd name="connsiteX2-49" fmla="*/ 0 w 502285"/>
              <a:gd name="connsiteY2-50" fmla="*/ 439 h 515488"/>
            </a:gdLst>
            <a:ahLst/>
            <a:cxnLst>
              <a:cxn ang="0">
                <a:pos x="connsiteX0-1" y="connsiteY0-2"/>
              </a:cxn>
              <a:cxn ang="0">
                <a:pos x="connsiteX1-3" y="connsiteY1-4"/>
              </a:cxn>
              <a:cxn ang="0">
                <a:pos x="connsiteX2-5" y="connsiteY2-6"/>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5" name="8 Forma libre"/>
          <p:cNvSpPr/>
          <p:nvPr/>
        </p:nvSpPr>
        <p:spPr bwMode="auto">
          <a:xfrm>
            <a:off x="3372479" y="4990014"/>
            <a:ext cx="1603526" cy="2342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1" fmla="*/ 1212057 w 1212057"/>
              <a:gd name="connsiteY0-2" fmla="*/ 623888 h 623888"/>
              <a:gd name="connsiteX1-3" fmla="*/ 754857 w 1212057"/>
              <a:gd name="connsiteY1-4" fmla="*/ 111919 h 623888"/>
              <a:gd name="connsiteX2-5" fmla="*/ 76200 w 1212057"/>
              <a:gd name="connsiteY2-6" fmla="*/ 111919 h 623888"/>
              <a:gd name="connsiteX3-7" fmla="*/ 0 w 1212057"/>
              <a:gd name="connsiteY3-8" fmla="*/ 0 h 623888"/>
              <a:gd name="connsiteX0-9" fmla="*/ 1135857 w 1135857"/>
              <a:gd name="connsiteY0-10" fmla="*/ 511969 h 511969"/>
              <a:gd name="connsiteX1-11" fmla="*/ 678657 w 1135857"/>
              <a:gd name="connsiteY1-12" fmla="*/ 0 h 511969"/>
              <a:gd name="connsiteX2-13" fmla="*/ 0 w 1135857"/>
              <a:gd name="connsiteY2-14" fmla="*/ 0 h 511969"/>
              <a:gd name="connsiteX0-15" fmla="*/ 1135857 w 1135857"/>
              <a:gd name="connsiteY0-16" fmla="*/ 515488 h 515488"/>
              <a:gd name="connsiteX1-17" fmla="*/ 1071960 w 1135857"/>
              <a:gd name="connsiteY1-18" fmla="*/ 0 h 515488"/>
              <a:gd name="connsiteX2-19" fmla="*/ 0 w 1135857"/>
              <a:gd name="connsiteY2-20" fmla="*/ 3519 h 515488"/>
              <a:gd name="connsiteX0-21" fmla="*/ 516656 w 516656"/>
              <a:gd name="connsiteY0-22" fmla="*/ 515488 h 515488"/>
              <a:gd name="connsiteX1-23" fmla="*/ 452759 w 516656"/>
              <a:gd name="connsiteY1-24" fmla="*/ 0 h 515488"/>
              <a:gd name="connsiteX2-25" fmla="*/ 0 w 516656"/>
              <a:gd name="connsiteY2-26" fmla="*/ 320212 h 515488"/>
              <a:gd name="connsiteX0-27" fmla="*/ 465224 w 465224"/>
              <a:gd name="connsiteY0-28" fmla="*/ 515488 h 515488"/>
              <a:gd name="connsiteX1-29" fmla="*/ 401327 w 465224"/>
              <a:gd name="connsiteY1-30" fmla="*/ 0 h 515488"/>
              <a:gd name="connsiteX2-31" fmla="*/ 0 w 465224"/>
              <a:gd name="connsiteY2-32" fmla="*/ 28150 h 515488"/>
              <a:gd name="connsiteX0-33" fmla="*/ 502285 w 502285"/>
              <a:gd name="connsiteY0-34" fmla="*/ 515488 h 515488"/>
              <a:gd name="connsiteX1-35" fmla="*/ 438388 w 502285"/>
              <a:gd name="connsiteY1-36" fmla="*/ 0 h 515488"/>
              <a:gd name="connsiteX2-37" fmla="*/ 0 w 502285"/>
              <a:gd name="connsiteY2-38" fmla="*/ 439 h 515488"/>
              <a:gd name="connsiteX0-39" fmla="*/ 502285 w 502285"/>
              <a:gd name="connsiteY0-40" fmla="*/ 593342 h 593342"/>
              <a:gd name="connsiteX1-41" fmla="*/ 438766 w 502285"/>
              <a:gd name="connsiteY1-42" fmla="*/ 0 h 593342"/>
              <a:gd name="connsiteX2-43" fmla="*/ 0 w 502285"/>
              <a:gd name="connsiteY2-44" fmla="*/ 78293 h 593342"/>
              <a:gd name="connsiteX0-45" fmla="*/ 502285 w 502285"/>
              <a:gd name="connsiteY0-46" fmla="*/ 515488 h 515488"/>
              <a:gd name="connsiteX1-47" fmla="*/ 436119 w 502285"/>
              <a:gd name="connsiteY1-48" fmla="*/ 0 h 515488"/>
              <a:gd name="connsiteX2-49" fmla="*/ 0 w 502285"/>
              <a:gd name="connsiteY2-50" fmla="*/ 439 h 515488"/>
            </a:gdLst>
            <a:ahLst/>
            <a:cxnLst>
              <a:cxn ang="0">
                <a:pos x="connsiteX0-1" y="connsiteY0-2"/>
              </a:cxn>
              <a:cxn ang="0">
                <a:pos x="connsiteX1-3" y="connsiteY1-4"/>
              </a:cxn>
              <a:cxn ang="0">
                <a:pos x="connsiteX2-5" y="connsiteY2-6"/>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6" name="8 Forma libre"/>
          <p:cNvSpPr/>
          <p:nvPr/>
        </p:nvSpPr>
        <p:spPr bwMode="auto">
          <a:xfrm flipH="1">
            <a:off x="7143150" y="3314130"/>
            <a:ext cx="1607133" cy="68910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1" fmla="*/ 1212057 w 1212057"/>
              <a:gd name="connsiteY0-2" fmla="*/ 623888 h 623888"/>
              <a:gd name="connsiteX1-3" fmla="*/ 754857 w 1212057"/>
              <a:gd name="connsiteY1-4" fmla="*/ 111919 h 623888"/>
              <a:gd name="connsiteX2-5" fmla="*/ 76200 w 1212057"/>
              <a:gd name="connsiteY2-6" fmla="*/ 111919 h 623888"/>
              <a:gd name="connsiteX3-7" fmla="*/ 0 w 1212057"/>
              <a:gd name="connsiteY3-8" fmla="*/ 0 h 623888"/>
              <a:gd name="connsiteX0-9" fmla="*/ 1135857 w 1135857"/>
              <a:gd name="connsiteY0-10" fmla="*/ 511969 h 511969"/>
              <a:gd name="connsiteX1-11" fmla="*/ 678657 w 1135857"/>
              <a:gd name="connsiteY1-12" fmla="*/ 0 h 511969"/>
              <a:gd name="connsiteX2-13" fmla="*/ 0 w 1135857"/>
              <a:gd name="connsiteY2-14" fmla="*/ 0 h 511969"/>
              <a:gd name="connsiteX0-15" fmla="*/ 1135857 w 1135857"/>
              <a:gd name="connsiteY0-16" fmla="*/ 515488 h 515488"/>
              <a:gd name="connsiteX1-17" fmla="*/ 1071960 w 1135857"/>
              <a:gd name="connsiteY1-18" fmla="*/ 0 h 515488"/>
              <a:gd name="connsiteX2-19" fmla="*/ 0 w 1135857"/>
              <a:gd name="connsiteY2-20" fmla="*/ 3519 h 515488"/>
              <a:gd name="connsiteX0-21" fmla="*/ 516656 w 516656"/>
              <a:gd name="connsiteY0-22" fmla="*/ 515488 h 515488"/>
              <a:gd name="connsiteX1-23" fmla="*/ 452759 w 516656"/>
              <a:gd name="connsiteY1-24" fmla="*/ 0 h 515488"/>
              <a:gd name="connsiteX2-25" fmla="*/ 0 w 516656"/>
              <a:gd name="connsiteY2-26" fmla="*/ 320212 h 515488"/>
              <a:gd name="connsiteX0-27" fmla="*/ 465224 w 465224"/>
              <a:gd name="connsiteY0-28" fmla="*/ 515488 h 515488"/>
              <a:gd name="connsiteX1-29" fmla="*/ 401327 w 465224"/>
              <a:gd name="connsiteY1-30" fmla="*/ 0 h 515488"/>
              <a:gd name="connsiteX2-31" fmla="*/ 0 w 465224"/>
              <a:gd name="connsiteY2-32" fmla="*/ 28150 h 515488"/>
              <a:gd name="connsiteX0-33" fmla="*/ 502285 w 502285"/>
              <a:gd name="connsiteY0-34" fmla="*/ 515488 h 515488"/>
              <a:gd name="connsiteX1-35" fmla="*/ 438388 w 502285"/>
              <a:gd name="connsiteY1-36" fmla="*/ 0 h 515488"/>
              <a:gd name="connsiteX2-37" fmla="*/ 0 w 502285"/>
              <a:gd name="connsiteY2-38" fmla="*/ 439 h 515488"/>
              <a:gd name="connsiteX0-39" fmla="*/ 502285 w 502285"/>
              <a:gd name="connsiteY0-40" fmla="*/ 593342 h 593342"/>
              <a:gd name="connsiteX1-41" fmla="*/ 438766 w 502285"/>
              <a:gd name="connsiteY1-42" fmla="*/ 0 h 593342"/>
              <a:gd name="connsiteX2-43" fmla="*/ 0 w 502285"/>
              <a:gd name="connsiteY2-44" fmla="*/ 78293 h 593342"/>
              <a:gd name="connsiteX0-45" fmla="*/ 502285 w 502285"/>
              <a:gd name="connsiteY0-46" fmla="*/ 515488 h 515488"/>
              <a:gd name="connsiteX1-47" fmla="*/ 436119 w 502285"/>
              <a:gd name="connsiteY1-48" fmla="*/ 0 h 515488"/>
              <a:gd name="connsiteX2-49" fmla="*/ 0 w 502285"/>
              <a:gd name="connsiteY2-50" fmla="*/ 439 h 515488"/>
            </a:gdLst>
            <a:ahLst/>
            <a:cxnLst>
              <a:cxn ang="0">
                <a:pos x="connsiteX0-1" y="connsiteY0-2"/>
              </a:cxn>
              <a:cxn ang="0">
                <a:pos x="connsiteX1-3" y="connsiteY1-4"/>
              </a:cxn>
              <a:cxn ang="0">
                <a:pos x="connsiteX2-5" y="connsiteY2-6"/>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7" name="8 Forma libre"/>
          <p:cNvSpPr/>
          <p:nvPr/>
        </p:nvSpPr>
        <p:spPr bwMode="auto">
          <a:xfrm flipH="1" flipV="1">
            <a:off x="7157167" y="5029427"/>
            <a:ext cx="1593116" cy="358150"/>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1" fmla="*/ 1212057 w 1212057"/>
              <a:gd name="connsiteY0-2" fmla="*/ 623888 h 623888"/>
              <a:gd name="connsiteX1-3" fmla="*/ 754857 w 1212057"/>
              <a:gd name="connsiteY1-4" fmla="*/ 111919 h 623888"/>
              <a:gd name="connsiteX2-5" fmla="*/ 76200 w 1212057"/>
              <a:gd name="connsiteY2-6" fmla="*/ 111919 h 623888"/>
              <a:gd name="connsiteX3-7" fmla="*/ 0 w 1212057"/>
              <a:gd name="connsiteY3-8" fmla="*/ 0 h 623888"/>
              <a:gd name="connsiteX0-9" fmla="*/ 1135857 w 1135857"/>
              <a:gd name="connsiteY0-10" fmla="*/ 511969 h 511969"/>
              <a:gd name="connsiteX1-11" fmla="*/ 678657 w 1135857"/>
              <a:gd name="connsiteY1-12" fmla="*/ 0 h 511969"/>
              <a:gd name="connsiteX2-13" fmla="*/ 0 w 1135857"/>
              <a:gd name="connsiteY2-14" fmla="*/ 0 h 511969"/>
              <a:gd name="connsiteX0-15" fmla="*/ 1135857 w 1135857"/>
              <a:gd name="connsiteY0-16" fmla="*/ 515488 h 515488"/>
              <a:gd name="connsiteX1-17" fmla="*/ 1071960 w 1135857"/>
              <a:gd name="connsiteY1-18" fmla="*/ 0 h 515488"/>
              <a:gd name="connsiteX2-19" fmla="*/ 0 w 1135857"/>
              <a:gd name="connsiteY2-20" fmla="*/ 3519 h 515488"/>
              <a:gd name="connsiteX0-21" fmla="*/ 516656 w 516656"/>
              <a:gd name="connsiteY0-22" fmla="*/ 515488 h 515488"/>
              <a:gd name="connsiteX1-23" fmla="*/ 452759 w 516656"/>
              <a:gd name="connsiteY1-24" fmla="*/ 0 h 515488"/>
              <a:gd name="connsiteX2-25" fmla="*/ 0 w 516656"/>
              <a:gd name="connsiteY2-26" fmla="*/ 320212 h 515488"/>
              <a:gd name="connsiteX0-27" fmla="*/ 465224 w 465224"/>
              <a:gd name="connsiteY0-28" fmla="*/ 515488 h 515488"/>
              <a:gd name="connsiteX1-29" fmla="*/ 401327 w 465224"/>
              <a:gd name="connsiteY1-30" fmla="*/ 0 h 515488"/>
              <a:gd name="connsiteX2-31" fmla="*/ 0 w 465224"/>
              <a:gd name="connsiteY2-32" fmla="*/ 28150 h 515488"/>
              <a:gd name="connsiteX0-33" fmla="*/ 502285 w 502285"/>
              <a:gd name="connsiteY0-34" fmla="*/ 515488 h 515488"/>
              <a:gd name="connsiteX1-35" fmla="*/ 438388 w 502285"/>
              <a:gd name="connsiteY1-36" fmla="*/ 0 h 515488"/>
              <a:gd name="connsiteX2-37" fmla="*/ 0 w 502285"/>
              <a:gd name="connsiteY2-38" fmla="*/ 439 h 515488"/>
              <a:gd name="connsiteX0-39" fmla="*/ 502285 w 502285"/>
              <a:gd name="connsiteY0-40" fmla="*/ 593342 h 593342"/>
              <a:gd name="connsiteX1-41" fmla="*/ 438766 w 502285"/>
              <a:gd name="connsiteY1-42" fmla="*/ 0 h 593342"/>
              <a:gd name="connsiteX2-43" fmla="*/ 0 w 502285"/>
              <a:gd name="connsiteY2-44" fmla="*/ 78293 h 593342"/>
              <a:gd name="connsiteX0-45" fmla="*/ 502285 w 502285"/>
              <a:gd name="connsiteY0-46" fmla="*/ 515488 h 515488"/>
              <a:gd name="connsiteX1-47" fmla="*/ 436119 w 502285"/>
              <a:gd name="connsiteY1-48" fmla="*/ 0 h 515488"/>
              <a:gd name="connsiteX2-49" fmla="*/ 0 w 502285"/>
              <a:gd name="connsiteY2-50" fmla="*/ 439 h 515488"/>
            </a:gdLst>
            <a:ahLst/>
            <a:cxnLst>
              <a:cxn ang="0">
                <a:pos x="connsiteX0-1" y="connsiteY0-2"/>
              </a:cxn>
              <a:cxn ang="0">
                <a:pos x="connsiteX1-3" y="connsiteY1-4"/>
              </a:cxn>
              <a:cxn ang="0">
                <a:pos x="connsiteX2-5" y="connsiteY2-6"/>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grpSp>
        <p:nvGrpSpPr>
          <p:cNvPr id="68" name="111 Grupo"/>
          <p:cNvGrpSpPr>
            <a:grpSpLocks noChangeAspect="1"/>
          </p:cNvGrpSpPr>
          <p:nvPr/>
        </p:nvGrpSpPr>
        <p:grpSpPr>
          <a:xfrm>
            <a:off x="4973482" y="1856431"/>
            <a:ext cx="3381461" cy="4364000"/>
            <a:chOff x="4256581" y="7790451"/>
            <a:chExt cx="4731664" cy="6106524"/>
          </a:xfrm>
        </p:grpSpPr>
        <p:sp>
          <p:nvSpPr>
            <p:cNvPr id="69" name="112 Elipse"/>
            <p:cNvSpPr>
              <a:spLocks noChangeAspect="1"/>
            </p:cNvSpPr>
            <p:nvPr/>
          </p:nvSpPr>
          <p:spPr bwMode="auto">
            <a:xfrm>
              <a:off x="4256581" y="10809782"/>
              <a:ext cx="3087193" cy="3087193"/>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70" name="176 Rectángulo"/>
            <p:cNvSpPr/>
            <p:nvPr/>
          </p:nvSpPr>
          <p:spPr bwMode="auto">
            <a:xfrm>
              <a:off x="4595247" y="7803898"/>
              <a:ext cx="3762940" cy="2070230"/>
            </a:xfrm>
            <a:custGeom>
              <a:avLst/>
              <a:gdLst/>
              <a:ahLst/>
              <a:cxnLst/>
              <a:rect l="l" t="t" r="r" b="b"/>
              <a:pathLst>
                <a:path w="3762940" h="2070230">
                  <a:moveTo>
                    <a:pt x="186657" y="0"/>
                  </a:moveTo>
                  <a:lnTo>
                    <a:pt x="2704746" y="0"/>
                  </a:lnTo>
                  <a:cubicBezTo>
                    <a:pt x="2807834" y="0"/>
                    <a:pt x="2891403" y="83569"/>
                    <a:pt x="2891403" y="186657"/>
                  </a:cubicBezTo>
                  <a:cubicBezTo>
                    <a:pt x="2891403" y="279380"/>
                    <a:pt x="2823794" y="356312"/>
                    <a:pt x="2735087" y="370256"/>
                  </a:cubicBezTo>
                  <a:lnTo>
                    <a:pt x="2735087" y="373314"/>
                  </a:lnTo>
                  <a:lnTo>
                    <a:pt x="2704746" y="373314"/>
                  </a:lnTo>
                  <a:lnTo>
                    <a:pt x="2598029" y="373314"/>
                  </a:lnTo>
                  <a:cubicBezTo>
                    <a:pt x="2500795" y="373314"/>
                    <a:pt x="2421972" y="452137"/>
                    <a:pt x="2421972" y="549371"/>
                  </a:cubicBezTo>
                  <a:cubicBezTo>
                    <a:pt x="2421972" y="646605"/>
                    <a:pt x="2500795" y="725428"/>
                    <a:pt x="2598029" y="725428"/>
                  </a:cubicBezTo>
                  <a:lnTo>
                    <a:pt x="2735087" y="725428"/>
                  </a:lnTo>
                  <a:lnTo>
                    <a:pt x="3576283" y="725428"/>
                  </a:lnTo>
                  <a:cubicBezTo>
                    <a:pt x="3679371" y="725428"/>
                    <a:pt x="3762940" y="808997"/>
                    <a:pt x="3762940" y="912085"/>
                  </a:cubicBezTo>
                  <a:cubicBezTo>
                    <a:pt x="3762940" y="1015173"/>
                    <a:pt x="3679371" y="1098742"/>
                    <a:pt x="3576283" y="1098742"/>
                  </a:cubicBezTo>
                  <a:lnTo>
                    <a:pt x="2106938" y="1098742"/>
                  </a:lnTo>
                  <a:lnTo>
                    <a:pt x="1937913" y="1098742"/>
                  </a:lnTo>
                  <a:cubicBezTo>
                    <a:pt x="1840679" y="1098742"/>
                    <a:pt x="1761856" y="1177566"/>
                    <a:pt x="1761855" y="1274799"/>
                  </a:cubicBezTo>
                  <a:cubicBezTo>
                    <a:pt x="1761856" y="1372033"/>
                    <a:pt x="1840679" y="1450857"/>
                    <a:pt x="1937913" y="1450857"/>
                  </a:cubicBezTo>
                  <a:lnTo>
                    <a:pt x="2085023" y="1450857"/>
                  </a:lnTo>
                  <a:lnTo>
                    <a:pt x="2106938" y="1450857"/>
                  </a:lnTo>
                  <a:lnTo>
                    <a:pt x="2106938" y="1453066"/>
                  </a:lnTo>
                  <a:cubicBezTo>
                    <a:pt x="2199755" y="1463040"/>
                    <a:pt x="2271680" y="1541877"/>
                    <a:pt x="2271680" y="1637514"/>
                  </a:cubicBezTo>
                  <a:cubicBezTo>
                    <a:pt x="2271680" y="1740602"/>
                    <a:pt x="2188111" y="1824171"/>
                    <a:pt x="2085023" y="1824171"/>
                  </a:cubicBezTo>
                  <a:lnTo>
                    <a:pt x="1535541" y="1824171"/>
                  </a:lnTo>
                  <a:cubicBezTo>
                    <a:pt x="1456016" y="1828206"/>
                    <a:pt x="1393454" y="1894521"/>
                    <a:pt x="1393454" y="1975447"/>
                  </a:cubicBezTo>
                  <a:cubicBezTo>
                    <a:pt x="1393454" y="2011874"/>
                    <a:pt x="1406130" y="2045340"/>
                    <a:pt x="1429109" y="2070230"/>
                  </a:cubicBezTo>
                  <a:lnTo>
                    <a:pt x="1003067" y="2070230"/>
                  </a:lnTo>
                  <a:cubicBezTo>
                    <a:pt x="1026046" y="2045340"/>
                    <a:pt x="1038722" y="2011873"/>
                    <a:pt x="1038722" y="1975446"/>
                  </a:cubicBezTo>
                  <a:cubicBezTo>
                    <a:pt x="1038722" y="1894604"/>
                    <a:pt x="976291" y="1828343"/>
                    <a:pt x="896864" y="1824171"/>
                  </a:cubicBezTo>
                  <a:lnTo>
                    <a:pt x="649832" y="1824171"/>
                  </a:lnTo>
                  <a:cubicBezTo>
                    <a:pt x="546744" y="1824171"/>
                    <a:pt x="463175" y="1740602"/>
                    <a:pt x="463175" y="1637514"/>
                  </a:cubicBezTo>
                  <a:cubicBezTo>
                    <a:pt x="463175" y="1534426"/>
                    <a:pt x="546744" y="1450857"/>
                    <a:pt x="649832" y="1450857"/>
                  </a:cubicBezTo>
                  <a:lnTo>
                    <a:pt x="1154695" y="1450857"/>
                  </a:lnTo>
                  <a:cubicBezTo>
                    <a:pt x="1251927" y="1450855"/>
                    <a:pt x="1330748" y="1372032"/>
                    <a:pt x="1330748" y="1274800"/>
                  </a:cubicBezTo>
                  <a:lnTo>
                    <a:pt x="1330749" y="1274800"/>
                  </a:lnTo>
                  <a:cubicBezTo>
                    <a:pt x="1330749" y="1177566"/>
                    <a:pt x="1251925" y="1098742"/>
                    <a:pt x="1154691" y="1098742"/>
                  </a:cubicBezTo>
                  <a:lnTo>
                    <a:pt x="1054452" y="1098742"/>
                  </a:lnTo>
                  <a:lnTo>
                    <a:pt x="1014298" y="1098742"/>
                  </a:lnTo>
                  <a:cubicBezTo>
                    <a:pt x="911210" y="1098742"/>
                    <a:pt x="827641" y="1015173"/>
                    <a:pt x="827641" y="912085"/>
                  </a:cubicBezTo>
                  <a:cubicBezTo>
                    <a:pt x="827641" y="808997"/>
                    <a:pt x="911210" y="725428"/>
                    <a:pt x="1014298" y="725428"/>
                  </a:cubicBezTo>
                  <a:lnTo>
                    <a:pt x="1075790" y="725428"/>
                  </a:lnTo>
                  <a:cubicBezTo>
                    <a:pt x="1173022" y="725426"/>
                    <a:pt x="1251842" y="646604"/>
                    <a:pt x="1251842" y="549372"/>
                  </a:cubicBezTo>
                  <a:lnTo>
                    <a:pt x="1251843" y="549372"/>
                  </a:lnTo>
                  <a:cubicBezTo>
                    <a:pt x="1251843" y="452138"/>
                    <a:pt x="1173020" y="373315"/>
                    <a:pt x="1075786" y="373315"/>
                  </a:cubicBezTo>
                  <a:lnTo>
                    <a:pt x="1054452" y="373315"/>
                  </a:lnTo>
                  <a:lnTo>
                    <a:pt x="1054452" y="373314"/>
                  </a:lnTo>
                  <a:lnTo>
                    <a:pt x="186657" y="373314"/>
                  </a:lnTo>
                  <a:cubicBezTo>
                    <a:pt x="83569" y="373314"/>
                    <a:pt x="0" y="289745"/>
                    <a:pt x="0" y="186657"/>
                  </a:cubicBezTo>
                  <a:cubicBezTo>
                    <a:pt x="0" y="83569"/>
                    <a:pt x="83569" y="0"/>
                    <a:pt x="186657" y="0"/>
                  </a:cubicBezTo>
                  <a:close/>
                </a:path>
              </a:pathLst>
            </a:custGeom>
            <a:solidFill>
              <a:srgbClr val="2F5597"/>
            </a:solidFill>
            <a:ln>
              <a:noFill/>
            </a:ln>
          </p:spPr>
          <p:txBody>
            <a:bodyPr lIns="0" tIns="0" rIns="0" bIns="0" rtlCol="0" anchor="ctr"/>
            <a:lstStyle/>
            <a:p>
              <a:pPr algn="ctr"/>
              <a:endParaRPr lang="es-SV" sz="900"/>
            </a:p>
          </p:txBody>
        </p:sp>
        <p:sp>
          <p:nvSpPr>
            <p:cNvPr id="71" name="114 Elipse"/>
            <p:cNvSpPr>
              <a:spLocks noChangeAspect="1"/>
            </p:cNvSpPr>
            <p:nvPr/>
          </p:nvSpPr>
          <p:spPr bwMode="auto">
            <a:xfrm>
              <a:off x="7727527" y="7790451"/>
              <a:ext cx="407133" cy="407133"/>
            </a:xfrm>
            <a:prstGeom prst="ellipse">
              <a:avLst/>
            </a:prstGeom>
            <a:solidFill>
              <a:srgbClr val="4472C4"/>
            </a:solidFill>
            <a:ln>
              <a:noFill/>
            </a:ln>
          </p:spPr>
          <p:txBody>
            <a:bodyPr lIns="0" tIns="0" rIns="0" bIns="0" rtlCol="0" anchor="ctr"/>
            <a:lstStyle/>
            <a:p>
              <a:pPr algn="ctr"/>
              <a:endParaRPr lang="es-SV" sz="900"/>
            </a:p>
          </p:txBody>
        </p:sp>
        <p:sp>
          <p:nvSpPr>
            <p:cNvPr id="72" name="115 Elipse"/>
            <p:cNvSpPr>
              <a:spLocks noChangeAspect="1"/>
            </p:cNvSpPr>
            <p:nvPr/>
          </p:nvSpPr>
          <p:spPr bwMode="auto">
            <a:xfrm>
              <a:off x="4717163" y="8343959"/>
              <a:ext cx="407133" cy="407133"/>
            </a:xfrm>
            <a:prstGeom prst="ellipse">
              <a:avLst/>
            </a:prstGeom>
            <a:solidFill>
              <a:srgbClr val="4472C4"/>
            </a:solidFill>
            <a:ln>
              <a:noFill/>
            </a:ln>
          </p:spPr>
          <p:txBody>
            <a:bodyPr lIns="0" tIns="0" rIns="0" bIns="0" rtlCol="0" anchor="ctr"/>
            <a:lstStyle/>
            <a:p>
              <a:pPr algn="ctr"/>
              <a:endParaRPr lang="es-SV" sz="900"/>
            </a:p>
          </p:txBody>
        </p:sp>
        <p:sp>
          <p:nvSpPr>
            <p:cNvPr id="73" name="116 Elipse"/>
            <p:cNvSpPr>
              <a:spLocks noChangeAspect="1"/>
            </p:cNvSpPr>
            <p:nvPr/>
          </p:nvSpPr>
          <p:spPr bwMode="auto">
            <a:xfrm>
              <a:off x="4374700" y="9235226"/>
              <a:ext cx="299299" cy="299299"/>
            </a:xfrm>
            <a:prstGeom prst="ellipse">
              <a:avLst/>
            </a:prstGeom>
            <a:solidFill>
              <a:srgbClr val="4472C4"/>
            </a:solidFill>
            <a:ln>
              <a:noFill/>
            </a:ln>
          </p:spPr>
          <p:txBody>
            <a:bodyPr lIns="0" tIns="0" rIns="0" bIns="0" rtlCol="0" anchor="ctr"/>
            <a:lstStyle/>
            <a:p>
              <a:pPr algn="ctr"/>
              <a:endParaRPr lang="es-SV" sz="900"/>
            </a:p>
          </p:txBody>
        </p:sp>
        <p:sp>
          <p:nvSpPr>
            <p:cNvPr id="74" name="117 Elipse"/>
            <p:cNvSpPr>
              <a:spLocks noChangeAspect="1"/>
            </p:cNvSpPr>
            <p:nvPr/>
          </p:nvSpPr>
          <p:spPr bwMode="auto">
            <a:xfrm>
              <a:off x="8688946" y="8935927"/>
              <a:ext cx="299299" cy="299299"/>
            </a:xfrm>
            <a:prstGeom prst="ellipse">
              <a:avLst/>
            </a:prstGeom>
            <a:solidFill>
              <a:srgbClr val="4472C4"/>
            </a:solidFill>
            <a:ln>
              <a:noFill/>
            </a:ln>
          </p:spPr>
          <p:txBody>
            <a:bodyPr lIns="0" tIns="0" rIns="0" bIns="0" rtlCol="0" anchor="ctr"/>
            <a:lstStyle/>
            <a:p>
              <a:pPr algn="ctr"/>
              <a:endParaRPr lang="es-SV" sz="900"/>
            </a:p>
          </p:txBody>
        </p:sp>
        <p:sp>
          <p:nvSpPr>
            <p:cNvPr id="75" name="118 Elipse"/>
            <p:cNvSpPr>
              <a:spLocks noChangeAspect="1"/>
            </p:cNvSpPr>
            <p:nvPr/>
          </p:nvSpPr>
          <p:spPr bwMode="auto">
            <a:xfrm>
              <a:off x="7671639" y="9974158"/>
              <a:ext cx="418111" cy="418111"/>
            </a:xfrm>
            <a:prstGeom prst="ellipse">
              <a:avLst/>
            </a:prstGeom>
            <a:solidFill>
              <a:srgbClr val="4472C4"/>
            </a:solidFill>
            <a:ln>
              <a:noFill/>
            </a:ln>
          </p:spPr>
          <p:txBody>
            <a:bodyPr lIns="0" tIns="0" rIns="0" bIns="0" rtlCol="0" anchor="ctr"/>
            <a:lstStyle/>
            <a:p>
              <a:pPr algn="ctr"/>
              <a:endParaRPr lang="es-SV" sz="900"/>
            </a:p>
          </p:txBody>
        </p:sp>
        <p:sp>
          <p:nvSpPr>
            <p:cNvPr id="76" name="119 Elipse"/>
            <p:cNvSpPr>
              <a:spLocks noChangeAspect="1"/>
            </p:cNvSpPr>
            <p:nvPr/>
          </p:nvSpPr>
          <p:spPr bwMode="auto">
            <a:xfrm>
              <a:off x="7946381" y="10860967"/>
              <a:ext cx="169970" cy="169970"/>
            </a:xfrm>
            <a:prstGeom prst="ellipse">
              <a:avLst/>
            </a:prstGeom>
            <a:solidFill>
              <a:srgbClr val="4472C4"/>
            </a:solidFill>
            <a:ln>
              <a:noFill/>
            </a:ln>
          </p:spPr>
          <p:txBody>
            <a:bodyPr lIns="0" tIns="0" rIns="0" bIns="0" rtlCol="0" anchor="ctr"/>
            <a:lstStyle/>
            <a:p>
              <a:pPr algn="ctr"/>
              <a:endParaRPr lang="es-SV" sz="900"/>
            </a:p>
          </p:txBody>
        </p:sp>
        <p:sp>
          <p:nvSpPr>
            <p:cNvPr id="77" name="120 Elipse"/>
            <p:cNvSpPr>
              <a:spLocks noChangeAspect="1"/>
            </p:cNvSpPr>
            <p:nvPr/>
          </p:nvSpPr>
          <p:spPr bwMode="auto">
            <a:xfrm>
              <a:off x="7171672" y="10271352"/>
              <a:ext cx="241834" cy="241834"/>
            </a:xfrm>
            <a:prstGeom prst="ellipse">
              <a:avLst/>
            </a:prstGeom>
            <a:solidFill>
              <a:srgbClr val="4472C4"/>
            </a:solidFill>
            <a:ln>
              <a:noFill/>
            </a:ln>
          </p:spPr>
          <p:txBody>
            <a:bodyPr lIns="0" tIns="0" rIns="0" bIns="0" rtlCol="0" anchor="ctr"/>
            <a:lstStyle/>
            <a:p>
              <a:pPr algn="ctr"/>
              <a:endParaRPr lang="es-SV" sz="900"/>
            </a:p>
          </p:txBody>
        </p:sp>
        <p:sp>
          <p:nvSpPr>
            <p:cNvPr id="78" name="121 Elipse"/>
            <p:cNvSpPr>
              <a:spLocks noChangeAspect="1"/>
            </p:cNvSpPr>
            <p:nvPr/>
          </p:nvSpPr>
          <p:spPr bwMode="auto">
            <a:xfrm>
              <a:off x="5296576" y="11314289"/>
              <a:ext cx="241834" cy="241834"/>
            </a:xfrm>
            <a:prstGeom prst="ellipse">
              <a:avLst/>
            </a:prstGeom>
            <a:solidFill>
              <a:srgbClr val="4472C4"/>
            </a:solidFill>
            <a:ln>
              <a:noFill/>
            </a:ln>
          </p:spPr>
          <p:txBody>
            <a:bodyPr lIns="0" tIns="0" rIns="0" bIns="0" rtlCol="0" anchor="ctr"/>
            <a:lstStyle/>
            <a:p>
              <a:pPr algn="ctr"/>
              <a:endParaRPr lang="es-SV" sz="900"/>
            </a:p>
          </p:txBody>
        </p:sp>
        <p:sp>
          <p:nvSpPr>
            <p:cNvPr id="79" name="122 Elipse"/>
            <p:cNvSpPr>
              <a:spLocks noChangeAspect="1"/>
            </p:cNvSpPr>
            <p:nvPr/>
          </p:nvSpPr>
          <p:spPr bwMode="auto">
            <a:xfrm>
              <a:off x="5623199" y="10533963"/>
              <a:ext cx="169970" cy="169970"/>
            </a:xfrm>
            <a:prstGeom prst="ellipse">
              <a:avLst/>
            </a:prstGeom>
            <a:solidFill>
              <a:schemeClr val="accent1"/>
            </a:solidFill>
            <a:ln>
              <a:noFill/>
            </a:ln>
          </p:spPr>
          <p:txBody>
            <a:bodyPr lIns="0" tIns="0" rIns="0" bIns="0" rtlCol="0" anchor="ctr"/>
            <a:lstStyle/>
            <a:p>
              <a:pPr algn="ctr"/>
              <a:endParaRPr lang="es-SV" sz="900"/>
            </a:p>
          </p:txBody>
        </p:sp>
        <p:sp>
          <p:nvSpPr>
            <p:cNvPr id="80" name="123 Elipse"/>
            <p:cNvSpPr>
              <a:spLocks noChangeAspect="1"/>
            </p:cNvSpPr>
            <p:nvPr/>
          </p:nvSpPr>
          <p:spPr bwMode="auto">
            <a:xfrm>
              <a:off x="5903716" y="11674329"/>
              <a:ext cx="169970" cy="169970"/>
            </a:xfrm>
            <a:prstGeom prst="ellipse">
              <a:avLst/>
            </a:prstGeom>
            <a:solidFill>
              <a:srgbClr val="4472C4"/>
            </a:solidFill>
            <a:ln>
              <a:noFill/>
            </a:ln>
          </p:spPr>
          <p:txBody>
            <a:bodyPr lIns="0" tIns="0" rIns="0" bIns="0" rtlCol="0" anchor="ctr"/>
            <a:lstStyle/>
            <a:p>
              <a:pPr algn="ctr"/>
              <a:endParaRPr lang="es-SV" sz="900"/>
            </a:p>
          </p:txBody>
        </p:sp>
        <p:sp>
          <p:nvSpPr>
            <p:cNvPr id="81" name="124 Elipse"/>
            <p:cNvSpPr>
              <a:spLocks noChangeAspect="1"/>
            </p:cNvSpPr>
            <p:nvPr/>
          </p:nvSpPr>
          <p:spPr bwMode="auto">
            <a:xfrm>
              <a:off x="5059948" y="11931110"/>
              <a:ext cx="299299" cy="299299"/>
            </a:xfrm>
            <a:prstGeom prst="ellipse">
              <a:avLst/>
            </a:prstGeom>
            <a:solidFill>
              <a:srgbClr val="4472C4"/>
            </a:solidFill>
            <a:ln>
              <a:noFill/>
            </a:ln>
          </p:spPr>
          <p:txBody>
            <a:bodyPr lIns="0" tIns="0" rIns="0" bIns="0" rtlCol="0" anchor="ctr"/>
            <a:lstStyle/>
            <a:p>
              <a:pPr algn="ctr"/>
              <a:endParaRPr lang="es-SV" sz="900"/>
            </a:p>
          </p:txBody>
        </p:sp>
        <p:sp>
          <p:nvSpPr>
            <p:cNvPr id="82" name="125 Rectángulo"/>
            <p:cNvSpPr/>
            <p:nvPr/>
          </p:nvSpPr>
          <p:spPr bwMode="auto">
            <a:xfrm>
              <a:off x="5442890" y="10182225"/>
              <a:ext cx="714575" cy="678742"/>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83" name="126 Rectángulo"/>
            <p:cNvSpPr/>
            <p:nvPr/>
          </p:nvSpPr>
          <p:spPr bwMode="auto">
            <a:xfrm rot="2953758">
              <a:off x="6776264" y="10917079"/>
              <a:ext cx="451814" cy="429157"/>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84" name="127 Acorde"/>
            <p:cNvSpPr>
              <a:spLocks noChangeAspect="1"/>
            </p:cNvSpPr>
            <p:nvPr/>
          </p:nvSpPr>
          <p:spPr bwMode="auto">
            <a:xfrm>
              <a:off x="4519479" y="11079688"/>
              <a:ext cx="2547380" cy="2547380"/>
            </a:xfrm>
            <a:prstGeom prst="chord">
              <a:avLst>
                <a:gd name="adj1" fmla="val 21530749"/>
                <a:gd name="adj2" fmla="val 10802399"/>
              </a:avLst>
            </a:prstGeom>
            <a:solidFill>
              <a:srgbClr val="2F5597"/>
            </a:solidFill>
            <a:ln>
              <a:noFill/>
            </a:ln>
          </p:spPr>
          <p:txBody>
            <a:bodyPr lIns="0" tIns="0" rIns="0" bIns="0" rtlCol="0" anchor="ctr"/>
            <a:lstStyle/>
            <a:p>
              <a:pPr algn="ctr"/>
              <a:endParaRPr lang="es-SV" sz="900"/>
            </a:p>
          </p:txBody>
        </p:sp>
        <p:sp>
          <p:nvSpPr>
            <p:cNvPr id="85" name="128 Elipse"/>
            <p:cNvSpPr>
              <a:spLocks noChangeAspect="1"/>
            </p:cNvSpPr>
            <p:nvPr/>
          </p:nvSpPr>
          <p:spPr bwMode="auto">
            <a:xfrm>
              <a:off x="5806552" y="12203728"/>
              <a:ext cx="299299" cy="299299"/>
            </a:xfrm>
            <a:prstGeom prst="ellipse">
              <a:avLst/>
            </a:prstGeom>
            <a:solidFill>
              <a:srgbClr val="4472C4"/>
            </a:solidFill>
            <a:ln>
              <a:noFill/>
            </a:ln>
          </p:spPr>
          <p:txBody>
            <a:bodyPr lIns="0" tIns="0" rIns="0" bIns="0" rtlCol="0" anchor="ctr"/>
            <a:lstStyle/>
            <a:p>
              <a:pPr algn="ctr"/>
              <a:endParaRPr lang="es-SV" sz="900"/>
            </a:p>
          </p:txBody>
        </p:sp>
        <p:sp>
          <p:nvSpPr>
            <p:cNvPr id="86" name="129 Elipse"/>
            <p:cNvSpPr>
              <a:spLocks noChangeAspect="1"/>
            </p:cNvSpPr>
            <p:nvPr/>
          </p:nvSpPr>
          <p:spPr bwMode="auto">
            <a:xfrm>
              <a:off x="6304543" y="12080759"/>
              <a:ext cx="545238" cy="545234"/>
            </a:xfrm>
            <a:prstGeom prst="ellipse">
              <a:avLst/>
            </a:prstGeom>
            <a:solidFill>
              <a:srgbClr val="4472C4"/>
            </a:solidFill>
            <a:ln>
              <a:noFill/>
            </a:ln>
          </p:spPr>
          <p:txBody>
            <a:bodyPr lIns="0" tIns="0" rIns="0" bIns="0" rtlCol="0" anchor="ctr"/>
            <a:lstStyle/>
            <a:p>
              <a:pPr algn="ctr"/>
              <a:endParaRPr lang="es-SV" sz="900"/>
            </a:p>
          </p:txBody>
        </p:sp>
        <p:sp>
          <p:nvSpPr>
            <p:cNvPr id="87" name="130 Elipse"/>
            <p:cNvSpPr>
              <a:spLocks noChangeAspect="1"/>
            </p:cNvSpPr>
            <p:nvPr/>
          </p:nvSpPr>
          <p:spPr bwMode="auto">
            <a:xfrm>
              <a:off x="5319213" y="12608741"/>
              <a:ext cx="305704" cy="30570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88" name="131 Elipse"/>
            <p:cNvSpPr>
              <a:spLocks noChangeAspect="1"/>
            </p:cNvSpPr>
            <p:nvPr/>
          </p:nvSpPr>
          <p:spPr bwMode="auto">
            <a:xfrm>
              <a:off x="4729227" y="12519759"/>
              <a:ext cx="241834" cy="24183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89" name="132 Elipse"/>
            <p:cNvSpPr>
              <a:spLocks noChangeAspect="1"/>
            </p:cNvSpPr>
            <p:nvPr/>
          </p:nvSpPr>
          <p:spPr bwMode="auto">
            <a:xfrm>
              <a:off x="6424044" y="12998447"/>
              <a:ext cx="241834" cy="24183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0" name="133 Elipse"/>
            <p:cNvSpPr>
              <a:spLocks noChangeAspect="1"/>
            </p:cNvSpPr>
            <p:nvPr/>
          </p:nvSpPr>
          <p:spPr bwMode="auto">
            <a:xfrm>
              <a:off x="5486046" y="13226044"/>
              <a:ext cx="156952" cy="156952"/>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1" name="134 Elipse"/>
            <p:cNvSpPr>
              <a:spLocks noChangeAspect="1"/>
            </p:cNvSpPr>
            <p:nvPr/>
          </p:nvSpPr>
          <p:spPr bwMode="auto">
            <a:xfrm>
              <a:off x="6602273" y="12603133"/>
              <a:ext cx="91787" cy="91787"/>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2" name="135 Rectángulo"/>
            <p:cNvSpPr/>
            <p:nvPr/>
          </p:nvSpPr>
          <p:spPr bwMode="auto">
            <a:xfrm>
              <a:off x="5443833" y="10182225"/>
              <a:ext cx="714575" cy="92426"/>
            </a:xfrm>
            <a:prstGeom prst="rect">
              <a:avLst/>
            </a:prstGeom>
            <a:solidFill>
              <a:schemeClr val="tx1">
                <a:alpha val="15000"/>
              </a:schemeClr>
            </a:solidFill>
            <a:ln>
              <a:noFill/>
            </a:ln>
          </p:spPr>
          <p:txBody>
            <a:bodyPr lIns="0" tIns="0" rIns="0" bIns="0" rtlCol="0" anchor="ctr"/>
            <a:lstStyle/>
            <a:p>
              <a:pPr algn="ctr"/>
              <a:endParaRPr lang="es-SV" sz="900"/>
            </a:p>
          </p:txBody>
        </p:sp>
        <p:sp>
          <p:nvSpPr>
            <p:cNvPr id="93" name="136 Rectángulo"/>
            <p:cNvSpPr/>
            <p:nvPr/>
          </p:nvSpPr>
          <p:spPr bwMode="auto">
            <a:xfrm rot="2953758">
              <a:off x="6906991" y="10975358"/>
              <a:ext cx="451814" cy="86657"/>
            </a:xfrm>
            <a:prstGeom prst="rect">
              <a:avLst/>
            </a:prstGeom>
            <a:solidFill>
              <a:schemeClr val="tx1">
                <a:alpha val="15000"/>
              </a:schemeClr>
            </a:solidFill>
            <a:ln>
              <a:noFill/>
            </a:ln>
          </p:spPr>
          <p:txBody>
            <a:bodyPr lIns="0" tIns="0" rIns="0" bIns="0" rtlCol="0" anchor="ctr"/>
            <a:lstStyle/>
            <a:p>
              <a:pPr algn="ctr"/>
              <a:endParaRPr lang="es-SV" sz="900"/>
            </a:p>
          </p:txBody>
        </p:sp>
        <p:sp>
          <p:nvSpPr>
            <p:cNvPr id="94" name="137 Rectángulo"/>
            <p:cNvSpPr/>
            <p:nvPr/>
          </p:nvSpPr>
          <p:spPr bwMode="auto">
            <a:xfrm rot="2953758">
              <a:off x="6941212" y="10830521"/>
              <a:ext cx="594463" cy="194805"/>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95" name="138 Rectángulo"/>
            <p:cNvSpPr/>
            <p:nvPr/>
          </p:nvSpPr>
          <p:spPr bwMode="auto">
            <a:xfrm>
              <a:off x="5330085" y="9874128"/>
              <a:ext cx="940184" cy="308097"/>
            </a:xfrm>
            <a:prstGeom prst="rect">
              <a:avLst/>
            </a:prstGeom>
            <a:solidFill>
              <a:schemeClr val="bg1">
                <a:lumMod val="85000"/>
              </a:schemeClr>
            </a:solidFill>
            <a:ln>
              <a:noFill/>
            </a:ln>
          </p:spPr>
          <p:txBody>
            <a:bodyPr lIns="0" tIns="0" rIns="0" bIns="0" rtlCol="0" anchor="ctr"/>
            <a:lstStyle/>
            <a:p>
              <a:pPr algn="ctr"/>
              <a:endParaRPr lang="es-SV" sz="900"/>
            </a:p>
          </p:txBody>
        </p:sp>
      </p:grpSp>
      <p:sp>
        <p:nvSpPr>
          <p:cNvPr id="97" name="文本框 94"/>
          <p:cNvSpPr txBox="1"/>
          <p:nvPr/>
        </p:nvSpPr>
        <p:spPr>
          <a:xfrm>
            <a:off x="1227037" y="4545390"/>
            <a:ext cx="1802083" cy="338554"/>
          </a:xfrm>
          <a:prstGeom prst="rect">
            <a:avLst/>
          </a:prstGeom>
          <a:noFill/>
        </p:spPr>
        <p:txBody>
          <a:bodyPr wrap="square" rtlCol="0">
            <a:spAutoFit/>
          </a:bodyPr>
          <a:lstStyle/>
          <a:p>
            <a:pPr algn="r"/>
            <a:r>
              <a:rPr lang="zh-CN" altLang="en-US" sz="1600" b="1" dirty="0">
                <a:latin typeface="微软雅黑" panose="020B0503020204020204" charset="-122"/>
                <a:ea typeface="微软雅黑" panose="020B0503020204020204" charset="-122"/>
              </a:rPr>
              <a:t>优势分析</a:t>
            </a:r>
            <a:endParaRPr lang="zh-CN" altLang="en-US" sz="1600" b="1" dirty="0">
              <a:latin typeface="微软雅黑" panose="020B0503020204020204" charset="-122"/>
              <a:ea typeface="微软雅黑" panose="020B0503020204020204" charset="-122"/>
            </a:endParaRPr>
          </a:p>
        </p:txBody>
      </p:sp>
      <p:sp>
        <p:nvSpPr>
          <p:cNvPr id="98" name="文本框 113"/>
          <p:cNvSpPr txBox="1"/>
          <p:nvPr/>
        </p:nvSpPr>
        <p:spPr>
          <a:xfrm>
            <a:off x="746706" y="4863997"/>
            <a:ext cx="2282414" cy="790922"/>
          </a:xfrm>
          <a:prstGeom prst="rect">
            <a:avLst/>
          </a:prstGeom>
          <a:noFill/>
        </p:spPr>
        <p:txBody>
          <a:bodyPr wrap="square" rtlCol="0">
            <a:spAutoFit/>
          </a:bodyPr>
          <a:lstStyle/>
          <a:p>
            <a:pPr algn="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单击添加详细文字说明，或复制文本黏贴自此右键只保留文字单击添加详细文字说明，或复制文本黏贴</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0" name="文本框 94"/>
          <p:cNvSpPr txBox="1"/>
          <p:nvPr/>
        </p:nvSpPr>
        <p:spPr>
          <a:xfrm>
            <a:off x="1227037" y="2088318"/>
            <a:ext cx="1802083" cy="338554"/>
          </a:xfrm>
          <a:prstGeom prst="rect">
            <a:avLst/>
          </a:prstGeom>
          <a:noFill/>
        </p:spPr>
        <p:txBody>
          <a:bodyPr wrap="square" rtlCol="0">
            <a:spAutoFit/>
          </a:bodyPr>
          <a:lstStyle/>
          <a:p>
            <a:pPr algn="r"/>
            <a:r>
              <a:rPr lang="zh-CN" altLang="en-US" sz="1600" b="1" dirty="0">
                <a:latin typeface="微软雅黑" panose="020B0503020204020204" charset="-122"/>
                <a:ea typeface="微软雅黑" panose="020B0503020204020204" charset="-122"/>
              </a:rPr>
              <a:t>劣势分析</a:t>
            </a:r>
            <a:endParaRPr lang="zh-CN" altLang="en-US" sz="1600" b="1" dirty="0">
              <a:latin typeface="微软雅黑" panose="020B0503020204020204" charset="-122"/>
              <a:ea typeface="微软雅黑" panose="020B0503020204020204" charset="-122"/>
            </a:endParaRPr>
          </a:p>
        </p:txBody>
      </p:sp>
      <p:sp>
        <p:nvSpPr>
          <p:cNvPr id="101" name="文本框 113"/>
          <p:cNvSpPr txBox="1"/>
          <p:nvPr/>
        </p:nvSpPr>
        <p:spPr>
          <a:xfrm>
            <a:off x="696054" y="2406925"/>
            <a:ext cx="2333066" cy="790922"/>
          </a:xfrm>
          <a:prstGeom prst="rect">
            <a:avLst/>
          </a:prstGeom>
          <a:noFill/>
        </p:spPr>
        <p:txBody>
          <a:bodyPr wrap="square" rtlCol="0">
            <a:spAutoFit/>
          </a:bodyPr>
          <a:lstStyle/>
          <a:p>
            <a:pPr algn="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单击添加详细文字说明，或复制文本黏贴自此右键只保留文字单击添加详细文字说明，或复制文本黏贴</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3" name="文本框 94"/>
          <p:cNvSpPr txBox="1"/>
          <p:nvPr/>
        </p:nvSpPr>
        <p:spPr>
          <a:xfrm>
            <a:off x="9107372" y="2086543"/>
            <a:ext cx="1802083" cy="338554"/>
          </a:xfrm>
          <a:prstGeom prst="rect">
            <a:avLst/>
          </a:prstGeom>
          <a:noFill/>
        </p:spPr>
        <p:txBody>
          <a:bodyPr wrap="square" rtlCol="0">
            <a:spAutoFit/>
          </a:bodyPr>
          <a:lstStyle/>
          <a:p>
            <a:r>
              <a:rPr lang="zh-CN" altLang="en-US" sz="1600" b="1" dirty="0">
                <a:latin typeface="微软雅黑" panose="020B0503020204020204" charset="-122"/>
                <a:ea typeface="微软雅黑" panose="020B0503020204020204" charset="-122"/>
              </a:rPr>
              <a:t>机会分析</a:t>
            </a:r>
            <a:endParaRPr lang="zh-CN" altLang="en-US" sz="1600" b="1" dirty="0">
              <a:latin typeface="微软雅黑" panose="020B0503020204020204" charset="-122"/>
              <a:ea typeface="微软雅黑" panose="020B0503020204020204" charset="-122"/>
            </a:endParaRPr>
          </a:p>
        </p:txBody>
      </p:sp>
      <p:sp>
        <p:nvSpPr>
          <p:cNvPr id="104" name="文本框 113"/>
          <p:cNvSpPr txBox="1"/>
          <p:nvPr/>
        </p:nvSpPr>
        <p:spPr>
          <a:xfrm>
            <a:off x="9107372" y="2405150"/>
            <a:ext cx="2373634" cy="790922"/>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单击添加详细文字说明，或复制文本黏贴自此右键只保留文字单击添加详细文字说明，或复制文本黏贴</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
        <p:nvSpPr>
          <p:cNvPr id="106" name="文本框 94"/>
          <p:cNvSpPr txBox="1"/>
          <p:nvPr/>
        </p:nvSpPr>
        <p:spPr>
          <a:xfrm>
            <a:off x="9107372" y="4549687"/>
            <a:ext cx="1802083" cy="338554"/>
          </a:xfrm>
          <a:prstGeom prst="rect">
            <a:avLst/>
          </a:prstGeom>
          <a:noFill/>
        </p:spPr>
        <p:txBody>
          <a:bodyPr wrap="square" rtlCol="0">
            <a:spAutoFit/>
          </a:bodyPr>
          <a:lstStyle/>
          <a:p>
            <a:r>
              <a:rPr lang="zh-CN" altLang="en-US" sz="1600" b="1" dirty="0">
                <a:latin typeface="微软雅黑" panose="020B0503020204020204" charset="-122"/>
                <a:ea typeface="微软雅黑" panose="020B0503020204020204" charset="-122"/>
              </a:rPr>
              <a:t>威胁分析</a:t>
            </a:r>
            <a:endParaRPr lang="zh-CN" altLang="en-US" sz="1600" b="1" dirty="0">
              <a:latin typeface="微软雅黑" panose="020B0503020204020204" charset="-122"/>
              <a:ea typeface="微软雅黑" panose="020B0503020204020204" charset="-122"/>
            </a:endParaRPr>
          </a:p>
        </p:txBody>
      </p:sp>
      <p:sp>
        <p:nvSpPr>
          <p:cNvPr id="107" name="文本框 113"/>
          <p:cNvSpPr txBox="1"/>
          <p:nvPr/>
        </p:nvSpPr>
        <p:spPr>
          <a:xfrm>
            <a:off x="9107372" y="4868294"/>
            <a:ext cx="2282414" cy="790922"/>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charset="-122"/>
                <a:ea typeface="微软雅黑" panose="020B0503020204020204" charset="-122"/>
              </a:rPr>
              <a:t>单击添加详细文字说明，或复制文本黏贴自此右键只保留文字单击添加详细文字说明，或复制文本黏贴</a:t>
            </a:r>
            <a:endParaRPr lang="zh-CN" altLang="en-US" sz="1050"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49"/>
                                        </p:tgtEl>
                                        <p:attrNameLst>
                                          <p:attrName>style.visibility</p:attrName>
                                        </p:attrNameLst>
                                      </p:cBhvr>
                                      <p:to>
                                        <p:strVal val="visible"/>
                                      </p:to>
                                    </p:set>
                                    <p:animEffect transition="in" filter="wheel(1)">
                                      <p:cBhvr>
                                        <p:cTn id="7" dur="2000"/>
                                        <p:tgtEl>
                                          <p:spTgt spid="49"/>
                                        </p:tgtEl>
                                      </p:cBhvr>
                                    </p:animEffect>
                                  </p:childTnLst>
                                </p:cTn>
                              </p:par>
                            </p:childTnLst>
                          </p:cTn>
                        </p:par>
                        <p:par>
                          <p:cTn id="8" fill="hold">
                            <p:stCondLst>
                              <p:cond delay="3000"/>
                            </p:stCondLst>
                            <p:childTnLst>
                              <p:par>
                                <p:cTn id="9" presetID="42"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22" presetClass="entr" presetSubtype="2"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right)">
                                      <p:cBhvr>
                                        <p:cTn id="16" dur="750"/>
                                        <p:tgtEl>
                                          <p:spTgt spid="6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right)">
                                      <p:cBhvr>
                                        <p:cTn id="19" dur="750"/>
                                        <p:tgtEl>
                                          <p:spTgt spid="6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750"/>
                                        <p:tgtEl>
                                          <p:spTgt spid="6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750"/>
                                        <p:tgtEl>
                                          <p:spTgt spid="67"/>
                                        </p:tgtEl>
                                      </p:cBhvr>
                                    </p:animEffect>
                                  </p:childTnLst>
                                </p:cTn>
                              </p:par>
                            </p:childTnLst>
                          </p:cTn>
                        </p:par>
                        <p:par>
                          <p:cTn id="26" fill="hold">
                            <p:stCondLst>
                              <p:cond delay="4000"/>
                            </p:stCondLst>
                            <p:childTnLst>
                              <p:par>
                                <p:cTn id="27" presetID="55" presetClass="entr" presetSubtype="0" fill="hold" grpId="0" nodeType="afterEffect">
                                  <p:stCondLst>
                                    <p:cond delay="0"/>
                                  </p:stCondLst>
                                  <p:childTnLst>
                                    <p:set>
                                      <p:cBhvr>
                                        <p:cTn id="28" dur="1" fill="hold">
                                          <p:stCondLst>
                                            <p:cond delay="0"/>
                                          </p:stCondLst>
                                        </p:cTn>
                                        <p:tgtEl>
                                          <p:spTgt spid="97"/>
                                        </p:tgtEl>
                                        <p:attrNameLst>
                                          <p:attrName>style.visibility</p:attrName>
                                        </p:attrNameLst>
                                      </p:cBhvr>
                                      <p:to>
                                        <p:strVal val="visible"/>
                                      </p:to>
                                    </p:set>
                                    <p:anim calcmode="lin" valueType="num">
                                      <p:cBhvr>
                                        <p:cTn id="29" dur="1000" fill="hold"/>
                                        <p:tgtEl>
                                          <p:spTgt spid="97"/>
                                        </p:tgtEl>
                                        <p:attrNameLst>
                                          <p:attrName>ppt_w</p:attrName>
                                        </p:attrNameLst>
                                      </p:cBhvr>
                                      <p:tavLst>
                                        <p:tav tm="0">
                                          <p:val>
                                            <p:strVal val="#ppt_w*0.70"/>
                                          </p:val>
                                        </p:tav>
                                        <p:tav tm="100000">
                                          <p:val>
                                            <p:strVal val="#ppt_w"/>
                                          </p:val>
                                        </p:tav>
                                      </p:tavLst>
                                    </p:anim>
                                    <p:anim calcmode="lin" valueType="num">
                                      <p:cBhvr>
                                        <p:cTn id="30" dur="1000" fill="hold"/>
                                        <p:tgtEl>
                                          <p:spTgt spid="97"/>
                                        </p:tgtEl>
                                        <p:attrNameLst>
                                          <p:attrName>ppt_h</p:attrName>
                                        </p:attrNameLst>
                                      </p:cBhvr>
                                      <p:tavLst>
                                        <p:tav tm="0">
                                          <p:val>
                                            <p:strVal val="#ppt_h"/>
                                          </p:val>
                                        </p:tav>
                                        <p:tav tm="100000">
                                          <p:val>
                                            <p:strVal val="#ppt_h"/>
                                          </p:val>
                                        </p:tav>
                                      </p:tavLst>
                                    </p:anim>
                                    <p:animEffect transition="in" filter="fade">
                                      <p:cBhvr>
                                        <p:cTn id="31" dur="1000"/>
                                        <p:tgtEl>
                                          <p:spTgt spid="97"/>
                                        </p:tgtEl>
                                      </p:cBhvr>
                                    </p:animEffect>
                                  </p:childTnLst>
                                </p:cTn>
                              </p:par>
                            </p:childTnLst>
                          </p:cTn>
                        </p:par>
                        <p:par>
                          <p:cTn id="32" fill="hold">
                            <p:stCondLst>
                              <p:cond delay="5000"/>
                            </p:stCondLst>
                            <p:childTnLst>
                              <p:par>
                                <p:cTn id="33" presetID="14" presetClass="entr" presetSubtype="10" fill="hold" grpId="0" nodeType="after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randombar(horizontal)">
                                      <p:cBhvr>
                                        <p:cTn id="35" dur="500"/>
                                        <p:tgtEl>
                                          <p:spTgt spid="98"/>
                                        </p:tgtEl>
                                      </p:cBhvr>
                                    </p:animEffect>
                                  </p:childTnLst>
                                </p:cTn>
                              </p:par>
                            </p:childTnLst>
                          </p:cTn>
                        </p:par>
                        <p:par>
                          <p:cTn id="36" fill="hold">
                            <p:stCondLst>
                              <p:cond delay="5500"/>
                            </p:stCondLst>
                            <p:childTnLst>
                              <p:par>
                                <p:cTn id="37" presetID="55" presetClass="entr" presetSubtype="0" fill="hold" grpId="0"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1000" fill="hold"/>
                                        <p:tgtEl>
                                          <p:spTgt spid="100"/>
                                        </p:tgtEl>
                                        <p:attrNameLst>
                                          <p:attrName>ppt_w</p:attrName>
                                        </p:attrNameLst>
                                      </p:cBhvr>
                                      <p:tavLst>
                                        <p:tav tm="0">
                                          <p:val>
                                            <p:strVal val="#ppt_w*0.70"/>
                                          </p:val>
                                        </p:tav>
                                        <p:tav tm="100000">
                                          <p:val>
                                            <p:strVal val="#ppt_w"/>
                                          </p:val>
                                        </p:tav>
                                      </p:tavLst>
                                    </p:anim>
                                    <p:anim calcmode="lin" valueType="num">
                                      <p:cBhvr>
                                        <p:cTn id="40" dur="1000" fill="hold"/>
                                        <p:tgtEl>
                                          <p:spTgt spid="100"/>
                                        </p:tgtEl>
                                        <p:attrNameLst>
                                          <p:attrName>ppt_h</p:attrName>
                                        </p:attrNameLst>
                                      </p:cBhvr>
                                      <p:tavLst>
                                        <p:tav tm="0">
                                          <p:val>
                                            <p:strVal val="#ppt_h"/>
                                          </p:val>
                                        </p:tav>
                                        <p:tav tm="100000">
                                          <p:val>
                                            <p:strVal val="#ppt_h"/>
                                          </p:val>
                                        </p:tav>
                                      </p:tavLst>
                                    </p:anim>
                                    <p:animEffect transition="in" filter="fade">
                                      <p:cBhvr>
                                        <p:cTn id="41" dur="1000"/>
                                        <p:tgtEl>
                                          <p:spTgt spid="100"/>
                                        </p:tgtEl>
                                      </p:cBhvr>
                                    </p:animEffect>
                                  </p:childTnLst>
                                </p:cTn>
                              </p:par>
                            </p:childTnLst>
                          </p:cTn>
                        </p:par>
                        <p:par>
                          <p:cTn id="42" fill="hold">
                            <p:stCondLst>
                              <p:cond delay="6500"/>
                            </p:stCondLst>
                            <p:childTnLst>
                              <p:par>
                                <p:cTn id="43" presetID="14" presetClass="entr" presetSubtype="10" fill="hold" grpId="0" nodeType="after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randombar(horizontal)">
                                      <p:cBhvr>
                                        <p:cTn id="45" dur="500"/>
                                        <p:tgtEl>
                                          <p:spTgt spid="101"/>
                                        </p:tgtEl>
                                      </p:cBhvr>
                                    </p:animEffect>
                                  </p:childTnLst>
                                </p:cTn>
                              </p:par>
                            </p:childTnLst>
                          </p:cTn>
                        </p:par>
                        <p:par>
                          <p:cTn id="46" fill="hold">
                            <p:stCondLst>
                              <p:cond delay="7000"/>
                            </p:stCondLst>
                            <p:childTnLst>
                              <p:par>
                                <p:cTn id="47" presetID="55" presetClass="entr" presetSubtype="0" fill="hold" grpId="0" nodeType="afterEffect">
                                  <p:stCondLst>
                                    <p:cond delay="0"/>
                                  </p:stCondLst>
                                  <p:childTnLst>
                                    <p:set>
                                      <p:cBhvr>
                                        <p:cTn id="48" dur="1" fill="hold">
                                          <p:stCondLst>
                                            <p:cond delay="0"/>
                                          </p:stCondLst>
                                        </p:cTn>
                                        <p:tgtEl>
                                          <p:spTgt spid="103"/>
                                        </p:tgtEl>
                                        <p:attrNameLst>
                                          <p:attrName>style.visibility</p:attrName>
                                        </p:attrNameLst>
                                      </p:cBhvr>
                                      <p:to>
                                        <p:strVal val="visible"/>
                                      </p:to>
                                    </p:set>
                                    <p:anim calcmode="lin" valueType="num">
                                      <p:cBhvr>
                                        <p:cTn id="49" dur="1000" fill="hold"/>
                                        <p:tgtEl>
                                          <p:spTgt spid="103"/>
                                        </p:tgtEl>
                                        <p:attrNameLst>
                                          <p:attrName>ppt_w</p:attrName>
                                        </p:attrNameLst>
                                      </p:cBhvr>
                                      <p:tavLst>
                                        <p:tav tm="0">
                                          <p:val>
                                            <p:strVal val="#ppt_w*0.70"/>
                                          </p:val>
                                        </p:tav>
                                        <p:tav tm="100000">
                                          <p:val>
                                            <p:strVal val="#ppt_w"/>
                                          </p:val>
                                        </p:tav>
                                      </p:tavLst>
                                    </p:anim>
                                    <p:anim calcmode="lin" valueType="num">
                                      <p:cBhvr>
                                        <p:cTn id="50" dur="1000" fill="hold"/>
                                        <p:tgtEl>
                                          <p:spTgt spid="103"/>
                                        </p:tgtEl>
                                        <p:attrNameLst>
                                          <p:attrName>ppt_h</p:attrName>
                                        </p:attrNameLst>
                                      </p:cBhvr>
                                      <p:tavLst>
                                        <p:tav tm="0">
                                          <p:val>
                                            <p:strVal val="#ppt_h"/>
                                          </p:val>
                                        </p:tav>
                                        <p:tav tm="100000">
                                          <p:val>
                                            <p:strVal val="#ppt_h"/>
                                          </p:val>
                                        </p:tav>
                                      </p:tavLst>
                                    </p:anim>
                                    <p:animEffect transition="in" filter="fade">
                                      <p:cBhvr>
                                        <p:cTn id="51" dur="1000"/>
                                        <p:tgtEl>
                                          <p:spTgt spid="103"/>
                                        </p:tgtEl>
                                      </p:cBhvr>
                                    </p:animEffect>
                                  </p:childTnLst>
                                </p:cTn>
                              </p:par>
                            </p:childTnLst>
                          </p:cTn>
                        </p:par>
                        <p:par>
                          <p:cTn id="52" fill="hold">
                            <p:stCondLst>
                              <p:cond delay="8000"/>
                            </p:stCondLst>
                            <p:childTnLst>
                              <p:par>
                                <p:cTn id="53" presetID="14" presetClass="entr" presetSubtype="10" fill="hold" grpId="0" nodeType="afterEffect">
                                  <p:stCondLst>
                                    <p:cond delay="0"/>
                                  </p:stCondLst>
                                  <p:childTnLst>
                                    <p:set>
                                      <p:cBhvr>
                                        <p:cTn id="54" dur="1" fill="hold">
                                          <p:stCondLst>
                                            <p:cond delay="0"/>
                                          </p:stCondLst>
                                        </p:cTn>
                                        <p:tgtEl>
                                          <p:spTgt spid="104"/>
                                        </p:tgtEl>
                                        <p:attrNameLst>
                                          <p:attrName>style.visibility</p:attrName>
                                        </p:attrNameLst>
                                      </p:cBhvr>
                                      <p:to>
                                        <p:strVal val="visible"/>
                                      </p:to>
                                    </p:set>
                                    <p:animEffect transition="in" filter="randombar(horizontal)">
                                      <p:cBhvr>
                                        <p:cTn id="55" dur="500"/>
                                        <p:tgtEl>
                                          <p:spTgt spid="104"/>
                                        </p:tgtEl>
                                      </p:cBhvr>
                                    </p:animEffect>
                                  </p:childTnLst>
                                </p:cTn>
                              </p:par>
                            </p:childTnLst>
                          </p:cTn>
                        </p:par>
                        <p:par>
                          <p:cTn id="56" fill="hold">
                            <p:stCondLst>
                              <p:cond delay="8500"/>
                            </p:stCondLst>
                            <p:childTnLst>
                              <p:par>
                                <p:cTn id="57" presetID="55" presetClass="entr" presetSubtype="0" fill="hold" grpId="0" nodeType="afterEffect">
                                  <p:stCondLst>
                                    <p:cond delay="0"/>
                                  </p:stCondLst>
                                  <p:childTnLst>
                                    <p:set>
                                      <p:cBhvr>
                                        <p:cTn id="58" dur="1" fill="hold">
                                          <p:stCondLst>
                                            <p:cond delay="0"/>
                                          </p:stCondLst>
                                        </p:cTn>
                                        <p:tgtEl>
                                          <p:spTgt spid="106"/>
                                        </p:tgtEl>
                                        <p:attrNameLst>
                                          <p:attrName>style.visibility</p:attrName>
                                        </p:attrNameLst>
                                      </p:cBhvr>
                                      <p:to>
                                        <p:strVal val="visible"/>
                                      </p:to>
                                    </p:set>
                                    <p:anim calcmode="lin" valueType="num">
                                      <p:cBhvr>
                                        <p:cTn id="59" dur="1000" fill="hold"/>
                                        <p:tgtEl>
                                          <p:spTgt spid="106"/>
                                        </p:tgtEl>
                                        <p:attrNameLst>
                                          <p:attrName>ppt_w</p:attrName>
                                        </p:attrNameLst>
                                      </p:cBhvr>
                                      <p:tavLst>
                                        <p:tav tm="0">
                                          <p:val>
                                            <p:strVal val="#ppt_w*0.70"/>
                                          </p:val>
                                        </p:tav>
                                        <p:tav tm="100000">
                                          <p:val>
                                            <p:strVal val="#ppt_w"/>
                                          </p:val>
                                        </p:tav>
                                      </p:tavLst>
                                    </p:anim>
                                    <p:anim calcmode="lin" valueType="num">
                                      <p:cBhvr>
                                        <p:cTn id="60" dur="1000" fill="hold"/>
                                        <p:tgtEl>
                                          <p:spTgt spid="106"/>
                                        </p:tgtEl>
                                        <p:attrNameLst>
                                          <p:attrName>ppt_h</p:attrName>
                                        </p:attrNameLst>
                                      </p:cBhvr>
                                      <p:tavLst>
                                        <p:tav tm="0">
                                          <p:val>
                                            <p:strVal val="#ppt_h"/>
                                          </p:val>
                                        </p:tav>
                                        <p:tav tm="100000">
                                          <p:val>
                                            <p:strVal val="#ppt_h"/>
                                          </p:val>
                                        </p:tav>
                                      </p:tavLst>
                                    </p:anim>
                                    <p:animEffect transition="in" filter="fade">
                                      <p:cBhvr>
                                        <p:cTn id="61" dur="1000"/>
                                        <p:tgtEl>
                                          <p:spTgt spid="106"/>
                                        </p:tgtEl>
                                      </p:cBhvr>
                                    </p:animEffect>
                                  </p:childTnLst>
                                </p:cTn>
                              </p:par>
                            </p:childTnLst>
                          </p:cTn>
                        </p:par>
                        <p:par>
                          <p:cTn id="62" fill="hold">
                            <p:stCondLst>
                              <p:cond delay="9500"/>
                            </p:stCondLst>
                            <p:childTnLst>
                              <p:par>
                                <p:cTn id="63" presetID="14" presetClass="entr" presetSubtype="1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randombar(horizontal)">
                                      <p:cBhvr>
                                        <p:cTn id="6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97" grpId="0"/>
      <p:bldP spid="98" grpId="0"/>
      <p:bldP spid="100" grpId="0"/>
      <p:bldP spid="101" grpId="0"/>
      <p:bldP spid="103" grpId="0"/>
      <p:bldP spid="104" grpId="0"/>
      <p:bldP spid="106"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p:cNvSpPr/>
          <p:nvPr/>
        </p:nvSpPr>
        <p:spPr>
          <a:xfrm>
            <a:off x="0" y="-840"/>
            <a:ext cx="2159000" cy="6858001"/>
          </a:xfrm>
          <a:prstGeom prst="rect">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6" name="Shape"/>
          <p:cNvSpPr/>
          <p:nvPr/>
        </p:nvSpPr>
        <p:spPr>
          <a:xfrm>
            <a:off x="920751" y="4298508"/>
            <a:ext cx="317501" cy="31028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8" name="Shape"/>
          <p:cNvSpPr/>
          <p:nvPr/>
        </p:nvSpPr>
        <p:spPr>
          <a:xfrm>
            <a:off x="920751" y="1242604"/>
            <a:ext cx="317501" cy="317511"/>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11" name="Shape"/>
          <p:cNvSpPr/>
          <p:nvPr/>
        </p:nvSpPr>
        <p:spPr>
          <a:xfrm>
            <a:off x="920751" y="2784988"/>
            <a:ext cx="317501" cy="28864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24" name="Rectangle 29"/>
          <p:cNvSpPr/>
          <p:nvPr/>
        </p:nvSpPr>
        <p:spPr>
          <a:xfrm>
            <a:off x="269949" y="1765760"/>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endPar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Rectangle 29"/>
          <p:cNvSpPr/>
          <p:nvPr/>
        </p:nvSpPr>
        <p:spPr>
          <a:xfrm>
            <a:off x="269949" y="3279589"/>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endPar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Rectangle 29"/>
          <p:cNvSpPr/>
          <p:nvPr/>
        </p:nvSpPr>
        <p:spPr>
          <a:xfrm>
            <a:off x="269949" y="4810228"/>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endPar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7" name="Rectangle"/>
          <p:cNvSpPr/>
          <p:nvPr/>
        </p:nvSpPr>
        <p:spPr>
          <a:xfrm>
            <a:off x="3297221" y="5510664"/>
            <a:ext cx="4191001" cy="50801"/>
          </a:xfrm>
          <a:prstGeom prst="rect">
            <a:avLst/>
          </a:prstGeom>
          <a:solidFill>
            <a:srgbClr val="1C1F25">
              <a:alpha val="15336"/>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28" name="Rectangle"/>
          <p:cNvSpPr/>
          <p:nvPr/>
        </p:nvSpPr>
        <p:spPr>
          <a:xfrm>
            <a:off x="3297221" y="5510664"/>
            <a:ext cx="3810001" cy="50801"/>
          </a:xfrm>
          <a:prstGeom prst="rect">
            <a:avLst/>
          </a:prstGeom>
          <a:solidFill>
            <a:srgbClr val="4472C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29" name="Chart Tittle"/>
          <p:cNvSpPr txBox="1"/>
          <p:nvPr/>
        </p:nvSpPr>
        <p:spPr>
          <a:xfrm>
            <a:off x="3303571" y="5179487"/>
            <a:ext cx="742191" cy="224100"/>
          </a:xfrm>
          <a:prstGeom prst="rect">
            <a:avLst/>
          </a:prstGeom>
          <a:ln w="12700">
            <a:miter lim="400000"/>
          </a:ln>
        </p:spPr>
        <p:txBody>
          <a:bodyPr wrap="none" lIns="0" tIns="0" rIns="0" bIns="0">
            <a:spAutoFit/>
          </a:bodyPr>
          <a:lstStyle>
            <a:lvl1pPr algn="l">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Chart Tittle</a:t>
            </a:r>
            <a:endParaRPr sz="1100">
              <a:latin typeface="思源黑体 Normal" panose="020B0400000000000000" pitchFamily="34" charset="-122"/>
              <a:ea typeface="思源黑体 Normal" panose="020B0400000000000000" pitchFamily="34" charset="-122"/>
              <a:cs typeface="+mn-ea"/>
              <a:sym typeface="+mn-lt"/>
            </a:endParaRPr>
          </a:p>
        </p:txBody>
      </p:sp>
      <p:sp>
        <p:nvSpPr>
          <p:cNvPr id="30" name="90%"/>
          <p:cNvSpPr txBox="1"/>
          <p:nvPr/>
        </p:nvSpPr>
        <p:spPr>
          <a:xfrm>
            <a:off x="7204840" y="5179487"/>
            <a:ext cx="286938" cy="224100"/>
          </a:xfrm>
          <a:prstGeom prst="rect">
            <a:avLst/>
          </a:prstGeom>
          <a:ln w="12700">
            <a:miter lim="400000"/>
          </a:ln>
        </p:spPr>
        <p:txBody>
          <a:bodyPr wrap="none" lIns="0" tIns="0" rIns="0" bIns="0">
            <a:spAutoFit/>
          </a:bodyPr>
          <a:lstStyle>
            <a:lvl1pPr algn="r">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90%</a:t>
            </a:r>
            <a:endParaRPr sz="1100">
              <a:latin typeface="思源黑体 Normal" panose="020B0400000000000000" pitchFamily="34" charset="-122"/>
              <a:ea typeface="思源黑体 Normal" panose="020B0400000000000000" pitchFamily="34" charset="-122"/>
              <a:cs typeface="+mn-ea"/>
              <a:sym typeface="+mn-lt"/>
            </a:endParaRPr>
          </a:p>
        </p:txBody>
      </p:sp>
      <p:sp>
        <p:nvSpPr>
          <p:cNvPr id="31" name="Rectangle"/>
          <p:cNvSpPr/>
          <p:nvPr/>
        </p:nvSpPr>
        <p:spPr>
          <a:xfrm>
            <a:off x="3297221" y="4788228"/>
            <a:ext cx="4191001" cy="50801"/>
          </a:xfrm>
          <a:prstGeom prst="rect">
            <a:avLst/>
          </a:prstGeom>
          <a:solidFill>
            <a:srgbClr val="1C1F25">
              <a:alpha val="15336"/>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32" name="Rectangle"/>
          <p:cNvSpPr/>
          <p:nvPr/>
        </p:nvSpPr>
        <p:spPr>
          <a:xfrm>
            <a:off x="3297221" y="4788228"/>
            <a:ext cx="3492501" cy="50801"/>
          </a:xfrm>
          <a:prstGeom prst="rect">
            <a:avLst/>
          </a:prstGeom>
          <a:solidFill>
            <a:srgbClr val="4472C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33" name="Chart Tittle"/>
          <p:cNvSpPr txBox="1"/>
          <p:nvPr/>
        </p:nvSpPr>
        <p:spPr>
          <a:xfrm>
            <a:off x="3303571" y="4457052"/>
            <a:ext cx="742191" cy="224100"/>
          </a:xfrm>
          <a:prstGeom prst="rect">
            <a:avLst/>
          </a:prstGeom>
          <a:ln w="12700">
            <a:miter lim="400000"/>
          </a:ln>
        </p:spPr>
        <p:txBody>
          <a:bodyPr wrap="none" lIns="0" tIns="0" rIns="0" bIns="0">
            <a:spAutoFit/>
          </a:bodyPr>
          <a:lstStyle>
            <a:lvl1pPr algn="l">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Chart Tittle</a:t>
            </a:r>
            <a:endParaRPr sz="1100">
              <a:latin typeface="思源黑体 Normal" panose="020B0400000000000000" pitchFamily="34" charset="-122"/>
              <a:ea typeface="思源黑体 Normal" panose="020B0400000000000000" pitchFamily="34" charset="-122"/>
              <a:cs typeface="+mn-ea"/>
              <a:sym typeface="+mn-lt"/>
            </a:endParaRPr>
          </a:p>
        </p:txBody>
      </p:sp>
      <p:sp>
        <p:nvSpPr>
          <p:cNvPr id="34" name="80%"/>
          <p:cNvSpPr txBox="1"/>
          <p:nvPr/>
        </p:nvSpPr>
        <p:spPr>
          <a:xfrm>
            <a:off x="7206517" y="4457052"/>
            <a:ext cx="286938" cy="224100"/>
          </a:xfrm>
          <a:prstGeom prst="rect">
            <a:avLst/>
          </a:prstGeom>
          <a:ln w="12700">
            <a:miter lim="400000"/>
          </a:ln>
        </p:spPr>
        <p:txBody>
          <a:bodyPr wrap="none" lIns="0" tIns="0" rIns="0" bIns="0">
            <a:spAutoFit/>
          </a:bodyPr>
          <a:lstStyle>
            <a:lvl1pPr algn="r">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80%</a:t>
            </a:r>
            <a:endParaRPr sz="1100">
              <a:latin typeface="思源黑体 Normal" panose="020B0400000000000000" pitchFamily="34" charset="-122"/>
              <a:ea typeface="思源黑体 Normal" panose="020B0400000000000000" pitchFamily="34" charset="-122"/>
              <a:cs typeface="+mn-ea"/>
              <a:sym typeface="+mn-lt"/>
            </a:endParaRPr>
          </a:p>
        </p:txBody>
      </p:sp>
      <p:sp>
        <p:nvSpPr>
          <p:cNvPr id="35" name="Rectangle 13"/>
          <p:cNvSpPr/>
          <p:nvPr/>
        </p:nvSpPr>
        <p:spPr>
          <a:xfrm>
            <a:off x="3316301" y="2790940"/>
            <a:ext cx="401781"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36" name="TextBox 23"/>
          <p:cNvSpPr txBox="1"/>
          <p:nvPr/>
        </p:nvSpPr>
        <p:spPr>
          <a:xfrm>
            <a:off x="3223372" y="1945831"/>
            <a:ext cx="2889251" cy="492443"/>
          </a:xfrm>
          <a:prstGeom prst="rect">
            <a:avLst/>
          </a:prstGeom>
          <a:noFill/>
        </p:spPr>
        <p:txBody>
          <a:bodyPr wrap="square" lIns="91423" tIns="0" rIns="91423"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320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7" name="Google Shape;86;p19"/>
          <p:cNvSpPr txBox="1"/>
          <p:nvPr/>
        </p:nvSpPr>
        <p:spPr>
          <a:xfrm>
            <a:off x="3235831" y="1501986"/>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38" name="TextBox 24"/>
          <p:cNvSpPr txBox="1"/>
          <p:nvPr/>
        </p:nvSpPr>
        <p:spPr>
          <a:xfrm>
            <a:off x="3223372" y="3100954"/>
            <a:ext cx="4551096" cy="834251"/>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51" name="组合 50"/>
          <p:cNvGrpSpPr/>
          <p:nvPr/>
        </p:nvGrpSpPr>
        <p:grpSpPr>
          <a:xfrm rot="15433288">
            <a:off x="2244189" y="-1939496"/>
            <a:ext cx="8481704" cy="9397093"/>
            <a:chOff x="4297364" y="903288"/>
            <a:chExt cx="2946834" cy="3067178"/>
          </a:xfrm>
          <a:solidFill>
            <a:schemeClr val="bg1">
              <a:lumMod val="65000"/>
              <a:alpha val="3000"/>
            </a:schemeClr>
          </a:solidFill>
        </p:grpSpPr>
        <p:sp>
          <p:nvSpPr>
            <p:cNvPr id="52"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54"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55"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pic>
        <p:nvPicPr>
          <p:cNvPr id="57" name="图片 5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587937" y="-6531"/>
            <a:ext cx="3604063"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200"/>
                                  </p:stCondLst>
                                  <p:childTnLst>
                                    <p:set>
                                      <p:cBhvr>
                                        <p:cTn id="23" dur="indefinite" fill="hold"/>
                                        <p:tgtEl>
                                          <p:spTgt spid="32"/>
                                        </p:tgtEl>
                                        <p:attrNameLst>
                                          <p:attrName>style.visibility</p:attrName>
                                        </p:attrNameLst>
                                      </p:cBhvr>
                                      <p:to>
                                        <p:strVal val="visible"/>
                                      </p:to>
                                    </p:set>
                                    <p:animEffect transition="in" filter="wipe(left)">
                                      <p:cBhvr>
                                        <p:cTn id="24" dur="400"/>
                                        <p:tgtEl>
                                          <p:spTgt spid="32"/>
                                        </p:tgtEl>
                                      </p:cBhvr>
                                    </p:animEffect>
                                  </p:childTnLst>
                                </p:cTn>
                              </p:par>
                              <p:par>
                                <p:cTn id="25" presetID="22" presetClass="entr" presetSubtype="8" fill="hold" grpId="0" nodeType="withEffect">
                                  <p:stCondLst>
                                    <p:cond delay="400"/>
                                  </p:stCondLst>
                                  <p:childTnLst>
                                    <p:set>
                                      <p:cBhvr>
                                        <p:cTn id="26" dur="indefinite" fill="hold"/>
                                        <p:tgtEl>
                                          <p:spTgt spid="28"/>
                                        </p:tgtEl>
                                        <p:attrNameLst>
                                          <p:attrName>style.visibility</p:attrName>
                                        </p:attrNameLst>
                                      </p:cBhvr>
                                      <p:to>
                                        <p:strVal val="visible"/>
                                      </p:to>
                                    </p:set>
                                    <p:animEffect transition="in" filter="wipe(left)">
                                      <p:cBhvr>
                                        <p:cTn id="27" dur="38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par>
                                <p:cTn id="35" presetID="21" presetClass="entr" presetSubtype="1" fill="hold" nodeType="withEffect">
                                  <p:stCondLst>
                                    <p:cond delay="1000"/>
                                  </p:stCondLst>
                                  <p:childTnLst>
                                    <p:set>
                                      <p:cBhvr>
                                        <p:cTn id="36" dur="1" fill="hold">
                                          <p:stCondLst>
                                            <p:cond delay="0"/>
                                          </p:stCondLst>
                                        </p:cTn>
                                        <p:tgtEl>
                                          <p:spTgt spid="51"/>
                                        </p:tgtEl>
                                        <p:attrNameLst>
                                          <p:attrName>style.visibility</p:attrName>
                                        </p:attrNameLst>
                                      </p:cBhvr>
                                      <p:to>
                                        <p:strVal val="visible"/>
                                      </p:to>
                                    </p:set>
                                    <p:animEffect transition="in" filter="wheel(1)">
                                      <p:cBhvr>
                                        <p:cTn id="37"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8" grpId="0" animBg="1" advAuto="0"/>
      <p:bldP spid="32" grpId="0" animBg="1" advAuto="0"/>
      <p:bldP spid="36"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rot="15433288">
            <a:off x="2244189" y="-1939496"/>
            <a:ext cx="8481704" cy="9397093"/>
            <a:chOff x="4297364" y="903288"/>
            <a:chExt cx="2946834" cy="3067178"/>
          </a:xfrm>
          <a:solidFill>
            <a:schemeClr val="bg1">
              <a:lumMod val="65000"/>
              <a:alpha val="3000"/>
            </a:schemeClr>
          </a:solidFill>
        </p:grpSpPr>
        <p:sp>
          <p:nvSpPr>
            <p:cNvPr id="32"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4"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5"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7"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8"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nvGrpSpPr>
          <p:cNvPr id="39" name="组合 38"/>
          <p:cNvGrpSpPr/>
          <p:nvPr/>
        </p:nvGrpSpPr>
        <p:grpSpPr>
          <a:xfrm>
            <a:off x="925225" y="484441"/>
            <a:ext cx="11512319" cy="7057559"/>
            <a:chOff x="925225" y="484441"/>
            <a:chExt cx="11512319" cy="7057559"/>
          </a:xfrm>
        </p:grpSpPr>
        <p:sp>
          <p:nvSpPr>
            <p:cNvPr id="40" name="矩形 39"/>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41"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2"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3"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4"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5"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46" name="Group 29"/>
          <p:cNvGrpSpPr/>
          <p:nvPr/>
        </p:nvGrpSpPr>
        <p:grpSpPr>
          <a:xfrm>
            <a:off x="4156398" y="1705037"/>
            <a:ext cx="4376873" cy="3739374"/>
            <a:chOff x="4248150" y="1617786"/>
            <a:chExt cx="3695700" cy="3157414"/>
          </a:xfrm>
        </p:grpSpPr>
        <p:sp>
          <p:nvSpPr>
            <p:cNvPr id="47" name="Freeform: Shape 27"/>
            <p:cNvSpPr/>
            <p:nvPr/>
          </p:nvSpPr>
          <p:spPr>
            <a:xfrm>
              <a:off x="5233949" y="1617786"/>
              <a:ext cx="1686002" cy="1243752"/>
            </a:xfrm>
            <a:custGeom>
              <a:avLst/>
              <a:gdLst>
                <a:gd name="connsiteX0" fmla="*/ 236542 w 1885950"/>
                <a:gd name="connsiteY0" fmla="*/ 0 h 1391253"/>
                <a:gd name="connsiteX1" fmla="*/ 1649408 w 1885950"/>
                <a:gd name="connsiteY1" fmla="*/ 0 h 1391253"/>
                <a:gd name="connsiteX2" fmla="*/ 1885950 w 1885950"/>
                <a:gd name="connsiteY2" fmla="*/ 236542 h 1391253"/>
                <a:gd name="connsiteX3" fmla="*/ 1885950 w 1885950"/>
                <a:gd name="connsiteY3" fmla="*/ 1182683 h 1391253"/>
                <a:gd name="connsiteX4" fmla="*/ 1781661 w 1885950"/>
                <a:gd name="connsiteY4" fmla="*/ 1378827 h 1391253"/>
                <a:gd name="connsiteX5" fmla="*/ 1758769 w 1885950"/>
                <a:gd name="connsiteY5" fmla="*/ 1391253 h 1391253"/>
                <a:gd name="connsiteX6" fmla="*/ 1765300 w 1885950"/>
                <a:gd name="connsiteY6" fmla="*/ 1358900 h 1391253"/>
                <a:gd name="connsiteX7" fmla="*/ 1765300 w 1885950"/>
                <a:gd name="connsiteY7" fmla="*/ 273051 h 1391253"/>
                <a:gd name="connsiteX8" fmla="*/ 1598612 w 1885950"/>
                <a:gd name="connsiteY8" fmla="*/ 106363 h 1391253"/>
                <a:gd name="connsiteX9" fmla="*/ 287338 w 1885950"/>
                <a:gd name="connsiteY9" fmla="*/ 106363 h 1391253"/>
                <a:gd name="connsiteX10" fmla="*/ 120650 w 1885950"/>
                <a:gd name="connsiteY10" fmla="*/ 273051 h 1391253"/>
                <a:gd name="connsiteX11" fmla="*/ 120650 w 1885950"/>
                <a:gd name="connsiteY11" fmla="*/ 1358900 h 1391253"/>
                <a:gd name="connsiteX12" fmla="*/ 127182 w 1885950"/>
                <a:gd name="connsiteY12" fmla="*/ 1391253 h 1391253"/>
                <a:gd name="connsiteX13" fmla="*/ 104289 w 1885950"/>
                <a:gd name="connsiteY13" fmla="*/ 1378827 h 1391253"/>
                <a:gd name="connsiteX14" fmla="*/ 0 w 1885950"/>
                <a:gd name="connsiteY14" fmla="*/ 1182683 h 1391253"/>
                <a:gd name="connsiteX15" fmla="*/ 0 w 1885950"/>
                <a:gd name="connsiteY15" fmla="*/ 236542 h 1391253"/>
                <a:gd name="connsiteX16" fmla="*/ 236542 w 1885950"/>
                <a:gd name="connsiteY16" fmla="*/ 0 h 1391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85950" h="1391253">
                  <a:moveTo>
                    <a:pt x="236542" y="0"/>
                  </a:moveTo>
                  <a:lnTo>
                    <a:pt x="1649408" y="0"/>
                  </a:lnTo>
                  <a:cubicBezTo>
                    <a:pt x="1780047" y="0"/>
                    <a:pt x="1885950" y="105903"/>
                    <a:pt x="1885950" y="236542"/>
                  </a:cubicBezTo>
                  <a:lnTo>
                    <a:pt x="1885950" y="1182683"/>
                  </a:lnTo>
                  <a:cubicBezTo>
                    <a:pt x="1885950" y="1264333"/>
                    <a:pt x="1844582" y="1336319"/>
                    <a:pt x="1781661" y="1378827"/>
                  </a:cubicBezTo>
                  <a:lnTo>
                    <a:pt x="1758769" y="1391253"/>
                  </a:lnTo>
                  <a:lnTo>
                    <a:pt x="1765300" y="1358900"/>
                  </a:lnTo>
                  <a:lnTo>
                    <a:pt x="1765300" y="273051"/>
                  </a:lnTo>
                  <a:cubicBezTo>
                    <a:pt x="1765300" y="180992"/>
                    <a:pt x="1690671" y="106363"/>
                    <a:pt x="1598612" y="106363"/>
                  </a:cubicBezTo>
                  <a:lnTo>
                    <a:pt x="287338" y="106363"/>
                  </a:lnTo>
                  <a:cubicBezTo>
                    <a:pt x="195279" y="106363"/>
                    <a:pt x="120650" y="180992"/>
                    <a:pt x="120650" y="273051"/>
                  </a:cubicBezTo>
                  <a:lnTo>
                    <a:pt x="120650" y="1358900"/>
                  </a:lnTo>
                  <a:lnTo>
                    <a:pt x="127182" y="1391253"/>
                  </a:lnTo>
                  <a:lnTo>
                    <a:pt x="104289" y="1378827"/>
                  </a:lnTo>
                  <a:cubicBezTo>
                    <a:pt x="41369" y="1336319"/>
                    <a:pt x="0" y="1264333"/>
                    <a:pt x="0" y="1182683"/>
                  </a:cubicBezTo>
                  <a:lnTo>
                    <a:pt x="0" y="236542"/>
                  </a:lnTo>
                  <a:cubicBezTo>
                    <a:pt x="0" y="105903"/>
                    <a:pt x="105903" y="0"/>
                    <a:pt x="236542" y="0"/>
                  </a:cubicBezTo>
                  <a:close/>
                </a:path>
              </a:pathLst>
            </a:custGeom>
            <a:solidFill>
              <a:schemeClr val="bg1">
                <a:lumMod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48" name="Freeform: Shape 7"/>
            <p:cNvSpPr/>
            <p:nvPr/>
          </p:nvSpPr>
          <p:spPr>
            <a:xfrm>
              <a:off x="4248150" y="3429000"/>
              <a:ext cx="1847850" cy="1346200"/>
            </a:xfrm>
            <a:custGeom>
              <a:avLst/>
              <a:gdLst>
                <a:gd name="connsiteX0" fmla="*/ 0 w 1847850"/>
                <a:gd name="connsiteY0" fmla="*/ 0 h 1346200"/>
                <a:gd name="connsiteX1" fmla="*/ 1847850 w 1847850"/>
                <a:gd name="connsiteY1" fmla="*/ 0 h 1346200"/>
                <a:gd name="connsiteX2" fmla="*/ 1847850 w 1847850"/>
                <a:gd name="connsiteY2" fmla="*/ 1346200 h 1346200"/>
                <a:gd name="connsiteX3" fmla="*/ 448742 w 1847850"/>
                <a:gd name="connsiteY3" fmla="*/ 1346200 h 1346200"/>
                <a:gd name="connsiteX4" fmla="*/ 0 w 1847850"/>
                <a:gd name="connsiteY4" fmla="*/ 897458 h 1346200"/>
                <a:gd name="connsiteX5" fmla="*/ 0 w 1847850"/>
                <a:gd name="connsiteY5"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50" h="1346200">
                  <a:moveTo>
                    <a:pt x="0" y="0"/>
                  </a:moveTo>
                  <a:lnTo>
                    <a:pt x="1847850" y="0"/>
                  </a:lnTo>
                  <a:lnTo>
                    <a:pt x="1847850" y="1346200"/>
                  </a:lnTo>
                  <a:lnTo>
                    <a:pt x="448742" y="1346200"/>
                  </a:lnTo>
                  <a:cubicBezTo>
                    <a:pt x="200909" y="1346200"/>
                    <a:pt x="0" y="1145291"/>
                    <a:pt x="0" y="897458"/>
                  </a:cubicBezTo>
                  <a:lnTo>
                    <a:pt x="0" y="0"/>
                  </a:lnTo>
                  <a:close/>
                </a:path>
              </a:pathLst>
            </a:custGeom>
            <a:solidFill>
              <a:srgbClr val="2F559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49" name="Freeform: Shape 22"/>
            <p:cNvSpPr/>
            <p:nvPr/>
          </p:nvSpPr>
          <p:spPr>
            <a:xfrm>
              <a:off x="5815013" y="3429000"/>
              <a:ext cx="2128837" cy="1346200"/>
            </a:xfrm>
            <a:custGeom>
              <a:avLst/>
              <a:gdLst>
                <a:gd name="connsiteX0" fmla="*/ 280987 w 2128837"/>
                <a:gd name="connsiteY0" fmla="*/ 0 h 1346200"/>
                <a:gd name="connsiteX1" fmla="*/ 2128837 w 2128837"/>
                <a:gd name="connsiteY1" fmla="*/ 0 h 1346200"/>
                <a:gd name="connsiteX2" fmla="*/ 2128837 w 2128837"/>
                <a:gd name="connsiteY2" fmla="*/ 897458 h 1346200"/>
                <a:gd name="connsiteX3" fmla="*/ 1680095 w 2128837"/>
                <a:gd name="connsiteY3" fmla="*/ 1346200 h 1346200"/>
                <a:gd name="connsiteX4" fmla="*/ 280987 w 2128837"/>
                <a:gd name="connsiteY4" fmla="*/ 1346200 h 1346200"/>
                <a:gd name="connsiteX5" fmla="*/ 280987 w 2128837"/>
                <a:gd name="connsiteY5" fmla="*/ 831717 h 1346200"/>
                <a:gd name="connsiteX6" fmla="*/ 260240 w 2128837"/>
                <a:gd name="connsiteY6" fmla="*/ 845704 h 1346200"/>
                <a:gd name="connsiteX7" fmla="*/ 187325 w 2128837"/>
                <a:gd name="connsiteY7" fmla="*/ 860425 h 1346200"/>
                <a:gd name="connsiteX8" fmla="*/ 0 w 2128837"/>
                <a:gd name="connsiteY8" fmla="*/ 673100 h 1346200"/>
                <a:gd name="connsiteX9" fmla="*/ 187325 w 2128837"/>
                <a:gd name="connsiteY9" fmla="*/ 485775 h 1346200"/>
                <a:gd name="connsiteX10" fmla="*/ 260240 w 2128837"/>
                <a:gd name="connsiteY10" fmla="*/ 500496 h 1346200"/>
                <a:gd name="connsiteX11" fmla="*/ 280987 w 2128837"/>
                <a:gd name="connsiteY11" fmla="*/ 514484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28837" h="1346200">
                  <a:moveTo>
                    <a:pt x="280987" y="0"/>
                  </a:moveTo>
                  <a:lnTo>
                    <a:pt x="2128837" y="0"/>
                  </a:lnTo>
                  <a:lnTo>
                    <a:pt x="2128837" y="897458"/>
                  </a:lnTo>
                  <a:cubicBezTo>
                    <a:pt x="2128837" y="1145291"/>
                    <a:pt x="1927928" y="1346200"/>
                    <a:pt x="1680095" y="1346200"/>
                  </a:cubicBezTo>
                  <a:lnTo>
                    <a:pt x="280987" y="1346200"/>
                  </a:lnTo>
                  <a:lnTo>
                    <a:pt x="280987" y="831717"/>
                  </a:lnTo>
                  <a:lnTo>
                    <a:pt x="260240" y="845704"/>
                  </a:lnTo>
                  <a:cubicBezTo>
                    <a:pt x="237829" y="855183"/>
                    <a:pt x="213189" y="860425"/>
                    <a:pt x="187325" y="860425"/>
                  </a:cubicBezTo>
                  <a:cubicBezTo>
                    <a:pt x="83868" y="860425"/>
                    <a:pt x="0" y="776557"/>
                    <a:pt x="0" y="673100"/>
                  </a:cubicBezTo>
                  <a:cubicBezTo>
                    <a:pt x="0" y="569643"/>
                    <a:pt x="83868" y="485775"/>
                    <a:pt x="187325" y="485775"/>
                  </a:cubicBezTo>
                  <a:cubicBezTo>
                    <a:pt x="213189" y="485775"/>
                    <a:pt x="237829" y="491017"/>
                    <a:pt x="260240" y="500496"/>
                  </a:cubicBezTo>
                  <a:lnTo>
                    <a:pt x="280987" y="514484"/>
                  </a:lnTo>
                  <a:close/>
                </a:path>
              </a:pathLst>
            </a:custGeom>
            <a:solidFill>
              <a:srgbClr val="4472C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50" name="Freeform: Shape 21"/>
            <p:cNvSpPr/>
            <p:nvPr/>
          </p:nvSpPr>
          <p:spPr>
            <a:xfrm>
              <a:off x="6096000" y="2082800"/>
              <a:ext cx="1847850" cy="1593056"/>
            </a:xfrm>
            <a:custGeom>
              <a:avLst/>
              <a:gdLst>
                <a:gd name="connsiteX0" fmla="*/ 0 w 1847850"/>
                <a:gd name="connsiteY0" fmla="*/ 0 h 1593056"/>
                <a:gd name="connsiteX1" fmla="*/ 1399108 w 1847850"/>
                <a:gd name="connsiteY1" fmla="*/ 0 h 1593056"/>
                <a:gd name="connsiteX2" fmla="*/ 1847850 w 1847850"/>
                <a:gd name="connsiteY2" fmla="*/ 448742 h 1593056"/>
                <a:gd name="connsiteX3" fmla="*/ 1847850 w 1847850"/>
                <a:gd name="connsiteY3" fmla="*/ 1346200 h 1593056"/>
                <a:gd name="connsiteX4" fmla="*/ 1099232 w 1847850"/>
                <a:gd name="connsiteY4" fmla="*/ 1346200 h 1593056"/>
                <a:gd name="connsiteX5" fmla="*/ 1111250 w 1847850"/>
                <a:gd name="connsiteY5" fmla="*/ 1405731 h 1593056"/>
                <a:gd name="connsiteX6" fmla="*/ 923925 w 1847850"/>
                <a:gd name="connsiteY6" fmla="*/ 1593056 h 1593056"/>
                <a:gd name="connsiteX7" fmla="*/ 736600 w 1847850"/>
                <a:gd name="connsiteY7" fmla="*/ 1405731 h 1593056"/>
                <a:gd name="connsiteX8" fmla="*/ 748619 w 1847850"/>
                <a:gd name="connsiteY8" fmla="*/ 1346200 h 1593056"/>
                <a:gd name="connsiteX9" fmla="*/ 0 w 1847850"/>
                <a:gd name="connsiteY9" fmla="*/ 1346200 h 159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850" h="1593056">
                  <a:moveTo>
                    <a:pt x="0" y="0"/>
                  </a:moveTo>
                  <a:lnTo>
                    <a:pt x="1399108" y="0"/>
                  </a:lnTo>
                  <a:cubicBezTo>
                    <a:pt x="1646941" y="0"/>
                    <a:pt x="1847850" y="200909"/>
                    <a:pt x="1847850" y="448742"/>
                  </a:cubicBezTo>
                  <a:lnTo>
                    <a:pt x="1847850" y="1346200"/>
                  </a:lnTo>
                  <a:lnTo>
                    <a:pt x="1099232" y="1346200"/>
                  </a:lnTo>
                  <a:lnTo>
                    <a:pt x="1111250" y="1405731"/>
                  </a:lnTo>
                  <a:cubicBezTo>
                    <a:pt x="1111250" y="1509188"/>
                    <a:pt x="1027382" y="1593056"/>
                    <a:pt x="923925" y="1593056"/>
                  </a:cubicBezTo>
                  <a:cubicBezTo>
                    <a:pt x="820468" y="1593056"/>
                    <a:pt x="736600" y="1509188"/>
                    <a:pt x="736600" y="1405731"/>
                  </a:cubicBezTo>
                  <a:lnTo>
                    <a:pt x="748619" y="1346200"/>
                  </a:lnTo>
                  <a:lnTo>
                    <a:pt x="0" y="1346200"/>
                  </a:lnTo>
                  <a:close/>
                </a:path>
              </a:pathLst>
            </a:custGeom>
            <a:solidFill>
              <a:srgbClr val="2F559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51" name="Freeform: Shape 20"/>
            <p:cNvSpPr/>
            <p:nvPr/>
          </p:nvSpPr>
          <p:spPr>
            <a:xfrm>
              <a:off x="4248150" y="2082800"/>
              <a:ext cx="2128838" cy="1346200"/>
            </a:xfrm>
            <a:custGeom>
              <a:avLst/>
              <a:gdLst>
                <a:gd name="connsiteX0" fmla="*/ 448742 w 2128838"/>
                <a:gd name="connsiteY0" fmla="*/ 0 h 1346200"/>
                <a:gd name="connsiteX1" fmla="*/ 1847850 w 2128838"/>
                <a:gd name="connsiteY1" fmla="*/ 0 h 1346200"/>
                <a:gd name="connsiteX2" fmla="*/ 1847850 w 2128838"/>
                <a:gd name="connsiteY2" fmla="*/ 514484 h 1346200"/>
                <a:gd name="connsiteX3" fmla="*/ 1868598 w 2128838"/>
                <a:gd name="connsiteY3" fmla="*/ 500496 h 1346200"/>
                <a:gd name="connsiteX4" fmla="*/ 1941513 w 2128838"/>
                <a:gd name="connsiteY4" fmla="*/ 485775 h 1346200"/>
                <a:gd name="connsiteX5" fmla="*/ 2128838 w 2128838"/>
                <a:gd name="connsiteY5" fmla="*/ 673100 h 1346200"/>
                <a:gd name="connsiteX6" fmla="*/ 1941513 w 2128838"/>
                <a:gd name="connsiteY6" fmla="*/ 860425 h 1346200"/>
                <a:gd name="connsiteX7" fmla="*/ 1868598 w 2128838"/>
                <a:gd name="connsiteY7" fmla="*/ 845704 h 1346200"/>
                <a:gd name="connsiteX8" fmla="*/ 1847850 w 2128838"/>
                <a:gd name="connsiteY8" fmla="*/ 831716 h 1346200"/>
                <a:gd name="connsiteX9" fmla="*/ 1847850 w 2128838"/>
                <a:gd name="connsiteY9" fmla="*/ 1346200 h 1346200"/>
                <a:gd name="connsiteX10" fmla="*/ 0 w 2128838"/>
                <a:gd name="connsiteY10" fmla="*/ 1346200 h 1346200"/>
                <a:gd name="connsiteX11" fmla="*/ 0 w 2128838"/>
                <a:gd name="connsiteY11" fmla="*/ 448742 h 1346200"/>
                <a:gd name="connsiteX12" fmla="*/ 448742 w 2128838"/>
                <a:gd name="connsiteY12"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8838" h="1346200">
                  <a:moveTo>
                    <a:pt x="448742" y="0"/>
                  </a:moveTo>
                  <a:lnTo>
                    <a:pt x="1847850" y="0"/>
                  </a:lnTo>
                  <a:lnTo>
                    <a:pt x="1847850" y="514484"/>
                  </a:lnTo>
                  <a:lnTo>
                    <a:pt x="1868598" y="500496"/>
                  </a:lnTo>
                  <a:cubicBezTo>
                    <a:pt x="1891009" y="491017"/>
                    <a:pt x="1915649" y="485775"/>
                    <a:pt x="1941513" y="485775"/>
                  </a:cubicBezTo>
                  <a:cubicBezTo>
                    <a:pt x="2044970" y="485775"/>
                    <a:pt x="2128838" y="569643"/>
                    <a:pt x="2128838" y="673100"/>
                  </a:cubicBezTo>
                  <a:cubicBezTo>
                    <a:pt x="2128838" y="776557"/>
                    <a:pt x="2044970" y="860425"/>
                    <a:pt x="1941513" y="860425"/>
                  </a:cubicBezTo>
                  <a:cubicBezTo>
                    <a:pt x="1915649" y="860425"/>
                    <a:pt x="1891009" y="855183"/>
                    <a:pt x="1868598" y="845704"/>
                  </a:cubicBezTo>
                  <a:lnTo>
                    <a:pt x="1847850" y="831716"/>
                  </a:lnTo>
                  <a:lnTo>
                    <a:pt x="1847850" y="1346200"/>
                  </a:lnTo>
                  <a:lnTo>
                    <a:pt x="0" y="1346200"/>
                  </a:lnTo>
                  <a:lnTo>
                    <a:pt x="0" y="448742"/>
                  </a:lnTo>
                  <a:cubicBezTo>
                    <a:pt x="0" y="200909"/>
                    <a:pt x="200909" y="0"/>
                    <a:pt x="448742" y="0"/>
                  </a:cubicBezTo>
                  <a:close/>
                </a:path>
              </a:pathLst>
            </a:custGeom>
            <a:solidFill>
              <a:srgbClr val="4472C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2F5597"/>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grpSp>
      <p:sp>
        <p:nvSpPr>
          <p:cNvPr id="57" name="TextBox 33"/>
          <p:cNvSpPr txBox="1"/>
          <p:nvPr/>
        </p:nvSpPr>
        <p:spPr>
          <a:xfrm>
            <a:off x="2473343" y="2482215"/>
            <a:ext cx="1415772" cy="338554"/>
          </a:xfrm>
          <a:prstGeom prst="rect">
            <a:avLst/>
          </a:prstGeom>
          <a:noFill/>
        </p:spPr>
        <p:txBody>
          <a:bodyPr wrap="none" rtlCol="0">
            <a:spAutoFit/>
          </a:bodyPr>
          <a:lstStyle/>
          <a:p>
            <a:pPr algn="r"/>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58" name="Rectangle 34"/>
          <p:cNvSpPr/>
          <p:nvPr/>
        </p:nvSpPr>
        <p:spPr>
          <a:xfrm>
            <a:off x="1401548" y="2759898"/>
            <a:ext cx="2468478" cy="577081"/>
          </a:xfrm>
          <a:prstGeom prst="rect">
            <a:avLst/>
          </a:prstGeom>
        </p:spPr>
        <p:txBody>
          <a:bodyPr wrap="square">
            <a:spAutoFit/>
          </a:bodyPr>
          <a:lstStyle/>
          <a:p>
            <a:pPr algn="r"/>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59" name="TextBox 33"/>
          <p:cNvSpPr txBox="1"/>
          <p:nvPr/>
        </p:nvSpPr>
        <p:spPr>
          <a:xfrm>
            <a:off x="2514862" y="4169509"/>
            <a:ext cx="1415772" cy="338554"/>
          </a:xfrm>
          <a:prstGeom prst="rect">
            <a:avLst/>
          </a:prstGeom>
          <a:noFill/>
        </p:spPr>
        <p:txBody>
          <a:bodyPr wrap="none" rtlCol="0">
            <a:spAutoFit/>
          </a:bodyPr>
          <a:lstStyle/>
          <a:p>
            <a:pPr algn="r"/>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0" name="Rectangle 34"/>
          <p:cNvSpPr/>
          <p:nvPr/>
        </p:nvSpPr>
        <p:spPr>
          <a:xfrm>
            <a:off x="1443067" y="4447192"/>
            <a:ext cx="2468478" cy="577081"/>
          </a:xfrm>
          <a:prstGeom prst="rect">
            <a:avLst/>
          </a:prstGeom>
        </p:spPr>
        <p:txBody>
          <a:bodyPr wrap="square">
            <a:spAutoFit/>
          </a:bodyPr>
          <a:lstStyle/>
          <a:p>
            <a:pPr algn="r"/>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61" name="TextBox 33"/>
          <p:cNvSpPr txBox="1"/>
          <p:nvPr/>
        </p:nvSpPr>
        <p:spPr>
          <a:xfrm>
            <a:off x="8613189" y="2494389"/>
            <a:ext cx="1415772" cy="338554"/>
          </a:xfrm>
          <a:prstGeom prst="rect">
            <a:avLst/>
          </a:prstGeom>
          <a:noFill/>
        </p:spPr>
        <p:txBody>
          <a:bodyPr wrap="none" rtlCol="0">
            <a:spAutoFit/>
          </a:bodyPr>
          <a:lstStyle/>
          <a:p>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2" name="Rectangle 34"/>
          <p:cNvSpPr/>
          <p:nvPr/>
        </p:nvSpPr>
        <p:spPr>
          <a:xfrm>
            <a:off x="8613189" y="2820769"/>
            <a:ext cx="2468478" cy="577081"/>
          </a:xfrm>
          <a:prstGeom prst="rect">
            <a:avLst/>
          </a:prstGeom>
        </p:spPr>
        <p:txBody>
          <a:bodyPr wrap="square">
            <a:spAutoFit/>
          </a:bodyPr>
          <a:lstStyle/>
          <a:p>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63" name="TextBox 33"/>
          <p:cNvSpPr txBox="1"/>
          <p:nvPr/>
        </p:nvSpPr>
        <p:spPr>
          <a:xfrm>
            <a:off x="8654708" y="4181683"/>
            <a:ext cx="1415772" cy="338554"/>
          </a:xfrm>
          <a:prstGeom prst="rect">
            <a:avLst/>
          </a:prstGeom>
          <a:noFill/>
        </p:spPr>
        <p:txBody>
          <a:bodyPr wrap="none" rtlCol="0">
            <a:spAutoFit/>
          </a:bodyPr>
          <a:lstStyle/>
          <a:p>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4" name="Rectangle 34"/>
          <p:cNvSpPr/>
          <p:nvPr/>
        </p:nvSpPr>
        <p:spPr>
          <a:xfrm>
            <a:off x="8654708" y="4508063"/>
            <a:ext cx="2468478" cy="577081"/>
          </a:xfrm>
          <a:prstGeom prst="rect">
            <a:avLst/>
          </a:prstGeom>
        </p:spPr>
        <p:txBody>
          <a:bodyPr wrap="square">
            <a:spAutoFit/>
          </a:bodyPr>
          <a:lstStyle/>
          <a:p>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heel(1)">
                                      <p:cBhvr>
                                        <p:cTn id="7" dur="2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down)">
                                      <p:cBhvr>
                                        <p:cTn id="12" dur="500"/>
                                        <p:tgtEl>
                                          <p:spTgt spid="4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P spid="63" grpId="0"/>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rot="15433288">
            <a:off x="2244189" y="-1939496"/>
            <a:ext cx="8481704" cy="9397093"/>
            <a:chOff x="4297364" y="903288"/>
            <a:chExt cx="2946834" cy="3067178"/>
          </a:xfrm>
          <a:solidFill>
            <a:schemeClr val="bg1">
              <a:lumMod val="65000"/>
              <a:alpha val="3000"/>
            </a:schemeClr>
          </a:solidFill>
        </p:grpSpPr>
        <p:sp>
          <p:nvSpPr>
            <p:cNvPr id="58"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0"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1"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63"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64"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nvGrpSpPr>
          <p:cNvPr id="65" name="组合 64"/>
          <p:cNvGrpSpPr/>
          <p:nvPr/>
        </p:nvGrpSpPr>
        <p:grpSpPr>
          <a:xfrm>
            <a:off x="925225" y="484441"/>
            <a:ext cx="11512319" cy="7057559"/>
            <a:chOff x="925225" y="484441"/>
            <a:chExt cx="11512319" cy="7057559"/>
          </a:xfrm>
        </p:grpSpPr>
        <p:sp>
          <p:nvSpPr>
            <p:cNvPr id="66" name="矩形 65"/>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7"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68"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69"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0"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1"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72" name="组合 71"/>
          <p:cNvGrpSpPr/>
          <p:nvPr/>
        </p:nvGrpSpPr>
        <p:grpSpPr>
          <a:xfrm>
            <a:off x="1081405" y="2233295"/>
            <a:ext cx="10029825" cy="3464560"/>
            <a:chOff x="1703" y="3131"/>
            <a:chExt cx="15795" cy="5456"/>
          </a:xfrm>
        </p:grpSpPr>
        <p:cxnSp>
          <p:nvCxnSpPr>
            <p:cNvPr id="73" name="直接连接符 72"/>
            <p:cNvCxnSpPr/>
            <p:nvPr/>
          </p:nvCxnSpPr>
          <p:spPr>
            <a:xfrm>
              <a:off x="1703" y="4365"/>
              <a:ext cx="15795" cy="0"/>
            </a:xfrm>
            <a:prstGeom prst="line">
              <a:avLst/>
            </a:prstGeom>
            <a:ln w="1270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4" name="Rectangle 60"/>
            <p:cNvSpPr/>
            <p:nvPr/>
          </p:nvSpPr>
          <p:spPr>
            <a:xfrm>
              <a:off x="234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75" name="TextBox 59"/>
            <p:cNvSpPr txBox="1"/>
            <p:nvPr/>
          </p:nvSpPr>
          <p:spPr>
            <a:xfrm>
              <a:off x="232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76" name="Rectangle 60"/>
            <p:cNvSpPr/>
            <p:nvPr/>
          </p:nvSpPr>
          <p:spPr>
            <a:xfrm>
              <a:off x="627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77" name="TextBox 59"/>
            <p:cNvSpPr txBox="1"/>
            <p:nvPr/>
          </p:nvSpPr>
          <p:spPr>
            <a:xfrm>
              <a:off x="625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78" name="Rectangle 60"/>
            <p:cNvSpPr/>
            <p:nvPr/>
          </p:nvSpPr>
          <p:spPr>
            <a:xfrm>
              <a:off x="1029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79" name="TextBox 59"/>
            <p:cNvSpPr txBox="1"/>
            <p:nvPr/>
          </p:nvSpPr>
          <p:spPr>
            <a:xfrm>
              <a:off x="1027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80" name="Rectangle 60"/>
            <p:cNvSpPr/>
            <p:nvPr/>
          </p:nvSpPr>
          <p:spPr>
            <a:xfrm>
              <a:off x="1419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endPar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endParaRPr>
            </a:p>
          </p:txBody>
        </p:sp>
        <p:sp>
          <p:nvSpPr>
            <p:cNvPr id="81" name="TextBox 59"/>
            <p:cNvSpPr txBox="1"/>
            <p:nvPr/>
          </p:nvSpPr>
          <p:spPr>
            <a:xfrm>
              <a:off x="1417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82" name="任意多边形 25"/>
            <p:cNvSpPr/>
            <p:nvPr/>
          </p:nvSpPr>
          <p:spPr>
            <a:xfrm>
              <a:off x="243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3" name="任意多边形 27"/>
            <p:cNvSpPr/>
            <p:nvPr/>
          </p:nvSpPr>
          <p:spPr>
            <a:xfrm>
              <a:off x="639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4" name="任意多边形 28"/>
            <p:cNvSpPr/>
            <p:nvPr/>
          </p:nvSpPr>
          <p:spPr>
            <a:xfrm>
              <a:off x="1035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5" name="任意多边形 30"/>
            <p:cNvSpPr/>
            <p:nvPr/>
          </p:nvSpPr>
          <p:spPr>
            <a:xfrm>
              <a:off x="1431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6" name="Freeform 387"/>
            <p:cNvSpPr>
              <a:spLocks noEditPoints="1"/>
            </p:cNvSpPr>
            <p:nvPr/>
          </p:nvSpPr>
          <p:spPr bwMode="auto">
            <a:xfrm>
              <a:off x="11172" y="4019"/>
              <a:ext cx="576" cy="67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87" name="Freeform 17"/>
            <p:cNvSpPr>
              <a:spLocks noEditPoints="1"/>
            </p:cNvSpPr>
            <p:nvPr/>
          </p:nvSpPr>
          <p:spPr bwMode="auto">
            <a:xfrm>
              <a:off x="15034" y="4001"/>
              <a:ext cx="772" cy="711"/>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sp>
          <p:nvSpPr>
            <p:cNvPr id="88" name="Freeform 83"/>
            <p:cNvSpPr>
              <a:spLocks noEditPoints="1"/>
            </p:cNvSpPr>
            <p:nvPr/>
          </p:nvSpPr>
          <p:spPr bwMode="auto">
            <a:xfrm>
              <a:off x="7163" y="3976"/>
              <a:ext cx="674" cy="761"/>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89" name="Freeform 160"/>
            <p:cNvSpPr>
              <a:spLocks noEditPoints="1"/>
            </p:cNvSpPr>
            <p:nvPr/>
          </p:nvSpPr>
          <p:spPr bwMode="auto">
            <a:xfrm>
              <a:off x="3222" y="3988"/>
              <a:ext cx="637" cy="737"/>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815609" y="2761021"/>
            <a:ext cx="3996857" cy="885973"/>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8" name="矩形 7"/>
          <p:cNvSpPr>
            <a:spLocks noChangeAspect="1"/>
          </p:cNvSpPr>
          <p:nvPr/>
        </p:nvSpPr>
        <p:spPr>
          <a:xfrm>
            <a:off x="7732674" y="1878745"/>
            <a:ext cx="2664000" cy="2664000"/>
          </a:xfrm>
          <a:prstGeom prst="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dirty="0">
              <a:solidFill>
                <a:schemeClr val="bg1"/>
              </a:solidFill>
              <a:cs typeface="+mn-ea"/>
              <a:sym typeface="+mn-lt"/>
            </a:endParaRPr>
          </a:p>
        </p:txBody>
      </p:sp>
      <p:sp>
        <p:nvSpPr>
          <p:cNvPr id="9" name="矩形 8" descr="e7d195523061f1c0d318120d6aeaf1b6ccceb6ba3da59c0775C5DE19DDDEBC09ED96DBD9900D9848D623ECAD1D4904B78047D0015C22C8BE97228BE8B5BFF08FE7A3AE04126DA07312A96C0F69F9BAB7D05F05E8038A538D2F1AF1C85D37CE451C77729588802C584F5E222D7D42E42B367142029CDE9B854EFCA42AF6750915DCF5D4F1676EB4E238D96666DD8256E9"/>
          <p:cNvSpPr>
            <a:spLocks noChangeAspect="1"/>
          </p:cNvSpPr>
          <p:nvPr/>
        </p:nvSpPr>
        <p:spPr>
          <a:xfrm>
            <a:off x="7948929" y="2104715"/>
            <a:ext cx="2232000" cy="2232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圆角 4"/>
          <p:cNvSpPr/>
          <p:nvPr/>
        </p:nvSpPr>
        <p:spPr>
          <a:xfrm rot="18995812">
            <a:off x="53273" y="-1496485"/>
            <a:ext cx="1980000" cy="19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7" name="矩形: 圆角 4"/>
          <p:cNvSpPr/>
          <p:nvPr/>
        </p:nvSpPr>
        <p:spPr>
          <a:xfrm rot="18941252">
            <a:off x="-315006" y="-281731"/>
            <a:ext cx="648000" cy="64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696980" y="1573469"/>
            <a:ext cx="4299936" cy="1089529"/>
          </a:xfrm>
          <a:prstGeom prst="rect">
            <a:avLst/>
          </a:prstGeom>
        </p:spPr>
        <p:txBody>
          <a:bodyPr wrap="square">
            <a:spAutoFit/>
          </a:bodyPr>
          <a:lstStyle/>
          <a:p>
            <a:pPr algn="dist" defTabSz="914400">
              <a:lnSpc>
                <a:spcPct val="90000"/>
              </a:lnSpc>
              <a:spcBef>
                <a:spcPct val="0"/>
              </a:spcBef>
            </a:pPr>
            <a:r>
              <a:rPr lang="en-US" altLang="zh-CN" sz="7200" dirty="0">
                <a:solidFill>
                  <a:schemeClr val="accent1"/>
                </a:solidFill>
                <a:latin typeface="思源黑体 Normal" panose="020B0400000000000000" pitchFamily="34" charset="-122"/>
                <a:ea typeface="思源黑体 Normal" panose="020B0400000000000000" pitchFamily="34" charset="-122"/>
                <a:cs typeface="+mn-ea"/>
                <a:sym typeface="+mn-lt"/>
              </a:rPr>
              <a:t>THANKS</a:t>
            </a:r>
            <a:endParaRPr lang="zh-CN" altLang="en-US" sz="7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4" name="TextBox 891"/>
          <p:cNvSpPr txBox="1"/>
          <p:nvPr/>
        </p:nvSpPr>
        <p:spPr>
          <a:xfrm>
            <a:off x="799225" y="2759050"/>
            <a:ext cx="4013242" cy="923330"/>
          </a:xfrm>
          <a:prstGeom prst="rect">
            <a:avLst/>
          </a:prstGeom>
          <a:noFill/>
        </p:spPr>
        <p:txBody>
          <a:bodyPr wrap="square" rtlCol="0">
            <a:spAutoFit/>
          </a:bodyPr>
          <a:lstStyle/>
          <a:p>
            <a:pPr algn="dist"/>
            <a:r>
              <a:rPr lang="zh-CN" altLang="en-US" sz="5400" dirty="0">
                <a:solidFill>
                  <a:schemeClr val="bg1"/>
                </a:solidFill>
                <a:latin typeface="思源黑体 Normal" panose="020B0400000000000000" pitchFamily="34" charset="-122"/>
                <a:ea typeface="思源黑体 Normal" panose="020B0400000000000000" pitchFamily="34" charset="-122"/>
                <a:cs typeface="+mn-ea"/>
                <a:sym typeface="+mn-lt"/>
              </a:rPr>
              <a:t>谢谢观看</a:t>
            </a:r>
            <a:endParaRPr lang="zh-CN" altLang="en-US" sz="5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矩形 24"/>
          <p:cNvSpPr/>
          <p:nvPr/>
        </p:nvSpPr>
        <p:spPr>
          <a:xfrm>
            <a:off x="735604" y="3896529"/>
            <a:ext cx="4863832" cy="307777"/>
          </a:xfrm>
          <a:prstGeom prst="rect">
            <a:avLst/>
          </a:prstGeom>
        </p:spPr>
        <p:txBody>
          <a:bodyPr wrap="none">
            <a:spAutoFit/>
          </a:bodyPr>
          <a:lstStyle/>
          <a:p>
            <a:r>
              <a:rPr lang="en-US" altLang="zh-CN" sz="1400" dirty="0">
                <a:latin typeface="思源黑体 Normal" panose="020B0400000000000000" pitchFamily="34" charset="-122"/>
                <a:ea typeface="思源黑体 Normal" panose="020B0400000000000000" pitchFamily="34" charset="-122"/>
                <a:cs typeface="+mn-ea"/>
                <a:sym typeface="+mn-lt"/>
              </a:rPr>
              <a:t>The  XX  University  Academic  Report  &amp;  Thesis  Defense </a:t>
            </a:r>
            <a:endParaRPr lang="en-US" altLang="zh-CN" sz="1400" dirty="0">
              <a:latin typeface="思源黑体 Normal" panose="020B0400000000000000" pitchFamily="34" charset="-122"/>
              <a:ea typeface="思源黑体 Normal" panose="020B0400000000000000" pitchFamily="34" charset="-122"/>
              <a:cs typeface="+mn-ea"/>
              <a:sym typeface="+mn-lt"/>
            </a:endParaRPr>
          </a:p>
        </p:txBody>
      </p:sp>
      <p:grpSp>
        <p:nvGrpSpPr>
          <p:cNvPr id="26" name="组合 25"/>
          <p:cNvGrpSpPr/>
          <p:nvPr/>
        </p:nvGrpSpPr>
        <p:grpSpPr>
          <a:xfrm>
            <a:off x="772607" y="4455076"/>
            <a:ext cx="3179685" cy="468000"/>
            <a:chOff x="4666248" y="4096573"/>
            <a:chExt cx="3179685" cy="468000"/>
          </a:xfrm>
        </p:grpSpPr>
        <p:grpSp>
          <p:nvGrpSpPr>
            <p:cNvPr id="27" name="组合 26"/>
            <p:cNvGrpSpPr/>
            <p:nvPr/>
          </p:nvGrpSpPr>
          <p:grpSpPr>
            <a:xfrm>
              <a:off x="4666248" y="4096573"/>
              <a:ext cx="1328472" cy="468000"/>
              <a:chOff x="4900613" y="4067568"/>
              <a:chExt cx="1328472" cy="468000"/>
            </a:xfrm>
          </p:grpSpPr>
          <p:sp>
            <p:nvSpPr>
              <p:cNvPr id="31" name="矩形 30"/>
              <p:cNvSpPr/>
              <p:nvPr/>
            </p:nvSpPr>
            <p:spPr>
              <a:xfrm>
                <a:off x="4900613" y="4067568"/>
                <a:ext cx="1328472" cy="468000"/>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32" name="文本框 31"/>
              <p:cNvSpPr txBox="1"/>
              <p:nvPr/>
            </p:nvSpPr>
            <p:spPr>
              <a:xfrm>
                <a:off x="4927231" y="4163069"/>
                <a:ext cx="1275236" cy="275590"/>
              </a:xfrm>
              <a:prstGeom prst="rect">
                <a:avLst/>
              </a:prstGeom>
              <a:noFill/>
            </p:spPr>
            <p:txBody>
              <a:bodyPr wrap="square" rtlCol="0">
                <a:spAutoFit/>
              </a:bodyPr>
              <a:lstStyle/>
              <a:p>
                <a:pPr algn="ct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汇报</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a:t>
                </a:r>
                <a:r>
                  <a:rPr lang="en-US" sz="1200" dirty="0">
                    <a:solidFill>
                      <a:schemeClr val="bg1"/>
                    </a:solidFill>
                    <a:latin typeface="思源黑体 Normal" panose="020B0400000000000000" pitchFamily="34" charset="-122"/>
                    <a:ea typeface="思源黑体 Normal" panose="020B0400000000000000" pitchFamily="34" charset="-122"/>
                    <a:cs typeface="+mn-ea"/>
                    <a:sym typeface="+mn-lt"/>
                  </a:rPr>
                  <a:t>XXX</a:t>
                </a:r>
                <a:endParaRPr lang="en-US" sz="1200"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grpSp>
          <p:nvGrpSpPr>
            <p:cNvPr id="28" name="组合 27"/>
            <p:cNvGrpSpPr/>
            <p:nvPr/>
          </p:nvGrpSpPr>
          <p:grpSpPr>
            <a:xfrm>
              <a:off x="6374227" y="4096573"/>
              <a:ext cx="1471706" cy="468000"/>
              <a:chOff x="5193221" y="4071473"/>
              <a:chExt cx="1471706" cy="468000"/>
            </a:xfrm>
          </p:grpSpPr>
          <p:sp>
            <p:nvSpPr>
              <p:cNvPr id="29" name="矩形 28"/>
              <p:cNvSpPr/>
              <p:nvPr/>
            </p:nvSpPr>
            <p:spPr>
              <a:xfrm>
                <a:off x="5193221" y="4071473"/>
                <a:ext cx="1471706" cy="468000"/>
              </a:xfrm>
              <a:prstGeom prst="rect">
                <a:avLst/>
              </a:prstGeom>
              <a:no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30" name="文本框 29"/>
              <p:cNvSpPr txBox="1"/>
              <p:nvPr/>
            </p:nvSpPr>
            <p:spPr>
              <a:xfrm>
                <a:off x="5219839" y="4166974"/>
                <a:ext cx="1445088" cy="276999"/>
              </a:xfrm>
              <a:prstGeom prst="rect">
                <a:avLst/>
              </a:prstGeom>
              <a:noFill/>
            </p:spPr>
            <p:txBody>
              <a:bodyPr wrap="square" rtlCol="0">
                <a:spAutoFit/>
              </a:bodyPr>
              <a:lstStyle/>
              <a:p>
                <a:pPr algn="ctr"/>
                <a:r>
                  <a:rPr lang="zh-CN" altLang="en-US" sz="1200" dirty="0">
                    <a:latin typeface="思源黑体 Normal" panose="020B0400000000000000" pitchFamily="34" charset="-122"/>
                    <a:ea typeface="思源黑体 Normal" panose="020B0400000000000000" pitchFamily="34" charset="-122"/>
                    <a:cs typeface="+mn-ea"/>
                    <a:sym typeface="+mn-lt"/>
                  </a:rPr>
                  <a:t>部门：策划部</a:t>
                </a:r>
                <a:endParaRPr lang="zh-CN" altLang="en-US" sz="1200" dirty="0">
                  <a:latin typeface="思源黑体 Normal" panose="020B0400000000000000" pitchFamily="34" charset="-122"/>
                  <a:ea typeface="思源黑体 Normal" panose="020B0400000000000000" pitchFamily="34" charset="-122"/>
                  <a:cs typeface="+mn-ea"/>
                  <a:sym typeface="+mn-lt"/>
                </a:endParaRPr>
              </a:p>
            </p:txBody>
          </p:sp>
        </p:grpSp>
      </p:grpSp>
      <p:sp>
        <p:nvSpPr>
          <p:cNvPr id="34" name="矩形 33"/>
          <p:cNvSpPr/>
          <p:nvPr/>
        </p:nvSpPr>
        <p:spPr>
          <a:xfrm>
            <a:off x="7948929" y="2842150"/>
            <a:ext cx="2312658" cy="838835"/>
          </a:xfrm>
          <a:prstGeom prst="rect">
            <a:avLst/>
          </a:prstGeom>
        </p:spPr>
        <p:txBody>
          <a:bodyPr wrap="square">
            <a:spAutoFit/>
          </a:bodyPr>
          <a:lstStyle/>
          <a:p>
            <a:pPr algn="dist" defTabSz="914400">
              <a:lnSpc>
                <a:spcPct val="90000"/>
              </a:lnSpc>
              <a:spcBef>
                <a:spcPct val="0"/>
              </a:spcBef>
            </a:pPr>
            <a:r>
              <a:rPr lang="en-US" altLang="zh-CN" sz="5400" dirty="0">
                <a:solidFill>
                  <a:schemeClr val="bg1"/>
                </a:solidFill>
                <a:cs typeface="+mn-ea"/>
                <a:sym typeface="+mn-lt"/>
              </a:rPr>
              <a:t>202X</a:t>
            </a:r>
            <a:endParaRPr lang="zh-CN" altLang="en-US" sz="5400" dirty="0">
              <a:solidFill>
                <a:schemeClr val="bg1"/>
              </a:solidFill>
              <a:cs typeface="+mn-ea"/>
              <a:sym typeface="+mn-lt"/>
            </a:endParaRPr>
          </a:p>
        </p:txBody>
      </p:sp>
      <p:grpSp>
        <p:nvGrpSpPr>
          <p:cNvPr id="14" name="组合 13"/>
          <p:cNvGrpSpPr/>
          <p:nvPr/>
        </p:nvGrpSpPr>
        <p:grpSpPr>
          <a:xfrm>
            <a:off x="925225" y="484441"/>
            <a:ext cx="11512319" cy="7057559"/>
            <a:chOff x="925225" y="484441"/>
            <a:chExt cx="11512319" cy="7057559"/>
          </a:xfrm>
        </p:grpSpPr>
        <p:sp>
          <p:nvSpPr>
            <p:cNvPr id="11" name="矩形 10"/>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19"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0"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5"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6"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37" name="组合 36"/>
          <p:cNvGrpSpPr/>
          <p:nvPr/>
        </p:nvGrpSpPr>
        <p:grpSpPr>
          <a:xfrm rot="15433288">
            <a:off x="2244189" y="-1939496"/>
            <a:ext cx="8481704" cy="9397093"/>
            <a:chOff x="4297364" y="903288"/>
            <a:chExt cx="2946834" cy="3067178"/>
          </a:xfrm>
          <a:solidFill>
            <a:schemeClr val="accent1">
              <a:alpha val="3000"/>
            </a:schemeClr>
          </a:solidFill>
        </p:grpSpPr>
        <p:sp>
          <p:nvSpPr>
            <p:cNvPr id="38"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0"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1"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21" presetClass="entr" presetSubtype="1" fill="hold" nodeType="withEffect">
                                  <p:stCondLst>
                                    <p:cond delay="1000"/>
                                  </p:stCondLst>
                                  <p:childTnLst>
                                    <p:set>
                                      <p:cBhvr>
                                        <p:cTn id="29" dur="1" fill="hold">
                                          <p:stCondLst>
                                            <p:cond delay="0"/>
                                          </p:stCondLst>
                                        </p:cTn>
                                        <p:tgtEl>
                                          <p:spTgt spid="37"/>
                                        </p:tgtEl>
                                        <p:attrNameLst>
                                          <p:attrName>style.visibility</p:attrName>
                                        </p:attrNameLst>
                                      </p:cBhvr>
                                      <p:to>
                                        <p:strVal val="visible"/>
                                      </p:to>
                                    </p:set>
                                    <p:animEffect transition="in" filter="wheel(1)">
                                      <p:cBhvr>
                                        <p:cTn id="3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5"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4" name="组合 13"/>
          <p:cNvGrpSpPr/>
          <p:nvPr/>
        </p:nvGrpSpPr>
        <p:grpSpPr>
          <a:xfrm>
            <a:off x="-822837" y="-1740227"/>
            <a:ext cx="13690458" cy="9752745"/>
            <a:chOff x="-822837" y="-1740227"/>
            <a:chExt cx="13690458" cy="9752745"/>
          </a:xfrm>
        </p:grpSpPr>
        <p:sp>
          <p:nvSpPr>
            <p:cNvPr id="15" name="任意多边形: 形状 26"/>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endParaRPr kumimoji="0" lang="en-US" altLang="zh-CN" sz="23900" b="1" i="0" u="none" strike="noStrike" kern="1200" cap="none" spc="0" normalizeH="0" baseline="0" noProof="0" dirty="0">
                <a:ln>
                  <a:noFill/>
                </a:ln>
                <a:solidFill>
                  <a:schemeClr val="accent1"/>
                </a:solidFill>
                <a:effectLst/>
                <a:uLnTx/>
                <a:uFillTx/>
                <a:cs typeface="+mn-ea"/>
                <a:sym typeface="+mn-lt"/>
              </a:endParaRPr>
            </a:p>
          </p:txBody>
        </p:sp>
      </p:grpSp>
      <p:sp>
        <p:nvSpPr>
          <p:cNvPr id="21" name="椭圆 20"/>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2" name="椭圆 21"/>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文本框 22"/>
          <p:cNvSpPr txBox="1"/>
          <p:nvPr/>
        </p:nvSpPr>
        <p:spPr>
          <a:xfrm>
            <a:off x="7448663" y="2513546"/>
            <a:ext cx="163378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01</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84"/>
          <p:cNvSpPr/>
          <p:nvPr/>
        </p:nvSpPr>
        <p:spPr>
          <a:xfrm>
            <a:off x="1" y="797487"/>
            <a:ext cx="140676" cy="1397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思源黑体 Normal" panose="020B0400000000000000" pitchFamily="34" charset="-122"/>
              <a:ea typeface="思源黑体 Normal" panose="020B0400000000000000" pitchFamily="34" charset="-122"/>
              <a:cs typeface="+mn-ea"/>
              <a:sym typeface="+mn-lt"/>
            </a:endParaRPr>
          </a:p>
        </p:txBody>
      </p:sp>
      <p:sp>
        <p:nvSpPr>
          <p:cNvPr id="41" name="TextBox 7"/>
          <p:cNvSpPr txBox="1"/>
          <p:nvPr/>
        </p:nvSpPr>
        <p:spPr>
          <a:xfrm>
            <a:off x="939214" y="143612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endPar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42" name="Google Shape;86;p19"/>
          <p:cNvSpPr txBox="1"/>
          <p:nvPr/>
        </p:nvSpPr>
        <p:spPr>
          <a:xfrm>
            <a:off x="939214" y="1001852"/>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grpSp>
        <p:nvGrpSpPr>
          <p:cNvPr id="80" name="组合 79"/>
          <p:cNvGrpSpPr/>
          <p:nvPr/>
        </p:nvGrpSpPr>
        <p:grpSpPr>
          <a:xfrm rot="15433288">
            <a:off x="2244189" y="-1939496"/>
            <a:ext cx="8481704" cy="9397093"/>
            <a:chOff x="4297364" y="903288"/>
            <a:chExt cx="2946834" cy="3067178"/>
          </a:xfrm>
          <a:solidFill>
            <a:schemeClr val="bg1">
              <a:lumMod val="65000"/>
              <a:alpha val="3000"/>
            </a:schemeClr>
          </a:solidFill>
        </p:grpSpPr>
        <p:sp>
          <p:nvSpPr>
            <p:cNvPr id="81"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2"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83"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84"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5"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86" name="TextBox 15"/>
          <p:cNvSpPr txBox="1"/>
          <p:nvPr/>
        </p:nvSpPr>
        <p:spPr>
          <a:xfrm>
            <a:off x="1906365"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endParaRPr lang="zh-CN" altLang="en-US" sz="1105" dirty="0">
              <a:latin typeface="思源黑体 Normal" panose="020B0400000000000000" pitchFamily="34" charset="-122"/>
              <a:ea typeface="思源黑体 Normal" panose="020B0400000000000000" pitchFamily="34" charset="-122"/>
              <a:cs typeface="+mn-ea"/>
              <a:sym typeface="+mn-lt"/>
            </a:endParaRPr>
          </a:p>
        </p:txBody>
      </p:sp>
      <p:sp>
        <p:nvSpPr>
          <p:cNvPr id="87" name="TextBox 16"/>
          <p:cNvSpPr txBox="1"/>
          <p:nvPr/>
        </p:nvSpPr>
        <p:spPr>
          <a:xfrm>
            <a:off x="1906365" y="5230124"/>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endParaRPr lang="zh-CN" altLang="en-US" sz="1865" dirty="0">
              <a:latin typeface="思源黑体 Normal" panose="020B0400000000000000" pitchFamily="34" charset="-122"/>
              <a:ea typeface="思源黑体 Normal" panose="020B0400000000000000" pitchFamily="34" charset="-122"/>
              <a:cs typeface="+mn-ea"/>
              <a:sym typeface="+mn-lt"/>
            </a:endParaRPr>
          </a:p>
        </p:txBody>
      </p:sp>
      <p:sp>
        <p:nvSpPr>
          <p:cNvPr id="88" name="TextBox 15"/>
          <p:cNvSpPr txBox="1"/>
          <p:nvPr/>
        </p:nvSpPr>
        <p:spPr>
          <a:xfrm>
            <a:off x="5046334"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endParaRPr lang="zh-CN" altLang="en-US" sz="1105" dirty="0">
              <a:latin typeface="思源黑体 Normal" panose="020B0400000000000000" pitchFamily="34" charset="-122"/>
              <a:ea typeface="思源黑体 Normal" panose="020B0400000000000000" pitchFamily="34" charset="-122"/>
              <a:cs typeface="+mn-ea"/>
              <a:sym typeface="+mn-lt"/>
            </a:endParaRPr>
          </a:p>
        </p:txBody>
      </p:sp>
      <p:sp>
        <p:nvSpPr>
          <p:cNvPr id="89" name="TextBox 16"/>
          <p:cNvSpPr txBox="1"/>
          <p:nvPr/>
        </p:nvSpPr>
        <p:spPr>
          <a:xfrm>
            <a:off x="5046335" y="5230124"/>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endParaRPr lang="zh-CN" altLang="en-US" sz="1865" dirty="0">
              <a:latin typeface="思源黑体 Normal" panose="020B0400000000000000" pitchFamily="34" charset="-122"/>
              <a:ea typeface="思源黑体 Normal" panose="020B0400000000000000" pitchFamily="34" charset="-122"/>
              <a:cs typeface="+mn-ea"/>
              <a:sym typeface="+mn-lt"/>
            </a:endParaRPr>
          </a:p>
        </p:txBody>
      </p:sp>
      <p:sp>
        <p:nvSpPr>
          <p:cNvPr id="90" name="TextBox 15"/>
          <p:cNvSpPr txBox="1"/>
          <p:nvPr/>
        </p:nvSpPr>
        <p:spPr>
          <a:xfrm>
            <a:off x="8186303"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endParaRPr lang="zh-CN" altLang="en-US" sz="1105" dirty="0">
              <a:latin typeface="思源黑体 Normal" panose="020B0400000000000000" pitchFamily="34" charset="-122"/>
              <a:ea typeface="思源黑体 Normal" panose="020B0400000000000000" pitchFamily="34" charset="-122"/>
              <a:cs typeface="+mn-ea"/>
              <a:sym typeface="+mn-lt"/>
            </a:endParaRPr>
          </a:p>
        </p:txBody>
      </p:sp>
      <p:sp>
        <p:nvSpPr>
          <p:cNvPr id="91" name="TextBox 16"/>
          <p:cNvSpPr txBox="1"/>
          <p:nvPr/>
        </p:nvSpPr>
        <p:spPr>
          <a:xfrm>
            <a:off x="8186304" y="5193008"/>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endParaRPr lang="zh-CN" altLang="en-US" sz="1865" dirty="0">
              <a:latin typeface="思源黑体 Normal" panose="020B0400000000000000" pitchFamily="34" charset="-122"/>
              <a:ea typeface="思源黑体 Normal" panose="020B0400000000000000" pitchFamily="34" charset="-122"/>
              <a:cs typeface="+mn-ea"/>
              <a:sym typeface="+mn-lt"/>
            </a:endParaRPr>
          </a:p>
        </p:txBody>
      </p:sp>
      <p:sp>
        <p:nvSpPr>
          <p:cNvPr id="92" name="泪滴形 91"/>
          <p:cNvSpPr/>
          <p:nvPr/>
        </p:nvSpPr>
        <p:spPr>
          <a:xfrm>
            <a:off x="1847586" y="2238014"/>
            <a:ext cx="2530907" cy="2530907"/>
          </a:xfrm>
          <a:prstGeom prst="teardrop">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
        <p:nvSpPr>
          <p:cNvPr id="93" name="泪滴形 92"/>
          <p:cNvSpPr/>
          <p:nvPr/>
        </p:nvSpPr>
        <p:spPr>
          <a:xfrm>
            <a:off x="8090657" y="2265041"/>
            <a:ext cx="2530907" cy="2530907"/>
          </a:xfrm>
          <a:prstGeom prst="teardrop">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
        <p:nvSpPr>
          <p:cNvPr id="94" name="泪滴形 93"/>
          <p:cNvSpPr/>
          <p:nvPr/>
        </p:nvSpPr>
        <p:spPr>
          <a:xfrm>
            <a:off x="5046334" y="2256050"/>
            <a:ext cx="2530907" cy="2530907"/>
          </a:xfrm>
          <a:prstGeom prst="teardrop">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decel="4000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0-#ppt_w/2"/>
                                          </p:val>
                                        </p:tav>
                                        <p:tav tm="100000">
                                          <p:val>
                                            <p:strVal val="#ppt_x"/>
                                          </p:val>
                                        </p:tav>
                                      </p:tavLst>
                                    </p:anim>
                                    <p:anim calcmode="lin" valueType="num">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1" presetClass="entr" presetSubtype="1" fill="hold" nodeType="withEffect">
                                  <p:stCondLst>
                                    <p:cond delay="1000"/>
                                  </p:stCondLst>
                                  <p:childTnLst>
                                    <p:set>
                                      <p:cBhvr>
                                        <p:cTn id="10" dur="1" fill="hold">
                                          <p:stCondLst>
                                            <p:cond delay="0"/>
                                          </p:stCondLst>
                                        </p:cTn>
                                        <p:tgtEl>
                                          <p:spTgt spid="80"/>
                                        </p:tgtEl>
                                        <p:attrNameLst>
                                          <p:attrName>style.visibility</p:attrName>
                                        </p:attrNameLst>
                                      </p:cBhvr>
                                      <p:to>
                                        <p:strVal val="visible"/>
                                      </p:to>
                                    </p:set>
                                    <p:animEffect transition="in" filter="wheel(1)">
                                      <p:cBhvr>
                                        <p:cTn id="11" dur="2000"/>
                                        <p:tgtEl>
                                          <p:spTgt spid="80"/>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p:tgtEl>
                                          <p:spTgt spid="92"/>
                                        </p:tgtEl>
                                        <p:attrNameLst>
                                          <p:attrName>ppt_x</p:attrName>
                                        </p:attrNameLst>
                                      </p:cBhvr>
                                      <p:tavLst>
                                        <p:tav tm="0">
                                          <p:val>
                                            <p:strVal val="#ppt_x-#ppt_w*1.125000"/>
                                          </p:val>
                                        </p:tav>
                                        <p:tav tm="100000">
                                          <p:val>
                                            <p:strVal val="#ppt_x"/>
                                          </p:val>
                                        </p:tav>
                                      </p:tavLst>
                                    </p:anim>
                                    <p:animEffect transition="in" filter="wipe(right)">
                                      <p:cBhvr>
                                        <p:cTn id="16" dur="500"/>
                                        <p:tgtEl>
                                          <p:spTgt spid="92"/>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94"/>
                                        </p:tgtEl>
                                        <p:attrNameLst>
                                          <p:attrName>style.visibility</p:attrName>
                                        </p:attrNameLst>
                                      </p:cBhvr>
                                      <p:to>
                                        <p:strVal val="visible"/>
                                      </p:to>
                                    </p:set>
                                    <p:anim calcmode="lin" valueType="num">
                                      <p:cBhvr additive="base">
                                        <p:cTn id="20" dur="500"/>
                                        <p:tgtEl>
                                          <p:spTgt spid="94"/>
                                        </p:tgtEl>
                                        <p:attrNameLst>
                                          <p:attrName>ppt_x</p:attrName>
                                        </p:attrNameLst>
                                      </p:cBhvr>
                                      <p:tavLst>
                                        <p:tav tm="0">
                                          <p:val>
                                            <p:strVal val="#ppt_x-#ppt_w*1.125000"/>
                                          </p:val>
                                        </p:tav>
                                        <p:tav tm="100000">
                                          <p:val>
                                            <p:strVal val="#ppt_x"/>
                                          </p:val>
                                        </p:tav>
                                      </p:tavLst>
                                    </p:anim>
                                    <p:animEffect transition="in" filter="wipe(right)">
                                      <p:cBhvr>
                                        <p:cTn id="21" dur="500"/>
                                        <p:tgtEl>
                                          <p:spTgt spid="94"/>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p:tgtEl>
                                          <p:spTgt spid="93"/>
                                        </p:tgtEl>
                                        <p:attrNameLst>
                                          <p:attrName>ppt_x</p:attrName>
                                        </p:attrNameLst>
                                      </p:cBhvr>
                                      <p:tavLst>
                                        <p:tav tm="0">
                                          <p:val>
                                            <p:strVal val="#ppt_x-#ppt_w*1.125000"/>
                                          </p:val>
                                        </p:tav>
                                        <p:tav tm="100000">
                                          <p:val>
                                            <p:strVal val="#ppt_x"/>
                                          </p:val>
                                        </p:tav>
                                      </p:tavLst>
                                    </p:anim>
                                    <p:animEffect transition="in" filter="wipe(right)">
                                      <p:cBhvr>
                                        <p:cTn id="26" dur="500"/>
                                        <p:tgtEl>
                                          <p:spTgt spid="93"/>
                                        </p:tgtEl>
                                      </p:cBhvr>
                                    </p:animEffect>
                                  </p:childTnLst>
                                </p:cTn>
                              </p:par>
                            </p:childTnLst>
                          </p:cTn>
                        </p:par>
                        <p:par>
                          <p:cTn id="27" fill="hold">
                            <p:stCondLst>
                              <p:cond delay="250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87"/>
                                        </p:tgtEl>
                                        <p:attrNameLst>
                                          <p:attrName>style.visibility</p:attrName>
                                        </p:attrNameLst>
                                      </p:cBhvr>
                                      <p:to>
                                        <p:strVal val="visible"/>
                                      </p:to>
                                    </p:set>
                                    <p:anim calcmode="lin" valueType="num">
                                      <p:cBhvr>
                                        <p:cTn id="30" dur="250" fill="hold"/>
                                        <p:tgtEl>
                                          <p:spTgt spid="87"/>
                                        </p:tgtEl>
                                        <p:attrNameLst>
                                          <p:attrName>ppt_x</p:attrName>
                                        </p:attrNameLst>
                                      </p:cBhvr>
                                      <p:tavLst>
                                        <p:tav tm="0">
                                          <p:val>
                                            <p:strVal val="#ppt_x"/>
                                          </p:val>
                                        </p:tav>
                                        <p:tav tm="100000">
                                          <p:val>
                                            <p:strVal val="#ppt_x"/>
                                          </p:val>
                                        </p:tav>
                                      </p:tavLst>
                                    </p:anim>
                                    <p:anim calcmode="lin" valueType="num">
                                      <p:cBhvr>
                                        <p:cTn id="31" dur="250" fill="hold"/>
                                        <p:tgtEl>
                                          <p:spTgt spid="87"/>
                                        </p:tgtEl>
                                        <p:attrNameLst>
                                          <p:attrName>ppt_y</p:attrName>
                                        </p:attrNameLst>
                                      </p:cBhvr>
                                      <p:tavLst>
                                        <p:tav tm="0">
                                          <p:val>
                                            <p:strVal val="#ppt_y-#ppt_h/2"/>
                                          </p:val>
                                        </p:tav>
                                        <p:tav tm="100000">
                                          <p:val>
                                            <p:strVal val="#ppt_y"/>
                                          </p:val>
                                        </p:tav>
                                      </p:tavLst>
                                    </p:anim>
                                    <p:anim calcmode="lin" valueType="num">
                                      <p:cBhvr>
                                        <p:cTn id="32" dur="250" fill="hold"/>
                                        <p:tgtEl>
                                          <p:spTgt spid="87"/>
                                        </p:tgtEl>
                                        <p:attrNameLst>
                                          <p:attrName>ppt_w</p:attrName>
                                        </p:attrNameLst>
                                      </p:cBhvr>
                                      <p:tavLst>
                                        <p:tav tm="0">
                                          <p:val>
                                            <p:strVal val="#ppt_w"/>
                                          </p:val>
                                        </p:tav>
                                        <p:tav tm="100000">
                                          <p:val>
                                            <p:strVal val="#ppt_w"/>
                                          </p:val>
                                        </p:tav>
                                      </p:tavLst>
                                    </p:anim>
                                    <p:anim calcmode="lin" valueType="num">
                                      <p:cBhvr>
                                        <p:cTn id="33" dur="250" fill="hold"/>
                                        <p:tgtEl>
                                          <p:spTgt spid="87"/>
                                        </p:tgtEl>
                                        <p:attrNameLst>
                                          <p:attrName>ppt_h</p:attrName>
                                        </p:attrNameLst>
                                      </p:cBhvr>
                                      <p:tavLst>
                                        <p:tav tm="0">
                                          <p:val>
                                            <p:fltVal val="0"/>
                                          </p:val>
                                        </p:tav>
                                        <p:tav tm="100000">
                                          <p:val>
                                            <p:strVal val="#ppt_h"/>
                                          </p:val>
                                        </p:tav>
                                      </p:tavLst>
                                    </p:anim>
                                  </p:childTnLst>
                                </p:cTn>
                              </p:par>
                            </p:childTnLst>
                          </p:cTn>
                        </p:par>
                        <p:par>
                          <p:cTn id="34" fill="hold">
                            <p:stCondLst>
                              <p:cond delay="2549"/>
                            </p:stCondLst>
                            <p:childTnLst>
                              <p:par>
                                <p:cTn id="35" presetID="22" presetClass="entr" presetSubtype="8"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wipe(left)">
                                      <p:cBhvr>
                                        <p:cTn id="37" dur="500"/>
                                        <p:tgtEl>
                                          <p:spTgt spid="86"/>
                                        </p:tgtEl>
                                      </p:cBhvr>
                                    </p:animEffect>
                                  </p:childTnLst>
                                </p:cTn>
                              </p:par>
                            </p:childTnLst>
                          </p:cTn>
                        </p:par>
                        <p:par>
                          <p:cTn id="38" fill="hold">
                            <p:stCondLst>
                              <p:cond delay="3049"/>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89"/>
                                        </p:tgtEl>
                                        <p:attrNameLst>
                                          <p:attrName>style.visibility</p:attrName>
                                        </p:attrNameLst>
                                      </p:cBhvr>
                                      <p:to>
                                        <p:strVal val="visible"/>
                                      </p:to>
                                    </p:set>
                                    <p:anim calcmode="lin" valueType="num">
                                      <p:cBhvr>
                                        <p:cTn id="41" dur="250" fill="hold"/>
                                        <p:tgtEl>
                                          <p:spTgt spid="89"/>
                                        </p:tgtEl>
                                        <p:attrNameLst>
                                          <p:attrName>ppt_x</p:attrName>
                                        </p:attrNameLst>
                                      </p:cBhvr>
                                      <p:tavLst>
                                        <p:tav tm="0">
                                          <p:val>
                                            <p:strVal val="#ppt_x"/>
                                          </p:val>
                                        </p:tav>
                                        <p:tav tm="100000">
                                          <p:val>
                                            <p:strVal val="#ppt_x"/>
                                          </p:val>
                                        </p:tav>
                                      </p:tavLst>
                                    </p:anim>
                                    <p:anim calcmode="lin" valueType="num">
                                      <p:cBhvr>
                                        <p:cTn id="42" dur="250" fill="hold"/>
                                        <p:tgtEl>
                                          <p:spTgt spid="89"/>
                                        </p:tgtEl>
                                        <p:attrNameLst>
                                          <p:attrName>ppt_y</p:attrName>
                                        </p:attrNameLst>
                                      </p:cBhvr>
                                      <p:tavLst>
                                        <p:tav tm="0">
                                          <p:val>
                                            <p:strVal val="#ppt_y-#ppt_h/2"/>
                                          </p:val>
                                        </p:tav>
                                        <p:tav tm="100000">
                                          <p:val>
                                            <p:strVal val="#ppt_y"/>
                                          </p:val>
                                        </p:tav>
                                      </p:tavLst>
                                    </p:anim>
                                    <p:anim calcmode="lin" valueType="num">
                                      <p:cBhvr>
                                        <p:cTn id="43" dur="250" fill="hold"/>
                                        <p:tgtEl>
                                          <p:spTgt spid="89"/>
                                        </p:tgtEl>
                                        <p:attrNameLst>
                                          <p:attrName>ppt_w</p:attrName>
                                        </p:attrNameLst>
                                      </p:cBhvr>
                                      <p:tavLst>
                                        <p:tav tm="0">
                                          <p:val>
                                            <p:strVal val="#ppt_w"/>
                                          </p:val>
                                        </p:tav>
                                        <p:tav tm="100000">
                                          <p:val>
                                            <p:strVal val="#ppt_w"/>
                                          </p:val>
                                        </p:tav>
                                      </p:tavLst>
                                    </p:anim>
                                    <p:anim calcmode="lin" valueType="num">
                                      <p:cBhvr>
                                        <p:cTn id="44" dur="250" fill="hold"/>
                                        <p:tgtEl>
                                          <p:spTgt spid="89"/>
                                        </p:tgtEl>
                                        <p:attrNameLst>
                                          <p:attrName>ppt_h</p:attrName>
                                        </p:attrNameLst>
                                      </p:cBhvr>
                                      <p:tavLst>
                                        <p:tav tm="0">
                                          <p:val>
                                            <p:fltVal val="0"/>
                                          </p:val>
                                        </p:tav>
                                        <p:tav tm="100000">
                                          <p:val>
                                            <p:strVal val="#ppt_h"/>
                                          </p:val>
                                        </p:tav>
                                      </p:tavLst>
                                    </p:anim>
                                  </p:childTnLst>
                                </p:cTn>
                              </p:par>
                            </p:childTnLst>
                          </p:cTn>
                        </p:par>
                        <p:par>
                          <p:cTn id="45" fill="hold">
                            <p:stCondLst>
                              <p:cond delay="4099"/>
                            </p:stCondLst>
                            <p:childTnLst>
                              <p:par>
                                <p:cTn id="46" presetID="22" presetClass="entr" presetSubtype="8"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left)">
                                      <p:cBhvr>
                                        <p:cTn id="48" dur="500"/>
                                        <p:tgtEl>
                                          <p:spTgt spid="88"/>
                                        </p:tgtEl>
                                      </p:cBhvr>
                                    </p:animEffect>
                                  </p:childTnLst>
                                </p:cTn>
                              </p:par>
                            </p:childTnLst>
                          </p:cTn>
                        </p:par>
                        <p:par>
                          <p:cTn id="49" fill="hold">
                            <p:stCondLst>
                              <p:cond delay="4599"/>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91"/>
                                        </p:tgtEl>
                                        <p:attrNameLst>
                                          <p:attrName>style.visibility</p:attrName>
                                        </p:attrNameLst>
                                      </p:cBhvr>
                                      <p:to>
                                        <p:strVal val="visible"/>
                                      </p:to>
                                    </p:set>
                                    <p:anim calcmode="lin" valueType="num">
                                      <p:cBhvr>
                                        <p:cTn id="52" dur="250" fill="hold"/>
                                        <p:tgtEl>
                                          <p:spTgt spid="91"/>
                                        </p:tgtEl>
                                        <p:attrNameLst>
                                          <p:attrName>ppt_x</p:attrName>
                                        </p:attrNameLst>
                                      </p:cBhvr>
                                      <p:tavLst>
                                        <p:tav tm="0">
                                          <p:val>
                                            <p:strVal val="#ppt_x"/>
                                          </p:val>
                                        </p:tav>
                                        <p:tav tm="100000">
                                          <p:val>
                                            <p:strVal val="#ppt_x"/>
                                          </p:val>
                                        </p:tav>
                                      </p:tavLst>
                                    </p:anim>
                                    <p:anim calcmode="lin" valueType="num">
                                      <p:cBhvr>
                                        <p:cTn id="53" dur="250" fill="hold"/>
                                        <p:tgtEl>
                                          <p:spTgt spid="91"/>
                                        </p:tgtEl>
                                        <p:attrNameLst>
                                          <p:attrName>ppt_y</p:attrName>
                                        </p:attrNameLst>
                                      </p:cBhvr>
                                      <p:tavLst>
                                        <p:tav tm="0">
                                          <p:val>
                                            <p:strVal val="#ppt_y-#ppt_h/2"/>
                                          </p:val>
                                        </p:tav>
                                        <p:tav tm="100000">
                                          <p:val>
                                            <p:strVal val="#ppt_y"/>
                                          </p:val>
                                        </p:tav>
                                      </p:tavLst>
                                    </p:anim>
                                    <p:anim calcmode="lin" valueType="num">
                                      <p:cBhvr>
                                        <p:cTn id="54" dur="250" fill="hold"/>
                                        <p:tgtEl>
                                          <p:spTgt spid="91"/>
                                        </p:tgtEl>
                                        <p:attrNameLst>
                                          <p:attrName>ppt_w</p:attrName>
                                        </p:attrNameLst>
                                      </p:cBhvr>
                                      <p:tavLst>
                                        <p:tav tm="0">
                                          <p:val>
                                            <p:strVal val="#ppt_w"/>
                                          </p:val>
                                        </p:tav>
                                        <p:tav tm="100000">
                                          <p:val>
                                            <p:strVal val="#ppt_w"/>
                                          </p:val>
                                        </p:tav>
                                      </p:tavLst>
                                    </p:anim>
                                    <p:anim calcmode="lin" valueType="num">
                                      <p:cBhvr>
                                        <p:cTn id="55" dur="250" fill="hold"/>
                                        <p:tgtEl>
                                          <p:spTgt spid="91"/>
                                        </p:tgtEl>
                                        <p:attrNameLst>
                                          <p:attrName>ppt_h</p:attrName>
                                        </p:attrNameLst>
                                      </p:cBhvr>
                                      <p:tavLst>
                                        <p:tav tm="0">
                                          <p:val>
                                            <p:fltVal val="0"/>
                                          </p:val>
                                        </p:tav>
                                        <p:tav tm="100000">
                                          <p:val>
                                            <p:strVal val="#ppt_h"/>
                                          </p:val>
                                        </p:tav>
                                      </p:tavLst>
                                    </p:anim>
                                  </p:childTnLst>
                                </p:cTn>
                              </p:par>
                            </p:childTnLst>
                          </p:cTn>
                        </p:par>
                        <p:par>
                          <p:cTn id="56" fill="hold">
                            <p:stCondLst>
                              <p:cond delay="5649"/>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86" grpId="0"/>
      <p:bldP spid="87" grpId="0"/>
      <p:bldP spid="88" grpId="0"/>
      <p:bldP spid="89" grpId="0"/>
      <p:bldP spid="90" grpId="0"/>
      <p:bldP spid="91" grpId="0"/>
      <p:bldP spid="92" grpId="0" animBg="1"/>
      <p:bldP spid="93" grpId="0" animBg="1"/>
      <p:bldP spid="9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6"/>
          <p:cNvSpPr/>
          <p:nvPr/>
        </p:nvSpPr>
        <p:spPr>
          <a:xfrm rot="5400000">
            <a:off x="6826767" y="1890020"/>
            <a:ext cx="669608" cy="2909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4" name="Rectangle 5"/>
          <p:cNvSpPr/>
          <p:nvPr/>
        </p:nvSpPr>
        <p:spPr>
          <a:xfrm>
            <a:off x="7161571" y="5011840"/>
            <a:ext cx="1296538" cy="416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5" name="TextBox 6"/>
          <p:cNvSpPr txBox="1"/>
          <p:nvPr/>
        </p:nvSpPr>
        <p:spPr>
          <a:xfrm>
            <a:off x="7161571" y="5011840"/>
            <a:ext cx="1296538" cy="340734"/>
          </a:xfrm>
          <a:prstGeom prst="rect">
            <a:avLst/>
          </a:prstGeom>
          <a:noFill/>
        </p:spPr>
        <p:txBody>
          <a:bodyPr wrap="square" rtlCol="0">
            <a:spAutoFit/>
          </a:bodyPr>
          <a:lstStyle/>
          <a:p>
            <a:pPr algn="ctr">
              <a:lnSpc>
                <a:spcPct val="150000"/>
              </a:lnSpc>
            </a:pPr>
            <a:r>
              <a:rPr lang="en-US" sz="1200" b="1" dirty="0">
                <a:solidFill>
                  <a:schemeClr val="bg2"/>
                </a:solidFill>
                <a:latin typeface="思源黑体 Normal" panose="020B0400000000000000" pitchFamily="34" charset="-122"/>
                <a:ea typeface="思源黑体 Normal" panose="020B0400000000000000" pitchFamily="34" charset="-122"/>
                <a:cs typeface="+mn-ea"/>
                <a:sym typeface="+mn-lt"/>
              </a:rPr>
              <a:t>Go Now</a:t>
            </a:r>
            <a:endParaRPr lang="id-ID" sz="1200" b="1" dirty="0">
              <a:solidFill>
                <a:schemeClr val="bg2"/>
              </a:solidFill>
              <a:latin typeface="思源黑体 Normal" panose="020B0400000000000000" pitchFamily="34" charset="-122"/>
              <a:ea typeface="思源黑体 Normal" panose="020B0400000000000000" pitchFamily="34" charset="-122"/>
              <a:cs typeface="+mn-ea"/>
              <a:sym typeface="+mn-lt"/>
            </a:endParaRPr>
          </a:p>
        </p:txBody>
      </p:sp>
      <p:sp>
        <p:nvSpPr>
          <p:cNvPr id="8" name="TextBox 7"/>
          <p:cNvSpPr txBox="1"/>
          <p:nvPr/>
        </p:nvSpPr>
        <p:spPr>
          <a:xfrm>
            <a:off x="7578916" y="2134944"/>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endPar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9" name="Google Shape;86;p19"/>
          <p:cNvSpPr txBox="1"/>
          <p:nvPr/>
        </p:nvSpPr>
        <p:spPr>
          <a:xfrm>
            <a:off x="7578916" y="1700674"/>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0" name="TextBox 24"/>
          <p:cNvSpPr txBox="1"/>
          <p:nvPr/>
        </p:nvSpPr>
        <p:spPr>
          <a:xfrm>
            <a:off x="7031642" y="2998915"/>
            <a:ext cx="3730928" cy="1670185"/>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6" name="组合 35"/>
          <p:cNvGrpSpPr/>
          <p:nvPr/>
        </p:nvGrpSpPr>
        <p:grpSpPr>
          <a:xfrm rot="15433288">
            <a:off x="2244189" y="-1939496"/>
            <a:ext cx="8481704" cy="9397093"/>
            <a:chOff x="4297364" y="903288"/>
            <a:chExt cx="2946834" cy="3067178"/>
          </a:xfrm>
          <a:solidFill>
            <a:schemeClr val="bg1">
              <a:lumMod val="65000"/>
              <a:alpha val="3000"/>
            </a:schemeClr>
          </a:solidFill>
        </p:grpSpPr>
        <p:sp>
          <p:nvSpPr>
            <p:cNvPr id="37"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8"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9"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0"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2"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43"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5176" y="1612058"/>
            <a:ext cx="5099673" cy="3399782"/>
          </a:xfrm>
          <a:prstGeom prst="rect">
            <a:avLst/>
          </a:prstGeom>
        </p:spPr>
      </p:pic>
      <p:grpSp>
        <p:nvGrpSpPr>
          <p:cNvPr id="44" name="组合 43"/>
          <p:cNvGrpSpPr/>
          <p:nvPr/>
        </p:nvGrpSpPr>
        <p:grpSpPr>
          <a:xfrm>
            <a:off x="925225" y="484441"/>
            <a:ext cx="11512319" cy="7057559"/>
            <a:chOff x="925225" y="484441"/>
            <a:chExt cx="11512319" cy="7057559"/>
          </a:xfrm>
        </p:grpSpPr>
        <p:sp>
          <p:nvSpPr>
            <p:cNvPr id="45" name="矩形 44"/>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46"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7"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8"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9"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0"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1" presetClass="entr" presetSubtype="1" fill="hold" nodeType="withEffect">
                                  <p:stCondLst>
                                    <p:cond delay="1000"/>
                                  </p:stCondLst>
                                  <p:childTnLst>
                                    <p:set>
                                      <p:cBhvr>
                                        <p:cTn id="19" dur="1" fill="hold">
                                          <p:stCondLst>
                                            <p:cond delay="0"/>
                                          </p:stCondLst>
                                        </p:cTn>
                                        <p:tgtEl>
                                          <p:spTgt spid="36"/>
                                        </p:tgtEl>
                                        <p:attrNameLst>
                                          <p:attrName>style.visibility</p:attrName>
                                        </p:attrNameLst>
                                      </p:cBhvr>
                                      <p:to>
                                        <p:strVal val="visible"/>
                                      </p:to>
                                    </p:set>
                                    <p:animEffect transition="in" filter="wheel(1)">
                                      <p:cBhvr>
                                        <p:cTn id="20"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rot="15433288">
            <a:off x="2244189" y="-1939496"/>
            <a:ext cx="8481704" cy="9397093"/>
            <a:chOff x="4297364" y="903288"/>
            <a:chExt cx="2946834" cy="3067178"/>
          </a:xfrm>
          <a:solidFill>
            <a:schemeClr val="bg1">
              <a:lumMod val="65000"/>
              <a:alpha val="3000"/>
            </a:schemeClr>
          </a:solidFill>
        </p:grpSpPr>
        <p:sp>
          <p:nvSpPr>
            <p:cNvPr id="36"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7"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8"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39"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41" name="íṧlíḍè"/>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42" name="ïş1ídè"/>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endPar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nvGrpSpPr>
          <p:cNvPr id="43" name="组合 13"/>
          <p:cNvGrpSpPr/>
          <p:nvPr/>
        </p:nvGrpSpPr>
        <p:grpSpPr bwMode="auto">
          <a:xfrm>
            <a:off x="7251803" y="1709353"/>
            <a:ext cx="3677743" cy="435618"/>
            <a:chOff x="0" y="10477"/>
            <a:chExt cx="3240360" cy="326896"/>
          </a:xfrm>
        </p:grpSpPr>
        <p:sp>
          <p:nvSpPr>
            <p:cNvPr id="44" name="矩形 14"/>
            <p:cNvSpPr>
              <a:spLocks noChangeArrowheads="1"/>
            </p:cNvSpPr>
            <p:nvPr/>
          </p:nvSpPr>
          <p:spPr bwMode="auto">
            <a:xfrm>
              <a:off x="0" y="10477"/>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45" name="文本框 11"/>
            <p:cNvSpPr>
              <a:spLocks noChangeArrowheads="1"/>
            </p:cNvSpPr>
            <p:nvPr/>
          </p:nvSpPr>
          <p:spPr bwMode="auto">
            <a:xfrm>
              <a:off x="166137" y="19951"/>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1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endPar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sp>
        <p:nvSpPr>
          <p:cNvPr id="46" name="矩形 17"/>
          <p:cNvSpPr>
            <a:spLocks noChangeArrowheads="1"/>
          </p:cNvSpPr>
          <p:nvPr/>
        </p:nvSpPr>
        <p:spPr bwMode="auto">
          <a:xfrm>
            <a:off x="7207359" y="2203392"/>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gn="l">
              <a:lnSpc>
                <a:spcPct val="114000"/>
              </a:lnSpc>
            </a:pPr>
            <a:r>
              <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endPar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grpSp>
        <p:nvGrpSpPr>
          <p:cNvPr id="47" name="组合 18"/>
          <p:cNvGrpSpPr/>
          <p:nvPr/>
        </p:nvGrpSpPr>
        <p:grpSpPr bwMode="auto">
          <a:xfrm>
            <a:off x="7251803" y="3235103"/>
            <a:ext cx="3677743" cy="435618"/>
            <a:chOff x="0" y="15242"/>
            <a:chExt cx="3240360" cy="326896"/>
          </a:xfrm>
        </p:grpSpPr>
        <p:sp>
          <p:nvSpPr>
            <p:cNvPr id="48" name="矩形 19"/>
            <p:cNvSpPr>
              <a:spLocks noChangeArrowheads="1"/>
            </p:cNvSpPr>
            <p:nvPr/>
          </p:nvSpPr>
          <p:spPr bwMode="auto">
            <a:xfrm>
              <a:off x="0" y="15242"/>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49" name="文本框 11"/>
            <p:cNvSpPr>
              <a:spLocks noChangeArrowheads="1"/>
            </p:cNvSpPr>
            <p:nvPr/>
          </p:nvSpPr>
          <p:spPr bwMode="auto">
            <a:xfrm>
              <a:off x="166137" y="24716"/>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2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endPar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sp>
        <p:nvSpPr>
          <p:cNvPr id="50" name="矩形 21"/>
          <p:cNvSpPr>
            <a:spLocks noChangeArrowheads="1"/>
          </p:cNvSpPr>
          <p:nvPr/>
        </p:nvSpPr>
        <p:spPr bwMode="auto">
          <a:xfrm>
            <a:off x="7207359" y="3736124"/>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nSpc>
                <a:spcPct val="114000"/>
              </a:lnSpc>
            </a:pPr>
            <a:r>
              <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endPar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grpSp>
        <p:nvGrpSpPr>
          <p:cNvPr id="51" name="组合 22"/>
          <p:cNvGrpSpPr/>
          <p:nvPr/>
        </p:nvGrpSpPr>
        <p:grpSpPr bwMode="auto">
          <a:xfrm>
            <a:off x="7251803" y="4760855"/>
            <a:ext cx="3677743" cy="435619"/>
            <a:chOff x="0" y="0"/>
            <a:chExt cx="3240360" cy="326896"/>
          </a:xfrm>
        </p:grpSpPr>
        <p:sp>
          <p:nvSpPr>
            <p:cNvPr id="52" name="矩形 23"/>
            <p:cNvSpPr>
              <a:spLocks noChangeArrowheads="1"/>
            </p:cNvSpPr>
            <p:nvPr/>
          </p:nvSpPr>
          <p:spPr bwMode="auto">
            <a:xfrm>
              <a:off x="0" y="0"/>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53" name="文本框 11"/>
            <p:cNvSpPr>
              <a:spLocks noChangeArrowheads="1"/>
            </p:cNvSpPr>
            <p:nvPr/>
          </p:nvSpPr>
          <p:spPr bwMode="auto">
            <a:xfrm>
              <a:off x="166137" y="0"/>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3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endPar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sp>
        <p:nvSpPr>
          <p:cNvPr id="54" name="矩形 25"/>
          <p:cNvSpPr>
            <a:spLocks noChangeArrowheads="1"/>
          </p:cNvSpPr>
          <p:nvPr/>
        </p:nvSpPr>
        <p:spPr bwMode="auto">
          <a:xfrm>
            <a:off x="7207359" y="5268856"/>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gn="l">
              <a:lnSpc>
                <a:spcPct val="114000"/>
              </a:lnSpc>
            </a:pPr>
            <a:r>
              <a:rPr lang="zh-CN" altLang="en-US" sz="140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endParaRPr lang="zh-CN" altLang="en-US" sz="140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pic>
        <p:nvPicPr>
          <p:cNvPr id="55" name="图片 2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64861" y="2431670"/>
            <a:ext cx="5186113" cy="2837506"/>
          </a:xfrm>
          <a:prstGeom prst="rect">
            <a:avLst/>
          </a:prstGeom>
          <a:blipFill>
            <a:blip r:embed="rId2"/>
            <a:stretch>
              <a:fillRect/>
            </a:stretch>
          </a:blipFill>
          <a:ln w="28575">
            <a:solidFill>
              <a:schemeClr val="bg1"/>
            </a:solidFill>
            <a:beve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2000"/>
                                        <p:tgtEl>
                                          <p:spTgt spid="35"/>
                                        </p:tgtEl>
                                      </p:cBhvr>
                                    </p:animEffect>
                                  </p:childTnLst>
                                </p:cTn>
                              </p:par>
                              <p:par>
                                <p:cTn id="8" presetID="14" presetClass="entr" presetSubtype="1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randombar(horizontal)">
                                      <p:cBhvr>
                                        <p:cTn id="10" dur="500"/>
                                        <p:tgtEl>
                                          <p:spTgt spid="55"/>
                                        </p:tgtEl>
                                      </p:cBhvr>
                                    </p:animEffect>
                                  </p:childTnLst>
                                </p:cTn>
                              </p:par>
                            </p:childTnLst>
                          </p:cTn>
                        </p:par>
                        <p:par>
                          <p:cTn id="11" fill="hold">
                            <p:stCondLst>
                              <p:cond delay="3000"/>
                            </p:stCondLst>
                            <p:childTnLst>
                              <p:par>
                                <p:cTn id="12" presetID="2" presetClass="entr" presetSubtype="8" fill="hold" nodeType="afterEffect">
                                  <p:stCondLst>
                                    <p:cond delay="0"/>
                                  </p:stCondLst>
                                  <p:childTnLst>
                                    <p:set>
                                      <p:cBhvr>
                                        <p:cTn id="13" dur="1" fill="hold">
                                          <p:stCondLst>
                                            <p:cond delay="0"/>
                                          </p:stCondLst>
                                        </p:cTn>
                                        <p:tgtEl>
                                          <p:spTgt spid="43"/>
                                        </p:tgtEl>
                                        <p:attrNameLst>
                                          <p:attrName>style.visibility</p:attrName>
                                        </p:attrNameLst>
                                      </p:cBhvr>
                                      <p:to>
                                        <p:strVal val="visible"/>
                                      </p:to>
                                    </p:set>
                                    <p:anim calcmode="lin" valueType="num">
                                      <p:cBhvr additive="base">
                                        <p:cTn id="14" dur="750" fill="hold"/>
                                        <p:tgtEl>
                                          <p:spTgt spid="43"/>
                                        </p:tgtEl>
                                        <p:attrNameLst>
                                          <p:attrName>ppt_x</p:attrName>
                                        </p:attrNameLst>
                                      </p:cBhvr>
                                      <p:tavLst>
                                        <p:tav tm="0">
                                          <p:val>
                                            <p:strVal val="0-#ppt_w/2"/>
                                          </p:val>
                                        </p:tav>
                                        <p:tav tm="100000">
                                          <p:val>
                                            <p:strVal val="#ppt_x"/>
                                          </p:val>
                                        </p:tav>
                                      </p:tavLst>
                                    </p:anim>
                                    <p:anim calcmode="lin" valueType="num">
                                      <p:cBhvr additive="base">
                                        <p:cTn id="15" dur="750" fill="hold"/>
                                        <p:tgtEl>
                                          <p:spTgt spid="43"/>
                                        </p:tgtEl>
                                        <p:attrNameLst>
                                          <p:attrName>ppt_y</p:attrName>
                                        </p:attrNameLst>
                                      </p:cBhvr>
                                      <p:tavLst>
                                        <p:tav tm="0">
                                          <p:val>
                                            <p:strVal val="#ppt_y"/>
                                          </p:val>
                                        </p:tav>
                                        <p:tav tm="100000">
                                          <p:val>
                                            <p:strVal val="#ppt_y"/>
                                          </p:val>
                                        </p:tav>
                                      </p:tavLst>
                                    </p:anim>
                                  </p:childTnLst>
                                </p:cTn>
                              </p:par>
                            </p:childTnLst>
                          </p:cTn>
                        </p:par>
                        <p:par>
                          <p:cTn id="16" fill="hold">
                            <p:stCondLst>
                              <p:cond delay="4000"/>
                            </p:stCondLst>
                            <p:childTnLst>
                              <p:par>
                                <p:cTn id="17" presetID="22" presetClass="entr" presetSubtype="1"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p:cBhvr>
                                        <p:cTn id="19" dur="750"/>
                                        <p:tgtEl>
                                          <p:spTgt spid="46"/>
                                        </p:tgtEl>
                                      </p:cBhvr>
                                    </p:animEffect>
                                  </p:childTnLst>
                                </p:cTn>
                              </p:par>
                            </p:childTnLst>
                          </p:cTn>
                        </p:par>
                        <p:par>
                          <p:cTn id="20" fill="hold">
                            <p:stCondLst>
                              <p:cond delay="5000"/>
                            </p:stCondLst>
                            <p:childTnLst>
                              <p:par>
                                <p:cTn id="21" presetID="2" presetClass="entr" presetSubtype="8"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750" fill="hold"/>
                                        <p:tgtEl>
                                          <p:spTgt spid="47"/>
                                        </p:tgtEl>
                                        <p:attrNameLst>
                                          <p:attrName>ppt_x</p:attrName>
                                        </p:attrNameLst>
                                      </p:cBhvr>
                                      <p:tavLst>
                                        <p:tav tm="0">
                                          <p:val>
                                            <p:strVal val="0-#ppt_w/2"/>
                                          </p:val>
                                        </p:tav>
                                        <p:tav tm="100000">
                                          <p:val>
                                            <p:strVal val="#ppt_x"/>
                                          </p:val>
                                        </p:tav>
                                      </p:tavLst>
                                    </p:anim>
                                    <p:anim calcmode="lin" valueType="num">
                                      <p:cBhvr additive="base">
                                        <p:cTn id="24" dur="750" fill="hold"/>
                                        <p:tgtEl>
                                          <p:spTgt spid="47"/>
                                        </p:tgtEl>
                                        <p:attrNameLst>
                                          <p:attrName>ppt_y</p:attrName>
                                        </p:attrNameLst>
                                      </p:cBhvr>
                                      <p:tavLst>
                                        <p:tav tm="0">
                                          <p:val>
                                            <p:strVal val="#ppt_y"/>
                                          </p:val>
                                        </p:tav>
                                        <p:tav tm="100000">
                                          <p:val>
                                            <p:strVal val="#ppt_y"/>
                                          </p:val>
                                        </p:tav>
                                      </p:tavLst>
                                    </p:anim>
                                  </p:childTnLst>
                                </p:cTn>
                              </p:par>
                            </p:childTnLst>
                          </p:cTn>
                        </p:par>
                        <p:par>
                          <p:cTn id="25" fill="hold">
                            <p:stCondLst>
                              <p:cond delay="6000"/>
                            </p:stCondLst>
                            <p:childTnLst>
                              <p:par>
                                <p:cTn id="26" presetID="22" presetClass="entr" presetSubtype="1"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p:cBhvr>
                                        <p:cTn id="28" dur="500"/>
                                        <p:tgtEl>
                                          <p:spTgt spid="50"/>
                                        </p:tgtEl>
                                      </p:cBhvr>
                                    </p:animEffect>
                                  </p:childTnLst>
                                </p:cTn>
                              </p:par>
                            </p:childTnLst>
                          </p:cTn>
                        </p:par>
                        <p:par>
                          <p:cTn id="29" fill="hold">
                            <p:stCondLst>
                              <p:cond delay="6500"/>
                            </p:stCondLst>
                            <p:childTnLst>
                              <p:par>
                                <p:cTn id="30" presetID="2" presetClass="entr" presetSubtype="8" fill="hold"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750" fill="hold"/>
                                        <p:tgtEl>
                                          <p:spTgt spid="51"/>
                                        </p:tgtEl>
                                        <p:attrNameLst>
                                          <p:attrName>ppt_x</p:attrName>
                                        </p:attrNameLst>
                                      </p:cBhvr>
                                      <p:tavLst>
                                        <p:tav tm="0">
                                          <p:val>
                                            <p:strVal val="0-#ppt_w/2"/>
                                          </p:val>
                                        </p:tav>
                                        <p:tav tm="100000">
                                          <p:val>
                                            <p:strVal val="#ppt_x"/>
                                          </p:val>
                                        </p:tav>
                                      </p:tavLst>
                                    </p:anim>
                                    <p:anim calcmode="lin" valueType="num">
                                      <p:cBhvr additive="base">
                                        <p:cTn id="33" dur="750" fill="hold"/>
                                        <p:tgtEl>
                                          <p:spTgt spid="51"/>
                                        </p:tgtEl>
                                        <p:attrNameLst>
                                          <p:attrName>ppt_y</p:attrName>
                                        </p:attrNameLst>
                                      </p:cBhvr>
                                      <p:tavLst>
                                        <p:tav tm="0">
                                          <p:val>
                                            <p:strVal val="#ppt_y"/>
                                          </p:val>
                                        </p:tav>
                                        <p:tav tm="100000">
                                          <p:val>
                                            <p:strVal val="#ppt_y"/>
                                          </p:val>
                                        </p:tav>
                                      </p:tavLst>
                                    </p:anim>
                                  </p:childTnLst>
                                </p:cTn>
                              </p:par>
                            </p:childTnLst>
                          </p:cTn>
                        </p:par>
                        <p:par>
                          <p:cTn id="34" fill="hold">
                            <p:stCondLst>
                              <p:cond delay="7500"/>
                            </p:stCondLst>
                            <p:childTnLst>
                              <p:par>
                                <p:cTn id="35" presetID="22" presetClass="entr" presetSubtype="1" fill="hold" grpId="0"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p:cBhvr>
                                        <p:cTn id="37"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50" grpId="0" bldLvl="0" autoUpdateAnimBg="0"/>
      <p:bldP spid="5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7"/>
          <p:cNvSpPr txBox="1"/>
          <p:nvPr/>
        </p:nvSpPr>
        <p:spPr>
          <a:xfrm>
            <a:off x="8999224" y="449756"/>
            <a:ext cx="2034531" cy="1569660"/>
          </a:xfrm>
          <a:prstGeom prst="rect">
            <a:avLst/>
          </a:prstGeom>
          <a:noFill/>
        </p:spPr>
        <p:txBody>
          <a:bodyPr wrap="none" rtlCol="0">
            <a:spAutoFit/>
          </a:bodyPr>
          <a:lstStyle/>
          <a:p>
            <a:r>
              <a:rPr lang="en-US" sz="9600" b="1" dirty="0">
                <a:solidFill>
                  <a:schemeClr val="bg1">
                    <a:lumMod val="95000"/>
                  </a:schemeClr>
                </a:solidFill>
                <a:cs typeface="+mn-ea"/>
                <a:sym typeface="+mn-lt"/>
              </a:rPr>
              <a:t>07.</a:t>
            </a:r>
            <a:endParaRPr lang="en-US" sz="9600" b="1" dirty="0">
              <a:solidFill>
                <a:schemeClr val="bg1">
                  <a:lumMod val="95000"/>
                </a:schemeClr>
              </a:solidFill>
              <a:cs typeface="+mn-ea"/>
              <a:sym typeface="+mn-lt"/>
            </a:endParaRPr>
          </a:p>
        </p:txBody>
      </p:sp>
      <p:sp>
        <p:nvSpPr>
          <p:cNvPr id="5" name="Rectangle 21"/>
          <p:cNvSpPr/>
          <p:nvPr/>
        </p:nvSpPr>
        <p:spPr>
          <a:xfrm>
            <a:off x="6735227" y="3566153"/>
            <a:ext cx="1783608" cy="481478"/>
          </a:xfrm>
          <a:prstGeom prst="rect">
            <a:avLst/>
          </a:prstGeom>
        </p:spPr>
        <p:txBody>
          <a:bodyPr wrap="square">
            <a:spAutoFit/>
          </a:bodyPr>
          <a:lstStyle/>
          <a:p>
            <a:pPr>
              <a:lnSpc>
                <a:spcPct val="120000"/>
              </a:lnSpc>
            </a:pPr>
            <a:r>
              <a:rPr lang="en-US" sz="1100" b="1" dirty="0">
                <a:solidFill>
                  <a:schemeClr val="accent1"/>
                </a:solidFill>
                <a:cs typeface="+mn-ea"/>
                <a:sym typeface="+mn-lt"/>
              </a:rPr>
              <a:t>Your Creative Text Goes Here</a:t>
            </a:r>
            <a:endParaRPr lang="en-US" sz="1100" b="1" dirty="0">
              <a:solidFill>
                <a:schemeClr val="accent1"/>
              </a:solidFill>
              <a:cs typeface="+mn-ea"/>
              <a:sym typeface="+mn-lt"/>
            </a:endParaRPr>
          </a:p>
        </p:txBody>
      </p:sp>
      <p:sp>
        <p:nvSpPr>
          <p:cNvPr id="6" name="Rectangle 22"/>
          <p:cNvSpPr/>
          <p:nvPr/>
        </p:nvSpPr>
        <p:spPr>
          <a:xfrm>
            <a:off x="6735226" y="2913628"/>
            <a:ext cx="1524000" cy="631968"/>
          </a:xfrm>
          <a:prstGeom prst="rect">
            <a:avLst/>
          </a:prstGeom>
        </p:spPr>
        <p:txBody>
          <a:bodyPr wrap="square">
            <a:spAutoFit/>
          </a:bodyPr>
          <a:lstStyle/>
          <a:p>
            <a:pPr>
              <a:lnSpc>
                <a:spcPct val="120000"/>
              </a:lnSpc>
            </a:pPr>
            <a:r>
              <a:rPr lang="en-US" sz="3200" dirty="0">
                <a:solidFill>
                  <a:schemeClr val="tx2">
                    <a:lumMod val="50000"/>
                  </a:schemeClr>
                </a:solidFill>
                <a:cs typeface="+mn-ea"/>
                <a:sym typeface="+mn-lt"/>
              </a:rPr>
              <a:t>34%</a:t>
            </a:r>
            <a:endParaRPr lang="en-US" sz="3200" dirty="0">
              <a:solidFill>
                <a:schemeClr val="tx2">
                  <a:lumMod val="50000"/>
                </a:schemeClr>
              </a:solidFill>
              <a:cs typeface="+mn-ea"/>
              <a:sym typeface="+mn-lt"/>
            </a:endParaRPr>
          </a:p>
        </p:txBody>
      </p:sp>
      <p:sp>
        <p:nvSpPr>
          <p:cNvPr id="7" name="Rectangle 24"/>
          <p:cNvSpPr/>
          <p:nvPr/>
        </p:nvSpPr>
        <p:spPr>
          <a:xfrm>
            <a:off x="9329069" y="3566153"/>
            <a:ext cx="1783608" cy="481478"/>
          </a:xfrm>
          <a:prstGeom prst="rect">
            <a:avLst/>
          </a:prstGeom>
        </p:spPr>
        <p:txBody>
          <a:bodyPr wrap="square">
            <a:spAutoFit/>
          </a:bodyPr>
          <a:lstStyle/>
          <a:p>
            <a:pPr>
              <a:lnSpc>
                <a:spcPct val="120000"/>
              </a:lnSpc>
            </a:pPr>
            <a:r>
              <a:rPr lang="en-US" sz="1100" b="1" dirty="0">
                <a:solidFill>
                  <a:schemeClr val="accent1"/>
                </a:solidFill>
                <a:cs typeface="+mn-ea"/>
                <a:sym typeface="+mn-lt"/>
              </a:rPr>
              <a:t>Your Creative Text Goes Here</a:t>
            </a:r>
            <a:endParaRPr lang="en-US" sz="1100" b="1" dirty="0">
              <a:solidFill>
                <a:schemeClr val="accent1"/>
              </a:solidFill>
              <a:cs typeface="+mn-ea"/>
              <a:sym typeface="+mn-lt"/>
            </a:endParaRPr>
          </a:p>
        </p:txBody>
      </p:sp>
      <p:sp>
        <p:nvSpPr>
          <p:cNvPr id="8" name="Rectangle 25"/>
          <p:cNvSpPr/>
          <p:nvPr/>
        </p:nvSpPr>
        <p:spPr>
          <a:xfrm>
            <a:off x="9329068" y="2913628"/>
            <a:ext cx="1524000" cy="631968"/>
          </a:xfrm>
          <a:prstGeom prst="rect">
            <a:avLst/>
          </a:prstGeom>
        </p:spPr>
        <p:txBody>
          <a:bodyPr wrap="square">
            <a:spAutoFit/>
          </a:bodyPr>
          <a:lstStyle/>
          <a:p>
            <a:pPr>
              <a:lnSpc>
                <a:spcPct val="120000"/>
              </a:lnSpc>
            </a:pPr>
            <a:r>
              <a:rPr lang="en-US" sz="3200" dirty="0">
                <a:solidFill>
                  <a:schemeClr val="tx2">
                    <a:lumMod val="50000"/>
                  </a:schemeClr>
                </a:solidFill>
                <a:cs typeface="+mn-ea"/>
                <a:sym typeface="+mn-lt"/>
              </a:rPr>
              <a:t>57%</a:t>
            </a:r>
            <a:endParaRPr lang="en-US" sz="3200" dirty="0">
              <a:solidFill>
                <a:schemeClr val="tx2">
                  <a:lumMod val="50000"/>
                </a:schemeClr>
              </a:solidFill>
              <a:cs typeface="+mn-ea"/>
              <a:sym typeface="+mn-lt"/>
            </a:endParaRPr>
          </a:p>
        </p:txBody>
      </p:sp>
      <p:sp>
        <p:nvSpPr>
          <p:cNvPr id="9" name="TextBox 7"/>
          <p:cNvSpPr txBox="1"/>
          <p:nvPr/>
        </p:nvSpPr>
        <p:spPr>
          <a:xfrm>
            <a:off x="6735226" y="1899939"/>
            <a:ext cx="3467616"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添加页面标题内容</a:t>
            </a:r>
            <a:endParaRPr lang="zh-CN" altLang="en-US" sz="3200" dirty="0">
              <a:solidFill>
                <a:schemeClr val="tx1">
                  <a:lumMod val="75000"/>
                  <a:lumOff val="25000"/>
                </a:schemeClr>
              </a:solidFill>
              <a:cs typeface="+mn-ea"/>
              <a:sym typeface="+mn-lt"/>
            </a:endParaRPr>
          </a:p>
        </p:txBody>
      </p:sp>
      <p:sp>
        <p:nvSpPr>
          <p:cNvPr id="10" name="Google Shape;86;p19"/>
          <p:cNvSpPr txBox="1"/>
          <p:nvPr/>
        </p:nvSpPr>
        <p:spPr>
          <a:xfrm>
            <a:off x="6735226" y="1465669"/>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cs typeface="+mn-ea"/>
                <a:sym typeface="+mn-lt"/>
              </a:rPr>
              <a:t>YOUR TITLE HERE</a:t>
            </a:r>
            <a:endParaRPr sz="2400" b="0" i="0" u="none" strike="noStrike" cap="none">
              <a:solidFill>
                <a:schemeClr val="tx1">
                  <a:lumMod val="75000"/>
                  <a:lumOff val="25000"/>
                </a:schemeClr>
              </a:solidFill>
              <a:cs typeface="+mn-ea"/>
              <a:sym typeface="+mn-lt"/>
            </a:endParaRPr>
          </a:p>
        </p:txBody>
      </p:sp>
      <p:sp>
        <p:nvSpPr>
          <p:cNvPr id="11" name="矩形 10"/>
          <p:cNvSpPr/>
          <p:nvPr/>
        </p:nvSpPr>
        <p:spPr>
          <a:xfrm>
            <a:off x="6735225" y="4476546"/>
            <a:ext cx="1783607" cy="1090868"/>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cs typeface="+mn-ea"/>
                <a:sym typeface="+mn-lt"/>
              </a:rPr>
              <a:t>请在此处添加具体内容，文字尽量言简意赅，简单说明即可，不必过于繁琐，注意板面美观度。</a:t>
            </a:r>
            <a:endParaRPr lang="zh-CN" altLang="en-US" sz="1200" dirty="0">
              <a:solidFill>
                <a:schemeClr val="bg1">
                  <a:lumMod val="50000"/>
                </a:schemeClr>
              </a:solidFill>
              <a:cs typeface="+mn-ea"/>
              <a:sym typeface="+mn-lt"/>
            </a:endParaRPr>
          </a:p>
        </p:txBody>
      </p:sp>
      <p:sp>
        <p:nvSpPr>
          <p:cNvPr id="12" name="矩形 11"/>
          <p:cNvSpPr/>
          <p:nvPr/>
        </p:nvSpPr>
        <p:spPr>
          <a:xfrm>
            <a:off x="9329068" y="4476546"/>
            <a:ext cx="1783607" cy="1090868"/>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cs typeface="+mn-ea"/>
                <a:sym typeface="+mn-lt"/>
              </a:rPr>
              <a:t>请在此处添加具体内容，文字尽量言简意赅，简单说明即可，不必过于繁琐，注意板面美观度。</a:t>
            </a:r>
            <a:endParaRPr lang="zh-CN" altLang="en-US" sz="1200" dirty="0">
              <a:solidFill>
                <a:schemeClr val="bg1">
                  <a:lumMod val="50000"/>
                </a:schemeClr>
              </a:solidFill>
              <a:cs typeface="+mn-ea"/>
              <a:sym typeface="+mn-lt"/>
            </a:endParaRPr>
          </a:p>
        </p:txBody>
      </p:sp>
      <p:pic>
        <p:nvPicPr>
          <p:cNvPr id="31" name="图片 30"/>
          <p:cNvPicPr>
            <a:picLocks noChangeAspect="1"/>
          </p:cNvPicPr>
          <p:nvPr/>
        </p:nvPicPr>
        <p:blipFill rotWithShape="1">
          <a:blip r:embed="rId1" cstate="print">
            <a:extLst>
              <a:ext uri="{28A0092B-C50C-407E-A947-70E740481C1C}">
                <a14:useLocalDpi xmlns:a14="http://schemas.microsoft.com/office/drawing/2010/main" val="0"/>
              </a:ext>
            </a:extLst>
          </a:blip>
          <a:srcRect r="40741"/>
          <a:stretch>
            <a:fillRect/>
          </a:stretch>
        </p:blipFill>
        <p:spPr>
          <a:xfrm>
            <a:off x="0" y="0"/>
            <a:ext cx="609600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par>
                          <p:cTn id="10" fill="hold">
                            <p:stCondLst>
                              <p:cond delay="665"/>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2"/>
                                        </p:tgtEl>
                                        <p:attrNameLst>
                                          <p:attrName>style.visibility</p:attrName>
                                        </p:attrNameLst>
                                      </p:cBhvr>
                                      <p:to>
                                        <p:strVal val="visible"/>
                                      </p:to>
                                    </p:set>
                                    <p:anim calcmode="lin" valueType="num">
                                      <p:cBhvr>
                                        <p:cTn id="13" dur="250" fill="hold"/>
                                        <p:tgtEl>
                                          <p:spTgt spid="12"/>
                                        </p:tgtEl>
                                        <p:attrNameLst>
                                          <p:attrName>ppt_w</p:attrName>
                                        </p:attrNameLst>
                                      </p:cBhvr>
                                      <p:tavLst>
                                        <p:tav tm="0">
                                          <p:val>
                                            <p:fltVal val="0"/>
                                          </p:val>
                                        </p:tav>
                                        <p:tav tm="100000">
                                          <p:val>
                                            <p:strVal val="#ppt_w"/>
                                          </p:val>
                                        </p:tav>
                                      </p:tavLst>
                                    </p:anim>
                                    <p:anim calcmode="lin" valueType="num">
                                      <p:cBhvr>
                                        <p:cTn id="14" dur="250" fill="hold"/>
                                        <p:tgtEl>
                                          <p:spTgt spid="12"/>
                                        </p:tgtEl>
                                        <p:attrNameLst>
                                          <p:attrName>ppt_h</p:attrName>
                                        </p:attrNameLst>
                                      </p:cBhvr>
                                      <p:tavLst>
                                        <p:tav tm="0">
                                          <p:val>
                                            <p:fltVal val="0"/>
                                          </p:val>
                                        </p:tav>
                                        <p:tav tm="100000">
                                          <p:val>
                                            <p:strVal val="#ppt_h"/>
                                          </p:val>
                                        </p:tav>
                                      </p:tavLst>
                                    </p:anim>
                                    <p:animEffect transition="in" filter="fade">
                                      <p:cBhvr>
                                        <p:cTn id="15"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7"/>
          <p:cNvSpPr txBox="1"/>
          <p:nvPr/>
        </p:nvSpPr>
        <p:spPr>
          <a:xfrm>
            <a:off x="1009391" y="2053097"/>
            <a:ext cx="2646878" cy="1077218"/>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在这添加</a:t>
            </a:r>
            <a:endParaRPr lang="en-US" altLang="zh-CN" sz="3200" dirty="0">
              <a:solidFill>
                <a:schemeClr val="tx1">
                  <a:lumMod val="75000"/>
                  <a:lumOff val="25000"/>
                </a:schemeClr>
              </a:solidFill>
              <a:cs typeface="+mn-ea"/>
              <a:sym typeface="+mn-lt"/>
            </a:endParaRPr>
          </a:p>
          <a:p>
            <a:r>
              <a:rPr lang="zh-CN" altLang="en-US" sz="3200" dirty="0">
                <a:solidFill>
                  <a:schemeClr val="tx1">
                    <a:lumMod val="75000"/>
                    <a:lumOff val="25000"/>
                  </a:schemeClr>
                </a:solidFill>
                <a:cs typeface="+mn-ea"/>
                <a:sym typeface="+mn-lt"/>
              </a:rPr>
              <a:t>页面标题内容</a:t>
            </a:r>
            <a:endParaRPr lang="zh-CN" altLang="en-US" sz="3200" dirty="0">
              <a:solidFill>
                <a:schemeClr val="tx1">
                  <a:lumMod val="75000"/>
                  <a:lumOff val="25000"/>
                </a:schemeClr>
              </a:solidFill>
              <a:cs typeface="+mn-ea"/>
              <a:sym typeface="+mn-lt"/>
            </a:endParaRPr>
          </a:p>
        </p:txBody>
      </p:sp>
      <p:sp>
        <p:nvSpPr>
          <p:cNvPr id="19" name="Google Shape;86;p19"/>
          <p:cNvSpPr txBox="1"/>
          <p:nvPr/>
        </p:nvSpPr>
        <p:spPr>
          <a:xfrm>
            <a:off x="1009391" y="1529380"/>
            <a:ext cx="3183654" cy="310226"/>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US" sz="2400" b="0" i="0" u="none" strike="noStrike" cap="none">
                <a:solidFill>
                  <a:schemeClr val="accent1"/>
                </a:solidFill>
                <a:cs typeface="+mn-ea"/>
                <a:sym typeface="+mn-lt"/>
              </a:rPr>
              <a:t>YOUR TITLE HERE</a:t>
            </a:r>
            <a:endParaRPr sz="2400" b="0" i="0" u="none" strike="noStrike" cap="none">
              <a:solidFill>
                <a:schemeClr val="accent1"/>
              </a:solidFill>
              <a:cs typeface="+mn-ea"/>
              <a:sym typeface="+mn-lt"/>
            </a:endParaRPr>
          </a:p>
        </p:txBody>
      </p:sp>
      <p:sp>
        <p:nvSpPr>
          <p:cNvPr id="20" name="TextBox 24"/>
          <p:cNvSpPr txBox="1"/>
          <p:nvPr/>
        </p:nvSpPr>
        <p:spPr>
          <a:xfrm>
            <a:off x="1009391" y="3536470"/>
            <a:ext cx="2828804" cy="1993222"/>
          </a:xfrm>
          <a:prstGeom prst="rect">
            <a:avLst/>
          </a:prstGeom>
          <a:noFill/>
        </p:spPr>
        <p:txBody>
          <a:bodyPr wrap="square" lIns="91423" tIns="45712" rIns="91423" bIns="45712" rtlCol="0">
            <a:spAutoFit/>
          </a:bodyPr>
          <a:lstStyle/>
          <a:p>
            <a:pPr marL="0" marR="0" lvl="0" indent="0"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grpSp>
        <p:nvGrpSpPr>
          <p:cNvPr id="43" name="组合 42"/>
          <p:cNvGrpSpPr/>
          <p:nvPr/>
        </p:nvGrpSpPr>
        <p:grpSpPr>
          <a:xfrm rot="15433288">
            <a:off x="2244189" y="-1939496"/>
            <a:ext cx="8481704" cy="9397093"/>
            <a:chOff x="4297364" y="903288"/>
            <a:chExt cx="2946834" cy="3067178"/>
          </a:xfrm>
          <a:solidFill>
            <a:schemeClr val="bg1">
              <a:lumMod val="65000"/>
              <a:alpha val="3000"/>
            </a:schemeClr>
          </a:solidFill>
        </p:grpSpPr>
        <p:sp>
          <p:nvSpPr>
            <p:cNvPr id="44"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6"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7"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8"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49" name="组合 48"/>
          <p:cNvGrpSpPr/>
          <p:nvPr/>
        </p:nvGrpSpPr>
        <p:grpSpPr>
          <a:xfrm>
            <a:off x="925225" y="484441"/>
            <a:ext cx="11512319" cy="7057559"/>
            <a:chOff x="925225" y="484441"/>
            <a:chExt cx="11512319" cy="7057559"/>
          </a:xfrm>
        </p:grpSpPr>
        <p:sp>
          <p:nvSpPr>
            <p:cNvPr id="50" name="矩形 49"/>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51" name="矩形: 圆角 4"/>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2" name="矩形: 圆角 4"/>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3" name="矩形: 圆角 4"/>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4" name="矩形: 圆角 4"/>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5" name="矩形: 圆角 4"/>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56" name="文本框 55"/>
          <p:cNvSpPr txBox="1"/>
          <p:nvPr/>
        </p:nvSpPr>
        <p:spPr>
          <a:xfrm flipH="1">
            <a:off x="4250643" y="1529380"/>
            <a:ext cx="6764429" cy="1785104"/>
          </a:xfrm>
          <a:prstGeom prst="rect">
            <a:avLst/>
          </a:prstGeom>
          <a:noFill/>
        </p:spPr>
        <p:txBody>
          <a:bodyPr wrap="square" rtlCol="0">
            <a:spAutoFit/>
          </a:bodyPr>
          <a:lstStyle/>
          <a:p>
            <a:pPr>
              <a:spcBef>
                <a:spcPts val="1200"/>
              </a:spcBef>
            </a:pPr>
            <a:r>
              <a:rPr lang="zh-CN" altLang="en-US" sz="20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请输入标题</a:t>
            </a:r>
            <a:endParaRPr lang="en-US" altLang="zh-CN" sz="20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endParaRPr>
          </a:p>
          <a:p>
            <a:pPr>
              <a:spcBef>
                <a:spcPts val="1200"/>
              </a:spcBef>
            </a:pPr>
            <a:r>
              <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   </a:t>
            </a:r>
            <a:endPar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endParaRPr>
          </a:p>
          <a:p>
            <a:pPr>
              <a:spcBef>
                <a:spcPts val="1200"/>
              </a:spcBef>
            </a:pPr>
            <a:r>
              <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 </a:t>
            </a:r>
            <a:endPar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endParaRPr>
          </a:p>
        </p:txBody>
      </p:sp>
      <p:cxnSp>
        <p:nvCxnSpPr>
          <p:cNvPr id="57" name="直接连接符 56"/>
          <p:cNvCxnSpPr/>
          <p:nvPr/>
        </p:nvCxnSpPr>
        <p:spPr>
          <a:xfrm>
            <a:off x="4057687" y="1529380"/>
            <a:ext cx="0" cy="3764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8" name="图表 57"/>
          <p:cNvGraphicFramePr/>
          <p:nvPr/>
        </p:nvGraphicFramePr>
        <p:xfrm>
          <a:off x="4057878" y="3919809"/>
          <a:ext cx="6876669" cy="212598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1" presetClass="entr" presetSubtype="1" fill="hold" nodeType="withEffect">
                                  <p:stCondLst>
                                    <p:cond delay="1000"/>
                                  </p:stCondLst>
                                  <p:childTnLst>
                                    <p:set>
                                      <p:cBhvr>
                                        <p:cTn id="9" dur="1" fill="hold">
                                          <p:stCondLst>
                                            <p:cond delay="0"/>
                                          </p:stCondLst>
                                        </p:cTn>
                                        <p:tgtEl>
                                          <p:spTgt spid="43"/>
                                        </p:tgtEl>
                                        <p:attrNameLst>
                                          <p:attrName>style.visibility</p:attrName>
                                        </p:attrNameLst>
                                      </p:cBhvr>
                                      <p:to>
                                        <p:strVal val="visible"/>
                                      </p:to>
                                    </p:set>
                                    <p:animEffect transition="in" filter="wheel(1)">
                                      <p:cBhvr>
                                        <p:cTn id="10"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p:cNvGrpSpPr/>
          <p:nvPr/>
        </p:nvGrpSpPr>
        <p:grpSpPr>
          <a:xfrm>
            <a:off x="-822837" y="-1740227"/>
            <a:ext cx="13690458" cy="9752745"/>
            <a:chOff x="-822837" y="-1740227"/>
            <a:chExt cx="13690458" cy="9752745"/>
          </a:xfrm>
        </p:grpSpPr>
        <p:sp>
          <p:nvSpPr>
            <p:cNvPr id="15" name="任意多边形: 形状 26"/>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endParaRPr kumimoji="0" lang="en-US" altLang="zh-CN" sz="23900" b="1" i="0" u="none" strike="noStrike" kern="1200" cap="none" spc="0" normalizeH="0" baseline="0" noProof="0" dirty="0">
                <a:ln>
                  <a:noFill/>
                </a:ln>
                <a:solidFill>
                  <a:schemeClr val="accent1"/>
                </a:solidFill>
                <a:effectLst/>
                <a:uLnTx/>
                <a:uFillTx/>
                <a:cs typeface="+mn-ea"/>
                <a:sym typeface="+mn-lt"/>
              </a:endParaRPr>
            </a:p>
          </p:txBody>
        </p:sp>
      </p:grpSp>
      <p:sp>
        <p:nvSpPr>
          <p:cNvPr id="21" name="椭圆 20"/>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02</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4315</Words>
  <Application>WPS 演示</Application>
  <PresentationFormat>宽屏</PresentationFormat>
  <Paragraphs>350</Paragraphs>
  <Slides>24</Slides>
  <Notes>25</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24</vt:i4>
      </vt:variant>
    </vt:vector>
  </HeadingPairs>
  <TitlesOfParts>
    <vt:vector size="52" baseType="lpstr">
      <vt:lpstr>Arial</vt:lpstr>
      <vt:lpstr>宋体</vt:lpstr>
      <vt:lpstr>Wingdings</vt:lpstr>
      <vt:lpstr>思源黑体 Normal</vt:lpstr>
      <vt:lpstr>黑体</vt:lpstr>
      <vt:lpstr>字魂105号-简雅黑</vt:lpstr>
      <vt:lpstr>微软雅黑</vt:lpstr>
      <vt:lpstr>Calibri</vt:lpstr>
      <vt:lpstr>Simply City Light</vt:lpstr>
      <vt:lpstr>SimSun-ExtB</vt:lpstr>
      <vt:lpstr>等线</vt:lpstr>
      <vt:lpstr>Arial Unicode MS</vt:lpstr>
      <vt:lpstr>等线 Light</vt:lpstr>
      <vt:lpstr>思源黑体 Light</vt:lpstr>
      <vt:lpstr>思源黑体 CN Medium</vt:lpstr>
      <vt:lpstr>思源黑体 CN Light</vt:lpstr>
      <vt:lpstr>Gill Sans</vt:lpstr>
      <vt:lpstr>Impact</vt:lpstr>
      <vt:lpstr>Helvetica Neue Medium</vt:lpstr>
      <vt:lpstr>Gill Sans</vt:lpstr>
      <vt:lpstr>Quicksand Regular</vt:lpstr>
      <vt:lpstr>Meiryo</vt:lpstr>
      <vt:lpstr>Yu Gothic UI</vt:lpstr>
      <vt:lpstr>Arial Narrow</vt:lpstr>
      <vt:lpstr>Bebas Neue</vt:lpstr>
      <vt:lpstr>Menk Amglang Tig</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铭</cp:lastModifiedBy>
  <cp:revision>5</cp:revision>
  <dcterms:created xsi:type="dcterms:W3CDTF">2021-06-12T07:20:00Z</dcterms:created>
  <dcterms:modified xsi:type="dcterms:W3CDTF">2022-03-10T01:30:34Z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669CD4A7E98C4661BC2D3CE8C965F426</vt:lpwstr>
  </property>
  <property fmtid="{D5CDD505-2E9C-101B-9397-08002B2CF9AE}" pid="3" name="KSOProductBuildVer">
    <vt:lpwstr>2052-11.1.0.11194</vt:lpwstr>
  </property>
</Properties>
</file>